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0"/>
  </p:notesMasterIdLst>
  <p:sldIdLst>
    <p:sldId id="451" r:id="rId2"/>
    <p:sldId id="466" r:id="rId3"/>
    <p:sldId id="467" r:id="rId4"/>
    <p:sldId id="468" r:id="rId5"/>
    <p:sldId id="469" r:id="rId6"/>
    <p:sldId id="470" r:id="rId7"/>
    <p:sldId id="471" r:id="rId8"/>
    <p:sldId id="457" r:id="rId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2E00BB"/>
    <a:srgbClr val="003AA3"/>
    <a:srgbClr val="FF4B4B"/>
    <a:srgbClr val="D8B9BA"/>
    <a:srgbClr val="99B3D7"/>
    <a:srgbClr val="DC9D9C"/>
    <a:srgbClr val="2800AE"/>
    <a:srgbClr val="014099"/>
    <a:srgbClr val="2626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771" autoAdjust="0"/>
    <p:restoredTop sz="77990" autoAdjust="0"/>
  </p:normalViewPr>
  <p:slideViewPr>
    <p:cSldViewPr snapToGrid="0">
      <p:cViewPr varScale="1">
        <p:scale>
          <a:sx n="67" d="100"/>
          <a:sy n="67" d="100"/>
        </p:scale>
        <p:origin x="1214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50F083-6108-4243-A388-DDB13CB06986}" type="datetimeFigureOut">
              <a:rPr lang="zh-CN" altLang="en-US" smtClean="0"/>
              <a:t>2023/1/6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831F93-DC01-482F-AB5B-F81885DA799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在开发自动批改系统的过程中，手写</a:t>
            </a:r>
            <a:r>
              <a:rPr lang="en-US" altLang="zh-CN" dirty="0"/>
              <a:t>OCR</a:t>
            </a:r>
            <a:r>
              <a:rPr lang="zh-CN" altLang="en-US" dirty="0"/>
              <a:t>的准确率是至关重要的</a:t>
            </a:r>
            <a:endParaRPr lang="en-US" altLang="zh-CN" dirty="0"/>
          </a:p>
          <a:p>
            <a:r>
              <a:rPr lang="zh-CN" altLang="en-US" dirty="0"/>
              <a:t>而在实际操作中，我们发现，被涂改的文字会严重干扰对文字和公式的识别</a:t>
            </a:r>
            <a:endParaRPr lang="en-US" altLang="zh-CN" dirty="0"/>
          </a:p>
          <a:p>
            <a:r>
              <a:rPr lang="zh-CN" altLang="en-US" dirty="0"/>
              <a:t>（如图所示，学生在写下公式的时候难免出现涂改，而现有的</a:t>
            </a:r>
            <a:r>
              <a:rPr lang="en-US" altLang="zh-CN" dirty="0"/>
              <a:t>OCR</a:t>
            </a:r>
            <a:r>
              <a:rPr lang="zh-CN" altLang="en-US" dirty="0"/>
              <a:t>引擎普遍会将涂改识别成各种其它字符）</a:t>
            </a:r>
            <a:r>
              <a:rPr lang="en-US" altLang="zh-CN" dirty="0"/>
              <a:t>(20s)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831F93-DC01-482F-AB5B-F81885DA7991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44374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我们把对涂改字的移除视作目标检测问题，使用矩形</a:t>
            </a:r>
            <a:r>
              <a:rPr lang="en-US" altLang="zh-CN" dirty="0"/>
              <a:t>bounding box</a:t>
            </a:r>
            <a:r>
              <a:rPr lang="zh-CN" altLang="en-US" dirty="0"/>
              <a:t>来框住涂改，这样后续我们可以将框清空来移除涂改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由于我们研究的是对数学答题纸的识别和涂改移除，已有的开源数据集比如</a:t>
            </a:r>
            <a:r>
              <a:rPr lang="en-US" altLang="zh-CN" dirty="0"/>
              <a:t>COCO</a:t>
            </a:r>
            <a:r>
              <a:rPr lang="zh-CN" altLang="en-US" dirty="0"/>
              <a:t>和</a:t>
            </a:r>
            <a:r>
              <a:rPr lang="en-US" altLang="zh-CN" dirty="0"/>
              <a:t>VOC</a:t>
            </a:r>
            <a:r>
              <a:rPr lang="zh-CN" altLang="en-US" dirty="0"/>
              <a:t>和我们的任务差异都比较大</a:t>
            </a:r>
            <a:endParaRPr lang="en-US" altLang="zh-CN" dirty="0"/>
          </a:p>
          <a:p>
            <a:r>
              <a:rPr lang="zh-CN" altLang="en-US" dirty="0"/>
              <a:t>需要检测的目标往往面积较小，检测难度大</a:t>
            </a:r>
            <a:endParaRPr lang="en-US" altLang="zh-CN" dirty="0"/>
          </a:p>
          <a:p>
            <a:r>
              <a:rPr lang="zh-CN" altLang="en-US" dirty="0"/>
              <a:t>目前该领域内关注度较少，且基于深度学习的方法也未被大量使用。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831F93-DC01-482F-AB5B-F81885DA7991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34976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已有的涂改移除工作比较少，而且绝大多数都和包含大量数学公式的场景没有关系。</a:t>
            </a:r>
            <a:endParaRPr lang="en-US" altLang="zh-CN" dirty="0"/>
          </a:p>
          <a:p>
            <a:r>
              <a:rPr lang="zh-CN" altLang="en-US" dirty="0"/>
              <a:t>这是具有代表性的两项工作</a:t>
            </a:r>
            <a:endParaRPr lang="en-US" altLang="zh-CN" dirty="0"/>
          </a:p>
          <a:p>
            <a:r>
              <a:rPr lang="zh-CN" altLang="en-US" dirty="0"/>
              <a:t>一个是先通过连通域算出</a:t>
            </a:r>
            <a:r>
              <a:rPr lang="en-US" altLang="zh-CN" dirty="0"/>
              <a:t>bounding box</a:t>
            </a:r>
            <a:r>
              <a:rPr lang="zh-CN" altLang="en-US" dirty="0"/>
              <a:t>，然后对</a:t>
            </a:r>
            <a:r>
              <a:rPr lang="en-US" altLang="zh-CN" dirty="0"/>
              <a:t>bounding box</a:t>
            </a:r>
            <a:r>
              <a:rPr lang="zh-CN" altLang="en-US" dirty="0"/>
              <a:t>进行分类，对单词层面的涂改比较有效，但是对于涂改嵌入在词中间的普遍不能识别</a:t>
            </a:r>
            <a:endParaRPr lang="en-US" altLang="zh-CN" dirty="0"/>
          </a:p>
          <a:p>
            <a:r>
              <a:rPr lang="zh-CN" altLang="en-US" dirty="0"/>
              <a:t>另一个是采用直接使用一个</a:t>
            </a:r>
            <a:r>
              <a:rPr lang="en-US" altLang="zh-CN" dirty="0"/>
              <a:t>OCR</a:t>
            </a:r>
            <a:r>
              <a:rPr lang="zh-CN" altLang="en-US" dirty="0"/>
              <a:t>识别的</a:t>
            </a:r>
            <a:r>
              <a:rPr lang="en-US" altLang="zh-CN" dirty="0"/>
              <a:t>pipeline</a:t>
            </a:r>
            <a:r>
              <a:rPr lang="zh-CN" altLang="en-US" dirty="0"/>
              <a:t>，使用</a:t>
            </a:r>
            <a:r>
              <a:rPr lang="en-US" altLang="zh-CN" dirty="0"/>
              <a:t>OCR</a:t>
            </a:r>
            <a:r>
              <a:rPr lang="zh-CN" altLang="en-US" dirty="0"/>
              <a:t>结果进行比对测试，数据集是高度不平衡的，而且针对的数据集和我们期望的应用场景有较大差距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831F93-DC01-482F-AB5B-F81885DA7991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253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第一，我们对这个问题创立了</a:t>
            </a:r>
            <a:r>
              <a:rPr lang="en-US" altLang="zh-CN" dirty="0"/>
              <a:t>Benchmark</a:t>
            </a:r>
            <a:r>
              <a:rPr lang="zh-CN" altLang="en-US" dirty="0"/>
              <a:t>， 我们测试了一些经典的、基于深度学习的目标检测算法在该任务上的表现</a:t>
            </a:r>
            <a:endParaRPr lang="en-US" altLang="zh-CN" dirty="0"/>
          </a:p>
          <a:p>
            <a:r>
              <a:rPr lang="zh-CN" altLang="en-US" dirty="0"/>
              <a:t>第二，我们提出一些可能的改进方案，并基于部分模型予进行实验验证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831F93-DC01-482F-AB5B-F81885DA7991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72941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考虑到现有的很多模型自身就包含一些有限的数据增广，我们使用了更加激进的切割、变换、黏贴的数据增广方法。</a:t>
            </a:r>
            <a:endParaRPr lang="en-US" altLang="zh-CN" dirty="0"/>
          </a:p>
          <a:p>
            <a:r>
              <a:rPr lang="zh-CN" altLang="en-US" dirty="0"/>
              <a:t>首先对于原数据，我们随机选取区域进行切割，获得一系列切片，位于切片内部的</a:t>
            </a:r>
            <a:r>
              <a:rPr lang="en-US" altLang="zh-CN" dirty="0"/>
              <a:t>bounding box</a:t>
            </a:r>
            <a:r>
              <a:rPr lang="zh-CN" altLang="en-US" dirty="0"/>
              <a:t>也会被迁移过去。</a:t>
            </a:r>
            <a:endParaRPr lang="en-US" altLang="zh-CN" dirty="0"/>
          </a:p>
          <a:p>
            <a:r>
              <a:rPr lang="zh-CN" altLang="en-US" dirty="0"/>
              <a:t>然后，生成每一张增广图的时候，我们以一张空白图为基础，随机黏贴上经过变换的切片，并且保证黑色像素不会有所重叠，此外</a:t>
            </a:r>
            <a:r>
              <a:rPr lang="en-US" altLang="zh-CN" dirty="0"/>
              <a:t>bounding box</a:t>
            </a:r>
            <a:r>
              <a:rPr lang="zh-CN" altLang="en-US" dirty="0"/>
              <a:t>会被迁移到新生成的图上。</a:t>
            </a:r>
            <a:endParaRPr lang="en-US" altLang="zh-CN" dirty="0"/>
          </a:p>
          <a:p>
            <a:r>
              <a:rPr lang="zh-CN" altLang="en-US" dirty="0"/>
              <a:t>我们一共生成了</a:t>
            </a:r>
            <a:r>
              <a:rPr lang="en-US" altLang="zh-CN" dirty="0"/>
              <a:t>10</a:t>
            </a:r>
            <a:r>
              <a:rPr lang="zh-CN" altLang="en-US" dirty="0"/>
              <a:t>倍于原数据集的增广图。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831F93-DC01-482F-AB5B-F81885DA7991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42758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我们在表现最好的其中两个模型，也就是</a:t>
            </a:r>
            <a:r>
              <a:rPr lang="en-US" altLang="zh-CN" dirty="0"/>
              <a:t>Cascade </a:t>
            </a:r>
            <a:r>
              <a:rPr lang="en-US" altLang="zh-CN" dirty="0" err="1"/>
              <a:t>Swin</a:t>
            </a:r>
            <a:r>
              <a:rPr lang="zh-CN" altLang="en-US" dirty="0"/>
              <a:t>和</a:t>
            </a:r>
            <a:r>
              <a:rPr lang="en-US" altLang="zh-CN" dirty="0"/>
              <a:t>Yolov5</a:t>
            </a:r>
            <a:r>
              <a:rPr lang="zh-CN" altLang="en-US" dirty="0"/>
              <a:t>上，使用增广得到的数据进行补充训练，发现</a:t>
            </a:r>
            <a:r>
              <a:rPr lang="en-US" altLang="zh-CN" dirty="0"/>
              <a:t>AP</a:t>
            </a:r>
            <a:r>
              <a:rPr lang="zh-CN" altLang="en-US" dirty="0"/>
              <a:t>性能基本有所下降。</a:t>
            </a:r>
            <a:endParaRPr lang="en-US" altLang="zh-CN" dirty="0"/>
          </a:p>
          <a:p>
            <a:r>
              <a:rPr lang="zh-CN" altLang="en-US" dirty="0"/>
              <a:t>可能的原因是：</a:t>
            </a:r>
            <a:endParaRPr lang="en-US" altLang="zh-CN" dirty="0"/>
          </a:p>
          <a:p>
            <a:r>
              <a:rPr lang="zh-CN" altLang="en-US" dirty="0"/>
              <a:t>增广方法比较粗糙，引入了太多的噪音，甚至可能和原数据的分布有一定的区别；</a:t>
            </a:r>
            <a:endParaRPr lang="en-US" altLang="zh-CN" dirty="0"/>
          </a:p>
          <a:p>
            <a:r>
              <a:rPr lang="zh-CN" altLang="en-US" dirty="0"/>
              <a:t>以及原数据可能在数量和质量上已经比较充足了，以至于增广并不能带来效果提升；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此外，数据增强的测试中我们除了额外使用增强数据外，其余参数不变，所以可能数据的改变导致原先的超参不再是最优的</a:t>
            </a:r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831F93-DC01-482F-AB5B-F81885DA7991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79065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4B51F-5022-4B9A-B1DC-58E2D82F8E58}" type="datetimeFigureOut">
              <a:rPr lang="zh-CN" altLang="en-US" smtClean="0"/>
              <a:t>2023/1/6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BB207-5EAB-47C3-B719-5632B4BE83BE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/>
          <a:srcRect t="12500" b="12500"/>
          <a:stretch>
            <a:fillRect/>
          </a:stretch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4B51F-5022-4B9A-B1DC-58E2D82F8E58}" type="datetimeFigureOut">
              <a:rPr lang="zh-CN" altLang="en-US" smtClean="0"/>
              <a:t>2023/1/6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BB207-5EAB-47C3-B719-5632B4BE83BE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矩形 9"/>
          <p:cNvSpPr/>
          <p:nvPr userDrawn="1"/>
        </p:nvSpPr>
        <p:spPr>
          <a:xfrm>
            <a:off x="-10161" y="0"/>
            <a:ext cx="12202161" cy="1589102"/>
          </a:xfrm>
          <a:custGeom>
            <a:avLst/>
            <a:gdLst>
              <a:gd name="connsiteX0" fmla="*/ 0 w 12192001"/>
              <a:gd name="connsiteY0" fmla="*/ 0 h 1599658"/>
              <a:gd name="connsiteX1" fmla="*/ 12192001 w 12192001"/>
              <a:gd name="connsiteY1" fmla="*/ 0 h 1599658"/>
              <a:gd name="connsiteX2" fmla="*/ 12192001 w 12192001"/>
              <a:gd name="connsiteY2" fmla="*/ 1599658 h 1599658"/>
              <a:gd name="connsiteX3" fmla="*/ 0 w 12192001"/>
              <a:gd name="connsiteY3" fmla="*/ 1599658 h 1599658"/>
              <a:gd name="connsiteX4" fmla="*/ 0 w 12192001"/>
              <a:gd name="connsiteY4" fmla="*/ 0 h 1599658"/>
              <a:gd name="connsiteX0-1" fmla="*/ 0 w 12192001"/>
              <a:gd name="connsiteY0-2" fmla="*/ 0 h 1599658"/>
              <a:gd name="connsiteX1-3" fmla="*/ 12192001 w 12192001"/>
              <a:gd name="connsiteY1-4" fmla="*/ 0 h 1599658"/>
              <a:gd name="connsiteX2-5" fmla="*/ 12192001 w 12192001"/>
              <a:gd name="connsiteY2-6" fmla="*/ 1599658 h 1599658"/>
              <a:gd name="connsiteX3-7" fmla="*/ 0 w 12192001"/>
              <a:gd name="connsiteY3-8" fmla="*/ 818423 h 1599658"/>
              <a:gd name="connsiteX4-9" fmla="*/ 0 w 12192001"/>
              <a:gd name="connsiteY4-10" fmla="*/ 0 h 1599658"/>
              <a:gd name="connsiteX0-11" fmla="*/ 0 w 12192001"/>
              <a:gd name="connsiteY0-12" fmla="*/ 0 h 1599658"/>
              <a:gd name="connsiteX1-13" fmla="*/ 12192001 w 12192001"/>
              <a:gd name="connsiteY1-14" fmla="*/ 0 h 1599658"/>
              <a:gd name="connsiteX2-15" fmla="*/ 12192001 w 12192001"/>
              <a:gd name="connsiteY2-16" fmla="*/ 1599658 h 1599658"/>
              <a:gd name="connsiteX3-17" fmla="*/ 20320 w 12192001"/>
              <a:gd name="connsiteY3-18" fmla="*/ 452663 h 1599658"/>
              <a:gd name="connsiteX4-19" fmla="*/ 0 w 12192001"/>
              <a:gd name="connsiteY4-20" fmla="*/ 0 h 1599658"/>
              <a:gd name="connsiteX0-21" fmla="*/ 10160 w 12202161"/>
              <a:gd name="connsiteY0-22" fmla="*/ 0 h 1599658"/>
              <a:gd name="connsiteX1-23" fmla="*/ 12202161 w 12202161"/>
              <a:gd name="connsiteY1-24" fmla="*/ 0 h 1599658"/>
              <a:gd name="connsiteX2-25" fmla="*/ 12202161 w 12202161"/>
              <a:gd name="connsiteY2-26" fmla="*/ 1599658 h 1599658"/>
              <a:gd name="connsiteX3-27" fmla="*/ 0 w 12202161"/>
              <a:gd name="connsiteY3-28" fmla="*/ 461043 h 1599658"/>
              <a:gd name="connsiteX4-29" fmla="*/ 10160 w 12202161"/>
              <a:gd name="connsiteY4-30" fmla="*/ 0 h 159965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2202161" h="1599658">
                <a:moveTo>
                  <a:pt x="10160" y="0"/>
                </a:moveTo>
                <a:lnTo>
                  <a:pt x="12202161" y="0"/>
                </a:lnTo>
                <a:lnTo>
                  <a:pt x="12202161" y="1599658"/>
                </a:lnTo>
                <a:lnTo>
                  <a:pt x="0" y="461043"/>
                </a:lnTo>
                <a:lnTo>
                  <a:pt x="10160" y="0"/>
                </a:lnTo>
                <a:close/>
              </a:path>
            </a:pathLst>
          </a:cu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等腰三角形 6"/>
          <p:cNvSpPr/>
          <p:nvPr userDrawn="1"/>
        </p:nvSpPr>
        <p:spPr>
          <a:xfrm flipV="1">
            <a:off x="-1" y="-10556"/>
            <a:ext cx="5752619" cy="1599658"/>
          </a:xfrm>
          <a:prstGeom prst="triangle">
            <a:avLst>
              <a:gd name="adj" fmla="val 0"/>
            </a:avLst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email">
            <a:lum bright="100000" contrast="-40000"/>
          </a:blip>
          <a:stretch>
            <a:fillRect/>
          </a:stretch>
        </p:blipFill>
        <p:spPr>
          <a:xfrm>
            <a:off x="163132" y="101800"/>
            <a:ext cx="2772075" cy="762828"/>
          </a:xfrm>
          <a:prstGeom prst="rect">
            <a:avLst/>
          </a:prstGeom>
        </p:spPr>
      </p:pic>
      <p:sp>
        <p:nvSpPr>
          <p:cNvPr id="12" name="标题 11"/>
          <p:cNvSpPr>
            <a:spLocks noGrp="1"/>
          </p:cNvSpPr>
          <p:nvPr>
            <p:ph type="title"/>
          </p:nvPr>
        </p:nvSpPr>
        <p:spPr>
          <a:xfrm>
            <a:off x="1549169" y="0"/>
            <a:ext cx="10515600" cy="132556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r"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信息学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4B51F-5022-4B9A-B1DC-58E2D82F8E58}" type="datetimeFigureOut">
              <a:rPr lang="zh-CN" altLang="en-US" smtClean="0"/>
              <a:t>2023/1/6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BB207-5EAB-47C3-B719-5632B4BE83BE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10" name="Group 4"/>
          <p:cNvGrpSpPr>
            <a:grpSpLocks noChangeAspect="1"/>
          </p:cNvGrpSpPr>
          <p:nvPr userDrawn="1"/>
        </p:nvGrpSpPr>
        <p:grpSpPr bwMode="auto">
          <a:xfrm>
            <a:off x="0" y="5072541"/>
            <a:ext cx="12192000" cy="1800828"/>
            <a:chOff x="0" y="3476"/>
            <a:chExt cx="5775" cy="853"/>
          </a:xfrm>
          <a:solidFill>
            <a:schemeClr val="accent1"/>
          </a:solidFill>
        </p:grpSpPr>
        <p:sp>
          <p:nvSpPr>
            <p:cNvPr id="11" name="Freeform 5"/>
            <p:cNvSpPr>
              <a:spLocks noEditPoints="1"/>
            </p:cNvSpPr>
            <p:nvPr/>
          </p:nvSpPr>
          <p:spPr bwMode="auto">
            <a:xfrm>
              <a:off x="16" y="3476"/>
              <a:ext cx="233" cy="823"/>
            </a:xfrm>
            <a:custGeom>
              <a:avLst/>
              <a:gdLst>
                <a:gd name="T0" fmla="*/ 83 w 90"/>
                <a:gd name="T1" fmla="*/ 303 h 308"/>
                <a:gd name="T2" fmla="*/ 63 w 90"/>
                <a:gd name="T3" fmla="*/ 300 h 308"/>
                <a:gd name="T4" fmla="*/ 68 w 90"/>
                <a:gd name="T5" fmla="*/ 270 h 308"/>
                <a:gd name="T6" fmla="*/ 62 w 90"/>
                <a:gd name="T7" fmla="*/ 240 h 308"/>
                <a:gd name="T8" fmla="*/ 64 w 90"/>
                <a:gd name="T9" fmla="*/ 196 h 308"/>
                <a:gd name="T10" fmla="*/ 61 w 90"/>
                <a:gd name="T11" fmla="*/ 180 h 308"/>
                <a:gd name="T12" fmla="*/ 65 w 90"/>
                <a:gd name="T13" fmla="*/ 150 h 308"/>
                <a:gd name="T14" fmla="*/ 60 w 90"/>
                <a:gd name="T15" fmla="*/ 120 h 308"/>
                <a:gd name="T16" fmla="*/ 64 w 90"/>
                <a:gd name="T17" fmla="*/ 91 h 308"/>
                <a:gd name="T18" fmla="*/ 58 w 90"/>
                <a:gd name="T19" fmla="*/ 61 h 308"/>
                <a:gd name="T20" fmla="*/ 62 w 90"/>
                <a:gd name="T21" fmla="*/ 30 h 308"/>
                <a:gd name="T22" fmla="*/ 44 w 90"/>
                <a:gd name="T23" fmla="*/ 0 h 308"/>
                <a:gd name="T24" fmla="*/ 32 w 90"/>
                <a:gd name="T25" fmla="*/ 61 h 308"/>
                <a:gd name="T26" fmla="*/ 27 w 90"/>
                <a:gd name="T27" fmla="*/ 91 h 308"/>
                <a:gd name="T28" fmla="*/ 25 w 90"/>
                <a:gd name="T29" fmla="*/ 150 h 308"/>
                <a:gd name="T30" fmla="*/ 25 w 90"/>
                <a:gd name="T31" fmla="*/ 151 h 308"/>
                <a:gd name="T32" fmla="*/ 22 w 90"/>
                <a:gd name="T33" fmla="*/ 221 h 308"/>
                <a:gd name="T34" fmla="*/ 29 w 90"/>
                <a:gd name="T35" fmla="*/ 241 h 308"/>
                <a:gd name="T36" fmla="*/ 22 w 90"/>
                <a:gd name="T37" fmla="*/ 271 h 308"/>
                <a:gd name="T38" fmla="*/ 13 w 90"/>
                <a:gd name="T39" fmla="*/ 303 h 308"/>
                <a:gd name="T40" fmla="*/ 0 w 90"/>
                <a:gd name="T41" fmla="*/ 305 h 308"/>
                <a:gd name="T42" fmla="*/ 90 w 90"/>
                <a:gd name="T43" fmla="*/ 305 h 308"/>
                <a:gd name="T44" fmla="*/ 58 w 90"/>
                <a:gd name="T45" fmla="*/ 239 h 308"/>
                <a:gd name="T46" fmla="*/ 45 w 90"/>
                <a:gd name="T47" fmla="*/ 154 h 308"/>
                <a:gd name="T48" fmla="*/ 34 w 90"/>
                <a:gd name="T49" fmla="*/ 179 h 308"/>
                <a:gd name="T50" fmla="*/ 55 w 90"/>
                <a:gd name="T51" fmla="*/ 59 h 308"/>
                <a:gd name="T52" fmla="*/ 55 w 90"/>
                <a:gd name="T53" fmla="*/ 59 h 308"/>
                <a:gd name="T54" fmla="*/ 56 w 90"/>
                <a:gd name="T55" fmla="*/ 119 h 308"/>
                <a:gd name="T56" fmla="*/ 45 w 90"/>
                <a:gd name="T57" fmla="*/ 274 h 308"/>
                <a:gd name="T58" fmla="*/ 31 w 90"/>
                <a:gd name="T59" fmla="*/ 300 h 308"/>
                <a:gd name="T60" fmla="*/ 48 w 90"/>
                <a:gd name="T61" fmla="*/ 269 h 308"/>
                <a:gd name="T62" fmla="*/ 65 w 90"/>
                <a:gd name="T63" fmla="*/ 269 h 308"/>
                <a:gd name="T64" fmla="*/ 48 w 90"/>
                <a:gd name="T65" fmla="*/ 209 h 308"/>
                <a:gd name="T66" fmla="*/ 48 w 90"/>
                <a:gd name="T67" fmla="*/ 209 h 308"/>
                <a:gd name="T68" fmla="*/ 50 w 90"/>
                <a:gd name="T69" fmla="*/ 144 h 308"/>
                <a:gd name="T70" fmla="*/ 47 w 90"/>
                <a:gd name="T71" fmla="*/ 149 h 308"/>
                <a:gd name="T72" fmla="*/ 56 w 90"/>
                <a:gd name="T73" fmla="*/ 66 h 308"/>
                <a:gd name="T74" fmla="*/ 34 w 90"/>
                <a:gd name="T75" fmla="*/ 66 h 308"/>
                <a:gd name="T76" fmla="*/ 43 w 90"/>
                <a:gd name="T77" fmla="*/ 89 h 308"/>
                <a:gd name="T78" fmla="*/ 33 w 90"/>
                <a:gd name="T79" fmla="*/ 126 h 308"/>
                <a:gd name="T80" fmla="*/ 43 w 90"/>
                <a:gd name="T81" fmla="*/ 149 h 308"/>
                <a:gd name="T82" fmla="*/ 32 w 90"/>
                <a:gd name="T83" fmla="*/ 185 h 308"/>
                <a:gd name="T84" fmla="*/ 27 w 90"/>
                <a:gd name="T85" fmla="*/ 209 h 308"/>
                <a:gd name="T86" fmla="*/ 31 w 90"/>
                <a:gd name="T87" fmla="*/ 245 h 308"/>
                <a:gd name="T88" fmla="*/ 31 w 90"/>
                <a:gd name="T89" fmla="*/ 245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0" h="308">
                  <a:moveTo>
                    <a:pt x="90" y="305"/>
                  </a:moveTo>
                  <a:cubicBezTo>
                    <a:pt x="83" y="305"/>
                    <a:pt x="83" y="305"/>
                    <a:pt x="83" y="305"/>
                  </a:cubicBezTo>
                  <a:cubicBezTo>
                    <a:pt x="83" y="303"/>
                    <a:pt x="83" y="303"/>
                    <a:pt x="83" y="303"/>
                  </a:cubicBezTo>
                  <a:cubicBezTo>
                    <a:pt x="77" y="303"/>
                    <a:pt x="77" y="303"/>
                    <a:pt x="77" y="303"/>
                  </a:cubicBezTo>
                  <a:cubicBezTo>
                    <a:pt x="77" y="300"/>
                    <a:pt x="77" y="300"/>
                    <a:pt x="77" y="300"/>
                  </a:cubicBezTo>
                  <a:cubicBezTo>
                    <a:pt x="63" y="300"/>
                    <a:pt x="63" y="300"/>
                    <a:pt x="63" y="300"/>
                  </a:cubicBezTo>
                  <a:cubicBezTo>
                    <a:pt x="68" y="271"/>
                    <a:pt x="68" y="271"/>
                    <a:pt x="68" y="271"/>
                  </a:cubicBezTo>
                  <a:cubicBezTo>
                    <a:pt x="68" y="271"/>
                    <a:pt x="68" y="271"/>
                    <a:pt x="68" y="270"/>
                  </a:cubicBezTo>
                  <a:cubicBezTo>
                    <a:pt x="68" y="270"/>
                    <a:pt x="68" y="270"/>
                    <a:pt x="68" y="270"/>
                  </a:cubicBezTo>
                  <a:cubicBezTo>
                    <a:pt x="62" y="241"/>
                    <a:pt x="62" y="241"/>
                    <a:pt x="62" y="241"/>
                  </a:cubicBezTo>
                  <a:cubicBezTo>
                    <a:pt x="62" y="241"/>
                    <a:pt x="62" y="241"/>
                    <a:pt x="62" y="241"/>
                  </a:cubicBezTo>
                  <a:cubicBezTo>
                    <a:pt x="62" y="240"/>
                    <a:pt x="62" y="240"/>
                    <a:pt x="62" y="240"/>
                  </a:cubicBezTo>
                  <a:cubicBezTo>
                    <a:pt x="65" y="221"/>
                    <a:pt x="65" y="221"/>
                    <a:pt x="65" y="221"/>
                  </a:cubicBezTo>
                  <a:cubicBezTo>
                    <a:pt x="69" y="221"/>
                    <a:pt x="69" y="221"/>
                    <a:pt x="69" y="221"/>
                  </a:cubicBezTo>
                  <a:cubicBezTo>
                    <a:pt x="64" y="196"/>
                    <a:pt x="64" y="196"/>
                    <a:pt x="64" y="196"/>
                  </a:cubicBezTo>
                  <a:cubicBezTo>
                    <a:pt x="61" y="181"/>
                    <a:pt x="61" y="181"/>
                    <a:pt x="61" y="181"/>
                  </a:cubicBezTo>
                  <a:cubicBezTo>
                    <a:pt x="61" y="181"/>
                    <a:pt x="61" y="181"/>
                    <a:pt x="61" y="181"/>
                  </a:cubicBezTo>
                  <a:cubicBezTo>
                    <a:pt x="61" y="181"/>
                    <a:pt x="61" y="181"/>
                    <a:pt x="61" y="180"/>
                  </a:cubicBezTo>
                  <a:cubicBezTo>
                    <a:pt x="65" y="151"/>
                    <a:pt x="65" y="151"/>
                    <a:pt x="65" y="151"/>
                  </a:cubicBezTo>
                  <a:cubicBezTo>
                    <a:pt x="65" y="151"/>
                    <a:pt x="65" y="151"/>
                    <a:pt x="65" y="151"/>
                  </a:cubicBezTo>
                  <a:cubicBezTo>
                    <a:pt x="65" y="151"/>
                    <a:pt x="65" y="150"/>
                    <a:pt x="65" y="150"/>
                  </a:cubicBezTo>
                  <a:cubicBezTo>
                    <a:pt x="65" y="150"/>
                    <a:pt x="65" y="150"/>
                    <a:pt x="65" y="150"/>
                  </a:cubicBezTo>
                  <a:cubicBezTo>
                    <a:pt x="65" y="150"/>
                    <a:pt x="65" y="150"/>
                    <a:pt x="65" y="150"/>
                  </a:cubicBezTo>
                  <a:cubicBezTo>
                    <a:pt x="60" y="120"/>
                    <a:pt x="60" y="120"/>
                    <a:pt x="60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63" y="91"/>
                    <a:pt x="63" y="91"/>
                    <a:pt x="63" y="91"/>
                  </a:cubicBezTo>
                  <a:cubicBezTo>
                    <a:pt x="64" y="91"/>
                    <a:pt x="64" y="91"/>
                    <a:pt x="64" y="91"/>
                  </a:cubicBezTo>
                  <a:cubicBezTo>
                    <a:pt x="64" y="91"/>
                    <a:pt x="64" y="90"/>
                    <a:pt x="63" y="90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62" y="31"/>
                    <a:pt x="62" y="31"/>
                    <a:pt x="62" y="31"/>
                  </a:cubicBezTo>
                  <a:cubicBezTo>
                    <a:pt x="62" y="30"/>
                    <a:pt x="62" y="30"/>
                    <a:pt x="62" y="30"/>
                  </a:cubicBezTo>
                  <a:cubicBezTo>
                    <a:pt x="48" y="30"/>
                    <a:pt x="48" y="30"/>
                    <a:pt x="48" y="3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32" y="61"/>
                    <a:pt x="32" y="61"/>
                    <a:pt x="32" y="6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31" y="121"/>
                    <a:pt x="31" y="121"/>
                    <a:pt x="31" y="121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1"/>
                    <a:pt x="25" y="151"/>
                    <a:pt x="25" y="151"/>
                  </a:cubicBezTo>
                  <a:cubicBezTo>
                    <a:pt x="30" y="181"/>
                    <a:pt x="30" y="181"/>
                    <a:pt x="30" y="181"/>
                  </a:cubicBezTo>
                  <a:cubicBezTo>
                    <a:pt x="27" y="196"/>
                    <a:pt x="27" y="196"/>
                    <a:pt x="27" y="196"/>
                  </a:cubicBezTo>
                  <a:cubicBezTo>
                    <a:pt x="22" y="221"/>
                    <a:pt x="22" y="221"/>
                    <a:pt x="22" y="221"/>
                  </a:cubicBezTo>
                  <a:cubicBezTo>
                    <a:pt x="25" y="221"/>
                    <a:pt x="25" y="221"/>
                    <a:pt x="25" y="221"/>
                  </a:cubicBezTo>
                  <a:cubicBezTo>
                    <a:pt x="29" y="240"/>
                    <a:pt x="29" y="240"/>
                    <a:pt x="29" y="240"/>
                  </a:cubicBezTo>
                  <a:cubicBezTo>
                    <a:pt x="29" y="241"/>
                    <a:pt x="29" y="241"/>
                    <a:pt x="29" y="241"/>
                  </a:cubicBezTo>
                  <a:cubicBezTo>
                    <a:pt x="22" y="270"/>
                    <a:pt x="22" y="270"/>
                    <a:pt x="22" y="270"/>
                  </a:cubicBezTo>
                  <a:cubicBezTo>
                    <a:pt x="22" y="270"/>
                    <a:pt x="22" y="270"/>
                    <a:pt x="22" y="270"/>
                  </a:cubicBezTo>
                  <a:cubicBezTo>
                    <a:pt x="22" y="270"/>
                    <a:pt x="22" y="271"/>
                    <a:pt x="22" y="271"/>
                  </a:cubicBezTo>
                  <a:cubicBezTo>
                    <a:pt x="27" y="300"/>
                    <a:pt x="27" y="300"/>
                    <a:pt x="27" y="300"/>
                  </a:cubicBezTo>
                  <a:cubicBezTo>
                    <a:pt x="13" y="300"/>
                    <a:pt x="13" y="300"/>
                    <a:pt x="13" y="300"/>
                  </a:cubicBezTo>
                  <a:cubicBezTo>
                    <a:pt x="13" y="303"/>
                    <a:pt x="13" y="303"/>
                    <a:pt x="13" y="303"/>
                  </a:cubicBezTo>
                  <a:cubicBezTo>
                    <a:pt x="7" y="303"/>
                    <a:pt x="7" y="303"/>
                    <a:pt x="7" y="303"/>
                  </a:cubicBezTo>
                  <a:cubicBezTo>
                    <a:pt x="7" y="305"/>
                    <a:pt x="7" y="305"/>
                    <a:pt x="7" y="305"/>
                  </a:cubicBezTo>
                  <a:cubicBezTo>
                    <a:pt x="0" y="305"/>
                    <a:pt x="0" y="305"/>
                    <a:pt x="0" y="305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90" y="308"/>
                    <a:pt x="90" y="308"/>
                    <a:pt x="90" y="308"/>
                  </a:cubicBezTo>
                  <a:lnTo>
                    <a:pt x="90" y="305"/>
                  </a:lnTo>
                  <a:close/>
                  <a:moveTo>
                    <a:pt x="45" y="214"/>
                  </a:moveTo>
                  <a:cubicBezTo>
                    <a:pt x="45" y="214"/>
                    <a:pt x="45" y="214"/>
                    <a:pt x="45" y="214"/>
                  </a:cubicBezTo>
                  <a:cubicBezTo>
                    <a:pt x="58" y="239"/>
                    <a:pt x="58" y="239"/>
                    <a:pt x="58" y="239"/>
                  </a:cubicBezTo>
                  <a:cubicBezTo>
                    <a:pt x="32" y="239"/>
                    <a:pt x="32" y="239"/>
                    <a:pt x="32" y="239"/>
                  </a:cubicBezTo>
                  <a:lnTo>
                    <a:pt x="45" y="214"/>
                  </a:lnTo>
                  <a:close/>
                  <a:moveTo>
                    <a:pt x="45" y="154"/>
                  </a:moveTo>
                  <a:cubicBezTo>
                    <a:pt x="45" y="154"/>
                    <a:pt x="45" y="154"/>
                    <a:pt x="45" y="154"/>
                  </a:cubicBezTo>
                  <a:cubicBezTo>
                    <a:pt x="57" y="179"/>
                    <a:pt x="57" y="179"/>
                    <a:pt x="57" y="179"/>
                  </a:cubicBezTo>
                  <a:cubicBezTo>
                    <a:pt x="34" y="179"/>
                    <a:pt x="34" y="179"/>
                    <a:pt x="34" y="179"/>
                  </a:cubicBezTo>
                  <a:lnTo>
                    <a:pt x="45" y="154"/>
                  </a:lnTo>
                  <a:close/>
                  <a:moveTo>
                    <a:pt x="55" y="59"/>
                  </a:moveTo>
                  <a:cubicBezTo>
                    <a:pt x="55" y="59"/>
                    <a:pt x="55" y="59"/>
                    <a:pt x="55" y="59"/>
                  </a:cubicBezTo>
                  <a:cubicBezTo>
                    <a:pt x="36" y="59"/>
                    <a:pt x="36" y="59"/>
                    <a:pt x="36" y="59"/>
                  </a:cubicBezTo>
                  <a:cubicBezTo>
                    <a:pt x="45" y="35"/>
                    <a:pt x="45" y="35"/>
                    <a:pt x="45" y="35"/>
                  </a:cubicBezTo>
                  <a:lnTo>
                    <a:pt x="55" y="59"/>
                  </a:lnTo>
                  <a:close/>
                  <a:moveTo>
                    <a:pt x="45" y="95"/>
                  </a:moveTo>
                  <a:cubicBezTo>
                    <a:pt x="45" y="95"/>
                    <a:pt x="45" y="95"/>
                    <a:pt x="45" y="95"/>
                  </a:cubicBezTo>
                  <a:cubicBezTo>
                    <a:pt x="56" y="119"/>
                    <a:pt x="56" y="119"/>
                    <a:pt x="56" y="119"/>
                  </a:cubicBezTo>
                  <a:cubicBezTo>
                    <a:pt x="35" y="119"/>
                    <a:pt x="35" y="119"/>
                    <a:pt x="35" y="119"/>
                  </a:cubicBezTo>
                  <a:lnTo>
                    <a:pt x="45" y="95"/>
                  </a:lnTo>
                  <a:close/>
                  <a:moveTo>
                    <a:pt x="45" y="274"/>
                  </a:moveTo>
                  <a:cubicBezTo>
                    <a:pt x="45" y="274"/>
                    <a:pt x="45" y="274"/>
                    <a:pt x="45" y="274"/>
                  </a:cubicBezTo>
                  <a:cubicBezTo>
                    <a:pt x="60" y="300"/>
                    <a:pt x="60" y="300"/>
                    <a:pt x="60" y="300"/>
                  </a:cubicBezTo>
                  <a:cubicBezTo>
                    <a:pt x="31" y="300"/>
                    <a:pt x="31" y="300"/>
                    <a:pt x="31" y="300"/>
                  </a:cubicBezTo>
                  <a:lnTo>
                    <a:pt x="45" y="274"/>
                  </a:lnTo>
                  <a:close/>
                  <a:moveTo>
                    <a:pt x="48" y="269"/>
                  </a:moveTo>
                  <a:cubicBezTo>
                    <a:pt x="48" y="269"/>
                    <a:pt x="48" y="269"/>
                    <a:pt x="48" y="269"/>
                  </a:cubicBezTo>
                  <a:cubicBezTo>
                    <a:pt x="52" y="261"/>
                    <a:pt x="52" y="261"/>
                    <a:pt x="52" y="261"/>
                  </a:cubicBezTo>
                  <a:cubicBezTo>
                    <a:pt x="60" y="245"/>
                    <a:pt x="60" y="245"/>
                    <a:pt x="60" y="245"/>
                  </a:cubicBezTo>
                  <a:cubicBezTo>
                    <a:pt x="65" y="269"/>
                    <a:pt x="65" y="269"/>
                    <a:pt x="65" y="269"/>
                  </a:cubicBezTo>
                  <a:lnTo>
                    <a:pt x="48" y="269"/>
                  </a:lnTo>
                  <a:close/>
                  <a:moveTo>
                    <a:pt x="48" y="209"/>
                  </a:moveTo>
                  <a:cubicBezTo>
                    <a:pt x="48" y="209"/>
                    <a:pt x="48" y="209"/>
                    <a:pt x="48" y="209"/>
                  </a:cubicBezTo>
                  <a:cubicBezTo>
                    <a:pt x="59" y="185"/>
                    <a:pt x="59" y="185"/>
                    <a:pt x="59" y="185"/>
                  </a:cubicBezTo>
                  <a:cubicBezTo>
                    <a:pt x="64" y="209"/>
                    <a:pt x="64" y="209"/>
                    <a:pt x="64" y="209"/>
                  </a:cubicBezTo>
                  <a:lnTo>
                    <a:pt x="48" y="209"/>
                  </a:lnTo>
                  <a:close/>
                  <a:moveTo>
                    <a:pt x="47" y="149"/>
                  </a:moveTo>
                  <a:cubicBezTo>
                    <a:pt x="47" y="149"/>
                    <a:pt x="47" y="149"/>
                    <a:pt x="47" y="149"/>
                  </a:cubicBezTo>
                  <a:cubicBezTo>
                    <a:pt x="50" y="144"/>
                    <a:pt x="50" y="144"/>
                    <a:pt x="50" y="144"/>
                  </a:cubicBezTo>
                  <a:cubicBezTo>
                    <a:pt x="57" y="126"/>
                    <a:pt x="57" y="126"/>
                    <a:pt x="57" y="126"/>
                  </a:cubicBezTo>
                  <a:cubicBezTo>
                    <a:pt x="62" y="149"/>
                    <a:pt x="62" y="149"/>
                    <a:pt x="62" y="149"/>
                  </a:cubicBezTo>
                  <a:lnTo>
                    <a:pt x="47" y="149"/>
                  </a:lnTo>
                  <a:close/>
                  <a:moveTo>
                    <a:pt x="47" y="89"/>
                  </a:moveTo>
                  <a:cubicBezTo>
                    <a:pt x="47" y="89"/>
                    <a:pt x="47" y="89"/>
                    <a:pt x="47" y="89"/>
                  </a:cubicBezTo>
                  <a:cubicBezTo>
                    <a:pt x="56" y="66"/>
                    <a:pt x="56" y="66"/>
                    <a:pt x="56" y="66"/>
                  </a:cubicBezTo>
                  <a:cubicBezTo>
                    <a:pt x="60" y="89"/>
                    <a:pt x="60" y="89"/>
                    <a:pt x="60" y="89"/>
                  </a:cubicBezTo>
                  <a:lnTo>
                    <a:pt x="47" y="89"/>
                  </a:lnTo>
                  <a:close/>
                  <a:moveTo>
                    <a:pt x="34" y="66"/>
                  </a:moveTo>
                  <a:cubicBezTo>
                    <a:pt x="34" y="66"/>
                    <a:pt x="34" y="66"/>
                    <a:pt x="34" y="66"/>
                  </a:cubicBezTo>
                  <a:cubicBezTo>
                    <a:pt x="40" y="82"/>
                    <a:pt x="40" y="82"/>
                    <a:pt x="40" y="82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30" y="89"/>
                    <a:pt x="30" y="89"/>
                    <a:pt x="30" y="89"/>
                  </a:cubicBezTo>
                  <a:lnTo>
                    <a:pt x="34" y="66"/>
                  </a:lnTo>
                  <a:close/>
                  <a:moveTo>
                    <a:pt x="33" y="126"/>
                  </a:moveTo>
                  <a:cubicBezTo>
                    <a:pt x="33" y="126"/>
                    <a:pt x="33" y="126"/>
                    <a:pt x="33" y="126"/>
                  </a:cubicBezTo>
                  <a:cubicBezTo>
                    <a:pt x="36" y="133"/>
                    <a:pt x="36" y="133"/>
                    <a:pt x="36" y="133"/>
                  </a:cubicBezTo>
                  <a:cubicBezTo>
                    <a:pt x="43" y="149"/>
                    <a:pt x="43" y="149"/>
                    <a:pt x="43" y="149"/>
                  </a:cubicBezTo>
                  <a:cubicBezTo>
                    <a:pt x="28" y="149"/>
                    <a:pt x="28" y="149"/>
                    <a:pt x="28" y="149"/>
                  </a:cubicBezTo>
                  <a:lnTo>
                    <a:pt x="33" y="126"/>
                  </a:lnTo>
                  <a:close/>
                  <a:moveTo>
                    <a:pt x="32" y="185"/>
                  </a:moveTo>
                  <a:cubicBezTo>
                    <a:pt x="32" y="185"/>
                    <a:pt x="32" y="185"/>
                    <a:pt x="32" y="185"/>
                  </a:cubicBezTo>
                  <a:cubicBezTo>
                    <a:pt x="43" y="209"/>
                    <a:pt x="43" y="209"/>
                    <a:pt x="43" y="209"/>
                  </a:cubicBezTo>
                  <a:cubicBezTo>
                    <a:pt x="27" y="209"/>
                    <a:pt x="27" y="209"/>
                    <a:pt x="27" y="209"/>
                  </a:cubicBezTo>
                  <a:lnTo>
                    <a:pt x="32" y="185"/>
                  </a:lnTo>
                  <a:close/>
                  <a:moveTo>
                    <a:pt x="31" y="245"/>
                  </a:moveTo>
                  <a:cubicBezTo>
                    <a:pt x="31" y="245"/>
                    <a:pt x="31" y="245"/>
                    <a:pt x="31" y="245"/>
                  </a:cubicBezTo>
                  <a:cubicBezTo>
                    <a:pt x="43" y="269"/>
                    <a:pt x="43" y="269"/>
                    <a:pt x="43" y="269"/>
                  </a:cubicBezTo>
                  <a:cubicBezTo>
                    <a:pt x="25" y="269"/>
                    <a:pt x="25" y="269"/>
                    <a:pt x="25" y="269"/>
                  </a:cubicBezTo>
                  <a:lnTo>
                    <a:pt x="31" y="2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Freeform 6"/>
            <p:cNvSpPr>
              <a:spLocks noEditPoints="1"/>
            </p:cNvSpPr>
            <p:nvPr/>
          </p:nvSpPr>
          <p:spPr bwMode="auto">
            <a:xfrm>
              <a:off x="220" y="4133"/>
              <a:ext cx="394" cy="169"/>
            </a:xfrm>
            <a:custGeom>
              <a:avLst/>
              <a:gdLst>
                <a:gd name="T0" fmla="*/ 143 w 152"/>
                <a:gd name="T1" fmla="*/ 48 h 63"/>
                <a:gd name="T2" fmla="*/ 145 w 152"/>
                <a:gd name="T3" fmla="*/ 33 h 63"/>
                <a:gd name="T4" fmla="*/ 146 w 152"/>
                <a:gd name="T5" fmla="*/ 20 h 63"/>
                <a:gd name="T6" fmla="*/ 125 w 152"/>
                <a:gd name="T7" fmla="*/ 11 h 63"/>
                <a:gd name="T8" fmla="*/ 9 w 152"/>
                <a:gd name="T9" fmla="*/ 12 h 63"/>
                <a:gd name="T10" fmla="*/ 11 w 152"/>
                <a:gd name="T11" fmla="*/ 38 h 63"/>
                <a:gd name="T12" fmla="*/ 14 w 152"/>
                <a:gd name="T13" fmla="*/ 50 h 63"/>
                <a:gd name="T14" fmla="*/ 152 w 152"/>
                <a:gd name="T15" fmla="*/ 60 h 63"/>
                <a:gd name="T16" fmla="*/ 112 w 152"/>
                <a:gd name="T17" fmla="*/ 52 h 63"/>
                <a:gd name="T18" fmla="*/ 142 w 152"/>
                <a:gd name="T19" fmla="*/ 48 h 63"/>
                <a:gd name="T20" fmla="*/ 141 w 152"/>
                <a:gd name="T21" fmla="*/ 45 h 63"/>
                <a:gd name="T22" fmla="*/ 116 w 152"/>
                <a:gd name="T23" fmla="*/ 43 h 63"/>
                <a:gd name="T24" fmla="*/ 128 w 152"/>
                <a:gd name="T25" fmla="*/ 41 h 63"/>
                <a:gd name="T26" fmla="*/ 143 w 152"/>
                <a:gd name="T27" fmla="*/ 38 h 63"/>
                <a:gd name="T28" fmla="*/ 144 w 152"/>
                <a:gd name="T29" fmla="*/ 35 h 63"/>
                <a:gd name="T30" fmla="*/ 144 w 152"/>
                <a:gd name="T31" fmla="*/ 35 h 63"/>
                <a:gd name="T32" fmla="*/ 32 w 152"/>
                <a:gd name="T33" fmla="*/ 9 h 63"/>
                <a:gd name="T34" fmla="*/ 145 w 152"/>
                <a:gd name="T35" fmla="*/ 23 h 63"/>
                <a:gd name="T36" fmla="*/ 96 w 152"/>
                <a:gd name="T37" fmla="*/ 22 h 63"/>
                <a:gd name="T38" fmla="*/ 97 w 152"/>
                <a:gd name="T39" fmla="*/ 21 h 63"/>
                <a:gd name="T40" fmla="*/ 95 w 152"/>
                <a:gd name="T41" fmla="*/ 19 h 63"/>
                <a:gd name="T42" fmla="*/ 105 w 152"/>
                <a:gd name="T43" fmla="*/ 18 h 63"/>
                <a:gd name="T44" fmla="*/ 146 w 152"/>
                <a:gd name="T45" fmla="*/ 17 h 63"/>
                <a:gd name="T46" fmla="*/ 146 w 152"/>
                <a:gd name="T47" fmla="*/ 17 h 63"/>
                <a:gd name="T48" fmla="*/ 126 w 152"/>
                <a:gd name="T49" fmla="*/ 12 h 63"/>
                <a:gd name="T50" fmla="*/ 91 w 152"/>
                <a:gd name="T51" fmla="*/ 18 h 63"/>
                <a:gd name="T52" fmla="*/ 10 w 152"/>
                <a:gd name="T53" fmla="*/ 12 h 63"/>
                <a:gd name="T54" fmla="*/ 10 w 152"/>
                <a:gd name="T55" fmla="*/ 12 h 63"/>
                <a:gd name="T56" fmla="*/ 127 w 152"/>
                <a:gd name="T57" fmla="*/ 27 h 63"/>
                <a:gd name="T58" fmla="*/ 110 w 152"/>
                <a:gd name="T59" fmla="*/ 28 h 63"/>
                <a:gd name="T60" fmla="*/ 10 w 152"/>
                <a:gd name="T61" fmla="*/ 18 h 63"/>
                <a:gd name="T62" fmla="*/ 10 w 152"/>
                <a:gd name="T63" fmla="*/ 18 h 63"/>
                <a:gd name="T64" fmla="*/ 19 w 152"/>
                <a:gd name="T65" fmla="*/ 25 h 63"/>
                <a:gd name="T66" fmla="*/ 23 w 152"/>
                <a:gd name="T67" fmla="*/ 32 h 63"/>
                <a:gd name="T68" fmla="*/ 35 w 152"/>
                <a:gd name="T69" fmla="*/ 59 h 63"/>
                <a:gd name="T70" fmla="*/ 85 w 152"/>
                <a:gd name="T71" fmla="*/ 53 h 63"/>
                <a:gd name="T72" fmla="*/ 35 w 152"/>
                <a:gd name="T73" fmla="*/ 45 h 63"/>
                <a:gd name="T74" fmla="*/ 23 w 152"/>
                <a:gd name="T75" fmla="*/ 44 h 63"/>
                <a:gd name="T76" fmla="*/ 12 w 152"/>
                <a:gd name="T77" fmla="*/ 42 h 63"/>
                <a:gd name="T78" fmla="*/ 85 w 152"/>
                <a:gd name="T79" fmla="*/ 45 h 63"/>
                <a:gd name="T80" fmla="*/ 85 w 152"/>
                <a:gd name="T81" fmla="*/ 43 h 63"/>
                <a:gd name="T82" fmla="*/ 12 w 152"/>
                <a:gd name="T83" fmla="*/ 39 h 63"/>
                <a:gd name="T84" fmla="*/ 85 w 152"/>
                <a:gd name="T85" fmla="*/ 40 h 63"/>
                <a:gd name="T86" fmla="*/ 85 w 152"/>
                <a:gd name="T87" fmla="*/ 37 h 63"/>
                <a:gd name="T88" fmla="*/ 11 w 152"/>
                <a:gd name="T89" fmla="*/ 31 h 63"/>
                <a:gd name="T90" fmla="*/ 85 w 152"/>
                <a:gd name="T91" fmla="*/ 34 h 63"/>
                <a:gd name="T92" fmla="*/ 85 w 152"/>
                <a:gd name="T93" fmla="*/ 34 h 63"/>
                <a:gd name="T94" fmla="*/ 18 w 152"/>
                <a:gd name="T95" fmla="*/ 20 h 63"/>
                <a:gd name="T96" fmla="*/ 87 w 152"/>
                <a:gd name="T97" fmla="*/ 53 h 63"/>
                <a:gd name="T98" fmla="*/ 110 w 152"/>
                <a:gd name="T99" fmla="*/ 54 h 63"/>
                <a:gd name="T100" fmla="*/ 87 w 152"/>
                <a:gd name="T101" fmla="*/ 49 h 63"/>
                <a:gd name="T102" fmla="*/ 110 w 152"/>
                <a:gd name="T103" fmla="*/ 49 h 63"/>
                <a:gd name="T104" fmla="*/ 110 w 152"/>
                <a:gd name="T105" fmla="*/ 59 h 63"/>
                <a:gd name="T106" fmla="*/ 110 w 152"/>
                <a:gd name="T107" fmla="*/ 44 h 63"/>
                <a:gd name="T108" fmla="*/ 110 w 152"/>
                <a:gd name="T109" fmla="*/ 37 h 63"/>
                <a:gd name="T110" fmla="*/ 144 w 152"/>
                <a:gd name="T111" fmla="*/ 33 h 63"/>
                <a:gd name="T112" fmla="*/ 112 w 152"/>
                <a:gd name="T113" fmla="*/ 59 h 63"/>
                <a:gd name="T114" fmla="*/ 141 w 152"/>
                <a:gd name="T115" fmla="*/ 54 h 63"/>
                <a:gd name="T116" fmla="*/ 146 w 152"/>
                <a:gd name="T117" fmla="*/ 15 h 63"/>
                <a:gd name="T118" fmla="*/ 10 w 152"/>
                <a:gd name="T119" fmla="*/ 12 h 63"/>
                <a:gd name="T120" fmla="*/ 10 w 152"/>
                <a:gd name="T121" fmla="*/ 18 h 63"/>
                <a:gd name="T122" fmla="*/ 13 w 152"/>
                <a:gd name="T123" fmla="*/ 15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2" h="63">
                  <a:moveTo>
                    <a:pt x="142" y="59"/>
                  </a:moveTo>
                  <a:cubicBezTo>
                    <a:pt x="142" y="59"/>
                    <a:pt x="142" y="59"/>
                    <a:pt x="142" y="59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3" y="49"/>
                    <a:pt x="143" y="49"/>
                    <a:pt x="143" y="49"/>
                  </a:cubicBezTo>
                  <a:cubicBezTo>
                    <a:pt x="143" y="48"/>
                    <a:pt x="143" y="48"/>
                    <a:pt x="143" y="48"/>
                  </a:cubicBezTo>
                  <a:cubicBezTo>
                    <a:pt x="143" y="44"/>
                    <a:pt x="143" y="44"/>
                    <a:pt x="143" y="44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38"/>
                    <a:pt x="143" y="38"/>
                    <a:pt x="143" y="38"/>
                  </a:cubicBezTo>
                  <a:cubicBezTo>
                    <a:pt x="144" y="38"/>
                    <a:pt x="144" y="38"/>
                    <a:pt x="144" y="38"/>
                  </a:cubicBezTo>
                  <a:cubicBezTo>
                    <a:pt x="144" y="38"/>
                    <a:pt x="144" y="38"/>
                    <a:pt x="144" y="38"/>
                  </a:cubicBezTo>
                  <a:cubicBezTo>
                    <a:pt x="144" y="34"/>
                    <a:pt x="144" y="34"/>
                    <a:pt x="144" y="34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3"/>
                    <a:pt x="145" y="23"/>
                    <a:pt x="145" y="23"/>
                  </a:cubicBezTo>
                  <a:cubicBezTo>
                    <a:pt x="146" y="23"/>
                    <a:pt x="146" y="23"/>
                    <a:pt x="146" y="23"/>
                  </a:cubicBezTo>
                  <a:cubicBezTo>
                    <a:pt x="146" y="23"/>
                    <a:pt x="146" y="23"/>
                    <a:pt x="146" y="22"/>
                  </a:cubicBezTo>
                  <a:cubicBezTo>
                    <a:pt x="146" y="22"/>
                    <a:pt x="146" y="21"/>
                    <a:pt x="146" y="20"/>
                  </a:cubicBezTo>
                  <a:cubicBezTo>
                    <a:pt x="146" y="20"/>
                    <a:pt x="146" y="20"/>
                    <a:pt x="146" y="20"/>
                  </a:cubicBezTo>
                  <a:cubicBezTo>
                    <a:pt x="146" y="19"/>
                    <a:pt x="146" y="18"/>
                    <a:pt x="146" y="18"/>
                  </a:cubicBezTo>
                  <a:cubicBezTo>
                    <a:pt x="146" y="18"/>
                    <a:pt x="146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ubicBezTo>
                    <a:pt x="146" y="12"/>
                    <a:pt x="146" y="12"/>
                    <a:pt x="146" y="12"/>
                  </a:cubicBezTo>
                  <a:cubicBezTo>
                    <a:pt x="146" y="12"/>
                    <a:pt x="147" y="10"/>
                    <a:pt x="146" y="10"/>
                  </a:cubicBezTo>
                  <a:cubicBezTo>
                    <a:pt x="145" y="9"/>
                    <a:pt x="138" y="10"/>
                    <a:pt x="127" y="11"/>
                  </a:cubicBezTo>
                  <a:cubicBezTo>
                    <a:pt x="125" y="11"/>
                    <a:pt x="125" y="11"/>
                    <a:pt x="125" y="11"/>
                  </a:cubicBezTo>
                  <a:cubicBezTo>
                    <a:pt x="120" y="12"/>
                    <a:pt x="107" y="13"/>
                    <a:pt x="98" y="13"/>
                  </a:cubicBezTo>
                  <a:cubicBezTo>
                    <a:pt x="91" y="13"/>
                    <a:pt x="79" y="10"/>
                    <a:pt x="71" y="8"/>
                  </a:cubicBezTo>
                  <a:cubicBezTo>
                    <a:pt x="68" y="7"/>
                    <a:pt x="66" y="7"/>
                    <a:pt x="65" y="7"/>
                  </a:cubicBezTo>
                  <a:cubicBezTo>
                    <a:pt x="63" y="6"/>
                    <a:pt x="63" y="6"/>
                    <a:pt x="63" y="6"/>
                  </a:cubicBezTo>
                  <a:cubicBezTo>
                    <a:pt x="54" y="4"/>
                    <a:pt x="36" y="0"/>
                    <a:pt x="32" y="0"/>
                  </a:cubicBezTo>
                  <a:cubicBezTo>
                    <a:pt x="29" y="0"/>
                    <a:pt x="20" y="5"/>
                    <a:pt x="15" y="8"/>
                  </a:cubicBezTo>
                  <a:cubicBezTo>
                    <a:pt x="13" y="9"/>
                    <a:pt x="12" y="9"/>
                    <a:pt x="12" y="10"/>
                  </a:cubicBezTo>
                  <a:cubicBezTo>
                    <a:pt x="10" y="11"/>
                    <a:pt x="9" y="11"/>
                    <a:pt x="9" y="12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1" y="47"/>
                    <a:pt x="11" y="47"/>
                    <a:pt x="11" y="47"/>
                  </a:cubicBezTo>
                  <a:cubicBezTo>
                    <a:pt x="11" y="47"/>
                    <a:pt x="11" y="48"/>
                    <a:pt x="12" y="48"/>
                  </a:cubicBezTo>
                  <a:cubicBezTo>
                    <a:pt x="12" y="48"/>
                    <a:pt x="12" y="48"/>
                    <a:pt x="12" y="48"/>
                  </a:cubicBezTo>
                  <a:cubicBezTo>
                    <a:pt x="12" y="48"/>
                    <a:pt x="12" y="48"/>
                    <a:pt x="12" y="47"/>
                  </a:cubicBezTo>
                  <a:cubicBezTo>
                    <a:pt x="14" y="47"/>
                    <a:pt x="28" y="45"/>
                    <a:pt x="34" y="45"/>
                  </a:cubicBezTo>
                  <a:cubicBezTo>
                    <a:pt x="34" y="48"/>
                    <a:pt x="34" y="48"/>
                    <a:pt x="34" y="48"/>
                  </a:cubicBezTo>
                  <a:cubicBezTo>
                    <a:pt x="30" y="48"/>
                    <a:pt x="16" y="50"/>
                    <a:pt x="14" y="50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14" y="47"/>
                    <a:pt x="14" y="47"/>
                    <a:pt x="13" y="47"/>
                  </a:cubicBezTo>
                  <a:cubicBezTo>
                    <a:pt x="13" y="47"/>
                    <a:pt x="13" y="47"/>
                    <a:pt x="13" y="47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152" y="60"/>
                    <a:pt x="152" y="60"/>
                    <a:pt x="152" y="60"/>
                  </a:cubicBezTo>
                  <a:lnTo>
                    <a:pt x="142" y="59"/>
                  </a:lnTo>
                  <a:close/>
                  <a:moveTo>
                    <a:pt x="112" y="52"/>
                  </a:moveTo>
                  <a:cubicBezTo>
                    <a:pt x="112" y="52"/>
                    <a:pt x="112" y="52"/>
                    <a:pt x="112" y="52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20" y="50"/>
                    <a:pt x="135" y="50"/>
                    <a:pt x="137" y="50"/>
                  </a:cubicBezTo>
                  <a:cubicBezTo>
                    <a:pt x="139" y="50"/>
                    <a:pt x="141" y="50"/>
                    <a:pt x="142" y="50"/>
                  </a:cubicBezTo>
                  <a:cubicBezTo>
                    <a:pt x="142" y="51"/>
                    <a:pt x="142" y="51"/>
                    <a:pt x="142" y="51"/>
                  </a:cubicBezTo>
                  <a:cubicBezTo>
                    <a:pt x="137" y="51"/>
                    <a:pt x="123" y="52"/>
                    <a:pt x="112" y="52"/>
                  </a:cubicBezTo>
                  <a:close/>
                  <a:moveTo>
                    <a:pt x="142" y="49"/>
                  </a:move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37" y="49"/>
                    <a:pt x="132" y="49"/>
                  </a:cubicBezTo>
                  <a:cubicBezTo>
                    <a:pt x="127" y="49"/>
                    <a:pt x="120" y="49"/>
                    <a:pt x="112" y="49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23" y="48"/>
                    <a:pt x="139" y="48"/>
                    <a:pt x="142" y="48"/>
                  </a:cubicBezTo>
                  <a:lnTo>
                    <a:pt x="142" y="49"/>
                  </a:lnTo>
                  <a:close/>
                  <a:moveTo>
                    <a:pt x="130" y="46"/>
                  </a:moveTo>
                  <a:cubicBezTo>
                    <a:pt x="130" y="46"/>
                    <a:pt x="130" y="46"/>
                    <a:pt x="130" y="46"/>
                  </a:cubicBezTo>
                  <a:cubicBezTo>
                    <a:pt x="127" y="46"/>
                    <a:pt x="119" y="47"/>
                    <a:pt x="112" y="47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6" y="44"/>
                    <a:pt x="119" y="44"/>
                    <a:pt x="120" y="44"/>
                  </a:cubicBezTo>
                  <a:cubicBezTo>
                    <a:pt x="123" y="44"/>
                    <a:pt x="130" y="44"/>
                    <a:pt x="133" y="44"/>
                  </a:cubicBezTo>
                  <a:cubicBezTo>
                    <a:pt x="136" y="44"/>
                    <a:pt x="140" y="45"/>
                    <a:pt x="141" y="45"/>
                  </a:cubicBezTo>
                  <a:cubicBezTo>
                    <a:pt x="142" y="45"/>
                    <a:pt x="142" y="45"/>
                    <a:pt x="142" y="45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33" y="46"/>
                    <a:pt x="130" y="46"/>
                  </a:cubicBezTo>
                  <a:close/>
                  <a:moveTo>
                    <a:pt x="143" y="43"/>
                  </a:moveTo>
                  <a:cubicBezTo>
                    <a:pt x="143" y="43"/>
                    <a:pt x="143" y="43"/>
                    <a:pt x="143" y="43"/>
                  </a:cubicBezTo>
                  <a:cubicBezTo>
                    <a:pt x="142" y="43"/>
                    <a:pt x="142" y="43"/>
                    <a:pt x="142" y="44"/>
                  </a:cubicBezTo>
                  <a:cubicBezTo>
                    <a:pt x="142" y="44"/>
                    <a:pt x="142" y="44"/>
                    <a:pt x="142" y="44"/>
                  </a:cubicBezTo>
                  <a:cubicBezTo>
                    <a:pt x="140" y="44"/>
                    <a:pt x="121" y="43"/>
                    <a:pt x="116" y="43"/>
                  </a:cubicBezTo>
                  <a:cubicBezTo>
                    <a:pt x="114" y="43"/>
                    <a:pt x="113" y="44"/>
                    <a:pt x="112" y="44"/>
                  </a:cubicBezTo>
                  <a:cubicBezTo>
                    <a:pt x="112" y="43"/>
                    <a:pt x="112" y="43"/>
                    <a:pt x="112" y="43"/>
                  </a:cubicBezTo>
                  <a:cubicBezTo>
                    <a:pt x="113" y="43"/>
                    <a:pt x="114" y="43"/>
                    <a:pt x="115" y="43"/>
                  </a:cubicBezTo>
                  <a:cubicBezTo>
                    <a:pt x="119" y="43"/>
                    <a:pt x="140" y="43"/>
                    <a:pt x="143" y="43"/>
                  </a:cubicBezTo>
                  <a:close/>
                  <a:moveTo>
                    <a:pt x="143" y="41"/>
                  </a:moveTo>
                  <a:cubicBezTo>
                    <a:pt x="143" y="41"/>
                    <a:pt x="143" y="41"/>
                    <a:pt x="143" y="41"/>
                  </a:cubicBezTo>
                  <a:cubicBezTo>
                    <a:pt x="143" y="41"/>
                    <a:pt x="142" y="41"/>
                    <a:pt x="140" y="41"/>
                  </a:cubicBezTo>
                  <a:cubicBezTo>
                    <a:pt x="137" y="41"/>
                    <a:pt x="133" y="41"/>
                    <a:pt x="128" y="41"/>
                  </a:cubicBezTo>
                  <a:cubicBezTo>
                    <a:pt x="124" y="41"/>
                    <a:pt x="119" y="42"/>
                    <a:pt x="112" y="42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8" y="39"/>
                    <a:pt x="123" y="39"/>
                    <a:pt x="125" y="39"/>
                  </a:cubicBezTo>
                  <a:cubicBezTo>
                    <a:pt x="129" y="39"/>
                    <a:pt x="137" y="39"/>
                    <a:pt x="139" y="39"/>
                  </a:cubicBezTo>
                  <a:cubicBezTo>
                    <a:pt x="142" y="39"/>
                    <a:pt x="143" y="39"/>
                    <a:pt x="143" y="39"/>
                  </a:cubicBezTo>
                  <a:lnTo>
                    <a:pt x="143" y="41"/>
                  </a:lnTo>
                  <a:close/>
                  <a:moveTo>
                    <a:pt x="143" y="38"/>
                  </a:moveTo>
                  <a:cubicBezTo>
                    <a:pt x="143" y="38"/>
                    <a:pt x="143" y="38"/>
                    <a:pt x="143" y="38"/>
                  </a:cubicBezTo>
                  <a:cubicBezTo>
                    <a:pt x="143" y="38"/>
                    <a:pt x="143" y="38"/>
                    <a:pt x="143" y="38"/>
                  </a:cubicBezTo>
                  <a:cubicBezTo>
                    <a:pt x="143" y="39"/>
                    <a:pt x="143" y="39"/>
                    <a:pt x="143" y="39"/>
                  </a:cubicBezTo>
                  <a:cubicBezTo>
                    <a:pt x="142" y="38"/>
                    <a:pt x="133" y="38"/>
                    <a:pt x="123" y="38"/>
                  </a:cubicBezTo>
                  <a:cubicBezTo>
                    <a:pt x="119" y="38"/>
                    <a:pt x="116" y="38"/>
                    <a:pt x="112" y="38"/>
                  </a:cubicBezTo>
                  <a:cubicBezTo>
                    <a:pt x="112" y="38"/>
                    <a:pt x="112" y="38"/>
                    <a:pt x="112" y="38"/>
                  </a:cubicBezTo>
                  <a:cubicBezTo>
                    <a:pt x="126" y="37"/>
                    <a:pt x="141" y="38"/>
                    <a:pt x="143" y="38"/>
                  </a:cubicBezTo>
                  <a:close/>
                  <a:moveTo>
                    <a:pt x="144" y="35"/>
                  </a:moveTo>
                  <a:cubicBezTo>
                    <a:pt x="144" y="35"/>
                    <a:pt x="144" y="35"/>
                    <a:pt x="144" y="35"/>
                  </a:cubicBezTo>
                  <a:cubicBezTo>
                    <a:pt x="143" y="35"/>
                    <a:pt x="143" y="35"/>
                    <a:pt x="141" y="35"/>
                  </a:cubicBezTo>
                  <a:cubicBezTo>
                    <a:pt x="138" y="36"/>
                    <a:pt x="133" y="36"/>
                    <a:pt x="126" y="36"/>
                  </a:cubicBezTo>
                  <a:cubicBezTo>
                    <a:pt x="121" y="36"/>
                    <a:pt x="117" y="36"/>
                    <a:pt x="112" y="36"/>
                  </a:cubicBezTo>
                  <a:cubicBezTo>
                    <a:pt x="112" y="34"/>
                    <a:pt x="112" y="34"/>
                    <a:pt x="112" y="34"/>
                  </a:cubicBezTo>
                  <a:cubicBezTo>
                    <a:pt x="113" y="34"/>
                    <a:pt x="122" y="34"/>
                    <a:pt x="124" y="34"/>
                  </a:cubicBezTo>
                  <a:cubicBezTo>
                    <a:pt x="125" y="34"/>
                    <a:pt x="137" y="34"/>
                    <a:pt x="139" y="34"/>
                  </a:cubicBezTo>
                  <a:cubicBezTo>
                    <a:pt x="140" y="34"/>
                    <a:pt x="143" y="34"/>
                    <a:pt x="144" y="34"/>
                  </a:cubicBezTo>
                  <a:lnTo>
                    <a:pt x="144" y="35"/>
                  </a:lnTo>
                  <a:close/>
                  <a:moveTo>
                    <a:pt x="144" y="30"/>
                  </a:moveTo>
                  <a:cubicBezTo>
                    <a:pt x="144" y="30"/>
                    <a:pt x="144" y="30"/>
                    <a:pt x="144" y="30"/>
                  </a:cubicBezTo>
                  <a:cubicBezTo>
                    <a:pt x="144" y="30"/>
                    <a:pt x="140" y="30"/>
                    <a:pt x="138" y="30"/>
                  </a:cubicBezTo>
                  <a:cubicBezTo>
                    <a:pt x="136" y="31"/>
                    <a:pt x="123" y="31"/>
                    <a:pt x="114" y="31"/>
                  </a:cubicBezTo>
                  <a:cubicBezTo>
                    <a:pt x="106" y="31"/>
                    <a:pt x="99" y="30"/>
                    <a:pt x="94" y="29"/>
                  </a:cubicBezTo>
                  <a:cubicBezTo>
                    <a:pt x="89" y="28"/>
                    <a:pt x="67" y="22"/>
                    <a:pt x="54" y="18"/>
                  </a:cubicBezTo>
                  <a:cubicBezTo>
                    <a:pt x="42" y="14"/>
                    <a:pt x="36" y="11"/>
                    <a:pt x="32" y="11"/>
                  </a:cubicBezTo>
                  <a:cubicBezTo>
                    <a:pt x="32" y="9"/>
                    <a:pt x="32" y="9"/>
                    <a:pt x="32" y="9"/>
                  </a:cubicBezTo>
                  <a:cubicBezTo>
                    <a:pt x="37" y="9"/>
                    <a:pt x="51" y="13"/>
                    <a:pt x="58" y="16"/>
                  </a:cubicBezTo>
                  <a:cubicBezTo>
                    <a:pt x="65" y="18"/>
                    <a:pt x="81" y="23"/>
                    <a:pt x="85" y="24"/>
                  </a:cubicBezTo>
                  <a:cubicBezTo>
                    <a:pt x="88" y="26"/>
                    <a:pt x="97" y="28"/>
                    <a:pt x="106" y="28"/>
                  </a:cubicBezTo>
                  <a:cubicBezTo>
                    <a:pt x="115" y="28"/>
                    <a:pt x="131" y="28"/>
                    <a:pt x="134" y="28"/>
                  </a:cubicBezTo>
                  <a:cubicBezTo>
                    <a:pt x="137" y="28"/>
                    <a:pt x="143" y="29"/>
                    <a:pt x="144" y="29"/>
                  </a:cubicBezTo>
                  <a:cubicBezTo>
                    <a:pt x="144" y="29"/>
                    <a:pt x="144" y="29"/>
                    <a:pt x="144" y="29"/>
                  </a:cubicBezTo>
                  <a:lnTo>
                    <a:pt x="144" y="30"/>
                  </a:lnTo>
                  <a:close/>
                  <a:moveTo>
                    <a:pt x="145" y="23"/>
                  </a:moveTo>
                  <a:cubicBezTo>
                    <a:pt x="145" y="23"/>
                    <a:pt x="145" y="23"/>
                    <a:pt x="145" y="23"/>
                  </a:cubicBezTo>
                  <a:cubicBezTo>
                    <a:pt x="145" y="23"/>
                    <a:pt x="145" y="23"/>
                    <a:pt x="145" y="23"/>
                  </a:cubicBezTo>
                  <a:cubicBezTo>
                    <a:pt x="145" y="23"/>
                    <a:pt x="144" y="22"/>
                    <a:pt x="141" y="22"/>
                  </a:cubicBezTo>
                  <a:cubicBezTo>
                    <a:pt x="137" y="22"/>
                    <a:pt x="123" y="23"/>
                    <a:pt x="119" y="22"/>
                  </a:cubicBezTo>
                  <a:cubicBezTo>
                    <a:pt x="114" y="22"/>
                    <a:pt x="100" y="23"/>
                    <a:pt x="90" y="20"/>
                  </a:cubicBezTo>
                  <a:cubicBezTo>
                    <a:pt x="80" y="16"/>
                    <a:pt x="78" y="15"/>
                    <a:pt x="78" y="15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6"/>
                    <a:pt x="89" y="21"/>
                    <a:pt x="96" y="22"/>
                  </a:cubicBezTo>
                  <a:cubicBezTo>
                    <a:pt x="103" y="23"/>
                    <a:pt x="114" y="24"/>
                    <a:pt x="126" y="23"/>
                  </a:cubicBezTo>
                  <a:cubicBezTo>
                    <a:pt x="137" y="23"/>
                    <a:pt x="144" y="24"/>
                    <a:pt x="145" y="24"/>
                  </a:cubicBezTo>
                  <a:cubicBezTo>
                    <a:pt x="145" y="25"/>
                    <a:pt x="145" y="25"/>
                    <a:pt x="145" y="25"/>
                  </a:cubicBezTo>
                  <a:cubicBezTo>
                    <a:pt x="144" y="25"/>
                    <a:pt x="139" y="25"/>
                    <a:pt x="134" y="25"/>
                  </a:cubicBezTo>
                  <a:cubicBezTo>
                    <a:pt x="129" y="25"/>
                    <a:pt x="109" y="26"/>
                    <a:pt x="103" y="25"/>
                  </a:cubicBezTo>
                  <a:cubicBezTo>
                    <a:pt x="97" y="24"/>
                    <a:pt x="94" y="24"/>
                    <a:pt x="78" y="18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4"/>
                    <a:pt x="89" y="20"/>
                    <a:pt x="97" y="21"/>
                  </a:cubicBezTo>
                  <a:cubicBezTo>
                    <a:pt x="104" y="22"/>
                    <a:pt x="116" y="22"/>
                    <a:pt x="123" y="22"/>
                  </a:cubicBezTo>
                  <a:cubicBezTo>
                    <a:pt x="131" y="22"/>
                    <a:pt x="144" y="22"/>
                    <a:pt x="144" y="22"/>
                  </a:cubicBezTo>
                  <a:cubicBezTo>
                    <a:pt x="145" y="22"/>
                    <a:pt x="145" y="22"/>
                    <a:pt x="145" y="22"/>
                  </a:cubicBezTo>
                  <a:cubicBezTo>
                    <a:pt x="145" y="22"/>
                    <a:pt x="145" y="22"/>
                    <a:pt x="145" y="22"/>
                  </a:cubicBezTo>
                  <a:lnTo>
                    <a:pt x="145" y="23"/>
                  </a:lnTo>
                  <a:close/>
                  <a:moveTo>
                    <a:pt x="94" y="18"/>
                  </a:moveTo>
                  <a:cubicBezTo>
                    <a:pt x="94" y="18"/>
                    <a:pt x="94" y="18"/>
                    <a:pt x="94" y="18"/>
                  </a:cubicBezTo>
                  <a:cubicBezTo>
                    <a:pt x="95" y="19"/>
                    <a:pt x="95" y="19"/>
                    <a:pt x="95" y="19"/>
                  </a:cubicBezTo>
                  <a:cubicBezTo>
                    <a:pt x="100" y="19"/>
                    <a:pt x="100" y="19"/>
                    <a:pt x="100" y="19"/>
                  </a:cubicBezTo>
                  <a:cubicBezTo>
                    <a:pt x="98" y="19"/>
                    <a:pt x="96" y="19"/>
                    <a:pt x="94" y="18"/>
                  </a:cubicBezTo>
                  <a:close/>
                  <a:moveTo>
                    <a:pt x="145" y="20"/>
                  </a:moveTo>
                  <a:cubicBezTo>
                    <a:pt x="145" y="20"/>
                    <a:pt x="145" y="20"/>
                    <a:pt x="145" y="20"/>
                  </a:cubicBezTo>
                  <a:cubicBezTo>
                    <a:pt x="144" y="20"/>
                    <a:pt x="143" y="20"/>
                    <a:pt x="141" y="20"/>
                  </a:cubicBezTo>
                  <a:cubicBezTo>
                    <a:pt x="135" y="20"/>
                    <a:pt x="127" y="20"/>
                    <a:pt x="117" y="20"/>
                  </a:cubicBezTo>
                  <a:cubicBezTo>
                    <a:pt x="113" y="20"/>
                    <a:pt x="109" y="20"/>
                    <a:pt x="105" y="20"/>
                  </a:cubicBezTo>
                  <a:cubicBezTo>
                    <a:pt x="105" y="18"/>
                    <a:pt x="105" y="18"/>
                    <a:pt x="105" y="18"/>
                  </a:cubicBezTo>
                  <a:cubicBezTo>
                    <a:pt x="105" y="18"/>
                    <a:pt x="109" y="18"/>
                    <a:pt x="117" y="18"/>
                  </a:cubicBezTo>
                  <a:cubicBezTo>
                    <a:pt x="126" y="18"/>
                    <a:pt x="134" y="18"/>
                    <a:pt x="137" y="18"/>
                  </a:cubicBezTo>
                  <a:cubicBezTo>
                    <a:pt x="139" y="18"/>
                    <a:pt x="144" y="18"/>
                    <a:pt x="145" y="18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5" y="19"/>
                    <a:pt x="145" y="19"/>
                    <a:pt x="145" y="20"/>
                  </a:cubicBezTo>
                  <a:close/>
                  <a:moveTo>
                    <a:pt x="146" y="17"/>
                  </a:moveTo>
                  <a:cubicBezTo>
                    <a:pt x="146" y="17"/>
                    <a:pt x="146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ubicBezTo>
                    <a:pt x="145" y="17"/>
                    <a:pt x="145" y="17"/>
                    <a:pt x="145" y="17"/>
                  </a:cubicBezTo>
                  <a:cubicBezTo>
                    <a:pt x="145" y="17"/>
                    <a:pt x="144" y="17"/>
                    <a:pt x="141" y="17"/>
                  </a:cubicBezTo>
                  <a:cubicBezTo>
                    <a:pt x="137" y="17"/>
                    <a:pt x="128" y="17"/>
                    <a:pt x="125" y="17"/>
                  </a:cubicBezTo>
                  <a:cubicBezTo>
                    <a:pt x="121" y="17"/>
                    <a:pt x="106" y="17"/>
                    <a:pt x="105" y="17"/>
                  </a:cubicBezTo>
                  <a:cubicBezTo>
                    <a:pt x="105" y="17"/>
                    <a:pt x="105" y="17"/>
                    <a:pt x="105" y="17"/>
                  </a:cubicBezTo>
                  <a:cubicBezTo>
                    <a:pt x="105" y="17"/>
                    <a:pt x="115" y="17"/>
                    <a:pt x="120" y="17"/>
                  </a:cubicBezTo>
                  <a:cubicBezTo>
                    <a:pt x="125" y="17"/>
                    <a:pt x="134" y="17"/>
                    <a:pt x="137" y="17"/>
                  </a:cubicBezTo>
                  <a:cubicBezTo>
                    <a:pt x="140" y="17"/>
                    <a:pt x="145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lose/>
                  <a:moveTo>
                    <a:pt x="32" y="1"/>
                  </a:moveTo>
                  <a:cubicBezTo>
                    <a:pt x="32" y="1"/>
                    <a:pt x="32" y="1"/>
                    <a:pt x="32" y="1"/>
                  </a:cubicBezTo>
                  <a:cubicBezTo>
                    <a:pt x="36" y="1"/>
                    <a:pt x="54" y="5"/>
                    <a:pt x="62" y="7"/>
                  </a:cubicBezTo>
                  <a:cubicBezTo>
                    <a:pt x="65" y="7"/>
                    <a:pt x="65" y="7"/>
                    <a:pt x="65" y="7"/>
                  </a:cubicBezTo>
                  <a:cubicBezTo>
                    <a:pt x="66" y="7"/>
                    <a:pt x="68" y="8"/>
                    <a:pt x="70" y="8"/>
                  </a:cubicBezTo>
                  <a:cubicBezTo>
                    <a:pt x="79" y="11"/>
                    <a:pt x="91" y="13"/>
                    <a:pt x="98" y="13"/>
                  </a:cubicBezTo>
                  <a:cubicBezTo>
                    <a:pt x="107" y="13"/>
                    <a:pt x="120" y="12"/>
                    <a:pt x="126" y="12"/>
                  </a:cubicBezTo>
                  <a:cubicBezTo>
                    <a:pt x="127" y="12"/>
                    <a:pt x="127" y="12"/>
                    <a:pt x="127" y="12"/>
                  </a:cubicBezTo>
                  <a:cubicBezTo>
                    <a:pt x="132" y="11"/>
                    <a:pt x="145" y="10"/>
                    <a:pt x="146" y="10"/>
                  </a:cubicBezTo>
                  <a:cubicBezTo>
                    <a:pt x="146" y="11"/>
                    <a:pt x="146" y="12"/>
                    <a:pt x="146" y="12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46" y="15"/>
                    <a:pt x="145" y="15"/>
                    <a:pt x="144" y="15"/>
                  </a:cubicBezTo>
                  <a:cubicBezTo>
                    <a:pt x="143" y="15"/>
                    <a:pt x="132" y="15"/>
                    <a:pt x="128" y="15"/>
                  </a:cubicBezTo>
                  <a:cubicBezTo>
                    <a:pt x="124" y="15"/>
                    <a:pt x="105" y="15"/>
                    <a:pt x="105" y="15"/>
                  </a:cubicBezTo>
                  <a:cubicBezTo>
                    <a:pt x="91" y="18"/>
                    <a:pt x="91" y="18"/>
                    <a:pt x="91" y="18"/>
                  </a:cubicBezTo>
                  <a:cubicBezTo>
                    <a:pt x="91" y="18"/>
                    <a:pt x="90" y="17"/>
                    <a:pt x="90" y="17"/>
                  </a:cubicBezTo>
                  <a:cubicBezTo>
                    <a:pt x="82" y="14"/>
                    <a:pt x="78" y="12"/>
                    <a:pt x="78" y="12"/>
                  </a:cubicBezTo>
                  <a:cubicBezTo>
                    <a:pt x="68" y="15"/>
                    <a:pt x="68" y="15"/>
                    <a:pt x="68" y="15"/>
                  </a:cubicBezTo>
                  <a:cubicBezTo>
                    <a:pt x="50" y="8"/>
                    <a:pt x="37" y="3"/>
                    <a:pt x="32" y="3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2" y="1"/>
                    <a:pt x="32" y="1"/>
                    <a:pt x="32" y="1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2"/>
                    <a:pt x="10" y="11"/>
                    <a:pt x="12" y="10"/>
                  </a:cubicBezTo>
                  <a:cubicBezTo>
                    <a:pt x="13" y="10"/>
                    <a:pt x="14" y="9"/>
                    <a:pt x="15" y="9"/>
                  </a:cubicBezTo>
                  <a:cubicBezTo>
                    <a:pt x="20" y="6"/>
                    <a:pt x="28" y="1"/>
                    <a:pt x="32" y="1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3"/>
                    <a:pt x="31" y="3"/>
                    <a:pt x="31" y="3"/>
                  </a:cubicBezTo>
                  <a:cubicBezTo>
                    <a:pt x="27" y="3"/>
                    <a:pt x="21" y="7"/>
                    <a:pt x="17" y="9"/>
                  </a:cubicBezTo>
                  <a:cubicBezTo>
                    <a:pt x="14" y="11"/>
                    <a:pt x="11" y="13"/>
                    <a:pt x="10" y="13"/>
                  </a:cubicBezTo>
                  <a:lnTo>
                    <a:pt x="10" y="12"/>
                  </a:lnTo>
                  <a:close/>
                  <a:moveTo>
                    <a:pt x="10" y="16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1" y="15"/>
                    <a:pt x="19" y="11"/>
                    <a:pt x="21" y="10"/>
                  </a:cubicBezTo>
                  <a:cubicBezTo>
                    <a:pt x="23" y="9"/>
                    <a:pt x="28" y="6"/>
                    <a:pt x="31" y="6"/>
                  </a:cubicBezTo>
                  <a:cubicBezTo>
                    <a:pt x="35" y="6"/>
                    <a:pt x="40" y="8"/>
                    <a:pt x="45" y="9"/>
                  </a:cubicBezTo>
                  <a:cubicBezTo>
                    <a:pt x="50" y="11"/>
                    <a:pt x="73" y="19"/>
                    <a:pt x="78" y="21"/>
                  </a:cubicBezTo>
                  <a:cubicBezTo>
                    <a:pt x="83" y="23"/>
                    <a:pt x="91" y="26"/>
                    <a:pt x="102" y="27"/>
                  </a:cubicBezTo>
                  <a:cubicBezTo>
                    <a:pt x="112" y="28"/>
                    <a:pt x="121" y="27"/>
                    <a:pt x="127" y="27"/>
                  </a:cubicBezTo>
                  <a:cubicBezTo>
                    <a:pt x="133" y="27"/>
                    <a:pt x="144" y="27"/>
                    <a:pt x="144" y="27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4" y="28"/>
                    <a:pt x="143" y="28"/>
                    <a:pt x="139" y="28"/>
                  </a:cubicBezTo>
                  <a:cubicBezTo>
                    <a:pt x="133" y="28"/>
                    <a:pt x="115" y="28"/>
                    <a:pt x="110" y="28"/>
                  </a:cubicBezTo>
                  <a:cubicBezTo>
                    <a:pt x="105" y="28"/>
                    <a:pt x="101" y="28"/>
                    <a:pt x="91" y="26"/>
                  </a:cubicBezTo>
                  <a:cubicBezTo>
                    <a:pt x="82" y="23"/>
                    <a:pt x="65" y="17"/>
                    <a:pt x="59" y="15"/>
                  </a:cubicBezTo>
                  <a:cubicBezTo>
                    <a:pt x="53" y="13"/>
                    <a:pt x="37" y="7"/>
                    <a:pt x="33" y="7"/>
                  </a:cubicBezTo>
                  <a:cubicBezTo>
                    <a:pt x="28" y="6"/>
                    <a:pt x="22" y="10"/>
                    <a:pt x="19" y="12"/>
                  </a:cubicBezTo>
                  <a:cubicBezTo>
                    <a:pt x="16" y="13"/>
                    <a:pt x="11" y="16"/>
                    <a:pt x="10" y="17"/>
                  </a:cubicBezTo>
                  <a:lnTo>
                    <a:pt x="10" y="16"/>
                  </a:lnTo>
                  <a:close/>
                  <a:moveTo>
                    <a:pt x="10" y="18"/>
                  </a:moveTo>
                  <a:cubicBezTo>
                    <a:pt x="10" y="18"/>
                    <a:pt x="10" y="18"/>
                    <a:pt x="10" y="18"/>
                  </a:cubicBezTo>
                  <a:cubicBezTo>
                    <a:pt x="11" y="17"/>
                    <a:pt x="15" y="15"/>
                    <a:pt x="18" y="13"/>
                  </a:cubicBezTo>
                  <a:cubicBezTo>
                    <a:pt x="22" y="11"/>
                    <a:pt x="29" y="9"/>
                    <a:pt x="32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2" y="11"/>
                    <a:pt x="31" y="11"/>
                    <a:pt x="31" y="11"/>
                  </a:cubicBezTo>
                  <a:cubicBezTo>
                    <a:pt x="28" y="11"/>
                    <a:pt x="21" y="15"/>
                    <a:pt x="19" y="17"/>
                  </a:cubicBezTo>
                  <a:cubicBezTo>
                    <a:pt x="16" y="18"/>
                    <a:pt x="10" y="20"/>
                    <a:pt x="10" y="20"/>
                  </a:cubicBezTo>
                  <a:lnTo>
                    <a:pt x="10" y="18"/>
                  </a:lnTo>
                  <a:close/>
                  <a:moveTo>
                    <a:pt x="10" y="25"/>
                  </a:moveTo>
                  <a:cubicBezTo>
                    <a:pt x="10" y="25"/>
                    <a:pt x="10" y="25"/>
                    <a:pt x="10" y="25"/>
                  </a:cubicBezTo>
                  <a:cubicBezTo>
                    <a:pt x="11" y="25"/>
                    <a:pt x="16" y="23"/>
                    <a:pt x="19" y="21"/>
                  </a:cubicBezTo>
                  <a:cubicBezTo>
                    <a:pt x="22" y="20"/>
                    <a:pt x="28" y="19"/>
                    <a:pt x="30" y="18"/>
                  </a:cubicBezTo>
                  <a:cubicBezTo>
                    <a:pt x="30" y="18"/>
                    <a:pt x="31" y="18"/>
                    <a:pt x="32" y="18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1" y="20"/>
                    <a:pt x="31" y="20"/>
                    <a:pt x="30" y="20"/>
                  </a:cubicBezTo>
                  <a:cubicBezTo>
                    <a:pt x="25" y="22"/>
                    <a:pt x="21" y="24"/>
                    <a:pt x="19" y="25"/>
                  </a:cubicBezTo>
                  <a:cubicBezTo>
                    <a:pt x="17" y="25"/>
                    <a:pt x="11" y="27"/>
                    <a:pt x="10" y="27"/>
                  </a:cubicBezTo>
                  <a:lnTo>
                    <a:pt x="10" y="25"/>
                  </a:lnTo>
                  <a:close/>
                  <a:moveTo>
                    <a:pt x="11" y="33"/>
                  </a:moveTo>
                  <a:cubicBezTo>
                    <a:pt x="11" y="33"/>
                    <a:pt x="11" y="33"/>
                    <a:pt x="11" y="33"/>
                  </a:cubicBezTo>
                  <a:cubicBezTo>
                    <a:pt x="12" y="32"/>
                    <a:pt x="17" y="31"/>
                    <a:pt x="20" y="30"/>
                  </a:cubicBezTo>
                  <a:cubicBezTo>
                    <a:pt x="24" y="28"/>
                    <a:pt x="30" y="27"/>
                    <a:pt x="33" y="27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30" y="29"/>
                    <a:pt x="29" y="30"/>
                    <a:pt x="23" y="32"/>
                  </a:cubicBezTo>
                  <a:cubicBezTo>
                    <a:pt x="17" y="34"/>
                    <a:pt x="12" y="35"/>
                    <a:pt x="11" y="35"/>
                  </a:cubicBezTo>
                  <a:lnTo>
                    <a:pt x="11" y="33"/>
                  </a:lnTo>
                  <a:close/>
                  <a:moveTo>
                    <a:pt x="14" y="59"/>
                  </a:moveTo>
                  <a:cubicBezTo>
                    <a:pt x="14" y="59"/>
                    <a:pt x="14" y="59"/>
                    <a:pt x="14" y="59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14" y="53"/>
                    <a:pt x="14" y="53"/>
                    <a:pt x="14" y="53"/>
                  </a:cubicBezTo>
                  <a:cubicBezTo>
                    <a:pt x="16" y="53"/>
                    <a:pt x="29" y="51"/>
                    <a:pt x="34" y="51"/>
                  </a:cubicBezTo>
                  <a:cubicBezTo>
                    <a:pt x="35" y="59"/>
                    <a:pt x="35" y="59"/>
                    <a:pt x="35" y="59"/>
                  </a:cubicBezTo>
                  <a:lnTo>
                    <a:pt x="14" y="59"/>
                  </a:lnTo>
                  <a:close/>
                  <a:moveTo>
                    <a:pt x="85" y="59"/>
                  </a:moveTo>
                  <a:cubicBezTo>
                    <a:pt x="85" y="59"/>
                    <a:pt x="85" y="59"/>
                    <a:pt x="85" y="59"/>
                  </a:cubicBezTo>
                  <a:cubicBezTo>
                    <a:pt x="35" y="59"/>
                    <a:pt x="35" y="59"/>
                    <a:pt x="35" y="59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6" y="51"/>
                    <a:pt x="36" y="51"/>
                  </a:cubicBezTo>
                  <a:cubicBezTo>
                    <a:pt x="41" y="51"/>
                    <a:pt x="78" y="53"/>
                    <a:pt x="83" y="53"/>
                  </a:cubicBezTo>
                  <a:cubicBezTo>
                    <a:pt x="84" y="53"/>
                    <a:pt x="85" y="53"/>
                    <a:pt x="85" y="53"/>
                  </a:cubicBezTo>
                  <a:lnTo>
                    <a:pt x="85" y="59"/>
                  </a:lnTo>
                  <a:close/>
                  <a:moveTo>
                    <a:pt x="85" y="51"/>
                  </a:moveTo>
                  <a:cubicBezTo>
                    <a:pt x="85" y="51"/>
                    <a:pt x="85" y="51"/>
                    <a:pt x="85" y="51"/>
                  </a:cubicBezTo>
                  <a:cubicBezTo>
                    <a:pt x="76" y="51"/>
                    <a:pt x="67" y="50"/>
                    <a:pt x="58" y="49"/>
                  </a:cubicBezTo>
                  <a:cubicBezTo>
                    <a:pt x="43" y="48"/>
                    <a:pt x="37" y="48"/>
                    <a:pt x="35" y="48"/>
                  </a:cubicBezTo>
                  <a:cubicBezTo>
                    <a:pt x="35" y="48"/>
                    <a:pt x="35" y="48"/>
                    <a:pt x="34" y="48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9" y="45"/>
                    <a:pt x="74" y="48"/>
                    <a:pt x="85" y="49"/>
                  </a:cubicBezTo>
                  <a:lnTo>
                    <a:pt x="85" y="51"/>
                  </a:lnTo>
                  <a:close/>
                  <a:moveTo>
                    <a:pt x="85" y="48"/>
                  </a:moveTo>
                  <a:cubicBezTo>
                    <a:pt x="85" y="48"/>
                    <a:pt x="85" y="48"/>
                    <a:pt x="85" y="48"/>
                  </a:cubicBezTo>
                  <a:cubicBezTo>
                    <a:pt x="83" y="48"/>
                    <a:pt x="81" y="47"/>
                    <a:pt x="80" y="47"/>
                  </a:cubicBezTo>
                  <a:cubicBezTo>
                    <a:pt x="72" y="47"/>
                    <a:pt x="74" y="47"/>
                    <a:pt x="66" y="46"/>
                  </a:cubicBezTo>
                  <a:cubicBezTo>
                    <a:pt x="58" y="45"/>
                    <a:pt x="40" y="43"/>
                    <a:pt x="36" y="43"/>
                  </a:cubicBezTo>
                  <a:cubicBezTo>
                    <a:pt x="32" y="43"/>
                    <a:pt x="29" y="43"/>
                    <a:pt x="23" y="44"/>
                  </a:cubicBezTo>
                  <a:cubicBezTo>
                    <a:pt x="18" y="45"/>
                    <a:pt x="13" y="46"/>
                    <a:pt x="12" y="46"/>
                  </a:cubicBezTo>
                  <a:cubicBezTo>
                    <a:pt x="12" y="45"/>
                    <a:pt x="12" y="45"/>
                    <a:pt x="12" y="45"/>
                  </a:cubicBezTo>
                  <a:cubicBezTo>
                    <a:pt x="14" y="45"/>
                    <a:pt x="29" y="42"/>
                    <a:pt x="35" y="42"/>
                  </a:cubicBezTo>
                  <a:cubicBezTo>
                    <a:pt x="42" y="42"/>
                    <a:pt x="53" y="44"/>
                    <a:pt x="63" y="45"/>
                  </a:cubicBezTo>
                  <a:cubicBezTo>
                    <a:pt x="68" y="45"/>
                    <a:pt x="77" y="46"/>
                    <a:pt x="85" y="47"/>
                  </a:cubicBezTo>
                  <a:lnTo>
                    <a:pt x="85" y="48"/>
                  </a:lnTo>
                  <a:close/>
                  <a:moveTo>
                    <a:pt x="12" y="42"/>
                  </a:moveTo>
                  <a:cubicBezTo>
                    <a:pt x="12" y="42"/>
                    <a:pt x="12" y="42"/>
                    <a:pt x="12" y="42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3" y="40"/>
                    <a:pt x="18" y="38"/>
                    <a:pt x="21" y="38"/>
                  </a:cubicBezTo>
                  <a:cubicBezTo>
                    <a:pt x="24" y="37"/>
                    <a:pt x="30" y="36"/>
                    <a:pt x="34" y="36"/>
                  </a:cubicBezTo>
                  <a:cubicBezTo>
                    <a:pt x="34" y="38"/>
                    <a:pt x="34" y="38"/>
                    <a:pt x="34" y="38"/>
                  </a:cubicBezTo>
                  <a:cubicBezTo>
                    <a:pt x="29" y="38"/>
                    <a:pt x="24" y="40"/>
                    <a:pt x="22" y="41"/>
                  </a:cubicBezTo>
                  <a:cubicBezTo>
                    <a:pt x="20" y="41"/>
                    <a:pt x="13" y="42"/>
                    <a:pt x="12" y="42"/>
                  </a:cubicBezTo>
                  <a:close/>
                  <a:moveTo>
                    <a:pt x="85" y="45"/>
                  </a:moveTo>
                  <a:cubicBezTo>
                    <a:pt x="85" y="45"/>
                    <a:pt x="85" y="45"/>
                    <a:pt x="85" y="45"/>
                  </a:cubicBezTo>
                  <a:cubicBezTo>
                    <a:pt x="79" y="45"/>
                    <a:pt x="65" y="43"/>
                    <a:pt x="57" y="41"/>
                  </a:cubicBezTo>
                  <a:cubicBezTo>
                    <a:pt x="48" y="40"/>
                    <a:pt x="40" y="39"/>
                    <a:pt x="35" y="38"/>
                  </a:cubicBezTo>
                  <a:cubicBezTo>
                    <a:pt x="35" y="38"/>
                    <a:pt x="35" y="38"/>
                    <a:pt x="34" y="38"/>
                  </a:cubicBezTo>
                  <a:cubicBezTo>
                    <a:pt x="34" y="36"/>
                    <a:pt x="34" y="36"/>
                    <a:pt x="34" y="36"/>
                  </a:cubicBezTo>
                  <a:cubicBezTo>
                    <a:pt x="34" y="36"/>
                    <a:pt x="35" y="36"/>
                    <a:pt x="35" y="36"/>
                  </a:cubicBezTo>
                  <a:cubicBezTo>
                    <a:pt x="37" y="36"/>
                    <a:pt x="46" y="37"/>
                    <a:pt x="50" y="37"/>
                  </a:cubicBezTo>
                  <a:cubicBezTo>
                    <a:pt x="55" y="38"/>
                    <a:pt x="74" y="41"/>
                    <a:pt x="80" y="42"/>
                  </a:cubicBezTo>
                  <a:cubicBezTo>
                    <a:pt x="82" y="42"/>
                    <a:pt x="83" y="43"/>
                    <a:pt x="85" y="43"/>
                  </a:cubicBezTo>
                  <a:lnTo>
                    <a:pt x="85" y="45"/>
                  </a:lnTo>
                  <a:close/>
                  <a:moveTo>
                    <a:pt x="85" y="42"/>
                  </a:moveTo>
                  <a:cubicBezTo>
                    <a:pt x="85" y="42"/>
                    <a:pt x="85" y="42"/>
                    <a:pt x="85" y="42"/>
                  </a:cubicBezTo>
                  <a:cubicBezTo>
                    <a:pt x="84" y="42"/>
                    <a:pt x="82" y="42"/>
                    <a:pt x="80" y="41"/>
                  </a:cubicBezTo>
                  <a:cubicBezTo>
                    <a:pt x="72" y="40"/>
                    <a:pt x="59" y="37"/>
                    <a:pt x="52" y="36"/>
                  </a:cubicBezTo>
                  <a:cubicBezTo>
                    <a:pt x="45" y="35"/>
                    <a:pt x="39" y="34"/>
                    <a:pt x="35" y="34"/>
                  </a:cubicBezTo>
                  <a:cubicBezTo>
                    <a:pt x="30" y="34"/>
                    <a:pt x="24" y="36"/>
                    <a:pt x="20" y="37"/>
                  </a:cubicBezTo>
                  <a:cubicBezTo>
                    <a:pt x="16" y="38"/>
                    <a:pt x="13" y="38"/>
                    <a:pt x="12" y="39"/>
                  </a:cubicBezTo>
                  <a:cubicBezTo>
                    <a:pt x="12" y="39"/>
                    <a:pt x="12" y="39"/>
                    <a:pt x="12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2" y="38"/>
                    <a:pt x="16" y="37"/>
                    <a:pt x="21" y="36"/>
                  </a:cubicBezTo>
                  <a:cubicBezTo>
                    <a:pt x="27" y="34"/>
                    <a:pt x="30" y="33"/>
                    <a:pt x="35" y="33"/>
                  </a:cubicBezTo>
                  <a:cubicBezTo>
                    <a:pt x="39" y="34"/>
                    <a:pt x="52" y="36"/>
                    <a:pt x="59" y="37"/>
                  </a:cubicBezTo>
                  <a:cubicBezTo>
                    <a:pt x="65" y="38"/>
                    <a:pt x="77" y="40"/>
                    <a:pt x="81" y="41"/>
                  </a:cubicBezTo>
                  <a:cubicBezTo>
                    <a:pt x="82" y="41"/>
                    <a:pt x="84" y="41"/>
                    <a:pt x="85" y="42"/>
                  </a:cubicBezTo>
                  <a:close/>
                  <a:moveTo>
                    <a:pt x="85" y="40"/>
                  </a:moveTo>
                  <a:cubicBezTo>
                    <a:pt x="85" y="40"/>
                    <a:pt x="85" y="40"/>
                    <a:pt x="85" y="40"/>
                  </a:cubicBezTo>
                  <a:cubicBezTo>
                    <a:pt x="81" y="39"/>
                    <a:pt x="76" y="38"/>
                    <a:pt x="72" y="37"/>
                  </a:cubicBezTo>
                  <a:cubicBezTo>
                    <a:pt x="63" y="35"/>
                    <a:pt x="51" y="33"/>
                    <a:pt x="46" y="32"/>
                  </a:cubicBezTo>
                  <a:cubicBezTo>
                    <a:pt x="40" y="30"/>
                    <a:pt x="37" y="29"/>
                    <a:pt x="34" y="29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37" y="27"/>
                    <a:pt x="46" y="29"/>
                    <a:pt x="49" y="29"/>
                  </a:cubicBezTo>
                  <a:cubicBezTo>
                    <a:pt x="53" y="30"/>
                    <a:pt x="63" y="32"/>
                    <a:pt x="67" y="33"/>
                  </a:cubicBezTo>
                  <a:cubicBezTo>
                    <a:pt x="69" y="33"/>
                    <a:pt x="78" y="36"/>
                    <a:pt x="85" y="37"/>
                  </a:cubicBezTo>
                  <a:lnTo>
                    <a:pt x="85" y="40"/>
                  </a:lnTo>
                  <a:close/>
                  <a:moveTo>
                    <a:pt x="85" y="36"/>
                  </a:moveTo>
                  <a:cubicBezTo>
                    <a:pt x="85" y="36"/>
                    <a:pt x="85" y="36"/>
                    <a:pt x="85" y="36"/>
                  </a:cubicBezTo>
                  <a:cubicBezTo>
                    <a:pt x="78" y="35"/>
                    <a:pt x="69" y="32"/>
                    <a:pt x="65" y="31"/>
                  </a:cubicBezTo>
                  <a:cubicBezTo>
                    <a:pt x="59" y="30"/>
                    <a:pt x="39" y="25"/>
                    <a:pt x="34" y="25"/>
                  </a:cubicBezTo>
                  <a:cubicBezTo>
                    <a:pt x="30" y="25"/>
                    <a:pt x="13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2" y="30"/>
                    <a:pt x="20" y="28"/>
                    <a:pt x="22" y="27"/>
                  </a:cubicBezTo>
                  <a:cubicBezTo>
                    <a:pt x="25" y="26"/>
                    <a:pt x="31" y="24"/>
                    <a:pt x="33" y="24"/>
                  </a:cubicBezTo>
                  <a:cubicBezTo>
                    <a:pt x="36" y="24"/>
                    <a:pt x="47" y="27"/>
                    <a:pt x="52" y="28"/>
                  </a:cubicBezTo>
                  <a:cubicBezTo>
                    <a:pt x="57" y="29"/>
                    <a:pt x="78" y="34"/>
                    <a:pt x="83" y="35"/>
                  </a:cubicBezTo>
                  <a:cubicBezTo>
                    <a:pt x="83" y="35"/>
                    <a:pt x="84" y="35"/>
                    <a:pt x="85" y="36"/>
                  </a:cubicBezTo>
                  <a:close/>
                  <a:moveTo>
                    <a:pt x="85" y="34"/>
                  </a:moveTo>
                  <a:cubicBezTo>
                    <a:pt x="85" y="34"/>
                    <a:pt x="85" y="34"/>
                    <a:pt x="85" y="34"/>
                  </a:cubicBezTo>
                  <a:cubicBezTo>
                    <a:pt x="85" y="34"/>
                    <a:pt x="79" y="32"/>
                    <a:pt x="73" y="30"/>
                  </a:cubicBezTo>
                  <a:cubicBezTo>
                    <a:pt x="48" y="24"/>
                    <a:pt x="46" y="23"/>
                    <a:pt x="42" y="22"/>
                  </a:cubicBezTo>
                  <a:cubicBezTo>
                    <a:pt x="38" y="21"/>
                    <a:pt x="36" y="20"/>
                    <a:pt x="33" y="20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5" y="18"/>
                    <a:pt x="37" y="18"/>
                    <a:pt x="40" y="19"/>
                  </a:cubicBezTo>
                  <a:cubicBezTo>
                    <a:pt x="46" y="20"/>
                    <a:pt x="51" y="22"/>
                    <a:pt x="61" y="24"/>
                  </a:cubicBezTo>
                  <a:cubicBezTo>
                    <a:pt x="71" y="27"/>
                    <a:pt x="84" y="31"/>
                    <a:pt x="85" y="31"/>
                  </a:cubicBezTo>
                  <a:lnTo>
                    <a:pt x="85" y="34"/>
                  </a:lnTo>
                  <a:close/>
                  <a:moveTo>
                    <a:pt x="85" y="30"/>
                  </a:moveTo>
                  <a:cubicBezTo>
                    <a:pt x="85" y="30"/>
                    <a:pt x="85" y="30"/>
                    <a:pt x="85" y="30"/>
                  </a:cubicBezTo>
                  <a:cubicBezTo>
                    <a:pt x="83" y="30"/>
                    <a:pt x="51" y="20"/>
                    <a:pt x="44" y="18"/>
                  </a:cubicBezTo>
                  <a:cubicBezTo>
                    <a:pt x="36" y="16"/>
                    <a:pt x="32" y="15"/>
                    <a:pt x="28" y="17"/>
                  </a:cubicBezTo>
                  <a:cubicBezTo>
                    <a:pt x="24" y="19"/>
                    <a:pt x="12" y="23"/>
                    <a:pt x="10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0" y="23"/>
                    <a:pt x="13" y="22"/>
                    <a:pt x="18" y="20"/>
                  </a:cubicBezTo>
                  <a:cubicBezTo>
                    <a:pt x="23" y="17"/>
                    <a:pt x="30" y="15"/>
                    <a:pt x="32" y="15"/>
                  </a:cubicBezTo>
                  <a:cubicBezTo>
                    <a:pt x="35" y="15"/>
                    <a:pt x="60" y="22"/>
                    <a:pt x="68" y="24"/>
                  </a:cubicBezTo>
                  <a:cubicBezTo>
                    <a:pt x="72" y="26"/>
                    <a:pt x="79" y="28"/>
                    <a:pt x="85" y="29"/>
                  </a:cubicBezTo>
                  <a:lnTo>
                    <a:pt x="85" y="30"/>
                  </a:lnTo>
                  <a:close/>
                  <a:moveTo>
                    <a:pt x="105" y="59"/>
                  </a:moveTo>
                  <a:cubicBezTo>
                    <a:pt x="105" y="59"/>
                    <a:pt x="105" y="59"/>
                    <a:pt x="105" y="59"/>
                  </a:cubicBezTo>
                  <a:cubicBezTo>
                    <a:pt x="87" y="59"/>
                    <a:pt x="87" y="59"/>
                    <a:pt x="87" y="59"/>
                  </a:cubicBezTo>
                  <a:cubicBezTo>
                    <a:pt x="87" y="53"/>
                    <a:pt x="87" y="53"/>
                    <a:pt x="87" y="53"/>
                  </a:cubicBezTo>
                  <a:cubicBezTo>
                    <a:pt x="105" y="53"/>
                    <a:pt x="105" y="53"/>
                    <a:pt x="105" y="53"/>
                  </a:cubicBezTo>
                  <a:lnTo>
                    <a:pt x="105" y="59"/>
                  </a:lnTo>
                  <a:close/>
                  <a:moveTo>
                    <a:pt x="110" y="59"/>
                  </a:moveTo>
                  <a:cubicBezTo>
                    <a:pt x="110" y="59"/>
                    <a:pt x="110" y="59"/>
                    <a:pt x="110" y="59"/>
                  </a:cubicBezTo>
                  <a:cubicBezTo>
                    <a:pt x="105" y="59"/>
                    <a:pt x="105" y="59"/>
                    <a:pt x="105" y="59"/>
                  </a:cubicBezTo>
                  <a:cubicBezTo>
                    <a:pt x="105" y="54"/>
                    <a:pt x="105" y="54"/>
                    <a:pt x="105" y="54"/>
                  </a:cubicBezTo>
                  <a:cubicBezTo>
                    <a:pt x="107" y="54"/>
                    <a:pt x="107" y="54"/>
                    <a:pt x="107" y="54"/>
                  </a:cubicBezTo>
                  <a:cubicBezTo>
                    <a:pt x="109" y="54"/>
                    <a:pt x="110" y="54"/>
                    <a:pt x="110" y="54"/>
                  </a:cubicBezTo>
                  <a:cubicBezTo>
                    <a:pt x="110" y="52"/>
                    <a:pt x="110" y="52"/>
                    <a:pt x="110" y="52"/>
                  </a:cubicBezTo>
                  <a:cubicBezTo>
                    <a:pt x="110" y="52"/>
                    <a:pt x="109" y="52"/>
                    <a:pt x="109" y="52"/>
                  </a:cubicBezTo>
                  <a:cubicBezTo>
                    <a:pt x="108" y="52"/>
                    <a:pt x="106" y="52"/>
                    <a:pt x="105" y="52"/>
                  </a:cubicBezTo>
                  <a:cubicBezTo>
                    <a:pt x="105" y="52"/>
                    <a:pt x="105" y="52"/>
                    <a:pt x="105" y="52"/>
                  </a:cubicBezTo>
                  <a:cubicBezTo>
                    <a:pt x="105" y="52"/>
                    <a:pt x="105" y="52"/>
                    <a:pt x="105" y="52"/>
                  </a:cubicBezTo>
                  <a:cubicBezTo>
                    <a:pt x="104" y="52"/>
                    <a:pt x="100" y="52"/>
                    <a:pt x="98" y="51"/>
                  </a:cubicBezTo>
                  <a:cubicBezTo>
                    <a:pt x="96" y="51"/>
                    <a:pt x="90" y="51"/>
                    <a:pt x="87" y="51"/>
                  </a:cubicBezTo>
                  <a:cubicBezTo>
                    <a:pt x="87" y="49"/>
                    <a:pt x="87" y="49"/>
                    <a:pt x="87" y="49"/>
                  </a:cubicBezTo>
                  <a:cubicBezTo>
                    <a:pt x="88" y="49"/>
                    <a:pt x="91" y="50"/>
                    <a:pt x="94" y="50"/>
                  </a:cubicBezTo>
                  <a:cubicBezTo>
                    <a:pt x="97" y="50"/>
                    <a:pt x="110" y="50"/>
                    <a:pt x="110" y="50"/>
                  </a:cubicBezTo>
                  <a:cubicBezTo>
                    <a:pt x="110" y="49"/>
                    <a:pt x="110" y="49"/>
                    <a:pt x="110" y="49"/>
                  </a:cubicBezTo>
                  <a:cubicBezTo>
                    <a:pt x="110" y="49"/>
                    <a:pt x="99" y="49"/>
                    <a:pt x="94" y="49"/>
                  </a:cubicBezTo>
                  <a:cubicBezTo>
                    <a:pt x="91" y="49"/>
                    <a:pt x="88" y="48"/>
                    <a:pt x="87" y="48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88" y="48"/>
                    <a:pt x="91" y="48"/>
                    <a:pt x="93" y="48"/>
                  </a:cubicBezTo>
                  <a:cubicBezTo>
                    <a:pt x="97" y="49"/>
                    <a:pt x="110" y="49"/>
                    <a:pt x="110" y="49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0" y="47"/>
                    <a:pt x="98" y="47"/>
                    <a:pt x="93" y="47"/>
                  </a:cubicBezTo>
                  <a:cubicBezTo>
                    <a:pt x="90" y="46"/>
                    <a:pt x="88" y="46"/>
                    <a:pt x="87" y="46"/>
                  </a:cubicBezTo>
                  <a:cubicBezTo>
                    <a:pt x="87" y="43"/>
                    <a:pt x="87" y="43"/>
                    <a:pt x="87" y="43"/>
                  </a:cubicBezTo>
                  <a:cubicBezTo>
                    <a:pt x="87" y="43"/>
                    <a:pt x="88" y="43"/>
                    <a:pt x="89" y="43"/>
                  </a:cubicBezTo>
                  <a:cubicBezTo>
                    <a:pt x="91" y="44"/>
                    <a:pt x="97" y="45"/>
                    <a:pt x="99" y="45"/>
                  </a:cubicBezTo>
                  <a:cubicBezTo>
                    <a:pt x="101" y="45"/>
                    <a:pt x="109" y="45"/>
                    <a:pt x="110" y="45"/>
                  </a:cubicBezTo>
                  <a:lnTo>
                    <a:pt x="110" y="59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09" y="44"/>
                    <a:pt x="106" y="44"/>
                    <a:pt x="104" y="44"/>
                  </a:cubicBezTo>
                  <a:cubicBezTo>
                    <a:pt x="102" y="44"/>
                    <a:pt x="93" y="44"/>
                    <a:pt x="91" y="43"/>
                  </a:cubicBezTo>
                  <a:cubicBezTo>
                    <a:pt x="90" y="43"/>
                    <a:pt x="88" y="42"/>
                    <a:pt x="87" y="42"/>
                  </a:cubicBezTo>
                  <a:cubicBezTo>
                    <a:pt x="87" y="42"/>
                    <a:pt x="87" y="42"/>
                    <a:pt x="87" y="42"/>
                  </a:cubicBezTo>
                  <a:cubicBezTo>
                    <a:pt x="90" y="42"/>
                    <a:pt x="96" y="43"/>
                    <a:pt x="98" y="43"/>
                  </a:cubicBezTo>
                  <a:cubicBezTo>
                    <a:pt x="100" y="43"/>
                    <a:pt x="109" y="44"/>
                    <a:pt x="110" y="44"/>
                  </a:cubicBezTo>
                  <a:close/>
                  <a:moveTo>
                    <a:pt x="110" y="42"/>
                  </a:moveTo>
                  <a:cubicBezTo>
                    <a:pt x="110" y="42"/>
                    <a:pt x="110" y="42"/>
                    <a:pt x="110" y="42"/>
                  </a:cubicBezTo>
                  <a:cubicBezTo>
                    <a:pt x="109" y="42"/>
                    <a:pt x="100" y="42"/>
                    <a:pt x="96" y="41"/>
                  </a:cubicBezTo>
                  <a:cubicBezTo>
                    <a:pt x="92" y="41"/>
                    <a:pt x="89" y="41"/>
                    <a:pt x="87" y="40"/>
                  </a:cubicBezTo>
                  <a:cubicBezTo>
                    <a:pt x="87" y="37"/>
                    <a:pt x="87" y="37"/>
                    <a:pt x="87" y="37"/>
                  </a:cubicBezTo>
                  <a:cubicBezTo>
                    <a:pt x="89" y="37"/>
                    <a:pt x="96" y="39"/>
                    <a:pt x="99" y="39"/>
                  </a:cubicBezTo>
                  <a:cubicBezTo>
                    <a:pt x="103" y="39"/>
                    <a:pt x="110" y="39"/>
                    <a:pt x="110" y="39"/>
                  </a:cubicBezTo>
                  <a:cubicBezTo>
                    <a:pt x="110" y="37"/>
                    <a:pt x="110" y="37"/>
                    <a:pt x="110" y="37"/>
                  </a:cubicBezTo>
                  <a:cubicBezTo>
                    <a:pt x="110" y="37"/>
                    <a:pt x="104" y="37"/>
                    <a:pt x="100" y="37"/>
                  </a:cubicBezTo>
                  <a:cubicBezTo>
                    <a:pt x="96" y="37"/>
                    <a:pt x="90" y="36"/>
                    <a:pt x="87" y="35"/>
                  </a:cubicBezTo>
                  <a:cubicBezTo>
                    <a:pt x="87" y="30"/>
                    <a:pt x="87" y="30"/>
                    <a:pt x="87" y="30"/>
                  </a:cubicBezTo>
                  <a:cubicBezTo>
                    <a:pt x="92" y="31"/>
                    <a:pt x="96" y="32"/>
                    <a:pt x="99" y="32"/>
                  </a:cubicBezTo>
                  <a:cubicBezTo>
                    <a:pt x="105" y="33"/>
                    <a:pt x="126" y="32"/>
                    <a:pt x="135" y="32"/>
                  </a:cubicBezTo>
                  <a:cubicBezTo>
                    <a:pt x="142" y="32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39" y="33"/>
                    <a:pt x="136" y="33"/>
                  </a:cubicBezTo>
                  <a:cubicBezTo>
                    <a:pt x="133" y="33"/>
                    <a:pt x="127" y="33"/>
                    <a:pt x="123" y="33"/>
                  </a:cubicBezTo>
                  <a:cubicBezTo>
                    <a:pt x="120" y="33"/>
                    <a:pt x="112" y="33"/>
                    <a:pt x="112" y="33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0" y="33"/>
                    <a:pt x="110" y="33"/>
                    <a:pt x="110" y="33"/>
                  </a:cubicBezTo>
                  <a:lnTo>
                    <a:pt x="110" y="42"/>
                  </a:lnTo>
                  <a:close/>
                  <a:moveTo>
                    <a:pt x="112" y="59"/>
                  </a:moveTo>
                  <a:cubicBezTo>
                    <a:pt x="112" y="59"/>
                    <a:pt x="112" y="59"/>
                    <a:pt x="112" y="59"/>
                  </a:cubicBezTo>
                  <a:cubicBezTo>
                    <a:pt x="112" y="55"/>
                    <a:pt x="112" y="55"/>
                    <a:pt x="112" y="55"/>
                  </a:cubicBezTo>
                  <a:cubicBezTo>
                    <a:pt x="141" y="55"/>
                    <a:pt x="141" y="55"/>
                    <a:pt x="141" y="55"/>
                  </a:cubicBezTo>
                  <a:cubicBezTo>
                    <a:pt x="141" y="59"/>
                    <a:pt x="141" y="59"/>
                    <a:pt x="141" y="59"/>
                  </a:cubicBezTo>
                  <a:lnTo>
                    <a:pt x="112" y="59"/>
                  </a:lnTo>
                  <a:close/>
                  <a:moveTo>
                    <a:pt x="141" y="54"/>
                  </a:moveTo>
                  <a:cubicBezTo>
                    <a:pt x="141" y="54"/>
                    <a:pt x="141" y="54"/>
                    <a:pt x="141" y="54"/>
                  </a:cubicBezTo>
                  <a:cubicBezTo>
                    <a:pt x="141" y="54"/>
                    <a:pt x="141" y="54"/>
                    <a:pt x="141" y="54"/>
                  </a:cubicBezTo>
                  <a:cubicBezTo>
                    <a:pt x="141" y="54"/>
                    <a:pt x="141" y="54"/>
                    <a:pt x="141" y="54"/>
                  </a:cubicBezTo>
                  <a:cubicBezTo>
                    <a:pt x="140" y="54"/>
                    <a:pt x="134" y="54"/>
                    <a:pt x="129" y="54"/>
                  </a:cubicBezTo>
                  <a:cubicBezTo>
                    <a:pt x="124" y="54"/>
                    <a:pt x="113" y="54"/>
                    <a:pt x="112" y="54"/>
                  </a:cubicBezTo>
                  <a:cubicBezTo>
                    <a:pt x="112" y="54"/>
                    <a:pt x="112" y="54"/>
                    <a:pt x="112" y="54"/>
                  </a:cubicBezTo>
                  <a:cubicBezTo>
                    <a:pt x="114" y="54"/>
                    <a:pt x="115" y="54"/>
                    <a:pt x="116" y="53"/>
                  </a:cubicBezTo>
                  <a:cubicBezTo>
                    <a:pt x="124" y="53"/>
                    <a:pt x="138" y="54"/>
                    <a:pt x="142" y="54"/>
                  </a:cubicBezTo>
                  <a:lnTo>
                    <a:pt x="141" y="54"/>
                  </a:lnTo>
                  <a:close/>
                  <a:moveTo>
                    <a:pt x="146" y="15"/>
                  </a:moveTo>
                  <a:cubicBezTo>
                    <a:pt x="146" y="15"/>
                    <a:pt x="146" y="15"/>
                    <a:pt x="146" y="15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46" y="11"/>
                    <a:pt x="146" y="11"/>
                    <a:pt x="146" y="11"/>
                  </a:cubicBezTo>
                  <a:cubicBezTo>
                    <a:pt x="140" y="15"/>
                    <a:pt x="140" y="15"/>
                    <a:pt x="140" y="15"/>
                  </a:cubicBezTo>
                  <a:cubicBezTo>
                    <a:pt x="140" y="15"/>
                    <a:pt x="142" y="14"/>
                    <a:pt x="143" y="14"/>
                  </a:cubicBezTo>
                  <a:cubicBezTo>
                    <a:pt x="144" y="14"/>
                    <a:pt x="145" y="15"/>
                    <a:pt x="146" y="15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1" y="12"/>
                    <a:pt x="10" y="12"/>
                    <a:pt x="10" y="12"/>
                  </a:cubicBezTo>
                  <a:cubicBezTo>
                    <a:pt x="10" y="12"/>
                    <a:pt x="10" y="12"/>
                    <a:pt x="10" y="12"/>
                  </a:cubicBezTo>
                  <a:close/>
                  <a:moveTo>
                    <a:pt x="20" y="14"/>
                  </a:moveTo>
                  <a:cubicBezTo>
                    <a:pt x="20" y="14"/>
                    <a:pt x="20" y="14"/>
                    <a:pt x="20" y="14"/>
                  </a:cubicBezTo>
                  <a:cubicBezTo>
                    <a:pt x="19" y="14"/>
                    <a:pt x="18" y="14"/>
                    <a:pt x="18" y="14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20"/>
                    <a:pt x="15" y="18"/>
                    <a:pt x="17" y="17"/>
                  </a:cubicBezTo>
                  <a:cubicBezTo>
                    <a:pt x="19" y="16"/>
                    <a:pt x="23" y="14"/>
                    <a:pt x="23" y="14"/>
                  </a:cubicBezTo>
                  <a:cubicBezTo>
                    <a:pt x="23" y="14"/>
                    <a:pt x="22" y="14"/>
                    <a:pt x="20" y="14"/>
                  </a:cubicBezTo>
                  <a:close/>
                  <a:moveTo>
                    <a:pt x="10" y="16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2" y="15"/>
                    <a:pt x="13" y="15"/>
                  </a:cubicBezTo>
                  <a:cubicBezTo>
                    <a:pt x="13" y="15"/>
                    <a:pt x="16" y="13"/>
                    <a:pt x="16" y="13"/>
                  </a:cubicBezTo>
                  <a:cubicBezTo>
                    <a:pt x="15" y="13"/>
                    <a:pt x="15" y="13"/>
                    <a:pt x="15" y="13"/>
                  </a:cubicBezTo>
                  <a:lnTo>
                    <a:pt x="1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7"/>
            <p:cNvSpPr>
              <a:spLocks noEditPoints="1"/>
            </p:cNvSpPr>
            <p:nvPr/>
          </p:nvSpPr>
          <p:spPr bwMode="auto">
            <a:xfrm>
              <a:off x="559" y="4150"/>
              <a:ext cx="399" cy="149"/>
            </a:xfrm>
            <a:custGeom>
              <a:avLst/>
              <a:gdLst>
                <a:gd name="T0" fmla="*/ 140 w 154"/>
                <a:gd name="T1" fmla="*/ 42 h 56"/>
                <a:gd name="T2" fmla="*/ 80 w 154"/>
                <a:gd name="T3" fmla="*/ 11 h 56"/>
                <a:gd name="T4" fmla="*/ 101 w 154"/>
                <a:gd name="T5" fmla="*/ 30 h 56"/>
                <a:gd name="T6" fmla="*/ 80 w 154"/>
                <a:gd name="T7" fmla="*/ 17 h 56"/>
                <a:gd name="T8" fmla="*/ 106 w 154"/>
                <a:gd name="T9" fmla="*/ 29 h 56"/>
                <a:gd name="T10" fmla="*/ 109 w 154"/>
                <a:gd name="T11" fmla="*/ 1 h 56"/>
                <a:gd name="T12" fmla="*/ 78 w 154"/>
                <a:gd name="T13" fmla="*/ 25 h 56"/>
                <a:gd name="T14" fmla="*/ 11 w 154"/>
                <a:gd name="T15" fmla="*/ 53 h 56"/>
                <a:gd name="T16" fmla="*/ 2 w 154"/>
                <a:gd name="T17" fmla="*/ 50 h 56"/>
                <a:gd name="T18" fmla="*/ 5 w 154"/>
                <a:gd name="T19" fmla="*/ 45 h 56"/>
                <a:gd name="T20" fmla="*/ 6 w 154"/>
                <a:gd name="T21" fmla="*/ 44 h 56"/>
                <a:gd name="T22" fmla="*/ 8 w 154"/>
                <a:gd name="T23" fmla="*/ 44 h 56"/>
                <a:gd name="T24" fmla="*/ 10 w 154"/>
                <a:gd name="T25" fmla="*/ 50 h 56"/>
                <a:gd name="T26" fmla="*/ 12 w 154"/>
                <a:gd name="T27" fmla="*/ 43 h 56"/>
                <a:gd name="T28" fmla="*/ 13 w 154"/>
                <a:gd name="T29" fmla="*/ 43 h 56"/>
                <a:gd name="T30" fmla="*/ 77 w 154"/>
                <a:gd name="T31" fmla="*/ 19 h 56"/>
                <a:gd name="T32" fmla="*/ 79 w 154"/>
                <a:gd name="T33" fmla="*/ 27 h 56"/>
                <a:gd name="T34" fmla="*/ 83 w 154"/>
                <a:gd name="T35" fmla="*/ 40 h 56"/>
                <a:gd name="T36" fmla="*/ 83 w 154"/>
                <a:gd name="T37" fmla="*/ 39 h 56"/>
                <a:gd name="T38" fmla="*/ 71 w 154"/>
                <a:gd name="T39" fmla="*/ 44 h 56"/>
                <a:gd name="T40" fmla="*/ 98 w 154"/>
                <a:gd name="T41" fmla="*/ 36 h 56"/>
                <a:gd name="T42" fmla="*/ 98 w 154"/>
                <a:gd name="T43" fmla="*/ 42 h 56"/>
                <a:gd name="T44" fmla="*/ 88 w 154"/>
                <a:gd name="T45" fmla="*/ 39 h 56"/>
                <a:gd name="T46" fmla="*/ 98 w 154"/>
                <a:gd name="T47" fmla="*/ 36 h 56"/>
                <a:gd name="T48" fmla="*/ 60 w 154"/>
                <a:gd name="T49" fmla="*/ 40 h 56"/>
                <a:gd name="T50" fmla="*/ 65 w 154"/>
                <a:gd name="T51" fmla="*/ 47 h 56"/>
                <a:gd name="T52" fmla="*/ 122 w 154"/>
                <a:gd name="T53" fmla="*/ 47 h 56"/>
                <a:gd name="T54" fmla="*/ 113 w 154"/>
                <a:gd name="T55" fmla="*/ 35 h 56"/>
                <a:gd name="T56" fmla="*/ 126 w 154"/>
                <a:gd name="T57" fmla="*/ 45 h 56"/>
                <a:gd name="T58" fmla="*/ 77 w 154"/>
                <a:gd name="T59" fmla="*/ 12 h 56"/>
                <a:gd name="T60" fmla="*/ 92 w 154"/>
                <a:gd name="T61" fmla="*/ 10 h 56"/>
                <a:gd name="T62" fmla="*/ 83 w 154"/>
                <a:gd name="T63" fmla="*/ 13 h 56"/>
                <a:gd name="T64" fmla="*/ 83 w 154"/>
                <a:gd name="T65" fmla="*/ 32 h 56"/>
                <a:gd name="T66" fmla="*/ 75 w 154"/>
                <a:gd name="T67" fmla="*/ 22 h 56"/>
                <a:gd name="T68" fmla="*/ 106 w 154"/>
                <a:gd name="T69" fmla="*/ 32 h 56"/>
                <a:gd name="T70" fmla="*/ 83 w 154"/>
                <a:gd name="T71" fmla="*/ 16 h 56"/>
                <a:gd name="T72" fmla="*/ 91 w 154"/>
                <a:gd name="T73" fmla="*/ 19 h 56"/>
                <a:gd name="T74" fmla="*/ 91 w 154"/>
                <a:gd name="T75" fmla="*/ 24 h 56"/>
                <a:gd name="T76" fmla="*/ 91 w 154"/>
                <a:gd name="T77" fmla="*/ 28 h 56"/>
                <a:gd name="T78" fmla="*/ 99 w 154"/>
                <a:gd name="T79" fmla="*/ 32 h 56"/>
                <a:gd name="T80" fmla="*/ 70 w 154"/>
                <a:gd name="T81" fmla="*/ 47 h 56"/>
                <a:gd name="T82" fmla="*/ 45 w 154"/>
                <a:gd name="T83" fmla="*/ 48 h 56"/>
                <a:gd name="T84" fmla="*/ 59 w 154"/>
                <a:gd name="T85" fmla="*/ 48 h 56"/>
                <a:gd name="T86" fmla="*/ 79 w 154"/>
                <a:gd name="T87" fmla="*/ 47 h 56"/>
                <a:gd name="T88" fmla="*/ 94 w 154"/>
                <a:gd name="T89" fmla="*/ 48 h 56"/>
                <a:gd name="T90" fmla="*/ 111 w 154"/>
                <a:gd name="T91" fmla="*/ 47 h 56"/>
                <a:gd name="T92" fmla="*/ 112 w 154"/>
                <a:gd name="T93" fmla="*/ 43 h 56"/>
                <a:gd name="T94" fmla="*/ 115 w 154"/>
                <a:gd name="T95" fmla="*/ 12 h 56"/>
                <a:gd name="T96" fmla="*/ 115 w 154"/>
                <a:gd name="T97" fmla="*/ 21 h 56"/>
                <a:gd name="T98" fmla="*/ 115 w 154"/>
                <a:gd name="T99" fmla="*/ 30 h 56"/>
                <a:gd name="T100" fmla="*/ 114 w 154"/>
                <a:gd name="T101" fmla="*/ 11 h 56"/>
                <a:gd name="T102" fmla="*/ 115 w 154"/>
                <a:gd name="T103" fmla="*/ 20 h 56"/>
                <a:gd name="T104" fmla="*/ 114 w 154"/>
                <a:gd name="T105" fmla="*/ 29 h 56"/>
                <a:gd name="T106" fmla="*/ 151 w 154"/>
                <a:gd name="T107" fmla="*/ 45 h 56"/>
                <a:gd name="T108" fmla="*/ 47 w 154"/>
                <a:gd name="T109" fmla="*/ 39 h 56"/>
                <a:gd name="T110" fmla="*/ 47 w 154"/>
                <a:gd name="T111" fmla="*/ 45 h 56"/>
                <a:gd name="T112" fmla="*/ 103 w 154"/>
                <a:gd name="T113" fmla="*/ 29 h 56"/>
                <a:gd name="T114" fmla="*/ 100 w 154"/>
                <a:gd name="T115" fmla="*/ 18 h 56"/>
                <a:gd name="T116" fmla="*/ 104 w 154"/>
                <a:gd name="T117" fmla="*/ 29 h 56"/>
                <a:gd name="T118" fmla="*/ 103 w 154"/>
                <a:gd name="T119" fmla="*/ 5 h 56"/>
                <a:gd name="T120" fmla="*/ 71 w 154"/>
                <a:gd name="T121" fmla="*/ 39 h 56"/>
                <a:gd name="T122" fmla="*/ 60 w 154"/>
                <a:gd name="T123" fmla="*/ 45 h 56"/>
                <a:gd name="T124" fmla="*/ 64 w 154"/>
                <a:gd name="T125" fmla="*/ 45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54" h="56">
                  <a:moveTo>
                    <a:pt x="79" y="32"/>
                  </a:moveTo>
                  <a:cubicBezTo>
                    <a:pt x="80" y="32"/>
                    <a:pt x="80" y="32"/>
                    <a:pt x="80" y="32"/>
                  </a:cubicBezTo>
                  <a:cubicBezTo>
                    <a:pt x="80" y="31"/>
                    <a:pt x="80" y="31"/>
                    <a:pt x="80" y="31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79" y="30"/>
                    <a:pt x="79" y="30"/>
                    <a:pt x="79" y="30"/>
                  </a:cubicBezTo>
                  <a:lnTo>
                    <a:pt x="79" y="32"/>
                  </a:lnTo>
                  <a:close/>
                  <a:moveTo>
                    <a:pt x="80" y="25"/>
                  </a:moveTo>
                  <a:cubicBezTo>
                    <a:pt x="80" y="25"/>
                    <a:pt x="80" y="25"/>
                    <a:pt x="80" y="25"/>
                  </a:cubicBezTo>
                  <a:cubicBezTo>
                    <a:pt x="80" y="25"/>
                    <a:pt x="80" y="25"/>
                    <a:pt x="80" y="25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79" y="24"/>
                    <a:pt x="79" y="24"/>
                    <a:pt x="79" y="24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80" y="27"/>
                    <a:pt x="80" y="27"/>
                    <a:pt x="80" y="27"/>
                  </a:cubicBezTo>
                  <a:lnTo>
                    <a:pt x="80" y="25"/>
                  </a:lnTo>
                  <a:close/>
                  <a:moveTo>
                    <a:pt x="79" y="35"/>
                  </a:moveTo>
                  <a:cubicBezTo>
                    <a:pt x="79" y="35"/>
                    <a:pt x="79" y="35"/>
                    <a:pt x="79" y="35"/>
                  </a:cubicBezTo>
                  <a:cubicBezTo>
                    <a:pt x="80" y="35"/>
                    <a:pt x="80" y="35"/>
                    <a:pt x="80" y="35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79" y="32"/>
                    <a:pt x="79" y="32"/>
                    <a:pt x="79" y="32"/>
                  </a:cubicBezTo>
                  <a:lnTo>
                    <a:pt x="79" y="35"/>
                  </a:lnTo>
                  <a:close/>
                  <a:moveTo>
                    <a:pt x="79" y="9"/>
                  </a:move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7" y="9"/>
                    <a:pt x="77" y="9"/>
                    <a:pt x="77" y="9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2"/>
                    <a:pt x="78" y="12"/>
                    <a:pt x="78" y="12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9"/>
                    <a:pt x="79" y="9"/>
                    <a:pt x="79" y="9"/>
                  </a:cubicBezTo>
                  <a:close/>
                  <a:moveTo>
                    <a:pt x="78" y="11"/>
                  </a:moveTo>
                  <a:cubicBezTo>
                    <a:pt x="78" y="11"/>
                    <a:pt x="78" y="11"/>
                    <a:pt x="78" y="11"/>
                  </a:cubicBezTo>
                  <a:cubicBezTo>
                    <a:pt x="78" y="10"/>
                    <a:pt x="78" y="10"/>
                    <a:pt x="78" y="10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11"/>
                    <a:pt x="79" y="11"/>
                    <a:pt x="79" y="11"/>
                  </a:cubicBezTo>
                  <a:lnTo>
                    <a:pt x="78" y="11"/>
                  </a:lnTo>
                  <a:close/>
                  <a:moveTo>
                    <a:pt x="140" y="42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41" y="42"/>
                    <a:pt x="141" y="42"/>
                    <a:pt x="141" y="42"/>
                  </a:cubicBezTo>
                  <a:cubicBezTo>
                    <a:pt x="140" y="41"/>
                    <a:pt x="140" y="41"/>
                    <a:pt x="140" y="41"/>
                  </a:cubicBezTo>
                  <a:lnTo>
                    <a:pt x="140" y="42"/>
                  </a:lnTo>
                  <a:close/>
                  <a:moveTo>
                    <a:pt x="142" y="42"/>
                  </a:moveTo>
                  <a:cubicBezTo>
                    <a:pt x="142" y="42"/>
                    <a:pt x="142" y="42"/>
                    <a:pt x="142" y="42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2"/>
                    <a:pt x="143" y="42"/>
                    <a:pt x="143" y="42"/>
                  </a:cubicBezTo>
                  <a:lnTo>
                    <a:pt x="142" y="42"/>
                  </a:lnTo>
                  <a:close/>
                  <a:moveTo>
                    <a:pt x="141" y="38"/>
                  </a:moveTo>
                  <a:cubicBezTo>
                    <a:pt x="141" y="38"/>
                    <a:pt x="141" y="38"/>
                    <a:pt x="141" y="38"/>
                  </a:cubicBezTo>
                  <a:cubicBezTo>
                    <a:pt x="141" y="38"/>
                    <a:pt x="141" y="40"/>
                    <a:pt x="141" y="40"/>
                  </a:cubicBezTo>
                  <a:cubicBezTo>
                    <a:pt x="142" y="40"/>
                    <a:pt x="142" y="40"/>
                    <a:pt x="142" y="40"/>
                  </a:cubicBezTo>
                  <a:lnTo>
                    <a:pt x="141" y="38"/>
                  </a:lnTo>
                  <a:close/>
                  <a:moveTo>
                    <a:pt x="79" y="16"/>
                  </a:moveTo>
                  <a:cubicBezTo>
                    <a:pt x="79" y="16"/>
                    <a:pt x="79" y="16"/>
                    <a:pt x="79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79" y="14"/>
                    <a:pt x="79" y="14"/>
                    <a:pt x="79" y="14"/>
                  </a:cubicBezTo>
                  <a:lnTo>
                    <a:pt x="79" y="16"/>
                  </a:lnTo>
                  <a:close/>
                  <a:moveTo>
                    <a:pt x="79" y="29"/>
                  </a:moveTo>
                  <a:cubicBezTo>
                    <a:pt x="79" y="29"/>
                    <a:pt x="79" y="29"/>
                    <a:pt x="79" y="29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0" y="28"/>
                    <a:pt x="80" y="28"/>
                    <a:pt x="80" y="28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79" y="27"/>
                    <a:pt x="79" y="27"/>
                    <a:pt x="79" y="27"/>
                  </a:cubicBezTo>
                  <a:lnTo>
                    <a:pt x="79" y="29"/>
                  </a:lnTo>
                  <a:close/>
                  <a:moveTo>
                    <a:pt x="82" y="8"/>
                  </a:move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3"/>
                    <a:pt x="79" y="13"/>
                    <a:pt x="79" y="13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80" y="11"/>
                    <a:pt x="80" y="11"/>
                    <a:pt x="80" y="11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2" y="8"/>
                    <a:pt x="82" y="8"/>
                    <a:pt x="82" y="8"/>
                  </a:cubicBezTo>
                  <a:close/>
                  <a:moveTo>
                    <a:pt x="80" y="11"/>
                  </a:moveTo>
                  <a:cubicBezTo>
                    <a:pt x="80" y="11"/>
                    <a:pt x="80" y="11"/>
                    <a:pt x="80" y="11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82" y="9"/>
                    <a:pt x="82" y="9"/>
                    <a:pt x="82" y="9"/>
                  </a:cubicBezTo>
                  <a:cubicBezTo>
                    <a:pt x="82" y="11"/>
                    <a:pt x="82" y="11"/>
                    <a:pt x="82" y="11"/>
                  </a:cubicBezTo>
                  <a:lnTo>
                    <a:pt x="80" y="11"/>
                  </a:lnTo>
                  <a:close/>
                  <a:moveTo>
                    <a:pt x="84" y="8"/>
                  </a:move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4" y="8"/>
                    <a:pt x="84" y="8"/>
                    <a:pt x="84" y="8"/>
                  </a:cubicBezTo>
                  <a:close/>
                  <a:moveTo>
                    <a:pt x="82" y="10"/>
                  </a:moveTo>
                  <a:cubicBezTo>
                    <a:pt x="82" y="10"/>
                    <a:pt x="82" y="10"/>
                    <a:pt x="82" y="10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10"/>
                    <a:pt x="84" y="10"/>
                    <a:pt x="84" y="10"/>
                  </a:cubicBezTo>
                  <a:lnTo>
                    <a:pt x="82" y="10"/>
                  </a:lnTo>
                  <a:close/>
                  <a:moveTo>
                    <a:pt x="91" y="6"/>
                  </a:moveTo>
                  <a:cubicBezTo>
                    <a:pt x="91" y="6"/>
                    <a:pt x="91" y="6"/>
                    <a:pt x="91" y="6"/>
                  </a:cubicBezTo>
                  <a:cubicBezTo>
                    <a:pt x="91" y="6"/>
                    <a:pt x="91" y="6"/>
                    <a:pt x="91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89" y="6"/>
                    <a:pt x="89" y="6"/>
                    <a:pt x="89" y="6"/>
                  </a:cubicBezTo>
                  <a:cubicBezTo>
                    <a:pt x="89" y="11"/>
                    <a:pt x="89" y="11"/>
                    <a:pt x="89" y="11"/>
                  </a:cubicBezTo>
                  <a:cubicBezTo>
                    <a:pt x="89" y="10"/>
                    <a:pt x="89" y="10"/>
                    <a:pt x="89" y="10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2" y="6"/>
                    <a:pt x="92" y="6"/>
                    <a:pt x="92" y="6"/>
                  </a:cubicBezTo>
                  <a:lnTo>
                    <a:pt x="91" y="6"/>
                  </a:lnTo>
                  <a:close/>
                  <a:moveTo>
                    <a:pt x="90" y="8"/>
                  </a:moveTo>
                  <a:cubicBezTo>
                    <a:pt x="90" y="8"/>
                    <a:pt x="90" y="8"/>
                    <a:pt x="90" y="8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1" y="6"/>
                    <a:pt x="91" y="6"/>
                    <a:pt x="91" y="6"/>
                  </a:cubicBezTo>
                  <a:cubicBezTo>
                    <a:pt x="91" y="8"/>
                    <a:pt x="91" y="8"/>
                    <a:pt x="91" y="8"/>
                  </a:cubicBezTo>
                  <a:lnTo>
                    <a:pt x="90" y="8"/>
                  </a:lnTo>
                  <a:close/>
                  <a:moveTo>
                    <a:pt x="100" y="33"/>
                  </a:moveTo>
                  <a:cubicBezTo>
                    <a:pt x="100" y="33"/>
                    <a:pt x="100" y="33"/>
                    <a:pt x="100" y="33"/>
                  </a:cubicBezTo>
                  <a:cubicBezTo>
                    <a:pt x="101" y="32"/>
                    <a:pt x="101" y="32"/>
                    <a:pt x="101" y="32"/>
                  </a:cubicBezTo>
                  <a:cubicBezTo>
                    <a:pt x="101" y="31"/>
                    <a:pt x="101" y="31"/>
                    <a:pt x="101" y="31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0" y="30"/>
                    <a:pt x="100" y="30"/>
                    <a:pt x="100" y="30"/>
                  </a:cubicBezTo>
                  <a:lnTo>
                    <a:pt x="100" y="33"/>
                  </a:lnTo>
                  <a:close/>
                  <a:moveTo>
                    <a:pt x="136" y="36"/>
                  </a:moveTo>
                  <a:cubicBezTo>
                    <a:pt x="136" y="36"/>
                    <a:pt x="136" y="36"/>
                    <a:pt x="136" y="36"/>
                  </a:cubicBezTo>
                  <a:cubicBezTo>
                    <a:pt x="134" y="36"/>
                    <a:pt x="134" y="36"/>
                    <a:pt x="134" y="36"/>
                  </a:cubicBezTo>
                  <a:cubicBezTo>
                    <a:pt x="136" y="37"/>
                    <a:pt x="136" y="37"/>
                    <a:pt x="136" y="37"/>
                  </a:cubicBezTo>
                  <a:lnTo>
                    <a:pt x="136" y="36"/>
                  </a:lnTo>
                  <a:close/>
                  <a:moveTo>
                    <a:pt x="136" y="42"/>
                  </a:moveTo>
                  <a:cubicBezTo>
                    <a:pt x="136" y="42"/>
                    <a:pt x="136" y="42"/>
                    <a:pt x="136" y="42"/>
                  </a:cubicBezTo>
                  <a:cubicBezTo>
                    <a:pt x="138" y="42"/>
                    <a:pt x="138" y="42"/>
                    <a:pt x="138" y="42"/>
                  </a:cubicBezTo>
                  <a:cubicBezTo>
                    <a:pt x="136" y="41"/>
                    <a:pt x="136" y="41"/>
                    <a:pt x="136" y="41"/>
                  </a:cubicBezTo>
                  <a:lnTo>
                    <a:pt x="136" y="42"/>
                  </a:lnTo>
                  <a:close/>
                  <a:moveTo>
                    <a:pt x="135" y="39"/>
                  </a:moveTo>
                  <a:cubicBezTo>
                    <a:pt x="135" y="39"/>
                    <a:pt x="135" y="39"/>
                    <a:pt x="135" y="39"/>
                  </a:cubicBezTo>
                  <a:cubicBezTo>
                    <a:pt x="135" y="39"/>
                    <a:pt x="135" y="39"/>
                    <a:pt x="135" y="39"/>
                  </a:cubicBezTo>
                  <a:cubicBezTo>
                    <a:pt x="134" y="39"/>
                    <a:pt x="134" y="39"/>
                    <a:pt x="134" y="39"/>
                  </a:cubicBezTo>
                  <a:lnTo>
                    <a:pt x="135" y="39"/>
                  </a:lnTo>
                  <a:close/>
                  <a:moveTo>
                    <a:pt x="79" y="21"/>
                  </a:moveTo>
                  <a:cubicBezTo>
                    <a:pt x="79" y="21"/>
                    <a:pt x="79" y="21"/>
                    <a:pt x="79" y="21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80" y="20"/>
                    <a:pt x="80" y="20"/>
                    <a:pt x="80" y="20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79" y="19"/>
                    <a:pt x="79" y="19"/>
                    <a:pt x="79" y="19"/>
                  </a:cubicBezTo>
                  <a:lnTo>
                    <a:pt x="79" y="21"/>
                  </a:lnTo>
                  <a:close/>
                  <a:moveTo>
                    <a:pt x="79" y="24"/>
                  </a:moveTo>
                  <a:cubicBezTo>
                    <a:pt x="79" y="24"/>
                    <a:pt x="79" y="24"/>
                    <a:pt x="79" y="24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80" y="22"/>
                    <a:pt x="80" y="22"/>
                    <a:pt x="80" y="22"/>
                  </a:cubicBezTo>
                  <a:cubicBezTo>
                    <a:pt x="80" y="22"/>
                    <a:pt x="80" y="22"/>
                    <a:pt x="80" y="22"/>
                  </a:cubicBezTo>
                  <a:cubicBezTo>
                    <a:pt x="81" y="22"/>
                    <a:pt x="81" y="22"/>
                    <a:pt x="81" y="22"/>
                  </a:cubicBezTo>
                  <a:cubicBezTo>
                    <a:pt x="81" y="21"/>
                    <a:pt x="81" y="21"/>
                    <a:pt x="81" y="21"/>
                  </a:cubicBezTo>
                  <a:cubicBezTo>
                    <a:pt x="79" y="22"/>
                    <a:pt x="79" y="22"/>
                    <a:pt x="79" y="22"/>
                  </a:cubicBezTo>
                  <a:lnTo>
                    <a:pt x="79" y="24"/>
                  </a:lnTo>
                  <a:close/>
                  <a:moveTo>
                    <a:pt x="139" y="41"/>
                  </a:moveTo>
                  <a:cubicBezTo>
                    <a:pt x="139" y="41"/>
                    <a:pt x="139" y="41"/>
                    <a:pt x="139" y="41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37" y="40"/>
                    <a:pt x="137" y="40"/>
                    <a:pt x="137" y="40"/>
                  </a:cubicBezTo>
                  <a:lnTo>
                    <a:pt x="139" y="41"/>
                  </a:lnTo>
                  <a:close/>
                  <a:moveTo>
                    <a:pt x="79" y="19"/>
                  </a:moveTo>
                  <a:cubicBezTo>
                    <a:pt x="79" y="19"/>
                    <a:pt x="79" y="19"/>
                    <a:pt x="79" y="19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0" y="17"/>
                    <a:pt x="80" y="17"/>
                    <a:pt x="80" y="17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79" y="16"/>
                    <a:pt x="79" y="16"/>
                    <a:pt x="79" y="16"/>
                  </a:cubicBezTo>
                  <a:lnTo>
                    <a:pt x="79" y="19"/>
                  </a:lnTo>
                  <a:close/>
                  <a:moveTo>
                    <a:pt x="144" y="42"/>
                  </a:moveTo>
                  <a:cubicBezTo>
                    <a:pt x="144" y="42"/>
                    <a:pt x="144" y="42"/>
                    <a:pt x="144" y="42"/>
                  </a:cubicBezTo>
                  <a:cubicBezTo>
                    <a:pt x="144" y="41"/>
                    <a:pt x="144" y="41"/>
                    <a:pt x="144" y="41"/>
                  </a:cubicBezTo>
                  <a:cubicBezTo>
                    <a:pt x="143" y="41"/>
                    <a:pt x="143" y="41"/>
                    <a:pt x="143" y="41"/>
                  </a:cubicBezTo>
                  <a:lnTo>
                    <a:pt x="144" y="42"/>
                  </a:lnTo>
                  <a:close/>
                  <a:moveTo>
                    <a:pt x="137" y="38"/>
                  </a:moveTo>
                  <a:cubicBezTo>
                    <a:pt x="137" y="38"/>
                    <a:pt x="137" y="38"/>
                    <a:pt x="137" y="38"/>
                  </a:cubicBezTo>
                  <a:cubicBezTo>
                    <a:pt x="140" y="38"/>
                    <a:pt x="140" y="38"/>
                    <a:pt x="140" y="38"/>
                  </a:cubicBezTo>
                  <a:cubicBezTo>
                    <a:pt x="137" y="36"/>
                    <a:pt x="137" y="36"/>
                    <a:pt x="137" y="36"/>
                  </a:cubicBezTo>
                  <a:lnTo>
                    <a:pt x="137" y="38"/>
                  </a:lnTo>
                  <a:close/>
                  <a:moveTo>
                    <a:pt x="107" y="19"/>
                  </a:moveTo>
                  <a:cubicBezTo>
                    <a:pt x="107" y="19"/>
                    <a:pt x="107" y="19"/>
                    <a:pt x="107" y="19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9"/>
                    <a:pt x="106" y="19"/>
                    <a:pt x="106" y="19"/>
                  </a:cubicBezTo>
                  <a:lnTo>
                    <a:pt x="107" y="19"/>
                  </a:lnTo>
                  <a:close/>
                  <a:moveTo>
                    <a:pt x="140" y="36"/>
                  </a:moveTo>
                  <a:cubicBezTo>
                    <a:pt x="140" y="36"/>
                    <a:pt x="140" y="36"/>
                    <a:pt x="140" y="36"/>
                  </a:cubicBezTo>
                  <a:cubicBezTo>
                    <a:pt x="144" y="40"/>
                    <a:pt x="144" y="40"/>
                    <a:pt x="144" y="40"/>
                  </a:cubicBezTo>
                  <a:cubicBezTo>
                    <a:pt x="144" y="35"/>
                    <a:pt x="144" y="35"/>
                    <a:pt x="144" y="35"/>
                  </a:cubicBezTo>
                  <a:lnTo>
                    <a:pt x="140" y="36"/>
                  </a:lnTo>
                  <a:close/>
                  <a:moveTo>
                    <a:pt x="107" y="22"/>
                  </a:moveTo>
                  <a:cubicBezTo>
                    <a:pt x="107" y="22"/>
                    <a:pt x="107" y="22"/>
                    <a:pt x="107" y="22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9" y="19"/>
                    <a:pt x="109" y="19"/>
                    <a:pt x="109" y="19"/>
                  </a:cubicBezTo>
                  <a:cubicBezTo>
                    <a:pt x="109" y="19"/>
                    <a:pt x="109" y="19"/>
                    <a:pt x="109" y="19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6" y="22"/>
                    <a:pt x="106" y="22"/>
                    <a:pt x="106" y="22"/>
                  </a:cubicBezTo>
                  <a:lnTo>
                    <a:pt x="107" y="22"/>
                  </a:lnTo>
                  <a:close/>
                  <a:moveTo>
                    <a:pt x="107" y="32"/>
                  </a:moveTo>
                  <a:cubicBezTo>
                    <a:pt x="107" y="32"/>
                    <a:pt x="107" y="32"/>
                    <a:pt x="107" y="32"/>
                  </a:cubicBezTo>
                  <a:cubicBezTo>
                    <a:pt x="107" y="30"/>
                    <a:pt x="107" y="30"/>
                    <a:pt x="107" y="30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9" y="29"/>
                    <a:pt x="109" y="29"/>
                    <a:pt x="109" y="29"/>
                  </a:cubicBezTo>
                  <a:cubicBezTo>
                    <a:pt x="109" y="29"/>
                    <a:pt x="109" y="29"/>
                    <a:pt x="109" y="29"/>
                  </a:cubicBezTo>
                  <a:cubicBezTo>
                    <a:pt x="106" y="29"/>
                    <a:pt x="106" y="29"/>
                    <a:pt x="106" y="29"/>
                  </a:cubicBezTo>
                  <a:cubicBezTo>
                    <a:pt x="106" y="32"/>
                    <a:pt x="106" y="32"/>
                    <a:pt x="106" y="32"/>
                  </a:cubicBezTo>
                  <a:lnTo>
                    <a:pt x="107" y="32"/>
                  </a:lnTo>
                  <a:close/>
                  <a:moveTo>
                    <a:pt x="107" y="29"/>
                  </a:moveTo>
                  <a:cubicBezTo>
                    <a:pt x="107" y="29"/>
                    <a:pt x="107" y="29"/>
                    <a:pt x="107" y="29"/>
                  </a:cubicBezTo>
                  <a:cubicBezTo>
                    <a:pt x="107" y="27"/>
                    <a:pt x="107" y="27"/>
                    <a:pt x="107" y="27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9"/>
                    <a:pt x="106" y="29"/>
                    <a:pt x="106" y="29"/>
                  </a:cubicBezTo>
                  <a:lnTo>
                    <a:pt x="107" y="29"/>
                  </a:lnTo>
                  <a:close/>
                  <a:moveTo>
                    <a:pt x="107" y="25"/>
                  </a:moveTo>
                  <a:cubicBezTo>
                    <a:pt x="107" y="25"/>
                    <a:pt x="107" y="25"/>
                    <a:pt x="107" y="25"/>
                  </a:cubicBezTo>
                  <a:cubicBezTo>
                    <a:pt x="107" y="24"/>
                    <a:pt x="107" y="24"/>
                    <a:pt x="107" y="24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6"/>
                    <a:pt x="106" y="26"/>
                    <a:pt x="106" y="26"/>
                  </a:cubicBezTo>
                  <a:lnTo>
                    <a:pt x="107" y="25"/>
                  </a:lnTo>
                  <a:close/>
                  <a:moveTo>
                    <a:pt x="100" y="29"/>
                  </a:moveTo>
                  <a:cubicBezTo>
                    <a:pt x="100" y="29"/>
                    <a:pt x="100" y="29"/>
                    <a:pt x="100" y="29"/>
                  </a:cubicBezTo>
                  <a:cubicBezTo>
                    <a:pt x="101" y="29"/>
                    <a:pt x="101" y="29"/>
                    <a:pt x="101" y="29"/>
                  </a:cubicBezTo>
                  <a:cubicBezTo>
                    <a:pt x="101" y="28"/>
                    <a:pt x="101" y="28"/>
                    <a:pt x="101" y="28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3" y="27"/>
                    <a:pt x="103" y="27"/>
                    <a:pt x="103" y="27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0" y="27"/>
                    <a:pt x="100" y="27"/>
                    <a:pt x="100" y="27"/>
                  </a:cubicBezTo>
                  <a:lnTo>
                    <a:pt x="100" y="29"/>
                  </a:lnTo>
                  <a:close/>
                  <a:moveTo>
                    <a:pt x="107" y="13"/>
                  </a:moveTo>
                  <a:cubicBezTo>
                    <a:pt x="107" y="13"/>
                    <a:pt x="107" y="13"/>
                    <a:pt x="107" y="13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7" y="10"/>
                    <a:pt x="107" y="10"/>
                    <a:pt x="107" y="10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6" y="10"/>
                    <a:pt x="106" y="10"/>
                    <a:pt x="106" y="10"/>
                  </a:cubicBezTo>
                  <a:cubicBezTo>
                    <a:pt x="106" y="13"/>
                    <a:pt x="106" y="13"/>
                    <a:pt x="106" y="13"/>
                  </a:cubicBezTo>
                  <a:lnTo>
                    <a:pt x="107" y="13"/>
                  </a:lnTo>
                  <a:close/>
                  <a:moveTo>
                    <a:pt x="107" y="7"/>
                  </a:moveTo>
                  <a:cubicBezTo>
                    <a:pt x="107" y="7"/>
                    <a:pt x="107" y="7"/>
                    <a:pt x="107" y="7"/>
                  </a:cubicBezTo>
                  <a:cubicBezTo>
                    <a:pt x="107" y="4"/>
                    <a:pt x="107" y="4"/>
                    <a:pt x="107" y="4"/>
                  </a:cubicBezTo>
                  <a:cubicBezTo>
                    <a:pt x="107" y="4"/>
                    <a:pt x="107" y="4"/>
                    <a:pt x="107" y="4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7"/>
                    <a:pt x="106" y="7"/>
                    <a:pt x="106" y="7"/>
                  </a:cubicBezTo>
                  <a:lnTo>
                    <a:pt x="107" y="7"/>
                  </a:lnTo>
                  <a:close/>
                  <a:moveTo>
                    <a:pt x="107" y="2"/>
                  </a:moveTo>
                  <a:cubicBezTo>
                    <a:pt x="107" y="2"/>
                    <a:pt x="107" y="2"/>
                    <a:pt x="107" y="2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7" y="4"/>
                    <a:pt x="107" y="4"/>
                    <a:pt x="107" y="4"/>
                  </a:cubicBezTo>
                  <a:lnTo>
                    <a:pt x="107" y="2"/>
                  </a:lnTo>
                  <a:close/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lnTo>
                    <a:pt x="75" y="10"/>
                  </a:lnTo>
                  <a:close/>
                  <a:moveTo>
                    <a:pt x="107" y="10"/>
                  </a:moveTo>
                  <a:cubicBezTo>
                    <a:pt x="107" y="10"/>
                    <a:pt x="107" y="10"/>
                    <a:pt x="107" y="10"/>
                  </a:cubicBezTo>
                  <a:cubicBezTo>
                    <a:pt x="107" y="8"/>
                    <a:pt x="107" y="8"/>
                    <a:pt x="107" y="8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6" y="10"/>
                    <a:pt x="106" y="10"/>
                    <a:pt x="106" y="10"/>
                  </a:cubicBezTo>
                  <a:lnTo>
                    <a:pt x="107" y="10"/>
                  </a:lnTo>
                  <a:close/>
                  <a:moveTo>
                    <a:pt x="107" y="16"/>
                  </a:moveTo>
                  <a:cubicBezTo>
                    <a:pt x="107" y="16"/>
                    <a:pt x="107" y="16"/>
                    <a:pt x="107" y="16"/>
                  </a:cubicBezTo>
                  <a:cubicBezTo>
                    <a:pt x="107" y="14"/>
                    <a:pt x="107" y="14"/>
                    <a:pt x="107" y="14"/>
                  </a:cubicBezTo>
                  <a:cubicBezTo>
                    <a:pt x="107" y="14"/>
                    <a:pt x="107" y="14"/>
                    <a:pt x="107" y="14"/>
                  </a:cubicBezTo>
                  <a:cubicBezTo>
                    <a:pt x="107" y="13"/>
                    <a:pt x="107" y="13"/>
                    <a:pt x="107" y="13"/>
                  </a:cubicBezTo>
                  <a:cubicBezTo>
                    <a:pt x="109" y="13"/>
                    <a:pt x="109" y="13"/>
                    <a:pt x="109" y="13"/>
                  </a:cubicBezTo>
                  <a:cubicBezTo>
                    <a:pt x="109" y="13"/>
                    <a:pt x="109" y="13"/>
                    <a:pt x="109" y="13"/>
                  </a:cubicBezTo>
                  <a:cubicBezTo>
                    <a:pt x="106" y="13"/>
                    <a:pt x="106" y="13"/>
                    <a:pt x="106" y="13"/>
                  </a:cubicBezTo>
                  <a:cubicBezTo>
                    <a:pt x="106" y="16"/>
                    <a:pt x="106" y="16"/>
                    <a:pt x="106" y="16"/>
                  </a:cubicBezTo>
                  <a:lnTo>
                    <a:pt x="107" y="16"/>
                  </a:lnTo>
                  <a:close/>
                  <a:moveTo>
                    <a:pt x="77" y="17"/>
                  </a:moveTo>
                  <a:cubicBezTo>
                    <a:pt x="77" y="17"/>
                    <a:pt x="77" y="17"/>
                    <a:pt x="77" y="17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7" y="14"/>
                    <a:pt x="77" y="14"/>
                    <a:pt x="77" y="14"/>
                  </a:cubicBezTo>
                  <a:lnTo>
                    <a:pt x="77" y="17"/>
                  </a:lnTo>
                  <a:close/>
                  <a:moveTo>
                    <a:pt x="78" y="25"/>
                  </a:moveTo>
                  <a:cubicBezTo>
                    <a:pt x="78" y="25"/>
                    <a:pt x="78" y="25"/>
                    <a:pt x="78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9" y="25"/>
                    <a:pt x="79" y="25"/>
                    <a:pt x="79" y="25"/>
                  </a:cubicBezTo>
                  <a:cubicBezTo>
                    <a:pt x="79" y="24"/>
                    <a:pt x="79" y="24"/>
                    <a:pt x="79" y="24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7"/>
                    <a:pt x="77" y="27"/>
                    <a:pt x="77" y="27"/>
                  </a:cubicBezTo>
                  <a:cubicBezTo>
                    <a:pt x="77" y="27"/>
                    <a:pt x="77" y="27"/>
                    <a:pt x="77" y="27"/>
                  </a:cubicBezTo>
                  <a:lnTo>
                    <a:pt x="78" y="25"/>
                  </a:lnTo>
                  <a:close/>
                  <a:moveTo>
                    <a:pt x="78" y="11"/>
                  </a:moveTo>
                  <a:cubicBezTo>
                    <a:pt x="78" y="11"/>
                    <a:pt x="78" y="11"/>
                    <a:pt x="78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8" y="10"/>
                    <a:pt x="78" y="10"/>
                    <a:pt x="78" y="10"/>
                  </a:cubicBezTo>
                  <a:lnTo>
                    <a:pt x="78" y="11"/>
                  </a:lnTo>
                  <a:close/>
                  <a:moveTo>
                    <a:pt x="28" y="40"/>
                  </a:moveTo>
                  <a:cubicBezTo>
                    <a:pt x="28" y="40"/>
                    <a:pt x="28" y="40"/>
                    <a:pt x="28" y="40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28" y="53"/>
                    <a:pt x="28" y="53"/>
                    <a:pt x="28" y="53"/>
                  </a:cubicBezTo>
                  <a:lnTo>
                    <a:pt x="28" y="40"/>
                  </a:lnTo>
                  <a:close/>
                  <a:moveTo>
                    <a:pt x="5" y="53"/>
                  </a:moveTo>
                  <a:cubicBezTo>
                    <a:pt x="5" y="53"/>
                    <a:pt x="5" y="53"/>
                    <a:pt x="5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5" y="53"/>
                    <a:pt x="5" y="53"/>
                    <a:pt x="5" y="53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5" y="52"/>
                    <a:pt x="5" y="52"/>
                    <a:pt x="5" y="52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5" y="52"/>
                    <a:pt x="5" y="52"/>
                    <a:pt x="5" y="52"/>
                  </a:cubicBezTo>
                  <a:close/>
                  <a:moveTo>
                    <a:pt x="5" y="51"/>
                  </a:moveTo>
                  <a:cubicBezTo>
                    <a:pt x="5" y="51"/>
                    <a:pt x="5" y="51"/>
                    <a:pt x="5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5" y="51"/>
                    <a:pt x="5" y="51"/>
                    <a:pt x="5" y="51"/>
                  </a:cubicBezTo>
                  <a:close/>
                  <a:moveTo>
                    <a:pt x="5" y="51"/>
                  </a:moveTo>
                  <a:cubicBezTo>
                    <a:pt x="5" y="51"/>
                    <a:pt x="5" y="51"/>
                    <a:pt x="5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5" y="51"/>
                    <a:pt x="5" y="51"/>
                    <a:pt x="5" y="51"/>
                  </a:cubicBezTo>
                  <a:close/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5" y="50"/>
                    <a:pt x="5" y="50"/>
                    <a:pt x="5" y="50"/>
                  </a:cubicBezTo>
                  <a:close/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5" y="50"/>
                    <a:pt x="5" y="50"/>
                    <a:pt x="5" y="50"/>
                  </a:cubicBez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5" y="49"/>
                    <a:pt x="5" y="49"/>
                    <a:pt x="5" y="49"/>
                  </a:cubicBez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5" y="49"/>
                    <a:pt x="5" y="49"/>
                    <a:pt x="5" y="49"/>
                  </a:cubicBezTo>
                  <a:close/>
                  <a:moveTo>
                    <a:pt x="5" y="48"/>
                  </a:moveTo>
                  <a:cubicBezTo>
                    <a:pt x="5" y="48"/>
                    <a:pt x="5" y="48"/>
                    <a:pt x="5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5" y="48"/>
                    <a:pt x="5" y="48"/>
                    <a:pt x="5" y="48"/>
                  </a:cubicBezTo>
                  <a:close/>
                  <a:moveTo>
                    <a:pt x="5" y="48"/>
                  </a:moveTo>
                  <a:cubicBezTo>
                    <a:pt x="5" y="48"/>
                    <a:pt x="5" y="48"/>
                    <a:pt x="5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5" y="47"/>
                    <a:pt x="5" y="47"/>
                    <a:pt x="5" y="47"/>
                  </a:cubicBezTo>
                  <a:lnTo>
                    <a:pt x="5" y="48"/>
                  </a:lnTo>
                  <a:close/>
                  <a:moveTo>
                    <a:pt x="5" y="47"/>
                  </a:moveTo>
                  <a:cubicBezTo>
                    <a:pt x="5" y="47"/>
                    <a:pt x="5" y="47"/>
                    <a:pt x="5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5" y="47"/>
                    <a:pt x="5" y="47"/>
                    <a:pt x="5" y="47"/>
                  </a:cubicBezTo>
                  <a:close/>
                  <a:moveTo>
                    <a:pt x="5" y="47"/>
                  </a:moveTo>
                  <a:cubicBezTo>
                    <a:pt x="5" y="47"/>
                    <a:pt x="5" y="47"/>
                    <a:pt x="5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5" y="46"/>
                    <a:pt x="5" y="46"/>
                    <a:pt x="5" y="46"/>
                  </a:cubicBezTo>
                  <a:lnTo>
                    <a:pt x="5" y="47"/>
                  </a:lnTo>
                  <a:close/>
                  <a:moveTo>
                    <a:pt x="5" y="46"/>
                  </a:moveTo>
                  <a:cubicBezTo>
                    <a:pt x="5" y="46"/>
                    <a:pt x="5" y="46"/>
                    <a:pt x="5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5" y="46"/>
                    <a:pt x="5" y="46"/>
                    <a:pt x="5" y="46"/>
                  </a:cubicBezTo>
                  <a:close/>
                  <a:moveTo>
                    <a:pt x="5" y="46"/>
                  </a:moveTo>
                  <a:cubicBezTo>
                    <a:pt x="5" y="46"/>
                    <a:pt x="5" y="46"/>
                    <a:pt x="5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5" y="45"/>
                    <a:pt x="5" y="45"/>
                    <a:pt x="5" y="45"/>
                  </a:cubicBezTo>
                  <a:lnTo>
                    <a:pt x="5" y="46"/>
                  </a:lnTo>
                  <a:close/>
                  <a:moveTo>
                    <a:pt x="5" y="45"/>
                  </a:moveTo>
                  <a:cubicBezTo>
                    <a:pt x="5" y="45"/>
                    <a:pt x="5" y="45"/>
                    <a:pt x="5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5" y="45"/>
                    <a:pt x="5" y="45"/>
                    <a:pt x="5" y="45"/>
                  </a:cubicBezTo>
                  <a:close/>
                  <a:moveTo>
                    <a:pt x="5" y="45"/>
                  </a:moveTo>
                  <a:cubicBezTo>
                    <a:pt x="5" y="45"/>
                    <a:pt x="5" y="45"/>
                    <a:pt x="5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5" y="44"/>
                    <a:pt x="5" y="44"/>
                    <a:pt x="5" y="44"/>
                  </a:cubicBezTo>
                  <a:lnTo>
                    <a:pt x="5" y="45"/>
                  </a:lnTo>
                  <a:close/>
                  <a:moveTo>
                    <a:pt x="5" y="44"/>
                  </a:moveTo>
                  <a:cubicBezTo>
                    <a:pt x="5" y="44"/>
                    <a:pt x="5" y="44"/>
                    <a:pt x="5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5" y="44"/>
                    <a:pt x="5" y="44"/>
                    <a:pt x="5" y="44"/>
                  </a:cubicBezTo>
                  <a:close/>
                  <a:moveTo>
                    <a:pt x="5" y="44"/>
                  </a:moveTo>
                  <a:cubicBezTo>
                    <a:pt x="5" y="44"/>
                    <a:pt x="5" y="44"/>
                    <a:pt x="5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5" y="43"/>
                    <a:pt x="5" y="43"/>
                    <a:pt x="5" y="43"/>
                  </a:cubicBezTo>
                  <a:lnTo>
                    <a:pt x="5" y="44"/>
                  </a:lnTo>
                  <a:close/>
                  <a:moveTo>
                    <a:pt x="5" y="43"/>
                  </a:moveTo>
                  <a:cubicBezTo>
                    <a:pt x="5" y="43"/>
                    <a:pt x="5" y="43"/>
                    <a:pt x="5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5" y="43"/>
                    <a:pt x="5" y="43"/>
                    <a:pt x="5" y="43"/>
                  </a:cubicBezTo>
                  <a:close/>
                  <a:moveTo>
                    <a:pt x="5" y="43"/>
                  </a:moveTo>
                  <a:cubicBezTo>
                    <a:pt x="5" y="43"/>
                    <a:pt x="5" y="43"/>
                    <a:pt x="5" y="43"/>
                  </a:cubicBezTo>
                  <a:cubicBezTo>
                    <a:pt x="3" y="43"/>
                    <a:pt x="3" y="43"/>
                    <a:pt x="3" y="43"/>
                  </a:cubicBezTo>
                  <a:cubicBezTo>
                    <a:pt x="5" y="42"/>
                    <a:pt x="5" y="42"/>
                    <a:pt x="5" y="42"/>
                  </a:cubicBezTo>
                  <a:lnTo>
                    <a:pt x="5" y="43"/>
                  </a:lnTo>
                  <a:close/>
                  <a:moveTo>
                    <a:pt x="6" y="50"/>
                  </a:moveTo>
                  <a:cubicBezTo>
                    <a:pt x="6" y="50"/>
                    <a:pt x="6" y="50"/>
                    <a:pt x="6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6" y="50"/>
                    <a:pt x="6" y="50"/>
                    <a:pt x="6" y="50"/>
                  </a:cubicBezTo>
                  <a:close/>
                  <a:moveTo>
                    <a:pt x="6" y="50"/>
                  </a:moveTo>
                  <a:cubicBezTo>
                    <a:pt x="6" y="50"/>
                    <a:pt x="6" y="50"/>
                    <a:pt x="6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6" y="44"/>
                    <a:pt x="6" y="44"/>
                    <a:pt x="6" y="44"/>
                  </a:cubicBezTo>
                  <a:lnTo>
                    <a:pt x="6" y="50"/>
                  </a:lnTo>
                  <a:close/>
                  <a:moveTo>
                    <a:pt x="6" y="44"/>
                  </a:moveTo>
                  <a:cubicBezTo>
                    <a:pt x="6" y="44"/>
                    <a:pt x="6" y="44"/>
                    <a:pt x="6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6" y="44"/>
                    <a:pt x="6" y="44"/>
                    <a:pt x="6" y="44"/>
                  </a:cubicBezTo>
                  <a:close/>
                  <a:moveTo>
                    <a:pt x="6" y="44"/>
                  </a:moveTo>
                  <a:cubicBezTo>
                    <a:pt x="6" y="44"/>
                    <a:pt x="6" y="44"/>
                    <a:pt x="6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6" y="42"/>
                    <a:pt x="6" y="42"/>
                    <a:pt x="6" y="42"/>
                  </a:cubicBezTo>
                  <a:lnTo>
                    <a:pt x="6" y="44"/>
                  </a:lnTo>
                  <a:close/>
                  <a:moveTo>
                    <a:pt x="6" y="42"/>
                  </a:moveTo>
                  <a:cubicBezTo>
                    <a:pt x="6" y="42"/>
                    <a:pt x="6" y="42"/>
                    <a:pt x="6" y="4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2"/>
                    <a:pt x="6" y="42"/>
                    <a:pt x="6" y="42"/>
                  </a:cubicBezTo>
                  <a:close/>
                  <a:moveTo>
                    <a:pt x="7" y="5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7" y="50"/>
                    <a:pt x="7" y="50"/>
                    <a:pt x="7" y="50"/>
                  </a:cubicBezTo>
                  <a:close/>
                  <a:moveTo>
                    <a:pt x="7" y="5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7" y="44"/>
                    <a:pt x="7" y="44"/>
                    <a:pt x="7" y="44"/>
                  </a:cubicBezTo>
                  <a:lnTo>
                    <a:pt x="7" y="50"/>
                  </a:lnTo>
                  <a:close/>
                  <a:moveTo>
                    <a:pt x="7" y="44"/>
                  </a:moveTo>
                  <a:cubicBezTo>
                    <a:pt x="7" y="44"/>
                    <a:pt x="7" y="44"/>
                    <a:pt x="7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7" y="44"/>
                    <a:pt x="7" y="44"/>
                    <a:pt x="7" y="44"/>
                  </a:cubicBezTo>
                  <a:close/>
                  <a:moveTo>
                    <a:pt x="7" y="44"/>
                  </a:moveTo>
                  <a:cubicBezTo>
                    <a:pt x="7" y="44"/>
                    <a:pt x="7" y="44"/>
                    <a:pt x="7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7" y="42"/>
                    <a:pt x="7" y="42"/>
                    <a:pt x="7" y="42"/>
                  </a:cubicBezTo>
                  <a:lnTo>
                    <a:pt x="7" y="44"/>
                  </a:lnTo>
                  <a:close/>
                  <a:moveTo>
                    <a:pt x="7" y="42"/>
                  </a:moveTo>
                  <a:cubicBezTo>
                    <a:pt x="7" y="42"/>
                    <a:pt x="7" y="42"/>
                    <a:pt x="7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7" y="42"/>
                    <a:pt x="7" y="42"/>
                    <a:pt x="7" y="42"/>
                  </a:cubicBezTo>
                  <a:close/>
                  <a:moveTo>
                    <a:pt x="8" y="50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0"/>
                    <a:pt x="8" y="50"/>
                    <a:pt x="8" y="50"/>
                  </a:cubicBezTo>
                  <a:close/>
                  <a:moveTo>
                    <a:pt x="8" y="50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8" y="44"/>
                    <a:pt x="8" y="44"/>
                    <a:pt x="8" y="44"/>
                  </a:cubicBezTo>
                  <a:lnTo>
                    <a:pt x="8" y="50"/>
                  </a:lnTo>
                  <a:close/>
                  <a:moveTo>
                    <a:pt x="8" y="44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8" y="44"/>
                    <a:pt x="8" y="44"/>
                    <a:pt x="8" y="44"/>
                  </a:cubicBezTo>
                  <a:close/>
                  <a:moveTo>
                    <a:pt x="8" y="44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8" y="42"/>
                    <a:pt x="8" y="42"/>
                    <a:pt x="8" y="42"/>
                  </a:cubicBezTo>
                  <a:lnTo>
                    <a:pt x="8" y="44"/>
                  </a:lnTo>
                  <a:close/>
                  <a:moveTo>
                    <a:pt x="8" y="42"/>
                  </a:moveTo>
                  <a:cubicBezTo>
                    <a:pt x="8" y="42"/>
                    <a:pt x="8" y="42"/>
                    <a:pt x="8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8" y="42"/>
                    <a:pt x="8" y="42"/>
                    <a:pt x="8" y="42"/>
                  </a:cubicBezTo>
                  <a:close/>
                  <a:moveTo>
                    <a:pt x="9" y="50"/>
                  </a:moveTo>
                  <a:cubicBezTo>
                    <a:pt x="9" y="50"/>
                    <a:pt x="9" y="50"/>
                    <a:pt x="9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9" y="50"/>
                    <a:pt x="9" y="50"/>
                    <a:pt x="9" y="50"/>
                  </a:cubicBezTo>
                  <a:close/>
                  <a:moveTo>
                    <a:pt x="9" y="50"/>
                  </a:moveTo>
                  <a:cubicBezTo>
                    <a:pt x="9" y="50"/>
                    <a:pt x="9" y="50"/>
                    <a:pt x="9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9" y="44"/>
                    <a:pt x="9" y="44"/>
                    <a:pt x="9" y="44"/>
                  </a:cubicBezTo>
                  <a:lnTo>
                    <a:pt x="9" y="50"/>
                  </a:lnTo>
                  <a:close/>
                  <a:moveTo>
                    <a:pt x="9" y="44"/>
                  </a:moveTo>
                  <a:cubicBezTo>
                    <a:pt x="9" y="44"/>
                    <a:pt x="9" y="44"/>
                    <a:pt x="9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9" y="44"/>
                    <a:pt x="9" y="44"/>
                    <a:pt x="9" y="44"/>
                  </a:cubicBezTo>
                  <a:close/>
                  <a:moveTo>
                    <a:pt x="9" y="44"/>
                  </a:moveTo>
                  <a:cubicBezTo>
                    <a:pt x="9" y="44"/>
                    <a:pt x="9" y="44"/>
                    <a:pt x="9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9" y="42"/>
                    <a:pt x="9" y="42"/>
                    <a:pt x="9" y="42"/>
                  </a:cubicBezTo>
                  <a:lnTo>
                    <a:pt x="9" y="44"/>
                  </a:lnTo>
                  <a:close/>
                  <a:moveTo>
                    <a:pt x="9" y="42"/>
                  </a:moveTo>
                  <a:cubicBezTo>
                    <a:pt x="9" y="42"/>
                    <a:pt x="9" y="42"/>
                    <a:pt x="9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9" y="42"/>
                    <a:pt x="9" y="42"/>
                    <a:pt x="9" y="42"/>
                  </a:cubicBezTo>
                  <a:close/>
                  <a:moveTo>
                    <a:pt x="10" y="50"/>
                  </a:moveTo>
                  <a:cubicBezTo>
                    <a:pt x="10" y="50"/>
                    <a:pt x="10" y="50"/>
                    <a:pt x="10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0" y="50"/>
                    <a:pt x="10" y="50"/>
                    <a:pt x="10" y="50"/>
                  </a:cubicBezTo>
                  <a:close/>
                  <a:moveTo>
                    <a:pt x="10" y="50"/>
                  </a:moveTo>
                  <a:cubicBezTo>
                    <a:pt x="10" y="50"/>
                    <a:pt x="10" y="50"/>
                    <a:pt x="10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0" y="44"/>
                    <a:pt x="10" y="44"/>
                    <a:pt x="10" y="44"/>
                  </a:cubicBezTo>
                  <a:lnTo>
                    <a:pt x="10" y="50"/>
                  </a:lnTo>
                  <a:close/>
                  <a:moveTo>
                    <a:pt x="10" y="44"/>
                  </a:moveTo>
                  <a:cubicBezTo>
                    <a:pt x="10" y="44"/>
                    <a:pt x="10" y="44"/>
                    <a:pt x="10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0" y="44"/>
                    <a:pt x="10" y="44"/>
                    <a:pt x="10" y="44"/>
                  </a:cubicBezTo>
                  <a:close/>
                  <a:moveTo>
                    <a:pt x="10" y="44"/>
                  </a:moveTo>
                  <a:cubicBezTo>
                    <a:pt x="10" y="44"/>
                    <a:pt x="10" y="44"/>
                    <a:pt x="10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0" y="42"/>
                    <a:pt x="10" y="42"/>
                    <a:pt x="10" y="42"/>
                  </a:cubicBezTo>
                  <a:lnTo>
                    <a:pt x="10" y="44"/>
                  </a:ln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1" y="50"/>
                    <a:pt x="11" y="50"/>
                    <a:pt x="11" y="50"/>
                  </a:cubicBez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1" y="44"/>
                    <a:pt x="11" y="44"/>
                    <a:pt x="11" y="44"/>
                  </a:cubicBezTo>
                  <a:lnTo>
                    <a:pt x="11" y="50"/>
                  </a:lnTo>
                  <a:close/>
                  <a:moveTo>
                    <a:pt x="11" y="44"/>
                  </a:moveTo>
                  <a:cubicBezTo>
                    <a:pt x="11" y="44"/>
                    <a:pt x="11" y="44"/>
                    <a:pt x="11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1" y="44"/>
                    <a:pt x="11" y="44"/>
                    <a:pt x="11" y="44"/>
                  </a:cubicBezTo>
                  <a:close/>
                  <a:moveTo>
                    <a:pt x="11" y="43"/>
                  </a:moveTo>
                  <a:cubicBezTo>
                    <a:pt x="11" y="43"/>
                    <a:pt x="11" y="43"/>
                    <a:pt x="11" y="43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1" y="42"/>
                    <a:pt x="11" y="42"/>
                    <a:pt x="11" y="42"/>
                  </a:cubicBezTo>
                  <a:lnTo>
                    <a:pt x="11" y="43"/>
                  </a:lnTo>
                  <a:close/>
                  <a:moveTo>
                    <a:pt x="12" y="50"/>
                  </a:moveTo>
                  <a:cubicBezTo>
                    <a:pt x="12" y="50"/>
                    <a:pt x="12" y="50"/>
                    <a:pt x="12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2" y="50"/>
                    <a:pt x="12" y="50"/>
                    <a:pt x="12" y="50"/>
                  </a:cubicBezTo>
                  <a:close/>
                  <a:moveTo>
                    <a:pt x="12" y="50"/>
                  </a:moveTo>
                  <a:cubicBezTo>
                    <a:pt x="12" y="50"/>
                    <a:pt x="12" y="50"/>
                    <a:pt x="12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2" y="44"/>
                    <a:pt x="12" y="44"/>
                    <a:pt x="12" y="44"/>
                  </a:cubicBezTo>
                  <a:lnTo>
                    <a:pt x="12" y="50"/>
                  </a:lnTo>
                  <a:close/>
                  <a:moveTo>
                    <a:pt x="12" y="44"/>
                  </a:moveTo>
                  <a:cubicBezTo>
                    <a:pt x="12" y="44"/>
                    <a:pt x="12" y="44"/>
                    <a:pt x="12" y="44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2" y="43"/>
                    <a:pt x="12" y="43"/>
                    <a:pt x="12" y="43"/>
                  </a:cubicBezTo>
                  <a:lnTo>
                    <a:pt x="12" y="44"/>
                  </a:lnTo>
                  <a:close/>
                  <a:moveTo>
                    <a:pt x="12" y="43"/>
                  </a:moveTo>
                  <a:cubicBezTo>
                    <a:pt x="12" y="43"/>
                    <a:pt x="12" y="43"/>
                    <a:pt x="12" y="43"/>
                  </a:cubicBezTo>
                  <a:cubicBezTo>
                    <a:pt x="11" y="43"/>
                    <a:pt x="11" y="43"/>
                    <a:pt x="11" y="43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2" y="42"/>
                    <a:pt x="12" y="42"/>
                    <a:pt x="12" y="42"/>
                  </a:cubicBezTo>
                  <a:lnTo>
                    <a:pt x="12" y="43"/>
                  </a:ln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3" y="50"/>
                    <a:pt x="13" y="50"/>
                    <a:pt x="13" y="50"/>
                  </a:cubicBez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3" y="44"/>
                    <a:pt x="13" y="44"/>
                    <a:pt x="13" y="44"/>
                  </a:cubicBezTo>
                  <a:lnTo>
                    <a:pt x="13" y="50"/>
                  </a:lnTo>
                  <a:close/>
                  <a:moveTo>
                    <a:pt x="13" y="44"/>
                  </a:moveTo>
                  <a:cubicBezTo>
                    <a:pt x="13" y="44"/>
                    <a:pt x="13" y="44"/>
                    <a:pt x="13" y="44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3" y="43"/>
                    <a:pt x="13" y="43"/>
                    <a:pt x="13" y="43"/>
                  </a:cubicBezTo>
                  <a:lnTo>
                    <a:pt x="13" y="44"/>
                  </a:lnTo>
                  <a:close/>
                  <a:moveTo>
                    <a:pt x="13" y="43"/>
                  </a:moveTo>
                  <a:cubicBezTo>
                    <a:pt x="13" y="43"/>
                    <a:pt x="13" y="43"/>
                    <a:pt x="13" y="43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3" y="42"/>
                    <a:pt x="13" y="42"/>
                    <a:pt x="13" y="42"/>
                  </a:cubicBezTo>
                  <a:lnTo>
                    <a:pt x="13" y="43"/>
                  </a:ln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4"/>
                    <a:pt x="13" y="44"/>
                    <a:pt x="13" y="44"/>
                  </a:cubicBezTo>
                  <a:lnTo>
                    <a:pt x="13" y="50"/>
                  </a:lnTo>
                  <a:close/>
                  <a:moveTo>
                    <a:pt x="13" y="44"/>
                  </a:moveTo>
                  <a:cubicBezTo>
                    <a:pt x="13" y="44"/>
                    <a:pt x="13" y="44"/>
                    <a:pt x="13" y="44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3"/>
                    <a:pt x="13" y="43"/>
                    <a:pt x="13" y="43"/>
                  </a:cubicBezTo>
                  <a:lnTo>
                    <a:pt x="13" y="44"/>
                  </a:lnTo>
                  <a:close/>
                  <a:moveTo>
                    <a:pt x="13" y="43"/>
                  </a:moveTo>
                  <a:cubicBezTo>
                    <a:pt x="13" y="43"/>
                    <a:pt x="13" y="43"/>
                    <a:pt x="13" y="43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2"/>
                    <a:pt x="13" y="42"/>
                    <a:pt x="13" y="42"/>
                  </a:cubicBezTo>
                  <a:lnTo>
                    <a:pt x="13" y="43"/>
                  </a:lnTo>
                  <a:close/>
                  <a:moveTo>
                    <a:pt x="13" y="42"/>
                  </a:moveTo>
                  <a:cubicBezTo>
                    <a:pt x="13" y="42"/>
                    <a:pt x="13" y="42"/>
                    <a:pt x="13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3" y="42"/>
                    <a:pt x="13" y="42"/>
                    <a:pt x="13" y="42"/>
                  </a:cubicBezTo>
                  <a:close/>
                  <a:moveTo>
                    <a:pt x="13" y="42"/>
                  </a:moveTo>
                  <a:cubicBezTo>
                    <a:pt x="13" y="42"/>
                    <a:pt x="13" y="42"/>
                    <a:pt x="13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13" y="41"/>
                    <a:pt x="13" y="41"/>
                    <a:pt x="13" y="41"/>
                  </a:cubicBezTo>
                  <a:lnTo>
                    <a:pt x="13" y="42"/>
                  </a:lnTo>
                  <a:close/>
                  <a:moveTo>
                    <a:pt x="13" y="53"/>
                  </a:moveTo>
                  <a:cubicBezTo>
                    <a:pt x="13" y="53"/>
                    <a:pt x="13" y="53"/>
                    <a:pt x="13" y="53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1" y="40"/>
                    <a:pt x="1" y="40"/>
                    <a:pt x="1" y="40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5" y="53"/>
                    <a:pt x="15" y="53"/>
                    <a:pt x="15" y="53"/>
                  </a:cubicBezTo>
                  <a:lnTo>
                    <a:pt x="13" y="53"/>
                  </a:lnTo>
                  <a:close/>
                  <a:moveTo>
                    <a:pt x="77" y="22"/>
                  </a:moveTo>
                  <a:cubicBezTo>
                    <a:pt x="77" y="22"/>
                    <a:pt x="77" y="22"/>
                    <a:pt x="77" y="22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20"/>
                    <a:pt x="78" y="20"/>
                    <a:pt x="78" y="20"/>
                  </a:cubicBezTo>
                  <a:cubicBezTo>
                    <a:pt x="78" y="20"/>
                    <a:pt x="78" y="20"/>
                    <a:pt x="78" y="20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9" y="19"/>
                    <a:pt x="79" y="19"/>
                    <a:pt x="79" y="19"/>
                  </a:cubicBezTo>
                  <a:cubicBezTo>
                    <a:pt x="79" y="19"/>
                    <a:pt x="79" y="19"/>
                    <a:pt x="79" y="19"/>
                  </a:cubicBezTo>
                  <a:cubicBezTo>
                    <a:pt x="77" y="19"/>
                    <a:pt x="77" y="19"/>
                    <a:pt x="77" y="19"/>
                  </a:cubicBezTo>
                  <a:lnTo>
                    <a:pt x="77" y="22"/>
                  </a:lnTo>
                  <a:close/>
                  <a:moveTo>
                    <a:pt x="77" y="19"/>
                  </a:moveTo>
                  <a:cubicBezTo>
                    <a:pt x="77" y="19"/>
                    <a:pt x="77" y="19"/>
                    <a:pt x="77" y="19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8" y="18"/>
                    <a:pt x="78" y="18"/>
                    <a:pt x="78" y="18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9" y="17"/>
                    <a:pt x="79" y="17"/>
                    <a:pt x="79" y="17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77" y="17"/>
                    <a:pt x="77" y="17"/>
                    <a:pt x="77" y="17"/>
                  </a:cubicBezTo>
                  <a:lnTo>
                    <a:pt x="77" y="19"/>
                  </a:lnTo>
                  <a:close/>
                  <a:moveTo>
                    <a:pt x="77" y="35"/>
                  </a:moveTo>
                  <a:cubicBezTo>
                    <a:pt x="77" y="35"/>
                    <a:pt x="77" y="35"/>
                    <a:pt x="77" y="35"/>
                  </a:cubicBezTo>
                  <a:cubicBezTo>
                    <a:pt x="78" y="35"/>
                    <a:pt x="78" y="35"/>
                    <a:pt x="78" y="35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9" y="33"/>
                    <a:pt x="79" y="33"/>
                    <a:pt x="79" y="33"/>
                  </a:cubicBezTo>
                  <a:cubicBezTo>
                    <a:pt x="79" y="32"/>
                    <a:pt x="79" y="32"/>
                    <a:pt x="79" y="32"/>
                  </a:cubicBezTo>
                  <a:cubicBezTo>
                    <a:pt x="77" y="33"/>
                    <a:pt x="77" y="33"/>
                    <a:pt x="77" y="33"/>
                  </a:cubicBezTo>
                  <a:lnTo>
                    <a:pt x="77" y="35"/>
                  </a:lnTo>
                  <a:close/>
                  <a:moveTo>
                    <a:pt x="77" y="32"/>
                  </a:moveTo>
                  <a:cubicBezTo>
                    <a:pt x="77" y="32"/>
                    <a:pt x="77" y="32"/>
                    <a:pt x="77" y="32"/>
                  </a:cubicBezTo>
                  <a:cubicBezTo>
                    <a:pt x="78" y="32"/>
                    <a:pt x="78" y="32"/>
                    <a:pt x="78" y="32"/>
                  </a:cubicBezTo>
                  <a:cubicBezTo>
                    <a:pt x="78" y="31"/>
                    <a:pt x="78" y="31"/>
                    <a:pt x="78" y="31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77" y="30"/>
                    <a:pt x="77" y="30"/>
                    <a:pt x="77" y="30"/>
                  </a:cubicBezTo>
                  <a:lnTo>
                    <a:pt x="77" y="32"/>
                  </a:lnTo>
                  <a:close/>
                  <a:moveTo>
                    <a:pt x="77" y="24"/>
                  </a:moveTo>
                  <a:cubicBezTo>
                    <a:pt x="77" y="24"/>
                    <a:pt x="77" y="24"/>
                    <a:pt x="77" y="24"/>
                  </a:cubicBezTo>
                  <a:cubicBezTo>
                    <a:pt x="78" y="24"/>
                    <a:pt x="78" y="24"/>
                    <a:pt x="78" y="24"/>
                  </a:cubicBezTo>
                  <a:cubicBezTo>
                    <a:pt x="78" y="23"/>
                    <a:pt x="78" y="23"/>
                    <a:pt x="78" y="23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77" y="22"/>
                    <a:pt x="77" y="22"/>
                    <a:pt x="77" y="22"/>
                  </a:cubicBezTo>
                  <a:lnTo>
                    <a:pt x="77" y="24"/>
                  </a:lnTo>
                  <a:close/>
                  <a:moveTo>
                    <a:pt x="77" y="30"/>
                  </a:moveTo>
                  <a:cubicBezTo>
                    <a:pt x="77" y="30"/>
                    <a:pt x="77" y="30"/>
                    <a:pt x="77" y="30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7"/>
                    <a:pt x="78" y="27"/>
                    <a:pt x="78" y="27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77" y="27"/>
                    <a:pt x="77" y="27"/>
                    <a:pt x="77" y="27"/>
                  </a:cubicBezTo>
                  <a:lnTo>
                    <a:pt x="77" y="30"/>
                  </a:lnTo>
                  <a:close/>
                  <a:moveTo>
                    <a:pt x="47" y="42"/>
                  </a:moveTo>
                  <a:cubicBezTo>
                    <a:pt x="47" y="42"/>
                    <a:pt x="47" y="42"/>
                    <a:pt x="4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47" y="42"/>
                    <a:pt x="47" y="42"/>
                    <a:pt x="47" y="42"/>
                  </a:cubicBezTo>
                  <a:close/>
                  <a:moveTo>
                    <a:pt x="79" y="43"/>
                  </a:moveTo>
                  <a:cubicBezTo>
                    <a:pt x="79" y="43"/>
                    <a:pt x="79" y="43"/>
                    <a:pt x="79" y="43"/>
                  </a:cubicBezTo>
                  <a:cubicBezTo>
                    <a:pt x="83" y="43"/>
                    <a:pt x="83" y="43"/>
                    <a:pt x="83" y="43"/>
                  </a:cubicBezTo>
                  <a:cubicBezTo>
                    <a:pt x="83" y="42"/>
                    <a:pt x="83" y="42"/>
                    <a:pt x="83" y="42"/>
                  </a:cubicBezTo>
                  <a:cubicBezTo>
                    <a:pt x="79" y="42"/>
                    <a:pt x="79" y="42"/>
                    <a:pt x="79" y="42"/>
                  </a:cubicBezTo>
                  <a:lnTo>
                    <a:pt x="79" y="43"/>
                  </a:lnTo>
                  <a:close/>
                  <a:moveTo>
                    <a:pt x="79" y="39"/>
                  </a:moveTo>
                  <a:cubicBezTo>
                    <a:pt x="79" y="39"/>
                    <a:pt x="79" y="39"/>
                    <a:pt x="79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8"/>
                    <a:pt x="83" y="38"/>
                    <a:pt x="83" y="38"/>
                  </a:cubicBezTo>
                  <a:cubicBezTo>
                    <a:pt x="79" y="38"/>
                    <a:pt x="79" y="38"/>
                    <a:pt x="79" y="38"/>
                  </a:cubicBezTo>
                  <a:lnTo>
                    <a:pt x="79" y="39"/>
                  </a:lnTo>
                  <a:close/>
                  <a:moveTo>
                    <a:pt x="71" y="43"/>
                  </a:moveTo>
                  <a:cubicBezTo>
                    <a:pt x="71" y="43"/>
                    <a:pt x="71" y="43"/>
                    <a:pt x="71" y="43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1" y="42"/>
                    <a:pt x="71" y="42"/>
                    <a:pt x="71" y="42"/>
                  </a:cubicBezTo>
                  <a:lnTo>
                    <a:pt x="71" y="43"/>
                  </a:lnTo>
                  <a:close/>
                  <a:moveTo>
                    <a:pt x="83" y="37"/>
                  </a:moveTo>
                  <a:cubicBezTo>
                    <a:pt x="83" y="37"/>
                    <a:pt x="83" y="37"/>
                    <a:pt x="83" y="37"/>
                  </a:cubicBezTo>
                  <a:cubicBezTo>
                    <a:pt x="88" y="37"/>
                    <a:pt x="88" y="37"/>
                    <a:pt x="88" y="37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3" y="37"/>
                    <a:pt x="83" y="37"/>
                    <a:pt x="83" y="37"/>
                  </a:cubicBezTo>
                  <a:close/>
                  <a:moveTo>
                    <a:pt x="83" y="43"/>
                  </a:moveTo>
                  <a:cubicBezTo>
                    <a:pt x="83" y="43"/>
                    <a:pt x="83" y="43"/>
                    <a:pt x="83" y="43"/>
                  </a:cubicBezTo>
                  <a:cubicBezTo>
                    <a:pt x="88" y="43"/>
                    <a:pt x="88" y="43"/>
                    <a:pt x="88" y="43"/>
                  </a:cubicBezTo>
                  <a:cubicBezTo>
                    <a:pt x="88" y="43"/>
                    <a:pt x="88" y="43"/>
                    <a:pt x="88" y="43"/>
                  </a:cubicBezTo>
                  <a:cubicBezTo>
                    <a:pt x="83" y="43"/>
                    <a:pt x="83" y="43"/>
                    <a:pt x="83" y="43"/>
                  </a:cubicBezTo>
                  <a:close/>
                  <a:moveTo>
                    <a:pt x="79" y="40"/>
                  </a:moveTo>
                  <a:cubicBezTo>
                    <a:pt x="79" y="40"/>
                    <a:pt x="79" y="40"/>
                    <a:pt x="79" y="40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79" y="39"/>
                    <a:pt x="79" y="39"/>
                    <a:pt x="79" y="39"/>
                  </a:cubicBezTo>
                  <a:lnTo>
                    <a:pt x="79" y="40"/>
                  </a:lnTo>
                  <a:close/>
                  <a:moveTo>
                    <a:pt x="79" y="41"/>
                  </a:moveTo>
                  <a:cubicBezTo>
                    <a:pt x="79" y="41"/>
                    <a:pt x="79" y="41"/>
                    <a:pt x="79" y="41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79" y="40"/>
                    <a:pt x="79" y="40"/>
                    <a:pt x="79" y="40"/>
                  </a:cubicBezTo>
                  <a:lnTo>
                    <a:pt x="79" y="41"/>
                  </a:lnTo>
                  <a:close/>
                  <a:moveTo>
                    <a:pt x="79" y="41"/>
                  </a:moveTo>
                  <a:cubicBezTo>
                    <a:pt x="79" y="41"/>
                    <a:pt x="79" y="41"/>
                    <a:pt x="79" y="41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79" y="41"/>
                    <a:pt x="79" y="41"/>
                    <a:pt x="79" y="41"/>
                  </a:cubicBezTo>
                  <a:close/>
                  <a:moveTo>
                    <a:pt x="79" y="42"/>
                  </a:moveTo>
                  <a:cubicBezTo>
                    <a:pt x="79" y="42"/>
                    <a:pt x="79" y="42"/>
                    <a:pt x="79" y="42"/>
                  </a:cubicBezTo>
                  <a:cubicBezTo>
                    <a:pt x="83" y="42"/>
                    <a:pt x="83" y="42"/>
                    <a:pt x="83" y="42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79" y="42"/>
                    <a:pt x="79" y="42"/>
                    <a:pt x="79" y="42"/>
                  </a:cubicBezTo>
                  <a:close/>
                  <a:moveTo>
                    <a:pt x="83" y="42"/>
                  </a:moveTo>
                  <a:cubicBezTo>
                    <a:pt x="83" y="42"/>
                    <a:pt x="83" y="42"/>
                    <a:pt x="83" y="42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3" y="41"/>
                    <a:pt x="83" y="41"/>
                    <a:pt x="83" y="41"/>
                  </a:cubicBezTo>
                  <a:lnTo>
                    <a:pt x="83" y="42"/>
                  </a:lnTo>
                  <a:close/>
                  <a:moveTo>
                    <a:pt x="88" y="36"/>
                  </a:moveTo>
                  <a:cubicBezTo>
                    <a:pt x="88" y="36"/>
                    <a:pt x="88" y="36"/>
                    <a:pt x="88" y="36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88" y="36"/>
                    <a:pt x="88" y="36"/>
                    <a:pt x="88" y="36"/>
                  </a:cubicBezTo>
                  <a:close/>
                  <a:moveTo>
                    <a:pt x="83" y="41"/>
                  </a:moveTo>
                  <a:cubicBezTo>
                    <a:pt x="83" y="41"/>
                    <a:pt x="83" y="41"/>
                    <a:pt x="83" y="41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3" y="40"/>
                    <a:pt x="83" y="40"/>
                    <a:pt x="83" y="40"/>
                  </a:cubicBezTo>
                  <a:lnTo>
                    <a:pt x="83" y="41"/>
                  </a:lnTo>
                  <a:close/>
                  <a:moveTo>
                    <a:pt x="83" y="42"/>
                  </a:moveTo>
                  <a:cubicBezTo>
                    <a:pt x="83" y="42"/>
                    <a:pt x="83" y="42"/>
                    <a:pt x="83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3" y="42"/>
                    <a:pt x="83" y="42"/>
                    <a:pt x="83" y="42"/>
                  </a:cubicBezTo>
                  <a:close/>
                  <a:moveTo>
                    <a:pt x="83" y="38"/>
                  </a:moveTo>
                  <a:cubicBezTo>
                    <a:pt x="83" y="38"/>
                    <a:pt x="83" y="38"/>
                    <a:pt x="83" y="38"/>
                  </a:cubicBezTo>
                  <a:cubicBezTo>
                    <a:pt x="88" y="38"/>
                    <a:pt x="88" y="38"/>
                    <a:pt x="88" y="38"/>
                  </a:cubicBezTo>
                  <a:cubicBezTo>
                    <a:pt x="88" y="37"/>
                    <a:pt x="88" y="37"/>
                    <a:pt x="88" y="37"/>
                  </a:cubicBezTo>
                  <a:cubicBezTo>
                    <a:pt x="83" y="38"/>
                    <a:pt x="83" y="38"/>
                    <a:pt x="83" y="38"/>
                  </a:cubicBezTo>
                  <a:close/>
                  <a:moveTo>
                    <a:pt x="83" y="40"/>
                  </a:moveTo>
                  <a:cubicBezTo>
                    <a:pt x="83" y="40"/>
                    <a:pt x="83" y="40"/>
                    <a:pt x="83" y="40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3" y="40"/>
                    <a:pt x="83" y="40"/>
                    <a:pt x="83" y="40"/>
                  </a:cubicBezTo>
                  <a:close/>
                  <a:moveTo>
                    <a:pt x="83" y="39"/>
                  </a:moveTo>
                  <a:cubicBezTo>
                    <a:pt x="83" y="39"/>
                    <a:pt x="83" y="39"/>
                    <a:pt x="83" y="39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8" y="38"/>
                    <a:pt x="88" y="38"/>
                    <a:pt x="88" y="38"/>
                  </a:cubicBezTo>
                  <a:cubicBezTo>
                    <a:pt x="83" y="39"/>
                    <a:pt x="83" y="39"/>
                    <a:pt x="83" y="39"/>
                  </a:cubicBezTo>
                  <a:close/>
                  <a:moveTo>
                    <a:pt x="79" y="45"/>
                  </a:moveTo>
                  <a:cubicBezTo>
                    <a:pt x="79" y="45"/>
                    <a:pt x="79" y="45"/>
                    <a:pt x="79" y="45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79" y="44"/>
                    <a:pt x="79" y="44"/>
                    <a:pt x="79" y="44"/>
                  </a:cubicBezTo>
                  <a:lnTo>
                    <a:pt x="79" y="45"/>
                  </a:lnTo>
                  <a:close/>
                  <a:moveTo>
                    <a:pt x="75" y="38"/>
                  </a:moveTo>
                  <a:cubicBezTo>
                    <a:pt x="75" y="38"/>
                    <a:pt x="75" y="38"/>
                    <a:pt x="75" y="38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75" y="38"/>
                    <a:pt x="75" y="38"/>
                    <a:pt x="75" y="38"/>
                  </a:cubicBezTo>
                  <a:close/>
                  <a:moveTo>
                    <a:pt x="79" y="37"/>
                  </a:moveTo>
                  <a:cubicBezTo>
                    <a:pt x="79" y="37"/>
                    <a:pt x="79" y="37"/>
                    <a:pt x="79" y="37"/>
                  </a:cubicBezTo>
                  <a:cubicBezTo>
                    <a:pt x="75" y="37"/>
                    <a:pt x="75" y="37"/>
                    <a:pt x="75" y="37"/>
                  </a:cubicBezTo>
                  <a:cubicBezTo>
                    <a:pt x="75" y="37"/>
                    <a:pt x="75" y="37"/>
                    <a:pt x="75" y="37"/>
                  </a:cubicBezTo>
                  <a:cubicBezTo>
                    <a:pt x="79" y="37"/>
                    <a:pt x="79" y="37"/>
                    <a:pt x="79" y="37"/>
                  </a:cubicBezTo>
                  <a:close/>
                  <a:moveTo>
                    <a:pt x="75" y="39"/>
                  </a:moveTo>
                  <a:cubicBezTo>
                    <a:pt x="75" y="39"/>
                    <a:pt x="75" y="39"/>
                    <a:pt x="75" y="39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5" y="38"/>
                    <a:pt x="75" y="38"/>
                    <a:pt x="75" y="38"/>
                  </a:cubicBezTo>
                  <a:lnTo>
                    <a:pt x="75" y="39"/>
                  </a:lnTo>
                  <a:close/>
                  <a:moveTo>
                    <a:pt x="71" y="43"/>
                  </a:moveTo>
                  <a:cubicBezTo>
                    <a:pt x="71" y="43"/>
                    <a:pt x="71" y="43"/>
                    <a:pt x="71" y="4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1" y="43"/>
                    <a:pt x="71" y="43"/>
                    <a:pt x="71" y="43"/>
                  </a:cubicBezTo>
                  <a:close/>
                  <a:moveTo>
                    <a:pt x="75" y="40"/>
                  </a:moveTo>
                  <a:cubicBezTo>
                    <a:pt x="75" y="40"/>
                    <a:pt x="75" y="40"/>
                    <a:pt x="75" y="40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5" y="39"/>
                    <a:pt x="75" y="39"/>
                    <a:pt x="75" y="39"/>
                  </a:cubicBezTo>
                  <a:lnTo>
                    <a:pt x="75" y="40"/>
                  </a:lnTo>
                  <a:close/>
                  <a:moveTo>
                    <a:pt x="83" y="36"/>
                  </a:moveTo>
                  <a:cubicBezTo>
                    <a:pt x="83" y="36"/>
                    <a:pt x="83" y="36"/>
                    <a:pt x="83" y="36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83" y="37"/>
                    <a:pt x="83" y="37"/>
                    <a:pt x="83" y="37"/>
                  </a:cubicBezTo>
                  <a:lnTo>
                    <a:pt x="83" y="36"/>
                  </a:lnTo>
                  <a:close/>
                  <a:moveTo>
                    <a:pt x="71" y="45"/>
                  </a:moveTo>
                  <a:cubicBezTo>
                    <a:pt x="71" y="45"/>
                    <a:pt x="71" y="45"/>
                    <a:pt x="71" y="45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71" y="45"/>
                    <a:pt x="71" y="45"/>
                    <a:pt x="71" y="45"/>
                  </a:cubicBezTo>
                  <a:close/>
                  <a:moveTo>
                    <a:pt x="71" y="44"/>
                  </a:moveTo>
                  <a:cubicBezTo>
                    <a:pt x="71" y="44"/>
                    <a:pt x="71" y="44"/>
                    <a:pt x="71" y="44"/>
                  </a:cubicBezTo>
                  <a:cubicBezTo>
                    <a:pt x="74" y="44"/>
                    <a:pt x="74" y="44"/>
                    <a:pt x="74" y="44"/>
                  </a:cubicBezTo>
                  <a:cubicBezTo>
                    <a:pt x="74" y="44"/>
                    <a:pt x="74" y="44"/>
                    <a:pt x="74" y="44"/>
                  </a:cubicBezTo>
                  <a:cubicBezTo>
                    <a:pt x="71" y="44"/>
                    <a:pt x="71" y="44"/>
                    <a:pt x="71" y="44"/>
                  </a:cubicBezTo>
                  <a:close/>
                  <a:moveTo>
                    <a:pt x="75" y="40"/>
                  </a:moveTo>
                  <a:cubicBezTo>
                    <a:pt x="75" y="40"/>
                    <a:pt x="75" y="40"/>
                    <a:pt x="75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5" y="40"/>
                    <a:pt x="75" y="40"/>
                    <a:pt x="75" y="40"/>
                  </a:cubicBezTo>
                  <a:close/>
                  <a:moveTo>
                    <a:pt x="75" y="44"/>
                  </a:moveTo>
                  <a:cubicBezTo>
                    <a:pt x="75" y="44"/>
                    <a:pt x="75" y="44"/>
                    <a:pt x="75" y="44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5" y="43"/>
                    <a:pt x="75" y="43"/>
                    <a:pt x="75" y="43"/>
                  </a:cubicBezTo>
                  <a:lnTo>
                    <a:pt x="75" y="44"/>
                  </a:lnTo>
                  <a:close/>
                  <a:moveTo>
                    <a:pt x="79" y="38"/>
                  </a:moveTo>
                  <a:cubicBezTo>
                    <a:pt x="79" y="38"/>
                    <a:pt x="79" y="38"/>
                    <a:pt x="79" y="38"/>
                  </a:cubicBezTo>
                  <a:cubicBezTo>
                    <a:pt x="83" y="38"/>
                    <a:pt x="83" y="38"/>
                    <a:pt x="83" y="38"/>
                  </a:cubicBezTo>
                  <a:cubicBezTo>
                    <a:pt x="83" y="37"/>
                    <a:pt x="83" y="37"/>
                    <a:pt x="83" y="37"/>
                  </a:cubicBezTo>
                  <a:cubicBezTo>
                    <a:pt x="79" y="37"/>
                    <a:pt x="79" y="37"/>
                    <a:pt x="79" y="37"/>
                  </a:cubicBezTo>
                  <a:lnTo>
                    <a:pt x="79" y="38"/>
                  </a:lnTo>
                  <a:close/>
                  <a:moveTo>
                    <a:pt x="75" y="45"/>
                  </a:moveTo>
                  <a:cubicBezTo>
                    <a:pt x="75" y="45"/>
                    <a:pt x="75" y="45"/>
                    <a:pt x="75" y="45"/>
                  </a:cubicBezTo>
                  <a:cubicBezTo>
                    <a:pt x="79" y="45"/>
                    <a:pt x="79" y="45"/>
                    <a:pt x="79" y="45"/>
                  </a:cubicBezTo>
                  <a:cubicBezTo>
                    <a:pt x="79" y="44"/>
                    <a:pt x="79" y="44"/>
                    <a:pt x="79" y="44"/>
                  </a:cubicBezTo>
                  <a:cubicBezTo>
                    <a:pt x="75" y="44"/>
                    <a:pt x="75" y="44"/>
                    <a:pt x="75" y="44"/>
                  </a:cubicBezTo>
                  <a:lnTo>
                    <a:pt x="75" y="45"/>
                  </a:lnTo>
                  <a:close/>
                  <a:moveTo>
                    <a:pt x="75" y="41"/>
                  </a:moveTo>
                  <a:cubicBezTo>
                    <a:pt x="75" y="41"/>
                    <a:pt x="75" y="41"/>
                    <a:pt x="75" y="41"/>
                  </a:cubicBezTo>
                  <a:cubicBezTo>
                    <a:pt x="79" y="41"/>
                    <a:pt x="79" y="41"/>
                    <a:pt x="79" y="41"/>
                  </a:cubicBezTo>
                  <a:cubicBezTo>
                    <a:pt x="79" y="41"/>
                    <a:pt x="79" y="41"/>
                    <a:pt x="79" y="41"/>
                  </a:cubicBezTo>
                  <a:cubicBezTo>
                    <a:pt x="75" y="41"/>
                    <a:pt x="75" y="41"/>
                    <a:pt x="75" y="41"/>
                  </a:cubicBezTo>
                  <a:close/>
                  <a:moveTo>
                    <a:pt x="75" y="42"/>
                  </a:moveTo>
                  <a:cubicBezTo>
                    <a:pt x="75" y="42"/>
                    <a:pt x="75" y="42"/>
                    <a:pt x="75" y="42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5" y="42"/>
                    <a:pt x="75" y="42"/>
                    <a:pt x="75" y="42"/>
                  </a:cubicBezTo>
                  <a:close/>
                  <a:moveTo>
                    <a:pt x="75" y="43"/>
                  </a:moveTo>
                  <a:cubicBezTo>
                    <a:pt x="75" y="43"/>
                    <a:pt x="75" y="43"/>
                    <a:pt x="75" y="43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5" y="43"/>
                    <a:pt x="75" y="43"/>
                    <a:pt x="75" y="43"/>
                  </a:cubicBezTo>
                  <a:close/>
                  <a:moveTo>
                    <a:pt x="79" y="44"/>
                  </a:moveTo>
                  <a:cubicBezTo>
                    <a:pt x="79" y="44"/>
                    <a:pt x="79" y="44"/>
                    <a:pt x="79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43"/>
                    <a:pt x="83" y="43"/>
                    <a:pt x="83" y="43"/>
                  </a:cubicBezTo>
                  <a:cubicBezTo>
                    <a:pt x="79" y="43"/>
                    <a:pt x="79" y="43"/>
                    <a:pt x="79" y="43"/>
                  </a:cubicBezTo>
                  <a:lnTo>
                    <a:pt x="79" y="44"/>
                  </a:lnTo>
                  <a:close/>
                  <a:moveTo>
                    <a:pt x="98" y="36"/>
                  </a:moveTo>
                  <a:cubicBezTo>
                    <a:pt x="98" y="36"/>
                    <a:pt x="98" y="36"/>
                    <a:pt x="98" y="36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98" y="36"/>
                    <a:pt x="98" y="36"/>
                    <a:pt x="98" y="36"/>
                  </a:cubicBezTo>
                  <a:close/>
                  <a:moveTo>
                    <a:pt x="103" y="34"/>
                  </a:moveTo>
                  <a:cubicBezTo>
                    <a:pt x="103" y="34"/>
                    <a:pt x="103" y="34"/>
                    <a:pt x="103" y="34"/>
                  </a:cubicBezTo>
                  <a:cubicBezTo>
                    <a:pt x="98" y="35"/>
                    <a:pt x="98" y="35"/>
                    <a:pt x="98" y="35"/>
                  </a:cubicBezTo>
                  <a:cubicBezTo>
                    <a:pt x="98" y="35"/>
                    <a:pt x="98" y="35"/>
                    <a:pt x="98" y="35"/>
                  </a:cubicBezTo>
                  <a:cubicBezTo>
                    <a:pt x="103" y="35"/>
                    <a:pt x="103" y="35"/>
                    <a:pt x="103" y="35"/>
                  </a:cubicBezTo>
                  <a:lnTo>
                    <a:pt x="103" y="34"/>
                  </a:lnTo>
                  <a:close/>
                  <a:moveTo>
                    <a:pt x="98" y="37"/>
                  </a:moveTo>
                  <a:cubicBezTo>
                    <a:pt x="98" y="37"/>
                    <a:pt x="98" y="37"/>
                    <a:pt x="98" y="37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98" y="37"/>
                    <a:pt x="98" y="37"/>
                    <a:pt x="98" y="37"/>
                  </a:cubicBezTo>
                  <a:close/>
                  <a:moveTo>
                    <a:pt x="93" y="44"/>
                  </a:moveTo>
                  <a:cubicBezTo>
                    <a:pt x="93" y="44"/>
                    <a:pt x="93" y="44"/>
                    <a:pt x="93" y="44"/>
                  </a:cubicBezTo>
                  <a:cubicBezTo>
                    <a:pt x="98" y="44"/>
                    <a:pt x="98" y="44"/>
                    <a:pt x="98" y="44"/>
                  </a:cubicBezTo>
                  <a:cubicBezTo>
                    <a:pt x="98" y="43"/>
                    <a:pt x="98" y="43"/>
                    <a:pt x="98" y="43"/>
                  </a:cubicBezTo>
                  <a:cubicBezTo>
                    <a:pt x="93" y="44"/>
                    <a:pt x="93" y="44"/>
                    <a:pt x="93" y="44"/>
                  </a:cubicBezTo>
                  <a:close/>
                  <a:moveTo>
                    <a:pt x="93" y="41"/>
                  </a:moveTo>
                  <a:cubicBezTo>
                    <a:pt x="93" y="41"/>
                    <a:pt x="93" y="41"/>
                    <a:pt x="93" y="41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3" y="41"/>
                    <a:pt x="93" y="41"/>
                    <a:pt x="93" y="41"/>
                  </a:cubicBezTo>
                  <a:close/>
                  <a:moveTo>
                    <a:pt x="93" y="43"/>
                  </a:moveTo>
                  <a:cubicBezTo>
                    <a:pt x="93" y="43"/>
                    <a:pt x="93" y="43"/>
                    <a:pt x="93" y="43"/>
                  </a:cubicBezTo>
                  <a:cubicBezTo>
                    <a:pt x="98" y="43"/>
                    <a:pt x="98" y="43"/>
                    <a:pt x="98" y="43"/>
                  </a:cubicBezTo>
                  <a:cubicBezTo>
                    <a:pt x="98" y="42"/>
                    <a:pt x="98" y="42"/>
                    <a:pt x="98" y="42"/>
                  </a:cubicBezTo>
                  <a:cubicBezTo>
                    <a:pt x="93" y="43"/>
                    <a:pt x="93" y="43"/>
                    <a:pt x="93" y="43"/>
                  </a:cubicBezTo>
                  <a:close/>
                  <a:moveTo>
                    <a:pt x="93" y="42"/>
                  </a:moveTo>
                  <a:cubicBezTo>
                    <a:pt x="93" y="42"/>
                    <a:pt x="93" y="42"/>
                    <a:pt x="93" y="42"/>
                  </a:cubicBezTo>
                  <a:cubicBezTo>
                    <a:pt x="98" y="42"/>
                    <a:pt x="98" y="42"/>
                    <a:pt x="98" y="42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3" y="42"/>
                    <a:pt x="93" y="42"/>
                    <a:pt x="93" y="42"/>
                  </a:cubicBezTo>
                  <a:close/>
                  <a:moveTo>
                    <a:pt x="98" y="40"/>
                  </a:moveTo>
                  <a:cubicBezTo>
                    <a:pt x="98" y="40"/>
                    <a:pt x="98" y="40"/>
                    <a:pt x="98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39"/>
                    <a:pt x="103" y="39"/>
                    <a:pt x="103" y="39"/>
                  </a:cubicBezTo>
                  <a:cubicBezTo>
                    <a:pt x="98" y="40"/>
                    <a:pt x="98" y="40"/>
                    <a:pt x="98" y="40"/>
                  </a:cubicBezTo>
                  <a:close/>
                  <a:moveTo>
                    <a:pt x="98" y="38"/>
                  </a:moveTo>
                  <a:cubicBezTo>
                    <a:pt x="98" y="38"/>
                    <a:pt x="98" y="38"/>
                    <a:pt x="98" y="38"/>
                  </a:cubicBezTo>
                  <a:cubicBezTo>
                    <a:pt x="103" y="38"/>
                    <a:pt x="103" y="38"/>
                    <a:pt x="103" y="38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98" y="38"/>
                    <a:pt x="98" y="38"/>
                    <a:pt x="98" y="38"/>
                  </a:cubicBezTo>
                  <a:close/>
                  <a:moveTo>
                    <a:pt x="98" y="44"/>
                  </a:moveTo>
                  <a:cubicBezTo>
                    <a:pt x="98" y="44"/>
                    <a:pt x="98" y="44"/>
                    <a:pt x="98" y="44"/>
                  </a:cubicBezTo>
                  <a:cubicBezTo>
                    <a:pt x="103" y="44"/>
                    <a:pt x="103" y="44"/>
                    <a:pt x="103" y="44"/>
                  </a:cubicBezTo>
                  <a:cubicBezTo>
                    <a:pt x="103" y="43"/>
                    <a:pt x="103" y="43"/>
                    <a:pt x="103" y="43"/>
                  </a:cubicBezTo>
                  <a:cubicBezTo>
                    <a:pt x="98" y="43"/>
                    <a:pt x="98" y="43"/>
                    <a:pt x="98" y="43"/>
                  </a:cubicBezTo>
                  <a:lnTo>
                    <a:pt x="98" y="44"/>
                  </a:lnTo>
                  <a:close/>
                  <a:moveTo>
                    <a:pt x="98" y="42"/>
                  </a:moveTo>
                  <a:cubicBezTo>
                    <a:pt x="98" y="42"/>
                    <a:pt x="98" y="42"/>
                    <a:pt x="98" y="42"/>
                  </a:cubicBezTo>
                  <a:cubicBezTo>
                    <a:pt x="103" y="42"/>
                    <a:pt x="103" y="42"/>
                    <a:pt x="103" y="42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98" y="41"/>
                    <a:pt x="98" y="41"/>
                    <a:pt x="98" y="41"/>
                  </a:cubicBezTo>
                  <a:lnTo>
                    <a:pt x="98" y="42"/>
                  </a:lnTo>
                  <a:close/>
                  <a:moveTo>
                    <a:pt x="98" y="43"/>
                  </a:moveTo>
                  <a:cubicBezTo>
                    <a:pt x="98" y="43"/>
                    <a:pt x="98" y="43"/>
                    <a:pt x="98" y="43"/>
                  </a:cubicBezTo>
                  <a:cubicBezTo>
                    <a:pt x="103" y="43"/>
                    <a:pt x="103" y="43"/>
                    <a:pt x="103" y="43"/>
                  </a:cubicBezTo>
                  <a:cubicBezTo>
                    <a:pt x="103" y="42"/>
                    <a:pt x="103" y="42"/>
                    <a:pt x="103" y="42"/>
                  </a:cubicBezTo>
                  <a:cubicBezTo>
                    <a:pt x="98" y="42"/>
                    <a:pt x="98" y="42"/>
                    <a:pt x="98" y="42"/>
                  </a:cubicBezTo>
                  <a:lnTo>
                    <a:pt x="98" y="43"/>
                  </a:lnTo>
                  <a:close/>
                  <a:moveTo>
                    <a:pt x="98" y="39"/>
                  </a:moveTo>
                  <a:cubicBezTo>
                    <a:pt x="98" y="39"/>
                    <a:pt x="98" y="39"/>
                    <a:pt x="98" y="39"/>
                  </a:cubicBezTo>
                  <a:cubicBezTo>
                    <a:pt x="103" y="39"/>
                    <a:pt x="103" y="39"/>
                    <a:pt x="103" y="39"/>
                  </a:cubicBezTo>
                  <a:cubicBezTo>
                    <a:pt x="103" y="38"/>
                    <a:pt x="103" y="38"/>
                    <a:pt x="103" y="38"/>
                  </a:cubicBezTo>
                  <a:cubicBezTo>
                    <a:pt x="98" y="39"/>
                    <a:pt x="98" y="39"/>
                    <a:pt x="98" y="39"/>
                  </a:cubicBezTo>
                  <a:close/>
                  <a:moveTo>
                    <a:pt x="93" y="40"/>
                  </a:moveTo>
                  <a:cubicBezTo>
                    <a:pt x="93" y="40"/>
                    <a:pt x="93" y="40"/>
                    <a:pt x="93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39"/>
                    <a:pt x="98" y="39"/>
                    <a:pt x="98" y="39"/>
                  </a:cubicBezTo>
                  <a:cubicBezTo>
                    <a:pt x="93" y="40"/>
                    <a:pt x="93" y="40"/>
                    <a:pt x="93" y="40"/>
                  </a:cubicBezTo>
                  <a:close/>
                  <a:moveTo>
                    <a:pt x="83" y="45"/>
                  </a:moveTo>
                  <a:cubicBezTo>
                    <a:pt x="83" y="45"/>
                    <a:pt x="83" y="45"/>
                    <a:pt x="83" y="45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3" y="44"/>
                    <a:pt x="83" y="44"/>
                    <a:pt x="83" y="44"/>
                  </a:cubicBezTo>
                  <a:lnTo>
                    <a:pt x="83" y="45"/>
                  </a:lnTo>
                  <a:close/>
                  <a:moveTo>
                    <a:pt x="98" y="41"/>
                  </a:moveTo>
                  <a:cubicBezTo>
                    <a:pt x="98" y="41"/>
                    <a:pt x="98" y="41"/>
                    <a:pt x="98" y="41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98" y="40"/>
                    <a:pt x="98" y="40"/>
                    <a:pt x="98" y="40"/>
                  </a:cubicBezTo>
                  <a:lnTo>
                    <a:pt x="98" y="41"/>
                  </a:lnTo>
                  <a:close/>
                  <a:moveTo>
                    <a:pt x="88" y="40"/>
                  </a:moveTo>
                  <a:cubicBezTo>
                    <a:pt x="88" y="40"/>
                    <a:pt x="88" y="40"/>
                    <a:pt x="88" y="40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2" y="39"/>
                    <a:pt x="92" y="39"/>
                    <a:pt x="92" y="39"/>
                  </a:cubicBezTo>
                  <a:cubicBezTo>
                    <a:pt x="88" y="39"/>
                    <a:pt x="88" y="39"/>
                    <a:pt x="88" y="39"/>
                  </a:cubicBezTo>
                  <a:lnTo>
                    <a:pt x="88" y="40"/>
                  </a:lnTo>
                  <a:close/>
                  <a:moveTo>
                    <a:pt x="88" y="41"/>
                  </a:moveTo>
                  <a:cubicBezTo>
                    <a:pt x="88" y="41"/>
                    <a:pt x="88" y="41"/>
                    <a:pt x="88" y="41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88" y="40"/>
                    <a:pt x="88" y="40"/>
                    <a:pt x="88" y="40"/>
                  </a:cubicBezTo>
                  <a:lnTo>
                    <a:pt x="88" y="41"/>
                  </a:lnTo>
                  <a:close/>
                  <a:moveTo>
                    <a:pt x="88" y="39"/>
                  </a:moveTo>
                  <a:cubicBezTo>
                    <a:pt x="88" y="39"/>
                    <a:pt x="88" y="39"/>
                    <a:pt x="88" y="39"/>
                  </a:cubicBezTo>
                  <a:cubicBezTo>
                    <a:pt x="92" y="39"/>
                    <a:pt x="92" y="39"/>
                    <a:pt x="92" y="39"/>
                  </a:cubicBezTo>
                  <a:cubicBezTo>
                    <a:pt x="92" y="38"/>
                    <a:pt x="92" y="38"/>
                    <a:pt x="92" y="38"/>
                  </a:cubicBezTo>
                  <a:cubicBezTo>
                    <a:pt x="88" y="39"/>
                    <a:pt x="88" y="39"/>
                    <a:pt x="88" y="39"/>
                  </a:cubicBezTo>
                  <a:close/>
                  <a:moveTo>
                    <a:pt x="100" y="26"/>
                  </a:moveTo>
                  <a:cubicBezTo>
                    <a:pt x="100" y="26"/>
                    <a:pt x="100" y="26"/>
                    <a:pt x="100" y="26"/>
                  </a:cubicBezTo>
                  <a:cubicBezTo>
                    <a:pt x="101" y="26"/>
                    <a:pt x="101" y="26"/>
                    <a:pt x="101" y="26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0" y="24"/>
                    <a:pt x="100" y="24"/>
                    <a:pt x="100" y="24"/>
                  </a:cubicBezTo>
                  <a:lnTo>
                    <a:pt x="100" y="26"/>
                  </a:lnTo>
                  <a:close/>
                  <a:moveTo>
                    <a:pt x="88" y="38"/>
                  </a:moveTo>
                  <a:cubicBezTo>
                    <a:pt x="88" y="38"/>
                    <a:pt x="88" y="38"/>
                    <a:pt x="88" y="38"/>
                  </a:cubicBezTo>
                  <a:cubicBezTo>
                    <a:pt x="92" y="38"/>
                    <a:pt x="92" y="38"/>
                    <a:pt x="92" y="38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88" y="38"/>
                    <a:pt x="88" y="38"/>
                    <a:pt x="88" y="38"/>
                  </a:cubicBezTo>
                  <a:close/>
                  <a:moveTo>
                    <a:pt x="88" y="37"/>
                  </a:moveTo>
                  <a:cubicBezTo>
                    <a:pt x="88" y="37"/>
                    <a:pt x="88" y="37"/>
                    <a:pt x="88" y="37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92" y="36"/>
                    <a:pt x="92" y="36"/>
                    <a:pt x="92" y="36"/>
                  </a:cubicBezTo>
                  <a:cubicBezTo>
                    <a:pt x="88" y="37"/>
                    <a:pt x="88" y="37"/>
                    <a:pt x="88" y="37"/>
                  </a:cubicBezTo>
                  <a:close/>
                  <a:moveTo>
                    <a:pt x="92" y="35"/>
                  </a:moveTo>
                  <a:cubicBezTo>
                    <a:pt x="92" y="35"/>
                    <a:pt x="92" y="35"/>
                    <a:pt x="92" y="35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92" y="36"/>
                    <a:pt x="92" y="36"/>
                    <a:pt x="92" y="36"/>
                  </a:cubicBezTo>
                  <a:lnTo>
                    <a:pt x="92" y="35"/>
                  </a:lnTo>
                  <a:close/>
                  <a:moveTo>
                    <a:pt x="98" y="35"/>
                  </a:moveTo>
                  <a:cubicBezTo>
                    <a:pt x="98" y="35"/>
                    <a:pt x="98" y="35"/>
                    <a:pt x="98" y="35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98" y="35"/>
                    <a:pt x="98" y="35"/>
                    <a:pt x="98" y="35"/>
                  </a:cubicBezTo>
                  <a:close/>
                  <a:moveTo>
                    <a:pt x="93" y="37"/>
                  </a:moveTo>
                  <a:cubicBezTo>
                    <a:pt x="93" y="37"/>
                    <a:pt x="93" y="37"/>
                    <a:pt x="93" y="37"/>
                  </a:cubicBezTo>
                  <a:cubicBezTo>
                    <a:pt x="98" y="37"/>
                    <a:pt x="98" y="37"/>
                    <a:pt x="98" y="37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3" y="37"/>
                    <a:pt x="93" y="37"/>
                    <a:pt x="93" y="37"/>
                  </a:cubicBezTo>
                  <a:close/>
                  <a:moveTo>
                    <a:pt x="93" y="39"/>
                  </a:moveTo>
                  <a:cubicBezTo>
                    <a:pt x="93" y="39"/>
                    <a:pt x="93" y="39"/>
                    <a:pt x="93" y="39"/>
                  </a:cubicBezTo>
                  <a:cubicBezTo>
                    <a:pt x="98" y="39"/>
                    <a:pt x="98" y="39"/>
                    <a:pt x="98" y="39"/>
                  </a:cubicBezTo>
                  <a:cubicBezTo>
                    <a:pt x="98" y="38"/>
                    <a:pt x="98" y="38"/>
                    <a:pt x="98" y="38"/>
                  </a:cubicBezTo>
                  <a:cubicBezTo>
                    <a:pt x="93" y="39"/>
                    <a:pt x="93" y="39"/>
                    <a:pt x="93" y="39"/>
                  </a:cubicBezTo>
                  <a:close/>
                  <a:moveTo>
                    <a:pt x="93" y="38"/>
                  </a:moveTo>
                  <a:cubicBezTo>
                    <a:pt x="93" y="38"/>
                    <a:pt x="93" y="38"/>
                    <a:pt x="93" y="38"/>
                  </a:cubicBezTo>
                  <a:cubicBezTo>
                    <a:pt x="98" y="38"/>
                    <a:pt x="98" y="38"/>
                    <a:pt x="98" y="38"/>
                  </a:cubicBezTo>
                  <a:cubicBezTo>
                    <a:pt x="98" y="37"/>
                    <a:pt x="98" y="37"/>
                    <a:pt x="98" y="37"/>
                  </a:cubicBezTo>
                  <a:cubicBezTo>
                    <a:pt x="93" y="38"/>
                    <a:pt x="93" y="38"/>
                    <a:pt x="93" y="38"/>
                  </a:cubicBezTo>
                  <a:close/>
                  <a:moveTo>
                    <a:pt x="93" y="36"/>
                  </a:moveTo>
                  <a:cubicBezTo>
                    <a:pt x="93" y="36"/>
                    <a:pt x="93" y="36"/>
                    <a:pt x="93" y="36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3" y="36"/>
                    <a:pt x="93" y="36"/>
                    <a:pt x="93" y="36"/>
                  </a:cubicBezTo>
                  <a:close/>
                  <a:moveTo>
                    <a:pt x="88" y="44"/>
                  </a:moveTo>
                  <a:cubicBezTo>
                    <a:pt x="88" y="44"/>
                    <a:pt x="88" y="44"/>
                    <a:pt x="88" y="44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88" y="43"/>
                    <a:pt x="88" y="43"/>
                    <a:pt x="88" y="43"/>
                  </a:cubicBezTo>
                  <a:lnTo>
                    <a:pt x="88" y="44"/>
                  </a:lnTo>
                  <a:close/>
                  <a:moveTo>
                    <a:pt x="88" y="44"/>
                  </a:moveTo>
                  <a:cubicBezTo>
                    <a:pt x="88" y="44"/>
                    <a:pt x="88" y="44"/>
                    <a:pt x="88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88" y="44"/>
                    <a:pt x="88" y="44"/>
                    <a:pt x="88" y="44"/>
                  </a:cubicBezTo>
                  <a:close/>
                  <a:moveTo>
                    <a:pt x="88" y="43"/>
                  </a:moveTo>
                  <a:cubicBezTo>
                    <a:pt x="88" y="43"/>
                    <a:pt x="88" y="43"/>
                    <a:pt x="88" y="43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88" y="42"/>
                    <a:pt x="88" y="42"/>
                    <a:pt x="88" y="42"/>
                  </a:cubicBezTo>
                  <a:lnTo>
                    <a:pt x="88" y="43"/>
                  </a:lnTo>
                  <a:close/>
                  <a:moveTo>
                    <a:pt x="88" y="42"/>
                  </a:moveTo>
                  <a:cubicBezTo>
                    <a:pt x="88" y="42"/>
                    <a:pt x="88" y="42"/>
                    <a:pt x="88" y="42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88" y="41"/>
                    <a:pt x="88" y="41"/>
                    <a:pt x="88" y="41"/>
                  </a:cubicBezTo>
                  <a:lnTo>
                    <a:pt x="88" y="42"/>
                  </a:lnTo>
                  <a:close/>
                  <a:moveTo>
                    <a:pt x="47" y="41"/>
                  </a:moveTo>
                  <a:cubicBezTo>
                    <a:pt x="47" y="41"/>
                    <a:pt x="47" y="41"/>
                    <a:pt x="47" y="41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47" y="41"/>
                    <a:pt x="47" y="41"/>
                    <a:pt x="47" y="41"/>
                  </a:cubicBezTo>
                  <a:close/>
                  <a:moveTo>
                    <a:pt x="47" y="42"/>
                  </a:moveTo>
                  <a:cubicBezTo>
                    <a:pt x="47" y="42"/>
                    <a:pt x="47" y="42"/>
                    <a:pt x="47" y="42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47" y="42"/>
                  </a:lnTo>
                  <a:close/>
                  <a:moveTo>
                    <a:pt x="47" y="40"/>
                  </a:moveTo>
                  <a:cubicBezTo>
                    <a:pt x="47" y="40"/>
                    <a:pt x="47" y="40"/>
                    <a:pt x="4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47" y="40"/>
                    <a:pt x="47" y="40"/>
                    <a:pt x="47" y="40"/>
                  </a:cubicBezTo>
                  <a:close/>
                  <a:moveTo>
                    <a:pt x="108" y="37"/>
                  </a:moveTo>
                  <a:cubicBezTo>
                    <a:pt x="108" y="37"/>
                    <a:pt x="108" y="37"/>
                    <a:pt x="108" y="37"/>
                  </a:cubicBezTo>
                  <a:cubicBezTo>
                    <a:pt x="112" y="37"/>
                    <a:pt x="112" y="37"/>
                    <a:pt x="112" y="37"/>
                  </a:cubicBezTo>
                  <a:cubicBezTo>
                    <a:pt x="106" y="36"/>
                    <a:pt x="106" y="36"/>
                    <a:pt x="106" y="36"/>
                  </a:cubicBezTo>
                  <a:cubicBezTo>
                    <a:pt x="106" y="37"/>
                    <a:pt x="106" y="37"/>
                    <a:pt x="106" y="37"/>
                  </a:cubicBezTo>
                  <a:lnTo>
                    <a:pt x="108" y="37"/>
                  </a:lnTo>
                  <a:close/>
                  <a:moveTo>
                    <a:pt x="154" y="41"/>
                  </a:moveTo>
                  <a:cubicBezTo>
                    <a:pt x="154" y="41"/>
                    <a:pt x="154" y="41"/>
                    <a:pt x="154" y="41"/>
                  </a:cubicBezTo>
                  <a:cubicBezTo>
                    <a:pt x="148" y="41"/>
                    <a:pt x="148" y="41"/>
                    <a:pt x="148" y="41"/>
                  </a:cubicBezTo>
                  <a:cubicBezTo>
                    <a:pt x="148" y="39"/>
                    <a:pt x="148" y="39"/>
                    <a:pt x="148" y="39"/>
                  </a:cubicBezTo>
                  <a:cubicBezTo>
                    <a:pt x="146" y="34"/>
                    <a:pt x="146" y="34"/>
                    <a:pt x="146" y="34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20" y="34"/>
                    <a:pt x="120" y="34"/>
                    <a:pt x="120" y="34"/>
                  </a:cubicBezTo>
                  <a:cubicBezTo>
                    <a:pt x="117" y="34"/>
                    <a:pt x="117" y="34"/>
                    <a:pt x="117" y="34"/>
                  </a:cubicBezTo>
                  <a:cubicBezTo>
                    <a:pt x="118" y="34"/>
                    <a:pt x="118" y="34"/>
                    <a:pt x="118" y="34"/>
                  </a:cubicBezTo>
                  <a:cubicBezTo>
                    <a:pt x="119" y="5"/>
                    <a:pt x="119" y="5"/>
                    <a:pt x="119" y="5"/>
                  </a:cubicBezTo>
                  <a:cubicBezTo>
                    <a:pt x="116" y="3"/>
                    <a:pt x="116" y="3"/>
                    <a:pt x="116" y="3"/>
                  </a:cubicBezTo>
                  <a:cubicBezTo>
                    <a:pt x="114" y="3"/>
                    <a:pt x="114" y="3"/>
                    <a:pt x="114" y="3"/>
                  </a:cubicBezTo>
                  <a:cubicBezTo>
                    <a:pt x="114" y="2"/>
                    <a:pt x="114" y="2"/>
                    <a:pt x="114" y="2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67" y="36"/>
                    <a:pt x="58" y="37"/>
                    <a:pt x="52" y="38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49" y="39"/>
                    <a:pt x="49" y="39"/>
                    <a:pt x="49" y="39"/>
                  </a:cubicBezTo>
                  <a:cubicBezTo>
                    <a:pt x="48" y="39"/>
                    <a:pt x="47" y="39"/>
                    <a:pt x="47" y="39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7" y="39"/>
                    <a:pt x="47" y="39"/>
                    <a:pt x="47" y="39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3" y="44"/>
                    <a:pt x="103" y="44"/>
                    <a:pt x="103" y="44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90" y="46"/>
                    <a:pt x="90" y="46"/>
                    <a:pt x="90" y="46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37" y="38"/>
                    <a:pt x="37" y="38"/>
                    <a:pt x="37" y="3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7" y="40"/>
                    <a:pt x="37" y="40"/>
                    <a:pt x="37" y="40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2" y="53"/>
                    <a:pt x="32" y="53"/>
                    <a:pt x="32" y="53"/>
                  </a:cubicBezTo>
                  <a:cubicBezTo>
                    <a:pt x="32" y="40"/>
                    <a:pt x="32" y="40"/>
                    <a:pt x="32" y="40"/>
                  </a:cubicBezTo>
                  <a:cubicBezTo>
                    <a:pt x="30" y="40"/>
                    <a:pt x="30" y="40"/>
                    <a:pt x="30" y="40"/>
                  </a:cubicBezTo>
                  <a:cubicBezTo>
                    <a:pt x="30" y="53"/>
                    <a:pt x="30" y="53"/>
                    <a:pt x="30" y="53"/>
                  </a:cubicBezTo>
                  <a:cubicBezTo>
                    <a:pt x="31" y="53"/>
                    <a:pt x="31" y="53"/>
                    <a:pt x="31" y="53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4" y="54"/>
                    <a:pt x="24" y="54"/>
                    <a:pt x="24" y="54"/>
                  </a:cubicBezTo>
                  <a:cubicBezTo>
                    <a:pt x="24" y="54"/>
                    <a:pt x="79" y="56"/>
                    <a:pt x="94" y="56"/>
                  </a:cubicBezTo>
                  <a:cubicBezTo>
                    <a:pt x="100" y="56"/>
                    <a:pt x="129" y="55"/>
                    <a:pt x="131" y="55"/>
                  </a:cubicBezTo>
                  <a:cubicBezTo>
                    <a:pt x="131" y="55"/>
                    <a:pt x="131" y="55"/>
                    <a:pt x="131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40" y="55"/>
                    <a:pt x="146" y="55"/>
                    <a:pt x="146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32" y="47"/>
                    <a:pt x="132" y="47"/>
                    <a:pt x="132" y="47"/>
                  </a:cubicBezTo>
                  <a:cubicBezTo>
                    <a:pt x="131" y="47"/>
                    <a:pt x="131" y="47"/>
                    <a:pt x="131" y="47"/>
                  </a:cubicBezTo>
                  <a:cubicBezTo>
                    <a:pt x="131" y="55"/>
                    <a:pt x="131" y="55"/>
                    <a:pt x="131" y="55"/>
                  </a:cubicBezTo>
                  <a:cubicBezTo>
                    <a:pt x="126" y="54"/>
                    <a:pt x="126" y="54"/>
                    <a:pt x="126" y="54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5" y="54"/>
                    <a:pt x="125" y="54"/>
                    <a:pt x="125" y="54"/>
                  </a:cubicBezTo>
                  <a:cubicBezTo>
                    <a:pt x="121" y="54"/>
                    <a:pt x="121" y="54"/>
                    <a:pt x="121" y="54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2" y="47"/>
                    <a:pt x="122" y="47"/>
                    <a:pt x="122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16" y="47"/>
                    <a:pt x="116" y="47"/>
                    <a:pt x="116" y="47"/>
                  </a:cubicBezTo>
                  <a:cubicBezTo>
                    <a:pt x="111" y="45"/>
                    <a:pt x="111" y="45"/>
                    <a:pt x="111" y="45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28" y="47"/>
                    <a:pt x="128" y="47"/>
                    <a:pt x="128" y="47"/>
                  </a:cubicBezTo>
                  <a:cubicBezTo>
                    <a:pt x="134" y="47"/>
                    <a:pt x="134" y="47"/>
                    <a:pt x="134" y="47"/>
                  </a:cubicBezTo>
                  <a:cubicBezTo>
                    <a:pt x="128" y="46"/>
                    <a:pt x="128" y="46"/>
                    <a:pt x="128" y="46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3" y="37"/>
                    <a:pt x="113" y="37"/>
                    <a:pt x="113" y="37"/>
                  </a:cubicBezTo>
                  <a:cubicBezTo>
                    <a:pt x="113" y="36"/>
                    <a:pt x="113" y="36"/>
                    <a:pt x="113" y="36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6" y="35"/>
                    <a:pt x="116" y="35"/>
                    <a:pt x="116" y="35"/>
                  </a:cubicBezTo>
                  <a:cubicBezTo>
                    <a:pt x="113" y="35"/>
                    <a:pt x="113" y="35"/>
                    <a:pt x="113" y="35"/>
                  </a:cubicBezTo>
                  <a:cubicBezTo>
                    <a:pt x="114" y="35"/>
                    <a:pt x="114" y="35"/>
                    <a:pt x="114" y="35"/>
                  </a:cubicBezTo>
                  <a:cubicBezTo>
                    <a:pt x="114" y="34"/>
                    <a:pt x="114" y="34"/>
                    <a:pt x="114" y="34"/>
                  </a:cubicBezTo>
                  <a:cubicBezTo>
                    <a:pt x="120" y="35"/>
                    <a:pt x="120" y="35"/>
                    <a:pt x="120" y="35"/>
                  </a:cubicBezTo>
                  <a:cubicBezTo>
                    <a:pt x="120" y="36"/>
                    <a:pt x="120" y="36"/>
                    <a:pt x="120" y="36"/>
                  </a:cubicBezTo>
                  <a:cubicBezTo>
                    <a:pt x="121" y="36"/>
                    <a:pt x="121" y="36"/>
                    <a:pt x="121" y="36"/>
                  </a:cubicBezTo>
                  <a:cubicBezTo>
                    <a:pt x="117" y="36"/>
                    <a:pt x="117" y="36"/>
                    <a:pt x="117" y="36"/>
                  </a:cubicBezTo>
                  <a:cubicBezTo>
                    <a:pt x="125" y="35"/>
                    <a:pt x="125" y="35"/>
                    <a:pt x="125" y="35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46" y="34"/>
                    <a:pt x="146" y="34"/>
                    <a:pt x="146" y="34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54" y="55"/>
                    <a:pt x="154" y="55"/>
                    <a:pt x="154" y="55"/>
                  </a:cubicBezTo>
                  <a:cubicBezTo>
                    <a:pt x="154" y="43"/>
                    <a:pt x="154" y="43"/>
                    <a:pt x="154" y="43"/>
                  </a:cubicBezTo>
                  <a:lnTo>
                    <a:pt x="154" y="41"/>
                  </a:lnTo>
                  <a:close/>
                  <a:moveTo>
                    <a:pt x="128" y="37"/>
                  </a:moveTo>
                  <a:cubicBezTo>
                    <a:pt x="128" y="37"/>
                    <a:pt x="128" y="37"/>
                    <a:pt x="128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28" y="37"/>
                    <a:pt x="128" y="37"/>
                    <a:pt x="128" y="37"/>
                  </a:cubicBezTo>
                  <a:close/>
                  <a:moveTo>
                    <a:pt x="128" y="37"/>
                  </a:moveTo>
                  <a:cubicBezTo>
                    <a:pt x="128" y="37"/>
                    <a:pt x="128" y="37"/>
                    <a:pt x="128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28" y="44"/>
                    <a:pt x="128" y="44"/>
                    <a:pt x="128" y="44"/>
                  </a:cubicBezTo>
                  <a:lnTo>
                    <a:pt x="128" y="37"/>
                  </a:lnTo>
                  <a:close/>
                  <a:moveTo>
                    <a:pt x="128" y="44"/>
                  </a:moveTo>
                  <a:cubicBezTo>
                    <a:pt x="128" y="44"/>
                    <a:pt x="128" y="44"/>
                    <a:pt x="128" y="44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28" y="45"/>
                    <a:pt x="128" y="45"/>
                    <a:pt x="128" y="45"/>
                  </a:cubicBezTo>
                  <a:lnTo>
                    <a:pt x="128" y="44"/>
                  </a:lnTo>
                  <a:close/>
                  <a:moveTo>
                    <a:pt x="124" y="37"/>
                  </a:moveTo>
                  <a:cubicBezTo>
                    <a:pt x="124" y="37"/>
                    <a:pt x="124" y="37"/>
                    <a:pt x="124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4" y="37"/>
                    <a:pt x="124" y="37"/>
                    <a:pt x="124" y="37"/>
                  </a:cubicBezTo>
                  <a:close/>
                  <a:moveTo>
                    <a:pt x="124" y="37"/>
                  </a:moveTo>
                  <a:cubicBezTo>
                    <a:pt x="124" y="37"/>
                    <a:pt x="124" y="37"/>
                    <a:pt x="124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44"/>
                    <a:pt x="127" y="44"/>
                    <a:pt x="127" y="44"/>
                  </a:cubicBezTo>
                  <a:cubicBezTo>
                    <a:pt x="124" y="44"/>
                    <a:pt x="124" y="44"/>
                    <a:pt x="124" y="44"/>
                  </a:cubicBezTo>
                  <a:lnTo>
                    <a:pt x="124" y="37"/>
                  </a:lnTo>
                  <a:close/>
                  <a:moveTo>
                    <a:pt x="124" y="44"/>
                  </a:moveTo>
                  <a:cubicBezTo>
                    <a:pt x="124" y="44"/>
                    <a:pt x="124" y="44"/>
                    <a:pt x="124" y="44"/>
                  </a:cubicBezTo>
                  <a:cubicBezTo>
                    <a:pt x="127" y="44"/>
                    <a:pt x="127" y="44"/>
                    <a:pt x="127" y="44"/>
                  </a:cubicBezTo>
                  <a:cubicBezTo>
                    <a:pt x="127" y="45"/>
                    <a:pt x="127" y="45"/>
                    <a:pt x="127" y="4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4" y="45"/>
                    <a:pt x="124" y="45"/>
                    <a:pt x="124" y="45"/>
                  </a:cubicBezTo>
                  <a:lnTo>
                    <a:pt x="124" y="44"/>
                  </a:lnTo>
                  <a:close/>
                  <a:moveTo>
                    <a:pt x="124" y="45"/>
                  </a:moveTo>
                  <a:cubicBezTo>
                    <a:pt x="124" y="45"/>
                    <a:pt x="124" y="45"/>
                    <a:pt x="124" y="45"/>
                  </a:cubicBezTo>
                  <a:cubicBezTo>
                    <a:pt x="123" y="44"/>
                    <a:pt x="123" y="44"/>
                    <a:pt x="123" y="44"/>
                  </a:cubicBezTo>
                  <a:cubicBezTo>
                    <a:pt x="124" y="44"/>
                    <a:pt x="124" y="44"/>
                    <a:pt x="124" y="44"/>
                  </a:cubicBezTo>
                  <a:lnTo>
                    <a:pt x="124" y="45"/>
                  </a:lnTo>
                  <a:close/>
                  <a:moveTo>
                    <a:pt x="121" y="37"/>
                  </a:moveTo>
                  <a:cubicBezTo>
                    <a:pt x="121" y="37"/>
                    <a:pt x="121" y="37"/>
                    <a:pt x="121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1" y="37"/>
                    <a:pt x="121" y="37"/>
                    <a:pt x="121" y="37"/>
                  </a:cubicBezTo>
                  <a:close/>
                  <a:moveTo>
                    <a:pt x="121" y="37"/>
                  </a:moveTo>
                  <a:cubicBezTo>
                    <a:pt x="121" y="37"/>
                    <a:pt x="121" y="37"/>
                    <a:pt x="121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44"/>
                    <a:pt x="124" y="44"/>
                    <a:pt x="124" y="44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21" y="43"/>
                    <a:pt x="121" y="43"/>
                    <a:pt x="121" y="43"/>
                  </a:cubicBezTo>
                  <a:lnTo>
                    <a:pt x="121" y="37"/>
                  </a:lnTo>
                  <a:close/>
                  <a:moveTo>
                    <a:pt x="118" y="37"/>
                  </a:moveTo>
                  <a:cubicBezTo>
                    <a:pt x="118" y="37"/>
                    <a:pt x="118" y="37"/>
                    <a:pt x="118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18" y="37"/>
                    <a:pt x="118" y="37"/>
                    <a:pt x="118" y="37"/>
                  </a:cubicBezTo>
                  <a:close/>
                  <a:moveTo>
                    <a:pt x="118" y="38"/>
                  </a:moveTo>
                  <a:cubicBezTo>
                    <a:pt x="118" y="38"/>
                    <a:pt x="118" y="38"/>
                    <a:pt x="118" y="38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18" y="43"/>
                    <a:pt x="118" y="43"/>
                    <a:pt x="118" y="43"/>
                  </a:cubicBezTo>
                  <a:lnTo>
                    <a:pt x="118" y="38"/>
                  </a:lnTo>
                  <a:close/>
                  <a:moveTo>
                    <a:pt x="118" y="44"/>
                  </a:moveTo>
                  <a:cubicBezTo>
                    <a:pt x="118" y="44"/>
                    <a:pt x="118" y="44"/>
                    <a:pt x="118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118" y="38"/>
                    <a:pt x="118" y="38"/>
                    <a:pt x="118" y="38"/>
                  </a:cubicBezTo>
                  <a:lnTo>
                    <a:pt x="118" y="44"/>
                  </a:lnTo>
                  <a:close/>
                  <a:moveTo>
                    <a:pt x="118" y="37"/>
                  </a:move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113" y="37"/>
                    <a:pt x="113" y="37"/>
                    <a:pt x="113" y="37"/>
                  </a:cubicBezTo>
                  <a:lnTo>
                    <a:pt x="118" y="37"/>
                  </a:lnTo>
                  <a:close/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5" y="12"/>
                    <a:pt x="75" y="12"/>
                    <a:pt x="75" y="12"/>
                  </a:cubicBezTo>
                  <a:lnTo>
                    <a:pt x="75" y="10"/>
                  </a:lnTo>
                  <a:close/>
                  <a:moveTo>
                    <a:pt x="103" y="33"/>
                  </a:moveTo>
                  <a:cubicBezTo>
                    <a:pt x="103" y="33"/>
                    <a:pt x="103" y="33"/>
                    <a:pt x="103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96" y="34"/>
                    <a:pt x="96" y="34"/>
                    <a:pt x="96" y="34"/>
                  </a:cubicBezTo>
                  <a:cubicBezTo>
                    <a:pt x="96" y="34"/>
                    <a:pt x="93" y="34"/>
                    <a:pt x="88" y="34"/>
                  </a:cubicBezTo>
                  <a:cubicBezTo>
                    <a:pt x="87" y="34"/>
                    <a:pt x="85" y="34"/>
                    <a:pt x="83" y="35"/>
                  </a:cubicBezTo>
                  <a:cubicBezTo>
                    <a:pt x="83" y="34"/>
                    <a:pt x="83" y="34"/>
                    <a:pt x="83" y="34"/>
                  </a:cubicBezTo>
                  <a:cubicBezTo>
                    <a:pt x="84" y="34"/>
                    <a:pt x="88" y="34"/>
                    <a:pt x="91" y="34"/>
                  </a:cubicBezTo>
                  <a:cubicBezTo>
                    <a:pt x="96" y="33"/>
                    <a:pt x="98" y="33"/>
                    <a:pt x="99" y="33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8" y="8"/>
                    <a:pt x="98" y="8"/>
                  </a:cubicBezTo>
                  <a:cubicBezTo>
                    <a:pt x="98" y="7"/>
                    <a:pt x="98" y="7"/>
                    <a:pt x="98" y="7"/>
                  </a:cubicBezTo>
                  <a:cubicBezTo>
                    <a:pt x="100" y="6"/>
                    <a:pt x="100" y="6"/>
                    <a:pt x="100" y="6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8"/>
                    <a:pt x="97" y="8"/>
                    <a:pt x="97" y="8"/>
                  </a:cubicBezTo>
                  <a:cubicBezTo>
                    <a:pt x="97" y="8"/>
                    <a:pt x="96" y="9"/>
                    <a:pt x="95" y="9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9"/>
                    <a:pt x="95" y="9"/>
                    <a:pt x="95" y="9"/>
                  </a:cubicBezTo>
                  <a:cubicBezTo>
                    <a:pt x="94" y="9"/>
                    <a:pt x="93" y="10"/>
                    <a:pt x="92" y="10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4" y="7"/>
                    <a:pt x="94" y="7"/>
                    <a:pt x="94" y="7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10"/>
                    <a:pt x="92" y="10"/>
                    <a:pt x="92" y="10"/>
                  </a:cubicBezTo>
                  <a:cubicBezTo>
                    <a:pt x="91" y="10"/>
                    <a:pt x="91" y="10"/>
                    <a:pt x="91" y="10"/>
                  </a:cubicBezTo>
                  <a:cubicBezTo>
                    <a:pt x="90" y="11"/>
                    <a:pt x="88" y="11"/>
                    <a:pt x="87" y="11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11"/>
                    <a:pt x="87" y="11"/>
                    <a:pt x="87" y="11"/>
                  </a:cubicBezTo>
                  <a:cubicBezTo>
                    <a:pt x="86" y="11"/>
                    <a:pt x="85" y="11"/>
                    <a:pt x="84" y="12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9"/>
                    <a:pt x="86" y="9"/>
                    <a:pt x="86" y="9"/>
                  </a:cubicBezTo>
                  <a:cubicBezTo>
                    <a:pt x="85" y="10"/>
                    <a:pt x="85" y="10"/>
                    <a:pt x="85" y="10"/>
                  </a:cubicBezTo>
                  <a:cubicBezTo>
                    <a:pt x="85" y="8"/>
                    <a:pt x="85" y="8"/>
                    <a:pt x="85" y="8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12"/>
                    <a:pt x="84" y="12"/>
                    <a:pt x="84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2" y="14"/>
                    <a:pt x="82" y="14"/>
                    <a:pt x="82" y="14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7"/>
                    <a:pt x="82" y="17"/>
                    <a:pt x="82" y="17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2"/>
                    <a:pt x="82" y="22"/>
                    <a:pt x="82" y="22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6"/>
                    <a:pt x="82" y="26"/>
                    <a:pt x="82" y="26"/>
                  </a:cubicBezTo>
                  <a:cubicBezTo>
                    <a:pt x="82" y="26"/>
                    <a:pt x="82" y="26"/>
                    <a:pt x="82" y="26"/>
                  </a:cubicBezTo>
                  <a:cubicBezTo>
                    <a:pt x="82" y="25"/>
                    <a:pt x="82" y="25"/>
                    <a:pt x="82" y="25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4"/>
                    <a:pt x="82" y="34"/>
                    <a:pt x="82" y="34"/>
                  </a:cubicBezTo>
                  <a:cubicBezTo>
                    <a:pt x="82" y="34"/>
                    <a:pt x="82" y="34"/>
                    <a:pt x="82" y="34"/>
                  </a:cubicBezTo>
                  <a:cubicBezTo>
                    <a:pt x="82" y="33"/>
                    <a:pt x="82" y="33"/>
                    <a:pt x="82" y="33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3" y="35"/>
                    <a:pt x="83" y="35"/>
                    <a:pt x="83" y="35"/>
                  </a:cubicBezTo>
                  <a:cubicBezTo>
                    <a:pt x="81" y="35"/>
                    <a:pt x="78" y="35"/>
                    <a:pt x="75" y="35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75" y="34"/>
                    <a:pt x="75" y="34"/>
                    <a:pt x="75" y="34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1"/>
                    <a:pt x="75" y="31"/>
                    <a:pt x="75" y="31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6" y="30"/>
                    <a:pt x="76" y="30"/>
                    <a:pt x="76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29"/>
                    <a:pt x="75" y="29"/>
                    <a:pt x="75" y="29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6" y="28"/>
                    <a:pt x="76" y="28"/>
                    <a:pt x="76" y="28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5" y="27"/>
                    <a:pt x="75" y="27"/>
                    <a:pt x="75" y="27"/>
                  </a:cubicBezTo>
                  <a:cubicBezTo>
                    <a:pt x="75" y="27"/>
                    <a:pt x="75" y="27"/>
                    <a:pt x="75" y="27"/>
                  </a:cubicBezTo>
                  <a:cubicBezTo>
                    <a:pt x="75" y="26"/>
                    <a:pt x="75" y="26"/>
                    <a:pt x="75" y="26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6" y="25"/>
                    <a:pt x="76" y="25"/>
                    <a:pt x="76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6" y="23"/>
                    <a:pt x="76" y="23"/>
                    <a:pt x="76" y="23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1"/>
                    <a:pt x="75" y="21"/>
                    <a:pt x="75" y="21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6" y="20"/>
                    <a:pt x="76" y="20"/>
                    <a:pt x="76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18"/>
                    <a:pt x="75" y="18"/>
                    <a:pt x="75" y="18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6" y="15"/>
                    <a:pt x="76" y="15"/>
                    <a:pt x="76" y="15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110" y="1"/>
                    <a:pt x="110" y="1"/>
                    <a:pt x="110" y="1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7" y="33"/>
                    <a:pt x="107" y="33"/>
                    <a:pt x="107" y="33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6" y="34"/>
                    <a:pt x="106" y="34"/>
                    <a:pt x="106" y="34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3" y="33"/>
                    <a:pt x="103" y="33"/>
                    <a:pt x="103" y="33"/>
                  </a:cubicBezTo>
                  <a:close/>
                  <a:moveTo>
                    <a:pt x="91" y="11"/>
                  </a:moveTo>
                  <a:cubicBezTo>
                    <a:pt x="91" y="11"/>
                    <a:pt x="91" y="11"/>
                    <a:pt x="91" y="11"/>
                  </a:cubicBezTo>
                  <a:cubicBezTo>
                    <a:pt x="94" y="10"/>
                    <a:pt x="98" y="9"/>
                    <a:pt x="99" y="9"/>
                  </a:cubicBezTo>
                  <a:cubicBezTo>
                    <a:pt x="99" y="10"/>
                    <a:pt x="99" y="10"/>
                    <a:pt x="99" y="10"/>
                  </a:cubicBezTo>
                  <a:cubicBezTo>
                    <a:pt x="99" y="10"/>
                    <a:pt x="94" y="12"/>
                    <a:pt x="91" y="13"/>
                  </a:cubicBezTo>
                  <a:cubicBezTo>
                    <a:pt x="88" y="13"/>
                    <a:pt x="84" y="14"/>
                    <a:pt x="83" y="14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4" y="12"/>
                    <a:pt x="88" y="12"/>
                    <a:pt x="91" y="11"/>
                  </a:cubicBezTo>
                  <a:close/>
                  <a:moveTo>
                    <a:pt x="83" y="12"/>
                  </a:move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4" y="12"/>
                    <a:pt x="88" y="11"/>
                    <a:pt x="91" y="10"/>
                  </a:cubicBezTo>
                  <a:cubicBezTo>
                    <a:pt x="94" y="10"/>
                    <a:pt x="99" y="8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4" y="10"/>
                    <a:pt x="91" y="11"/>
                  </a:cubicBezTo>
                  <a:cubicBezTo>
                    <a:pt x="88" y="11"/>
                    <a:pt x="84" y="12"/>
                    <a:pt x="83" y="12"/>
                  </a:cubicBezTo>
                  <a:close/>
                  <a:moveTo>
                    <a:pt x="91" y="13"/>
                  </a:moveTo>
                  <a:cubicBezTo>
                    <a:pt x="91" y="13"/>
                    <a:pt x="91" y="13"/>
                    <a:pt x="91" y="13"/>
                  </a:cubicBezTo>
                  <a:cubicBezTo>
                    <a:pt x="94" y="12"/>
                    <a:pt x="98" y="11"/>
                    <a:pt x="99" y="11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99" y="11"/>
                    <a:pt x="94" y="13"/>
                    <a:pt x="91" y="13"/>
                  </a:cubicBezTo>
                  <a:cubicBezTo>
                    <a:pt x="88" y="14"/>
                    <a:pt x="84" y="15"/>
                    <a:pt x="83" y="15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4" y="14"/>
                    <a:pt x="88" y="13"/>
                    <a:pt x="91" y="13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3"/>
                    <a:pt x="98" y="11"/>
                    <a:pt x="99" y="11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99" y="12"/>
                    <a:pt x="94" y="13"/>
                    <a:pt x="91" y="14"/>
                  </a:cubicBezTo>
                  <a:cubicBezTo>
                    <a:pt x="88" y="14"/>
                    <a:pt x="84" y="15"/>
                    <a:pt x="83" y="15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4" y="15"/>
                    <a:pt x="88" y="14"/>
                    <a:pt x="91" y="14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3"/>
                    <a:pt x="98" y="12"/>
                    <a:pt x="99" y="12"/>
                  </a:cubicBezTo>
                  <a:cubicBezTo>
                    <a:pt x="99" y="12"/>
                    <a:pt x="99" y="12"/>
                    <a:pt x="99" y="12"/>
                  </a:cubicBezTo>
                  <a:cubicBezTo>
                    <a:pt x="99" y="12"/>
                    <a:pt x="94" y="14"/>
                    <a:pt x="91" y="14"/>
                  </a:cubicBezTo>
                  <a:cubicBezTo>
                    <a:pt x="88" y="15"/>
                    <a:pt x="84" y="16"/>
                    <a:pt x="83" y="16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4" y="15"/>
                    <a:pt x="88" y="15"/>
                    <a:pt x="91" y="14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4"/>
                    <a:pt x="98" y="12"/>
                    <a:pt x="99" y="12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99" y="14"/>
                    <a:pt x="97" y="14"/>
                    <a:pt x="91" y="16"/>
                  </a:cubicBezTo>
                  <a:cubicBezTo>
                    <a:pt x="88" y="16"/>
                    <a:pt x="84" y="17"/>
                    <a:pt x="83" y="17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4" y="16"/>
                    <a:pt x="88" y="15"/>
                    <a:pt x="91" y="14"/>
                  </a:cubicBezTo>
                  <a:close/>
                  <a:moveTo>
                    <a:pt x="91" y="16"/>
                  </a:moveTo>
                  <a:cubicBezTo>
                    <a:pt x="91" y="16"/>
                    <a:pt x="91" y="16"/>
                    <a:pt x="91" y="16"/>
                  </a:cubicBezTo>
                  <a:cubicBezTo>
                    <a:pt x="96" y="14"/>
                    <a:pt x="98" y="14"/>
                    <a:pt x="99" y="14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9" y="14"/>
                    <a:pt x="95" y="16"/>
                    <a:pt x="91" y="16"/>
                  </a:cubicBezTo>
                  <a:cubicBezTo>
                    <a:pt x="88" y="17"/>
                    <a:pt x="84" y="17"/>
                    <a:pt x="83" y="18"/>
                  </a:cubicBezTo>
                  <a:cubicBezTo>
                    <a:pt x="83" y="17"/>
                    <a:pt x="83" y="17"/>
                    <a:pt x="83" y="17"/>
                  </a:cubicBezTo>
                  <a:cubicBezTo>
                    <a:pt x="84" y="17"/>
                    <a:pt x="88" y="16"/>
                    <a:pt x="91" y="16"/>
                  </a:cubicBezTo>
                  <a:close/>
                  <a:moveTo>
                    <a:pt x="91" y="16"/>
                  </a:moveTo>
                  <a:cubicBezTo>
                    <a:pt x="91" y="16"/>
                    <a:pt x="91" y="16"/>
                    <a:pt x="91" y="16"/>
                  </a:cubicBezTo>
                  <a:cubicBezTo>
                    <a:pt x="95" y="16"/>
                    <a:pt x="98" y="15"/>
                    <a:pt x="99" y="14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9" y="15"/>
                    <a:pt x="95" y="16"/>
                    <a:pt x="91" y="17"/>
                  </a:cubicBezTo>
                  <a:cubicBezTo>
                    <a:pt x="88" y="17"/>
                    <a:pt x="84" y="18"/>
                    <a:pt x="83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4" y="18"/>
                    <a:pt x="88" y="17"/>
                    <a:pt x="91" y="16"/>
                  </a:cubicBezTo>
                  <a:close/>
                  <a:moveTo>
                    <a:pt x="91" y="17"/>
                  </a:moveTo>
                  <a:cubicBezTo>
                    <a:pt x="91" y="17"/>
                    <a:pt x="91" y="17"/>
                    <a:pt x="91" y="17"/>
                  </a:cubicBezTo>
                  <a:cubicBezTo>
                    <a:pt x="95" y="16"/>
                    <a:pt x="98" y="15"/>
                    <a:pt x="99" y="15"/>
                  </a:cubicBezTo>
                  <a:cubicBezTo>
                    <a:pt x="99" y="15"/>
                    <a:pt x="99" y="15"/>
                    <a:pt x="99" y="15"/>
                  </a:cubicBezTo>
                  <a:cubicBezTo>
                    <a:pt x="99" y="15"/>
                    <a:pt x="95" y="16"/>
                    <a:pt x="91" y="17"/>
                  </a:cubicBezTo>
                  <a:cubicBezTo>
                    <a:pt x="88" y="18"/>
                    <a:pt x="84" y="18"/>
                    <a:pt x="83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4" y="18"/>
                    <a:pt x="88" y="17"/>
                    <a:pt x="91" y="17"/>
                  </a:cubicBezTo>
                  <a:close/>
                  <a:moveTo>
                    <a:pt x="91" y="17"/>
                  </a:moveTo>
                  <a:cubicBezTo>
                    <a:pt x="91" y="17"/>
                    <a:pt x="91" y="17"/>
                    <a:pt x="91" y="17"/>
                  </a:cubicBezTo>
                  <a:cubicBezTo>
                    <a:pt x="95" y="17"/>
                    <a:pt x="98" y="15"/>
                    <a:pt x="99" y="15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7"/>
                    <a:pt x="95" y="18"/>
                    <a:pt x="91" y="19"/>
                  </a:cubicBezTo>
                  <a:cubicBezTo>
                    <a:pt x="88" y="19"/>
                    <a:pt x="84" y="20"/>
                    <a:pt x="83" y="20"/>
                  </a:cubicBezTo>
                  <a:cubicBezTo>
                    <a:pt x="83" y="19"/>
                    <a:pt x="83" y="19"/>
                    <a:pt x="83" y="19"/>
                  </a:cubicBezTo>
                  <a:cubicBezTo>
                    <a:pt x="84" y="18"/>
                    <a:pt x="88" y="18"/>
                    <a:pt x="91" y="17"/>
                  </a:cubicBezTo>
                  <a:close/>
                  <a:moveTo>
                    <a:pt x="91" y="19"/>
                  </a:moveTo>
                  <a:cubicBezTo>
                    <a:pt x="91" y="19"/>
                    <a:pt x="91" y="19"/>
                    <a:pt x="91" y="19"/>
                  </a:cubicBezTo>
                  <a:cubicBezTo>
                    <a:pt x="95" y="18"/>
                    <a:pt x="98" y="17"/>
                    <a:pt x="99" y="17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7"/>
                    <a:pt x="95" y="18"/>
                    <a:pt x="91" y="19"/>
                  </a:cubicBezTo>
                  <a:cubicBezTo>
                    <a:pt x="88" y="20"/>
                    <a:pt x="84" y="20"/>
                    <a:pt x="83" y="20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4" y="20"/>
                    <a:pt x="88" y="19"/>
                    <a:pt x="91" y="19"/>
                  </a:cubicBezTo>
                  <a:close/>
                  <a:moveTo>
                    <a:pt x="91" y="19"/>
                  </a:moveTo>
                  <a:cubicBezTo>
                    <a:pt x="91" y="19"/>
                    <a:pt x="91" y="19"/>
                    <a:pt x="91" y="19"/>
                  </a:cubicBezTo>
                  <a:cubicBezTo>
                    <a:pt x="95" y="19"/>
                    <a:pt x="98" y="17"/>
                    <a:pt x="99" y="17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8"/>
                    <a:pt x="95" y="19"/>
                    <a:pt x="91" y="19"/>
                  </a:cubicBezTo>
                  <a:cubicBezTo>
                    <a:pt x="88" y="20"/>
                    <a:pt x="84" y="20"/>
                    <a:pt x="83" y="21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4" y="20"/>
                    <a:pt x="88" y="20"/>
                    <a:pt x="91" y="19"/>
                  </a:cubicBezTo>
                  <a:close/>
                  <a:moveTo>
                    <a:pt x="91" y="20"/>
                  </a:moveTo>
                  <a:cubicBezTo>
                    <a:pt x="91" y="20"/>
                    <a:pt x="91" y="20"/>
                    <a:pt x="91" y="20"/>
                  </a:cubicBezTo>
                  <a:cubicBezTo>
                    <a:pt x="95" y="19"/>
                    <a:pt x="98" y="18"/>
                    <a:pt x="99" y="18"/>
                  </a:cubicBezTo>
                  <a:cubicBezTo>
                    <a:pt x="99" y="18"/>
                    <a:pt x="99" y="18"/>
                    <a:pt x="99" y="18"/>
                  </a:cubicBezTo>
                  <a:cubicBezTo>
                    <a:pt x="99" y="18"/>
                    <a:pt x="95" y="19"/>
                    <a:pt x="91" y="20"/>
                  </a:cubicBezTo>
                  <a:cubicBezTo>
                    <a:pt x="88" y="20"/>
                    <a:pt x="84" y="21"/>
                    <a:pt x="83" y="21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4" y="21"/>
                    <a:pt x="88" y="20"/>
                    <a:pt x="91" y="20"/>
                  </a:cubicBezTo>
                  <a:close/>
                  <a:moveTo>
                    <a:pt x="91" y="20"/>
                  </a:moveTo>
                  <a:cubicBezTo>
                    <a:pt x="91" y="20"/>
                    <a:pt x="91" y="20"/>
                    <a:pt x="91" y="20"/>
                  </a:cubicBezTo>
                  <a:cubicBezTo>
                    <a:pt x="95" y="19"/>
                    <a:pt x="98" y="18"/>
                    <a:pt x="99" y="18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0"/>
                    <a:pt x="97" y="20"/>
                    <a:pt x="91" y="21"/>
                  </a:cubicBezTo>
                  <a:cubicBezTo>
                    <a:pt x="88" y="22"/>
                    <a:pt x="84" y="22"/>
                    <a:pt x="83" y="23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4" y="21"/>
                    <a:pt x="88" y="21"/>
                    <a:pt x="91" y="20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1"/>
                    <a:pt x="98" y="20"/>
                    <a:pt x="99" y="20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0"/>
                    <a:pt x="97" y="21"/>
                    <a:pt x="91" y="22"/>
                  </a:cubicBezTo>
                  <a:cubicBezTo>
                    <a:pt x="88" y="22"/>
                    <a:pt x="84" y="23"/>
                    <a:pt x="83" y="23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4" y="23"/>
                    <a:pt x="88" y="22"/>
                    <a:pt x="91" y="22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1"/>
                    <a:pt x="98" y="21"/>
                    <a:pt x="99" y="20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1"/>
                    <a:pt x="97" y="21"/>
                    <a:pt x="91" y="22"/>
                  </a:cubicBezTo>
                  <a:cubicBezTo>
                    <a:pt x="88" y="23"/>
                    <a:pt x="84" y="23"/>
                    <a:pt x="83" y="23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4" y="23"/>
                    <a:pt x="88" y="23"/>
                    <a:pt x="91" y="22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2"/>
                    <a:pt x="98" y="21"/>
                    <a:pt x="99" y="21"/>
                  </a:cubicBezTo>
                  <a:cubicBezTo>
                    <a:pt x="99" y="21"/>
                    <a:pt x="99" y="21"/>
                    <a:pt x="99" y="21"/>
                  </a:cubicBezTo>
                  <a:cubicBezTo>
                    <a:pt x="99" y="21"/>
                    <a:pt x="97" y="22"/>
                    <a:pt x="91" y="23"/>
                  </a:cubicBezTo>
                  <a:cubicBezTo>
                    <a:pt x="88" y="23"/>
                    <a:pt x="84" y="24"/>
                    <a:pt x="83" y="24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4" y="23"/>
                    <a:pt x="88" y="23"/>
                    <a:pt x="91" y="22"/>
                  </a:cubicBezTo>
                  <a:close/>
                  <a:moveTo>
                    <a:pt x="91" y="23"/>
                  </a:moveTo>
                  <a:cubicBezTo>
                    <a:pt x="91" y="23"/>
                    <a:pt x="91" y="23"/>
                    <a:pt x="91" y="23"/>
                  </a:cubicBezTo>
                  <a:cubicBezTo>
                    <a:pt x="96" y="22"/>
                    <a:pt x="98" y="21"/>
                    <a:pt x="99" y="21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3"/>
                    <a:pt x="97" y="23"/>
                    <a:pt x="91" y="24"/>
                  </a:cubicBezTo>
                  <a:cubicBezTo>
                    <a:pt x="88" y="25"/>
                    <a:pt x="84" y="25"/>
                    <a:pt x="83" y="25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4" y="24"/>
                    <a:pt x="88" y="23"/>
                    <a:pt x="91" y="23"/>
                  </a:cubicBezTo>
                  <a:close/>
                  <a:moveTo>
                    <a:pt x="91" y="24"/>
                  </a:moveTo>
                  <a:cubicBezTo>
                    <a:pt x="91" y="24"/>
                    <a:pt x="91" y="24"/>
                    <a:pt x="91" y="24"/>
                  </a:cubicBezTo>
                  <a:cubicBezTo>
                    <a:pt x="96" y="23"/>
                    <a:pt x="98" y="23"/>
                    <a:pt x="99" y="23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3"/>
                    <a:pt x="97" y="24"/>
                    <a:pt x="91" y="25"/>
                  </a:cubicBezTo>
                  <a:cubicBezTo>
                    <a:pt x="88" y="25"/>
                    <a:pt x="84" y="26"/>
                    <a:pt x="83" y="26"/>
                  </a:cubicBezTo>
                  <a:cubicBezTo>
                    <a:pt x="83" y="25"/>
                    <a:pt x="83" y="25"/>
                    <a:pt x="83" y="25"/>
                  </a:cubicBezTo>
                  <a:cubicBezTo>
                    <a:pt x="84" y="25"/>
                    <a:pt x="88" y="25"/>
                    <a:pt x="91" y="24"/>
                  </a:cubicBez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6" y="24"/>
                    <a:pt x="98" y="24"/>
                    <a:pt x="99" y="23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4"/>
                    <a:pt x="97" y="24"/>
                    <a:pt x="91" y="25"/>
                  </a:cubicBezTo>
                  <a:cubicBezTo>
                    <a:pt x="88" y="26"/>
                    <a:pt x="84" y="26"/>
                    <a:pt x="83" y="26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4" y="26"/>
                    <a:pt x="88" y="25"/>
                    <a:pt x="91" y="25"/>
                  </a:cubicBez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6" y="24"/>
                    <a:pt x="98" y="24"/>
                    <a:pt x="99" y="24"/>
                  </a:cubicBezTo>
                  <a:cubicBezTo>
                    <a:pt x="99" y="24"/>
                    <a:pt x="99" y="24"/>
                    <a:pt x="99" y="24"/>
                  </a:cubicBezTo>
                  <a:cubicBezTo>
                    <a:pt x="99" y="24"/>
                    <a:pt x="97" y="25"/>
                    <a:pt x="91" y="26"/>
                  </a:cubicBezTo>
                  <a:cubicBezTo>
                    <a:pt x="88" y="26"/>
                    <a:pt x="84" y="27"/>
                    <a:pt x="83" y="27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4" y="26"/>
                    <a:pt x="88" y="26"/>
                    <a:pt x="91" y="25"/>
                  </a:cubicBezTo>
                  <a:close/>
                  <a:moveTo>
                    <a:pt x="91" y="26"/>
                  </a:moveTo>
                  <a:cubicBezTo>
                    <a:pt x="91" y="26"/>
                    <a:pt x="91" y="26"/>
                    <a:pt x="91" y="26"/>
                  </a:cubicBezTo>
                  <a:cubicBezTo>
                    <a:pt x="96" y="25"/>
                    <a:pt x="98" y="24"/>
                    <a:pt x="99" y="24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98" y="26"/>
                    <a:pt x="96" y="26"/>
                    <a:pt x="91" y="27"/>
                  </a:cubicBezTo>
                  <a:cubicBezTo>
                    <a:pt x="88" y="27"/>
                    <a:pt x="84" y="28"/>
                    <a:pt x="83" y="28"/>
                  </a:cubicBezTo>
                  <a:cubicBezTo>
                    <a:pt x="83" y="27"/>
                    <a:pt x="83" y="27"/>
                    <a:pt x="83" y="27"/>
                  </a:cubicBezTo>
                  <a:cubicBezTo>
                    <a:pt x="84" y="27"/>
                    <a:pt x="88" y="26"/>
                    <a:pt x="91" y="26"/>
                  </a:cubicBezTo>
                  <a:close/>
                  <a:moveTo>
                    <a:pt x="91" y="27"/>
                  </a:moveTo>
                  <a:cubicBezTo>
                    <a:pt x="91" y="27"/>
                    <a:pt x="91" y="27"/>
                    <a:pt x="91" y="27"/>
                  </a:cubicBezTo>
                  <a:cubicBezTo>
                    <a:pt x="96" y="26"/>
                    <a:pt x="98" y="26"/>
                    <a:pt x="99" y="26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98" y="27"/>
                    <a:pt x="96" y="27"/>
                    <a:pt x="91" y="28"/>
                  </a:cubicBezTo>
                  <a:cubicBezTo>
                    <a:pt x="88" y="28"/>
                    <a:pt x="84" y="29"/>
                    <a:pt x="83" y="29"/>
                  </a:cubicBezTo>
                  <a:cubicBezTo>
                    <a:pt x="83" y="28"/>
                    <a:pt x="83" y="28"/>
                    <a:pt x="83" y="28"/>
                  </a:cubicBezTo>
                  <a:cubicBezTo>
                    <a:pt x="84" y="28"/>
                    <a:pt x="88" y="28"/>
                    <a:pt x="91" y="27"/>
                  </a:cubicBezTo>
                  <a:close/>
                  <a:moveTo>
                    <a:pt x="91" y="28"/>
                  </a:moveTo>
                  <a:cubicBezTo>
                    <a:pt x="91" y="28"/>
                    <a:pt x="91" y="28"/>
                    <a:pt x="91" y="28"/>
                  </a:cubicBezTo>
                  <a:cubicBezTo>
                    <a:pt x="96" y="27"/>
                    <a:pt x="98" y="27"/>
                    <a:pt x="99" y="27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98" y="27"/>
                    <a:pt x="96" y="27"/>
                    <a:pt x="91" y="28"/>
                  </a:cubicBezTo>
                  <a:cubicBezTo>
                    <a:pt x="88" y="28"/>
                    <a:pt x="84" y="29"/>
                    <a:pt x="83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4" y="29"/>
                    <a:pt x="88" y="28"/>
                    <a:pt x="91" y="28"/>
                  </a:cubicBezTo>
                  <a:close/>
                  <a:moveTo>
                    <a:pt x="91" y="28"/>
                  </a:moveTo>
                  <a:cubicBezTo>
                    <a:pt x="91" y="28"/>
                    <a:pt x="91" y="28"/>
                    <a:pt x="91" y="28"/>
                  </a:cubicBezTo>
                  <a:cubicBezTo>
                    <a:pt x="96" y="28"/>
                    <a:pt x="98" y="27"/>
                    <a:pt x="99" y="27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98" y="27"/>
                    <a:pt x="96" y="28"/>
                    <a:pt x="91" y="29"/>
                  </a:cubicBezTo>
                  <a:cubicBezTo>
                    <a:pt x="88" y="29"/>
                    <a:pt x="84" y="29"/>
                    <a:pt x="83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4" y="29"/>
                    <a:pt x="88" y="29"/>
                    <a:pt x="91" y="28"/>
                  </a:cubicBezTo>
                  <a:close/>
                  <a:moveTo>
                    <a:pt x="91" y="29"/>
                  </a:moveTo>
                  <a:cubicBezTo>
                    <a:pt x="91" y="29"/>
                    <a:pt x="91" y="29"/>
                    <a:pt x="91" y="29"/>
                  </a:cubicBezTo>
                  <a:cubicBezTo>
                    <a:pt x="96" y="28"/>
                    <a:pt x="98" y="28"/>
                    <a:pt x="99" y="27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8" y="29"/>
                    <a:pt x="96" y="29"/>
                    <a:pt x="91" y="30"/>
                  </a:cubicBezTo>
                  <a:cubicBezTo>
                    <a:pt x="88" y="30"/>
                    <a:pt x="84" y="31"/>
                    <a:pt x="83" y="31"/>
                  </a:cubicBezTo>
                  <a:cubicBezTo>
                    <a:pt x="83" y="30"/>
                    <a:pt x="83" y="30"/>
                    <a:pt x="83" y="30"/>
                  </a:cubicBezTo>
                  <a:cubicBezTo>
                    <a:pt x="84" y="30"/>
                    <a:pt x="88" y="29"/>
                    <a:pt x="91" y="29"/>
                  </a:cubicBezTo>
                  <a:close/>
                  <a:moveTo>
                    <a:pt x="91" y="30"/>
                  </a:moveTo>
                  <a:cubicBezTo>
                    <a:pt x="91" y="30"/>
                    <a:pt x="91" y="30"/>
                    <a:pt x="91" y="30"/>
                  </a:cubicBezTo>
                  <a:cubicBezTo>
                    <a:pt x="95" y="30"/>
                    <a:pt x="98" y="29"/>
                    <a:pt x="99" y="29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8" y="29"/>
                    <a:pt x="96" y="30"/>
                    <a:pt x="91" y="31"/>
                  </a:cubicBezTo>
                  <a:cubicBezTo>
                    <a:pt x="88" y="31"/>
                    <a:pt x="84" y="31"/>
                    <a:pt x="83" y="31"/>
                  </a:cubicBezTo>
                  <a:cubicBezTo>
                    <a:pt x="83" y="31"/>
                    <a:pt x="83" y="31"/>
                    <a:pt x="83" y="31"/>
                  </a:cubicBezTo>
                  <a:cubicBezTo>
                    <a:pt x="84" y="31"/>
                    <a:pt x="88" y="30"/>
                    <a:pt x="91" y="30"/>
                  </a:cubicBezTo>
                  <a:close/>
                  <a:moveTo>
                    <a:pt x="91" y="31"/>
                  </a:moveTo>
                  <a:cubicBezTo>
                    <a:pt x="91" y="31"/>
                    <a:pt x="91" y="31"/>
                    <a:pt x="91" y="31"/>
                  </a:cubicBezTo>
                  <a:cubicBezTo>
                    <a:pt x="95" y="30"/>
                    <a:pt x="98" y="30"/>
                    <a:pt x="99" y="30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98" y="30"/>
                    <a:pt x="96" y="30"/>
                    <a:pt x="91" y="31"/>
                  </a:cubicBezTo>
                  <a:cubicBezTo>
                    <a:pt x="88" y="31"/>
                    <a:pt x="84" y="32"/>
                    <a:pt x="83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1"/>
                    <a:pt x="88" y="31"/>
                    <a:pt x="91" y="31"/>
                  </a:cubicBezTo>
                  <a:close/>
                  <a:moveTo>
                    <a:pt x="91" y="31"/>
                  </a:moveTo>
                  <a:cubicBezTo>
                    <a:pt x="91" y="31"/>
                    <a:pt x="91" y="31"/>
                    <a:pt x="91" y="31"/>
                  </a:cubicBezTo>
                  <a:cubicBezTo>
                    <a:pt x="95" y="30"/>
                    <a:pt x="98" y="30"/>
                    <a:pt x="99" y="30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98" y="30"/>
                    <a:pt x="96" y="31"/>
                    <a:pt x="91" y="31"/>
                  </a:cubicBezTo>
                  <a:cubicBezTo>
                    <a:pt x="88" y="32"/>
                    <a:pt x="84" y="32"/>
                    <a:pt x="83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2"/>
                    <a:pt x="88" y="31"/>
                    <a:pt x="91" y="31"/>
                  </a:cubicBezTo>
                  <a:close/>
                  <a:moveTo>
                    <a:pt x="91" y="32"/>
                  </a:moveTo>
                  <a:cubicBezTo>
                    <a:pt x="91" y="32"/>
                    <a:pt x="91" y="32"/>
                    <a:pt x="91" y="32"/>
                  </a:cubicBezTo>
                  <a:cubicBezTo>
                    <a:pt x="95" y="31"/>
                    <a:pt x="98" y="31"/>
                    <a:pt x="99" y="30"/>
                  </a:cubicBezTo>
                  <a:cubicBezTo>
                    <a:pt x="99" y="31"/>
                    <a:pt x="99" y="31"/>
                    <a:pt x="99" y="31"/>
                  </a:cubicBezTo>
                  <a:cubicBezTo>
                    <a:pt x="98" y="32"/>
                    <a:pt x="96" y="32"/>
                    <a:pt x="91" y="33"/>
                  </a:cubicBezTo>
                  <a:cubicBezTo>
                    <a:pt x="88" y="33"/>
                    <a:pt x="84" y="34"/>
                    <a:pt x="83" y="34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2"/>
                    <a:pt x="88" y="32"/>
                    <a:pt x="91" y="32"/>
                  </a:cubicBezTo>
                  <a:close/>
                  <a:moveTo>
                    <a:pt x="91" y="33"/>
                  </a:moveTo>
                  <a:cubicBezTo>
                    <a:pt x="91" y="33"/>
                    <a:pt x="91" y="33"/>
                    <a:pt x="91" y="33"/>
                  </a:cubicBezTo>
                  <a:cubicBezTo>
                    <a:pt x="95" y="32"/>
                    <a:pt x="98" y="32"/>
                    <a:pt x="99" y="32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98" y="33"/>
                    <a:pt x="96" y="33"/>
                    <a:pt x="91" y="33"/>
                  </a:cubicBezTo>
                  <a:cubicBezTo>
                    <a:pt x="88" y="34"/>
                    <a:pt x="84" y="34"/>
                    <a:pt x="83" y="34"/>
                  </a:cubicBezTo>
                  <a:cubicBezTo>
                    <a:pt x="83" y="34"/>
                    <a:pt x="83" y="34"/>
                    <a:pt x="83" y="34"/>
                  </a:cubicBezTo>
                  <a:cubicBezTo>
                    <a:pt x="84" y="34"/>
                    <a:pt x="88" y="33"/>
                    <a:pt x="91" y="33"/>
                  </a:cubicBezTo>
                  <a:close/>
                  <a:moveTo>
                    <a:pt x="98" y="4"/>
                  </a:moveTo>
                  <a:cubicBezTo>
                    <a:pt x="98" y="4"/>
                    <a:pt x="98" y="4"/>
                    <a:pt x="98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6"/>
                    <a:pt x="100" y="6"/>
                    <a:pt x="100" y="6"/>
                  </a:cubicBezTo>
                  <a:cubicBezTo>
                    <a:pt x="98" y="6"/>
                    <a:pt x="98" y="6"/>
                    <a:pt x="98" y="6"/>
                  </a:cubicBezTo>
                  <a:lnTo>
                    <a:pt x="98" y="4"/>
                  </a:lnTo>
                  <a:close/>
                  <a:moveTo>
                    <a:pt x="95" y="7"/>
                  </a:moveTo>
                  <a:cubicBezTo>
                    <a:pt x="95" y="7"/>
                    <a:pt x="95" y="7"/>
                    <a:pt x="95" y="7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7" y="5"/>
                    <a:pt x="97" y="5"/>
                    <a:pt x="97" y="5"/>
                  </a:cubicBezTo>
                  <a:cubicBezTo>
                    <a:pt x="97" y="7"/>
                    <a:pt x="97" y="7"/>
                    <a:pt x="97" y="7"/>
                  </a:cubicBezTo>
                  <a:lnTo>
                    <a:pt x="95" y="7"/>
                  </a:lnTo>
                  <a:close/>
                  <a:moveTo>
                    <a:pt x="92" y="8"/>
                  </a:moveTo>
                  <a:cubicBezTo>
                    <a:pt x="92" y="8"/>
                    <a:pt x="92" y="8"/>
                    <a:pt x="92" y="8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7"/>
                    <a:pt x="94" y="7"/>
                    <a:pt x="94" y="7"/>
                  </a:cubicBezTo>
                  <a:lnTo>
                    <a:pt x="92" y="8"/>
                  </a:lnTo>
                  <a:close/>
                  <a:moveTo>
                    <a:pt x="87" y="9"/>
                  </a:moveTo>
                  <a:cubicBezTo>
                    <a:pt x="87" y="9"/>
                    <a:pt x="87" y="9"/>
                    <a:pt x="87" y="9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9"/>
                    <a:pt x="89" y="9"/>
                    <a:pt x="89" y="9"/>
                  </a:cubicBezTo>
                  <a:lnTo>
                    <a:pt x="87" y="9"/>
                  </a:lnTo>
                  <a:close/>
                  <a:moveTo>
                    <a:pt x="105" y="43"/>
                  </a:moveTo>
                  <a:cubicBezTo>
                    <a:pt x="105" y="43"/>
                    <a:pt x="105" y="43"/>
                    <a:pt x="105" y="43"/>
                  </a:cubicBezTo>
                  <a:cubicBezTo>
                    <a:pt x="106" y="43"/>
                    <a:pt x="106" y="43"/>
                    <a:pt x="106" y="43"/>
                  </a:cubicBezTo>
                  <a:cubicBezTo>
                    <a:pt x="106" y="44"/>
                    <a:pt x="106" y="44"/>
                    <a:pt x="106" y="44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5" y="44"/>
                    <a:pt x="105" y="44"/>
                    <a:pt x="105" y="44"/>
                  </a:cubicBezTo>
                  <a:lnTo>
                    <a:pt x="105" y="43"/>
                  </a:lnTo>
                  <a:close/>
                  <a:moveTo>
                    <a:pt x="102" y="45"/>
                  </a:moveTo>
                  <a:cubicBezTo>
                    <a:pt x="102" y="45"/>
                    <a:pt x="102" y="45"/>
                    <a:pt x="102" y="45"/>
                  </a:cubicBezTo>
                  <a:cubicBezTo>
                    <a:pt x="101" y="46"/>
                    <a:pt x="101" y="46"/>
                    <a:pt x="101" y="46"/>
                  </a:cubicBezTo>
                  <a:cubicBezTo>
                    <a:pt x="99" y="45"/>
                    <a:pt x="99" y="45"/>
                    <a:pt x="99" y="45"/>
                  </a:cubicBezTo>
                  <a:lnTo>
                    <a:pt x="102" y="45"/>
                  </a:lnTo>
                  <a:close/>
                  <a:moveTo>
                    <a:pt x="78" y="47"/>
                  </a:moveTo>
                  <a:cubicBezTo>
                    <a:pt x="78" y="47"/>
                    <a:pt x="78" y="47"/>
                    <a:pt x="78" y="4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81" y="48"/>
                    <a:pt x="81" y="48"/>
                    <a:pt x="81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4" y="47"/>
                    <a:pt x="74" y="47"/>
                    <a:pt x="74" y="47"/>
                  </a:cubicBezTo>
                  <a:lnTo>
                    <a:pt x="78" y="47"/>
                  </a:lnTo>
                  <a:close/>
                  <a:moveTo>
                    <a:pt x="70" y="47"/>
                  </a:moveTo>
                  <a:cubicBezTo>
                    <a:pt x="70" y="47"/>
                    <a:pt x="70" y="47"/>
                    <a:pt x="70" y="47"/>
                  </a:cubicBezTo>
                  <a:cubicBezTo>
                    <a:pt x="70" y="47"/>
                    <a:pt x="70" y="47"/>
                    <a:pt x="70" y="47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66" y="47"/>
                    <a:pt x="66" y="47"/>
                    <a:pt x="66" y="47"/>
                  </a:cubicBezTo>
                  <a:lnTo>
                    <a:pt x="70" y="47"/>
                  </a:lnTo>
                  <a:close/>
                  <a:moveTo>
                    <a:pt x="62" y="47"/>
                  </a:moveTo>
                  <a:cubicBezTo>
                    <a:pt x="62" y="47"/>
                    <a:pt x="62" y="47"/>
                    <a:pt x="62" y="47"/>
                  </a:cubicBezTo>
                  <a:cubicBezTo>
                    <a:pt x="65" y="48"/>
                    <a:pt x="65" y="48"/>
                    <a:pt x="65" y="4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58" y="47"/>
                    <a:pt x="58" y="47"/>
                    <a:pt x="58" y="47"/>
                  </a:cubicBezTo>
                  <a:lnTo>
                    <a:pt x="62" y="47"/>
                  </a:lnTo>
                  <a:close/>
                  <a:moveTo>
                    <a:pt x="60" y="48"/>
                  </a:moveTo>
                  <a:cubicBezTo>
                    <a:pt x="60" y="48"/>
                    <a:pt x="60" y="48"/>
                    <a:pt x="60" y="48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60" y="48"/>
                    <a:pt x="60" y="48"/>
                    <a:pt x="60" y="48"/>
                  </a:cubicBezTo>
                  <a:close/>
                  <a:moveTo>
                    <a:pt x="41" y="48"/>
                  </a:moveTo>
                  <a:cubicBezTo>
                    <a:pt x="41" y="48"/>
                    <a:pt x="41" y="48"/>
                    <a:pt x="41" y="48"/>
                  </a:cubicBezTo>
                  <a:cubicBezTo>
                    <a:pt x="43" y="49"/>
                    <a:pt x="43" y="49"/>
                    <a:pt x="43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38" y="48"/>
                    <a:pt x="38" y="48"/>
                    <a:pt x="38" y="48"/>
                  </a:cubicBezTo>
                  <a:lnTo>
                    <a:pt x="41" y="48"/>
                  </a:lnTo>
                  <a:close/>
                  <a:moveTo>
                    <a:pt x="39" y="53"/>
                  </a:moveTo>
                  <a:cubicBezTo>
                    <a:pt x="39" y="53"/>
                    <a:pt x="39" y="53"/>
                    <a:pt x="39" y="53"/>
                  </a:cubicBezTo>
                  <a:cubicBezTo>
                    <a:pt x="39" y="53"/>
                    <a:pt x="39" y="53"/>
                    <a:pt x="39" y="53"/>
                  </a:cubicBezTo>
                  <a:cubicBezTo>
                    <a:pt x="38" y="53"/>
                    <a:pt x="38" y="53"/>
                    <a:pt x="38" y="53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9" y="49"/>
                    <a:pt x="39" y="49"/>
                    <a:pt x="39" y="49"/>
                  </a:cubicBezTo>
                  <a:lnTo>
                    <a:pt x="39" y="53"/>
                  </a:lnTo>
                  <a:close/>
                  <a:moveTo>
                    <a:pt x="45" y="53"/>
                  </a:moveTo>
                  <a:cubicBezTo>
                    <a:pt x="45" y="53"/>
                    <a:pt x="45" y="53"/>
                    <a:pt x="45" y="53"/>
                  </a:cubicBezTo>
                  <a:cubicBezTo>
                    <a:pt x="40" y="53"/>
                    <a:pt x="40" y="53"/>
                    <a:pt x="40" y="53"/>
                  </a:cubicBezTo>
                  <a:cubicBezTo>
                    <a:pt x="40" y="49"/>
                    <a:pt x="40" y="49"/>
                    <a:pt x="40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45" y="49"/>
                    <a:pt x="45" y="49"/>
                    <a:pt x="45" y="49"/>
                  </a:cubicBezTo>
                  <a:lnTo>
                    <a:pt x="45" y="53"/>
                  </a:lnTo>
                  <a:close/>
                  <a:moveTo>
                    <a:pt x="45" y="49"/>
                  </a:moveTo>
                  <a:cubicBezTo>
                    <a:pt x="45" y="49"/>
                    <a:pt x="45" y="49"/>
                    <a:pt x="45" y="49"/>
                  </a:cubicBezTo>
                  <a:cubicBezTo>
                    <a:pt x="44" y="49"/>
                    <a:pt x="44" y="49"/>
                    <a:pt x="44" y="49"/>
                  </a:cubicBezTo>
                  <a:cubicBezTo>
                    <a:pt x="41" y="48"/>
                    <a:pt x="41" y="48"/>
                    <a:pt x="41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5" y="48"/>
                    <a:pt x="45" y="48"/>
                    <a:pt x="45" y="48"/>
                  </a:cubicBezTo>
                  <a:lnTo>
                    <a:pt x="45" y="49"/>
                  </a:lnTo>
                  <a:close/>
                  <a:moveTo>
                    <a:pt x="48" y="48"/>
                  </a:moveTo>
                  <a:cubicBezTo>
                    <a:pt x="48" y="48"/>
                    <a:pt x="48" y="48"/>
                    <a:pt x="48" y="48"/>
                  </a:cubicBezTo>
                  <a:cubicBezTo>
                    <a:pt x="51" y="49"/>
                    <a:pt x="51" y="49"/>
                    <a:pt x="51" y="49"/>
                  </a:cubicBezTo>
                  <a:cubicBezTo>
                    <a:pt x="48" y="49"/>
                    <a:pt x="48" y="49"/>
                    <a:pt x="48" y="49"/>
                  </a:cubicBezTo>
                  <a:cubicBezTo>
                    <a:pt x="45" y="48"/>
                    <a:pt x="45" y="48"/>
                    <a:pt x="45" y="48"/>
                  </a:cubicBezTo>
                  <a:lnTo>
                    <a:pt x="48" y="48"/>
                  </a:lnTo>
                  <a:close/>
                  <a:moveTo>
                    <a:pt x="47" y="49"/>
                  </a:moveTo>
                  <a:cubicBezTo>
                    <a:pt x="47" y="49"/>
                    <a:pt x="47" y="49"/>
                    <a:pt x="47" y="49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6" y="48"/>
                    <a:pt x="46" y="48"/>
                    <a:pt x="46" y="48"/>
                  </a:cubicBezTo>
                  <a:lnTo>
                    <a:pt x="47" y="49"/>
                  </a:lnTo>
                  <a:close/>
                  <a:moveTo>
                    <a:pt x="52" y="53"/>
                  </a:moveTo>
                  <a:cubicBezTo>
                    <a:pt x="52" y="53"/>
                    <a:pt x="52" y="53"/>
                    <a:pt x="52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52" y="49"/>
                    <a:pt x="52" y="49"/>
                    <a:pt x="52" y="49"/>
                  </a:cubicBezTo>
                  <a:lnTo>
                    <a:pt x="52" y="53"/>
                  </a:lnTo>
                  <a:close/>
                  <a:moveTo>
                    <a:pt x="52" y="49"/>
                  </a:moveTo>
                  <a:cubicBezTo>
                    <a:pt x="52" y="49"/>
                    <a:pt x="52" y="49"/>
                    <a:pt x="52" y="49"/>
                  </a:cubicBezTo>
                  <a:cubicBezTo>
                    <a:pt x="52" y="49"/>
                    <a:pt x="52" y="49"/>
                    <a:pt x="52" y="49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52" y="48"/>
                    <a:pt x="52" y="48"/>
                    <a:pt x="52" y="48"/>
                  </a:cubicBezTo>
                  <a:lnTo>
                    <a:pt x="52" y="49"/>
                  </a:lnTo>
                  <a:close/>
                  <a:moveTo>
                    <a:pt x="52" y="48"/>
                  </a:moveTo>
                  <a:cubicBezTo>
                    <a:pt x="52" y="48"/>
                    <a:pt x="52" y="48"/>
                    <a:pt x="52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5" y="49"/>
                    <a:pt x="55" y="49"/>
                    <a:pt x="55" y="49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8"/>
                    <a:pt x="53" y="48"/>
                    <a:pt x="53" y="48"/>
                  </a:cubicBezTo>
                  <a:lnTo>
                    <a:pt x="52" y="48"/>
                  </a:lnTo>
                  <a:close/>
                  <a:moveTo>
                    <a:pt x="54" y="49"/>
                  </a:moveTo>
                  <a:cubicBezTo>
                    <a:pt x="54" y="49"/>
                    <a:pt x="54" y="49"/>
                    <a:pt x="54" y="49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3" y="48"/>
                    <a:pt x="53" y="48"/>
                    <a:pt x="53" y="48"/>
                  </a:cubicBezTo>
                  <a:lnTo>
                    <a:pt x="54" y="49"/>
                  </a:lnTo>
                  <a:close/>
                  <a:moveTo>
                    <a:pt x="59" y="53"/>
                  </a:moveTo>
                  <a:cubicBezTo>
                    <a:pt x="59" y="53"/>
                    <a:pt x="59" y="53"/>
                    <a:pt x="59" y="53"/>
                  </a:cubicBezTo>
                  <a:cubicBezTo>
                    <a:pt x="53" y="53"/>
                    <a:pt x="53" y="53"/>
                    <a:pt x="53" y="53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9" y="49"/>
                    <a:pt x="59" y="49"/>
                    <a:pt x="59" y="49"/>
                  </a:cubicBezTo>
                  <a:lnTo>
                    <a:pt x="59" y="53"/>
                  </a:lnTo>
                  <a:close/>
                  <a:moveTo>
                    <a:pt x="59" y="48"/>
                  </a:moveTo>
                  <a:cubicBezTo>
                    <a:pt x="59" y="48"/>
                    <a:pt x="59" y="48"/>
                    <a:pt x="59" y="48"/>
                  </a:cubicBezTo>
                  <a:cubicBezTo>
                    <a:pt x="58" y="48"/>
                    <a:pt x="58" y="48"/>
                    <a:pt x="58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9" y="48"/>
                    <a:pt x="59" y="48"/>
                    <a:pt x="59" y="48"/>
                  </a:cubicBezTo>
                  <a:close/>
                  <a:moveTo>
                    <a:pt x="67" y="54"/>
                  </a:moveTo>
                  <a:cubicBezTo>
                    <a:pt x="67" y="54"/>
                    <a:pt x="67" y="54"/>
                    <a:pt x="67" y="54"/>
                  </a:cubicBezTo>
                  <a:cubicBezTo>
                    <a:pt x="60" y="53"/>
                    <a:pt x="60" y="53"/>
                    <a:pt x="60" y="53"/>
                  </a:cubicBezTo>
                  <a:cubicBezTo>
                    <a:pt x="60" y="49"/>
                    <a:pt x="60" y="49"/>
                    <a:pt x="60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7" y="49"/>
                    <a:pt x="67" y="49"/>
                    <a:pt x="67" y="49"/>
                  </a:cubicBezTo>
                  <a:lnTo>
                    <a:pt x="67" y="54"/>
                  </a:lnTo>
                  <a:close/>
                  <a:moveTo>
                    <a:pt x="67" y="48"/>
                  </a:moveTo>
                  <a:cubicBezTo>
                    <a:pt x="67" y="48"/>
                    <a:pt x="67" y="48"/>
                    <a:pt x="67" y="48"/>
                  </a:cubicBezTo>
                  <a:cubicBezTo>
                    <a:pt x="66" y="48"/>
                    <a:pt x="66" y="48"/>
                    <a:pt x="66" y="48"/>
                  </a:cubicBezTo>
                  <a:cubicBezTo>
                    <a:pt x="63" y="47"/>
                    <a:pt x="63" y="47"/>
                    <a:pt x="63" y="47"/>
                  </a:cubicBezTo>
                  <a:cubicBezTo>
                    <a:pt x="66" y="47"/>
                    <a:pt x="66" y="47"/>
                    <a:pt x="66" y="47"/>
                  </a:cubicBezTo>
                  <a:cubicBezTo>
                    <a:pt x="69" y="48"/>
                    <a:pt x="69" y="48"/>
                    <a:pt x="69" y="48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67" y="48"/>
                    <a:pt x="67" y="48"/>
                    <a:pt x="67" y="48"/>
                  </a:cubicBezTo>
                  <a:close/>
                  <a:moveTo>
                    <a:pt x="75" y="54"/>
                  </a:moveTo>
                  <a:cubicBezTo>
                    <a:pt x="75" y="54"/>
                    <a:pt x="75" y="54"/>
                    <a:pt x="75" y="54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67" y="49"/>
                    <a:pt x="67" y="49"/>
                    <a:pt x="67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5" y="49"/>
                    <a:pt x="75" y="49"/>
                    <a:pt x="75" y="49"/>
                  </a:cubicBezTo>
                  <a:lnTo>
                    <a:pt x="75" y="54"/>
                  </a:lnTo>
                  <a:close/>
                  <a:moveTo>
                    <a:pt x="75" y="48"/>
                  </a:moveTo>
                  <a:cubicBezTo>
                    <a:pt x="75" y="48"/>
                    <a:pt x="75" y="48"/>
                    <a:pt x="75" y="48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5" y="48"/>
                    <a:pt x="75" y="48"/>
                    <a:pt x="75" y="48"/>
                  </a:cubicBezTo>
                  <a:close/>
                  <a:moveTo>
                    <a:pt x="83" y="54"/>
                  </a:moveTo>
                  <a:cubicBezTo>
                    <a:pt x="83" y="54"/>
                    <a:pt x="83" y="54"/>
                    <a:pt x="83" y="54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83" y="48"/>
                    <a:pt x="83" y="48"/>
                    <a:pt x="83" y="48"/>
                  </a:cubicBezTo>
                  <a:lnTo>
                    <a:pt x="83" y="54"/>
                  </a:lnTo>
                  <a:close/>
                  <a:moveTo>
                    <a:pt x="83" y="48"/>
                  </a:moveTo>
                  <a:cubicBezTo>
                    <a:pt x="83" y="48"/>
                    <a:pt x="83" y="48"/>
                    <a:pt x="83" y="48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79" y="47"/>
                    <a:pt x="79" y="47"/>
                    <a:pt x="79" y="47"/>
                  </a:cubicBezTo>
                  <a:cubicBezTo>
                    <a:pt x="82" y="47"/>
                    <a:pt x="82" y="47"/>
                    <a:pt x="82" y="47"/>
                  </a:cubicBezTo>
                  <a:cubicBezTo>
                    <a:pt x="82" y="47"/>
                    <a:pt x="82" y="47"/>
                    <a:pt x="82" y="47"/>
                  </a:cubicBezTo>
                  <a:cubicBezTo>
                    <a:pt x="86" y="48"/>
                    <a:pt x="86" y="48"/>
                    <a:pt x="86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3" y="48"/>
                    <a:pt x="83" y="48"/>
                    <a:pt x="83" y="48"/>
                  </a:cubicBezTo>
                  <a:close/>
                  <a:moveTo>
                    <a:pt x="90" y="54"/>
                  </a:moveTo>
                  <a:cubicBezTo>
                    <a:pt x="90" y="54"/>
                    <a:pt x="90" y="54"/>
                    <a:pt x="90" y="54"/>
                  </a:cubicBezTo>
                  <a:cubicBezTo>
                    <a:pt x="84" y="54"/>
                    <a:pt x="84" y="54"/>
                    <a:pt x="84" y="54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90" y="48"/>
                    <a:pt x="90" y="48"/>
                    <a:pt x="90" y="48"/>
                  </a:cubicBezTo>
                  <a:lnTo>
                    <a:pt x="90" y="54"/>
                  </a:lnTo>
                  <a:close/>
                  <a:moveTo>
                    <a:pt x="90" y="48"/>
                  </a:moveTo>
                  <a:cubicBezTo>
                    <a:pt x="90" y="48"/>
                    <a:pt x="90" y="48"/>
                    <a:pt x="90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3" y="47"/>
                    <a:pt x="83" y="47"/>
                    <a:pt x="83" y="47"/>
                  </a:cubicBezTo>
                  <a:cubicBezTo>
                    <a:pt x="87" y="46"/>
                    <a:pt x="87" y="46"/>
                    <a:pt x="87" y="46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90" y="48"/>
                    <a:pt x="90" y="48"/>
                    <a:pt x="90" y="48"/>
                  </a:cubicBezTo>
                  <a:close/>
                  <a:moveTo>
                    <a:pt x="94" y="54"/>
                  </a:moveTo>
                  <a:cubicBezTo>
                    <a:pt x="94" y="54"/>
                    <a:pt x="94" y="54"/>
                    <a:pt x="94" y="54"/>
                  </a:cubicBezTo>
                  <a:cubicBezTo>
                    <a:pt x="91" y="54"/>
                    <a:pt x="91" y="54"/>
                    <a:pt x="91" y="54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4" y="48"/>
                    <a:pt x="94" y="48"/>
                    <a:pt x="94" y="48"/>
                  </a:cubicBezTo>
                  <a:lnTo>
                    <a:pt x="94" y="54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0" y="46"/>
                    <a:pt x="90" y="46"/>
                    <a:pt x="90" y="46"/>
                  </a:cubicBezTo>
                  <a:cubicBezTo>
                    <a:pt x="90" y="48"/>
                    <a:pt x="90" y="48"/>
                    <a:pt x="90" y="48"/>
                  </a:cubicBezTo>
                  <a:cubicBezTo>
                    <a:pt x="88" y="46"/>
                    <a:pt x="88" y="46"/>
                    <a:pt x="88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4" y="47"/>
                    <a:pt x="94" y="47"/>
                    <a:pt x="94" y="47"/>
                  </a:cubicBezTo>
                  <a:lnTo>
                    <a:pt x="94" y="48"/>
                  </a:lnTo>
                  <a:close/>
                  <a:moveTo>
                    <a:pt x="101" y="54"/>
                  </a:moveTo>
                  <a:cubicBezTo>
                    <a:pt x="101" y="54"/>
                    <a:pt x="101" y="54"/>
                    <a:pt x="101" y="54"/>
                  </a:cubicBezTo>
                  <a:cubicBezTo>
                    <a:pt x="94" y="54"/>
                    <a:pt x="94" y="54"/>
                    <a:pt x="94" y="54"/>
                  </a:cubicBezTo>
                  <a:cubicBezTo>
                    <a:pt x="94" y="48"/>
                    <a:pt x="94" y="48"/>
                    <a:pt x="94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101" y="48"/>
                    <a:pt x="101" y="48"/>
                    <a:pt x="101" y="48"/>
                  </a:cubicBezTo>
                  <a:lnTo>
                    <a:pt x="101" y="54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5" y="48"/>
                    <a:pt x="95" y="48"/>
                    <a:pt x="95" y="48"/>
                  </a:cubicBezTo>
                  <a:lnTo>
                    <a:pt x="94" y="48"/>
                  </a:lnTo>
                  <a:close/>
                  <a:moveTo>
                    <a:pt x="101" y="48"/>
                  </a:moveTo>
                  <a:cubicBezTo>
                    <a:pt x="101" y="48"/>
                    <a:pt x="101" y="48"/>
                    <a:pt x="101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89" y="45"/>
                    <a:pt x="89" y="45"/>
                    <a:pt x="89" y="45"/>
                  </a:cubicBezTo>
                  <a:cubicBezTo>
                    <a:pt x="98" y="45"/>
                    <a:pt x="98" y="45"/>
                    <a:pt x="98" y="45"/>
                  </a:cubicBezTo>
                  <a:cubicBezTo>
                    <a:pt x="98" y="45"/>
                    <a:pt x="98" y="45"/>
                    <a:pt x="98" y="45"/>
                  </a:cubicBezTo>
                  <a:cubicBezTo>
                    <a:pt x="101" y="46"/>
                    <a:pt x="101" y="46"/>
                    <a:pt x="101" y="46"/>
                  </a:cubicBezTo>
                  <a:lnTo>
                    <a:pt x="101" y="48"/>
                  </a:lnTo>
                  <a:close/>
                  <a:moveTo>
                    <a:pt x="103" y="54"/>
                  </a:moveTo>
                  <a:cubicBezTo>
                    <a:pt x="103" y="54"/>
                    <a:pt x="103" y="54"/>
                    <a:pt x="103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3" y="48"/>
                    <a:pt x="103" y="48"/>
                    <a:pt x="103" y="48"/>
                  </a:cubicBezTo>
                  <a:lnTo>
                    <a:pt x="103" y="54"/>
                  </a:lnTo>
                  <a:close/>
                  <a:moveTo>
                    <a:pt x="103" y="48"/>
                  </a:moveTo>
                  <a:cubicBezTo>
                    <a:pt x="103" y="48"/>
                    <a:pt x="103" y="48"/>
                    <a:pt x="103" y="48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2" y="46"/>
                    <a:pt x="102" y="46"/>
                    <a:pt x="102" y="46"/>
                  </a:cubicBezTo>
                  <a:cubicBezTo>
                    <a:pt x="103" y="47"/>
                    <a:pt x="103" y="47"/>
                    <a:pt x="103" y="47"/>
                  </a:cubicBezTo>
                  <a:lnTo>
                    <a:pt x="103" y="48"/>
                  </a:lnTo>
                  <a:close/>
                  <a:moveTo>
                    <a:pt x="104" y="46"/>
                  </a:moveTo>
                  <a:cubicBezTo>
                    <a:pt x="104" y="46"/>
                    <a:pt x="104" y="46"/>
                    <a:pt x="104" y="46"/>
                  </a:cubicBezTo>
                  <a:cubicBezTo>
                    <a:pt x="102" y="46"/>
                    <a:pt x="102" y="46"/>
                    <a:pt x="102" y="46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4" y="44"/>
                    <a:pt x="104" y="44"/>
                    <a:pt x="104" y="44"/>
                  </a:cubicBezTo>
                  <a:lnTo>
                    <a:pt x="104" y="46"/>
                  </a:lnTo>
                  <a:close/>
                  <a:moveTo>
                    <a:pt x="110" y="54"/>
                  </a:moveTo>
                  <a:cubicBezTo>
                    <a:pt x="110" y="54"/>
                    <a:pt x="110" y="54"/>
                    <a:pt x="110" y="54"/>
                  </a:cubicBezTo>
                  <a:cubicBezTo>
                    <a:pt x="104" y="54"/>
                    <a:pt x="104" y="54"/>
                    <a:pt x="104" y="54"/>
                  </a:cubicBezTo>
                  <a:cubicBezTo>
                    <a:pt x="104" y="47"/>
                    <a:pt x="104" y="47"/>
                    <a:pt x="104" y="47"/>
                  </a:cubicBezTo>
                  <a:cubicBezTo>
                    <a:pt x="106" y="48"/>
                    <a:pt x="106" y="48"/>
                    <a:pt x="106" y="48"/>
                  </a:cubicBezTo>
                  <a:cubicBezTo>
                    <a:pt x="110" y="48"/>
                    <a:pt x="110" y="48"/>
                    <a:pt x="110" y="48"/>
                  </a:cubicBezTo>
                  <a:lnTo>
                    <a:pt x="110" y="54"/>
                  </a:lnTo>
                  <a:close/>
                  <a:moveTo>
                    <a:pt x="111" y="47"/>
                  </a:moveTo>
                  <a:cubicBezTo>
                    <a:pt x="111" y="47"/>
                    <a:pt x="111" y="47"/>
                    <a:pt x="111" y="47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06" y="47"/>
                    <a:pt x="106" y="47"/>
                    <a:pt x="106" y="47"/>
                  </a:cubicBezTo>
                  <a:cubicBezTo>
                    <a:pt x="104" y="47"/>
                    <a:pt x="104" y="47"/>
                    <a:pt x="104" y="47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11" y="45"/>
                    <a:pt x="111" y="45"/>
                    <a:pt x="111" y="45"/>
                  </a:cubicBezTo>
                  <a:lnTo>
                    <a:pt x="111" y="47"/>
                  </a:lnTo>
                  <a:close/>
                  <a:moveTo>
                    <a:pt x="106" y="44"/>
                  </a:moveTo>
                  <a:cubicBezTo>
                    <a:pt x="106" y="44"/>
                    <a:pt x="106" y="44"/>
                    <a:pt x="106" y="44"/>
                  </a:cubicBezTo>
                  <a:cubicBezTo>
                    <a:pt x="106" y="43"/>
                    <a:pt x="106" y="43"/>
                    <a:pt x="106" y="43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08" y="44"/>
                    <a:pt x="108" y="44"/>
                    <a:pt x="108" y="44"/>
                  </a:cubicBezTo>
                  <a:lnTo>
                    <a:pt x="106" y="44"/>
                  </a:lnTo>
                  <a:close/>
                  <a:moveTo>
                    <a:pt x="111" y="44"/>
                  </a:moveTo>
                  <a:cubicBezTo>
                    <a:pt x="111" y="44"/>
                    <a:pt x="111" y="44"/>
                    <a:pt x="111" y="44"/>
                  </a:cubicBezTo>
                  <a:cubicBezTo>
                    <a:pt x="111" y="45"/>
                    <a:pt x="111" y="45"/>
                    <a:pt x="111" y="45"/>
                  </a:cubicBezTo>
                  <a:cubicBezTo>
                    <a:pt x="109" y="44"/>
                    <a:pt x="109" y="44"/>
                    <a:pt x="109" y="44"/>
                  </a:cubicBezTo>
                  <a:lnTo>
                    <a:pt x="111" y="44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10" y="43"/>
                    <a:pt x="110" y="43"/>
                    <a:pt x="110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4"/>
                    <a:pt x="111" y="44"/>
                    <a:pt x="111" y="44"/>
                  </a:cubicBezTo>
                  <a:lnTo>
                    <a:pt x="110" y="44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10" y="43"/>
                    <a:pt x="110" y="43"/>
                    <a:pt x="110" y="43"/>
                  </a:cubicBezTo>
                  <a:lnTo>
                    <a:pt x="110" y="44"/>
                  </a:lnTo>
                  <a:close/>
                  <a:moveTo>
                    <a:pt x="114" y="47"/>
                  </a:moveTo>
                  <a:cubicBezTo>
                    <a:pt x="114" y="47"/>
                    <a:pt x="114" y="47"/>
                    <a:pt x="114" y="47"/>
                  </a:cubicBezTo>
                  <a:cubicBezTo>
                    <a:pt x="116" y="47"/>
                    <a:pt x="116" y="47"/>
                    <a:pt x="116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54"/>
                    <a:pt x="120" y="54"/>
                    <a:pt x="120" y="54"/>
                  </a:cubicBezTo>
                  <a:cubicBezTo>
                    <a:pt x="114" y="54"/>
                    <a:pt x="114" y="54"/>
                    <a:pt x="114" y="54"/>
                  </a:cubicBezTo>
                  <a:lnTo>
                    <a:pt x="114" y="47"/>
                  </a:lnTo>
                  <a:close/>
                  <a:moveTo>
                    <a:pt x="114" y="47"/>
                  </a:moveTo>
                  <a:cubicBezTo>
                    <a:pt x="114" y="47"/>
                    <a:pt x="114" y="47"/>
                    <a:pt x="114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54"/>
                    <a:pt x="113" y="54"/>
                    <a:pt x="113" y="54"/>
                  </a:cubicBezTo>
                  <a:cubicBezTo>
                    <a:pt x="111" y="54"/>
                    <a:pt x="111" y="54"/>
                    <a:pt x="111" y="54"/>
                  </a:cubicBezTo>
                  <a:cubicBezTo>
                    <a:pt x="111" y="48"/>
                    <a:pt x="111" y="48"/>
                    <a:pt x="111" y="48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6"/>
                    <a:pt x="111" y="46"/>
                    <a:pt x="111" y="46"/>
                  </a:cubicBezTo>
                  <a:lnTo>
                    <a:pt x="114" y="47"/>
                  </a:lnTo>
                  <a:close/>
                  <a:moveTo>
                    <a:pt x="112" y="44"/>
                  </a:moveTo>
                  <a:cubicBezTo>
                    <a:pt x="112" y="44"/>
                    <a:pt x="112" y="44"/>
                    <a:pt x="112" y="44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2" y="37"/>
                    <a:pt x="112" y="37"/>
                    <a:pt x="112" y="37"/>
                  </a:cubicBezTo>
                  <a:cubicBezTo>
                    <a:pt x="108" y="37"/>
                    <a:pt x="108" y="37"/>
                    <a:pt x="108" y="37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12" y="43"/>
                    <a:pt x="112" y="43"/>
                    <a:pt x="112" y="43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05" y="42"/>
                    <a:pt x="105" y="42"/>
                    <a:pt x="105" y="42"/>
                  </a:cubicBezTo>
                  <a:cubicBezTo>
                    <a:pt x="105" y="36"/>
                    <a:pt x="105" y="36"/>
                    <a:pt x="105" y="36"/>
                  </a:cubicBezTo>
                  <a:cubicBezTo>
                    <a:pt x="112" y="37"/>
                    <a:pt x="112" y="37"/>
                    <a:pt x="112" y="37"/>
                  </a:cubicBezTo>
                  <a:lnTo>
                    <a:pt x="112" y="44"/>
                  </a:lnTo>
                  <a:close/>
                  <a:moveTo>
                    <a:pt x="115" y="5"/>
                  </a:moveTo>
                  <a:cubicBezTo>
                    <a:pt x="115" y="5"/>
                    <a:pt x="115" y="5"/>
                    <a:pt x="115" y="5"/>
                  </a:cubicBezTo>
                  <a:cubicBezTo>
                    <a:pt x="115" y="5"/>
                    <a:pt x="115" y="5"/>
                    <a:pt x="115" y="5"/>
                  </a:cubicBezTo>
                  <a:cubicBezTo>
                    <a:pt x="117" y="6"/>
                    <a:pt x="117" y="6"/>
                    <a:pt x="117" y="6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5" y="7"/>
                    <a:pt x="115" y="7"/>
                    <a:pt x="115" y="7"/>
                  </a:cubicBezTo>
                  <a:lnTo>
                    <a:pt x="115" y="5"/>
                  </a:lnTo>
                  <a:close/>
                  <a:moveTo>
                    <a:pt x="115" y="7"/>
                  </a:moveTo>
                  <a:cubicBezTo>
                    <a:pt x="115" y="7"/>
                    <a:pt x="115" y="7"/>
                    <a:pt x="115" y="7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5" y="8"/>
                    <a:pt x="115" y="8"/>
                    <a:pt x="115" y="8"/>
                  </a:cubicBezTo>
                  <a:lnTo>
                    <a:pt x="115" y="7"/>
                  </a:lnTo>
                  <a:close/>
                  <a:moveTo>
                    <a:pt x="115" y="8"/>
                  </a:moveTo>
                  <a:cubicBezTo>
                    <a:pt x="115" y="8"/>
                    <a:pt x="115" y="8"/>
                    <a:pt x="115" y="8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5" y="8"/>
                    <a:pt x="115" y="8"/>
                    <a:pt x="115" y="8"/>
                  </a:cubicBezTo>
                  <a:close/>
                  <a:moveTo>
                    <a:pt x="115" y="9"/>
                  </a:moveTo>
                  <a:cubicBezTo>
                    <a:pt x="115" y="9"/>
                    <a:pt x="115" y="9"/>
                    <a:pt x="115" y="9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11"/>
                    <a:pt x="117" y="11"/>
                    <a:pt x="117" y="11"/>
                  </a:cubicBezTo>
                  <a:cubicBezTo>
                    <a:pt x="115" y="10"/>
                    <a:pt x="115" y="10"/>
                    <a:pt x="115" y="10"/>
                  </a:cubicBezTo>
                  <a:lnTo>
                    <a:pt x="115" y="9"/>
                  </a:lnTo>
                  <a:close/>
                  <a:moveTo>
                    <a:pt x="115" y="10"/>
                  </a:moveTo>
                  <a:cubicBezTo>
                    <a:pt x="115" y="10"/>
                    <a:pt x="115" y="10"/>
                    <a:pt x="115" y="10"/>
                  </a:cubicBezTo>
                  <a:cubicBezTo>
                    <a:pt x="117" y="11"/>
                    <a:pt x="117" y="11"/>
                    <a:pt x="117" y="11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5" y="11"/>
                    <a:pt x="115" y="11"/>
                    <a:pt x="115" y="11"/>
                  </a:cubicBezTo>
                  <a:lnTo>
                    <a:pt x="115" y="10"/>
                  </a:lnTo>
                  <a:close/>
                  <a:moveTo>
                    <a:pt x="115" y="11"/>
                  </a:moveTo>
                  <a:cubicBezTo>
                    <a:pt x="115" y="11"/>
                    <a:pt x="115" y="11"/>
                    <a:pt x="115" y="11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5" y="12"/>
                    <a:pt x="115" y="12"/>
                    <a:pt x="115" y="12"/>
                  </a:cubicBezTo>
                  <a:lnTo>
                    <a:pt x="115" y="11"/>
                  </a:lnTo>
                  <a:close/>
                  <a:moveTo>
                    <a:pt x="115" y="12"/>
                  </a:moveTo>
                  <a:cubicBezTo>
                    <a:pt x="115" y="12"/>
                    <a:pt x="115" y="12"/>
                    <a:pt x="115" y="12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5" y="13"/>
                    <a:pt x="115" y="13"/>
                    <a:pt x="115" y="13"/>
                  </a:cubicBezTo>
                  <a:lnTo>
                    <a:pt x="115" y="12"/>
                  </a:lnTo>
                  <a:close/>
                  <a:moveTo>
                    <a:pt x="115" y="13"/>
                  </a:moveTo>
                  <a:cubicBezTo>
                    <a:pt x="115" y="13"/>
                    <a:pt x="115" y="13"/>
                    <a:pt x="115" y="13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5" y="14"/>
                    <a:pt x="115" y="14"/>
                    <a:pt x="115" y="14"/>
                  </a:cubicBezTo>
                  <a:lnTo>
                    <a:pt x="115" y="13"/>
                  </a:lnTo>
                  <a:close/>
                  <a:moveTo>
                    <a:pt x="115" y="14"/>
                  </a:moveTo>
                  <a:cubicBezTo>
                    <a:pt x="115" y="14"/>
                    <a:pt x="115" y="14"/>
                    <a:pt x="115" y="14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5" y="15"/>
                    <a:pt x="115" y="15"/>
                    <a:pt x="115" y="15"/>
                  </a:cubicBezTo>
                  <a:lnTo>
                    <a:pt x="115" y="14"/>
                  </a:lnTo>
                  <a:close/>
                  <a:moveTo>
                    <a:pt x="115" y="15"/>
                  </a:moveTo>
                  <a:cubicBezTo>
                    <a:pt x="115" y="15"/>
                    <a:pt x="115" y="15"/>
                    <a:pt x="115" y="15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15" y="16"/>
                    <a:pt x="115" y="16"/>
                    <a:pt x="115" y="16"/>
                  </a:cubicBezTo>
                  <a:lnTo>
                    <a:pt x="115" y="15"/>
                  </a:lnTo>
                  <a:close/>
                  <a:moveTo>
                    <a:pt x="115" y="17"/>
                  </a:moveTo>
                  <a:cubicBezTo>
                    <a:pt x="115" y="17"/>
                    <a:pt x="115" y="17"/>
                    <a:pt x="115" y="17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5" y="17"/>
                    <a:pt x="115" y="17"/>
                    <a:pt x="115" y="17"/>
                  </a:cubicBezTo>
                  <a:close/>
                  <a:moveTo>
                    <a:pt x="115" y="17"/>
                  </a:moveTo>
                  <a:cubicBezTo>
                    <a:pt x="115" y="17"/>
                    <a:pt x="115" y="17"/>
                    <a:pt x="115" y="17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5" y="18"/>
                    <a:pt x="115" y="18"/>
                    <a:pt x="115" y="18"/>
                  </a:cubicBezTo>
                  <a:lnTo>
                    <a:pt x="115" y="17"/>
                  </a:lnTo>
                  <a:close/>
                  <a:moveTo>
                    <a:pt x="115" y="18"/>
                  </a:moveTo>
                  <a:cubicBezTo>
                    <a:pt x="115" y="18"/>
                    <a:pt x="115" y="18"/>
                    <a:pt x="115" y="18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5" y="19"/>
                    <a:pt x="115" y="19"/>
                    <a:pt x="115" y="19"/>
                  </a:cubicBezTo>
                  <a:lnTo>
                    <a:pt x="115" y="18"/>
                  </a:lnTo>
                  <a:close/>
                  <a:moveTo>
                    <a:pt x="115" y="19"/>
                  </a:moveTo>
                  <a:cubicBezTo>
                    <a:pt x="115" y="19"/>
                    <a:pt x="115" y="19"/>
                    <a:pt x="115" y="19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5" y="20"/>
                    <a:pt x="115" y="20"/>
                    <a:pt x="115" y="20"/>
                  </a:cubicBezTo>
                  <a:lnTo>
                    <a:pt x="115" y="19"/>
                  </a:lnTo>
                  <a:close/>
                  <a:moveTo>
                    <a:pt x="115" y="20"/>
                  </a:moveTo>
                  <a:cubicBezTo>
                    <a:pt x="115" y="20"/>
                    <a:pt x="115" y="20"/>
                    <a:pt x="115" y="20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5" y="21"/>
                    <a:pt x="115" y="21"/>
                    <a:pt x="115" y="21"/>
                  </a:cubicBezTo>
                  <a:lnTo>
                    <a:pt x="115" y="20"/>
                  </a:lnTo>
                  <a:close/>
                  <a:moveTo>
                    <a:pt x="115" y="21"/>
                  </a:moveTo>
                  <a:cubicBezTo>
                    <a:pt x="115" y="21"/>
                    <a:pt x="115" y="21"/>
                    <a:pt x="115" y="21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5" y="22"/>
                    <a:pt x="115" y="22"/>
                    <a:pt x="115" y="22"/>
                  </a:cubicBezTo>
                  <a:lnTo>
                    <a:pt x="115" y="21"/>
                  </a:lnTo>
                  <a:close/>
                  <a:moveTo>
                    <a:pt x="115" y="23"/>
                  </a:moveTo>
                  <a:cubicBezTo>
                    <a:pt x="115" y="23"/>
                    <a:pt x="115" y="23"/>
                    <a:pt x="115" y="23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5" y="23"/>
                    <a:pt x="115" y="23"/>
                    <a:pt x="115" y="23"/>
                  </a:cubicBezTo>
                  <a:close/>
                  <a:moveTo>
                    <a:pt x="115" y="23"/>
                  </a:moveTo>
                  <a:cubicBezTo>
                    <a:pt x="115" y="23"/>
                    <a:pt x="115" y="23"/>
                    <a:pt x="115" y="23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5" y="24"/>
                    <a:pt x="115" y="24"/>
                    <a:pt x="115" y="24"/>
                  </a:cubicBezTo>
                  <a:lnTo>
                    <a:pt x="115" y="23"/>
                  </a:lnTo>
                  <a:close/>
                  <a:moveTo>
                    <a:pt x="115" y="24"/>
                  </a:moveTo>
                  <a:cubicBezTo>
                    <a:pt x="115" y="24"/>
                    <a:pt x="115" y="24"/>
                    <a:pt x="115" y="24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5" y="25"/>
                    <a:pt x="115" y="25"/>
                    <a:pt x="115" y="25"/>
                  </a:cubicBezTo>
                  <a:lnTo>
                    <a:pt x="115" y="24"/>
                  </a:lnTo>
                  <a:close/>
                  <a:moveTo>
                    <a:pt x="115" y="25"/>
                  </a:moveTo>
                  <a:cubicBezTo>
                    <a:pt x="115" y="25"/>
                    <a:pt x="115" y="25"/>
                    <a:pt x="115" y="25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5" y="26"/>
                    <a:pt x="115" y="26"/>
                    <a:pt x="115" y="26"/>
                  </a:cubicBezTo>
                  <a:lnTo>
                    <a:pt x="115" y="25"/>
                  </a:lnTo>
                  <a:close/>
                  <a:moveTo>
                    <a:pt x="115" y="26"/>
                  </a:moveTo>
                  <a:cubicBezTo>
                    <a:pt x="115" y="26"/>
                    <a:pt x="115" y="26"/>
                    <a:pt x="115" y="26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5" y="27"/>
                    <a:pt x="115" y="27"/>
                    <a:pt x="115" y="27"/>
                  </a:cubicBezTo>
                  <a:lnTo>
                    <a:pt x="115" y="26"/>
                  </a:lnTo>
                  <a:close/>
                  <a:moveTo>
                    <a:pt x="115" y="27"/>
                  </a:moveTo>
                  <a:cubicBezTo>
                    <a:pt x="115" y="27"/>
                    <a:pt x="115" y="27"/>
                    <a:pt x="115" y="27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5" y="28"/>
                    <a:pt x="115" y="28"/>
                    <a:pt x="115" y="28"/>
                  </a:cubicBezTo>
                  <a:lnTo>
                    <a:pt x="115" y="27"/>
                  </a:ln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5" y="29"/>
                    <a:pt x="115" y="29"/>
                    <a:pt x="115" y="29"/>
                  </a:cubicBez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5" y="30"/>
                    <a:pt x="115" y="30"/>
                    <a:pt x="115" y="30"/>
                  </a:cubicBezTo>
                  <a:lnTo>
                    <a:pt x="115" y="29"/>
                  </a:lnTo>
                  <a:close/>
                  <a:moveTo>
                    <a:pt x="115" y="30"/>
                  </a:moveTo>
                  <a:cubicBezTo>
                    <a:pt x="115" y="30"/>
                    <a:pt x="115" y="30"/>
                    <a:pt x="115" y="30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7" y="32"/>
                    <a:pt x="117" y="32"/>
                    <a:pt x="117" y="32"/>
                  </a:cubicBezTo>
                  <a:cubicBezTo>
                    <a:pt x="115" y="31"/>
                    <a:pt x="115" y="31"/>
                    <a:pt x="115" y="31"/>
                  </a:cubicBezTo>
                  <a:lnTo>
                    <a:pt x="115" y="30"/>
                  </a:lnTo>
                  <a:close/>
                  <a:moveTo>
                    <a:pt x="115" y="32"/>
                  </a:moveTo>
                  <a:cubicBezTo>
                    <a:pt x="115" y="32"/>
                    <a:pt x="115" y="32"/>
                    <a:pt x="115" y="32"/>
                  </a:cubicBezTo>
                  <a:cubicBezTo>
                    <a:pt x="117" y="32"/>
                    <a:pt x="117" y="32"/>
                    <a:pt x="117" y="32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5" y="32"/>
                    <a:pt x="115" y="32"/>
                    <a:pt x="115" y="32"/>
                  </a:cubicBezTo>
                  <a:close/>
                  <a:moveTo>
                    <a:pt x="115" y="32"/>
                  </a:moveTo>
                  <a:cubicBezTo>
                    <a:pt x="115" y="32"/>
                    <a:pt x="115" y="32"/>
                    <a:pt x="115" y="32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5" y="33"/>
                    <a:pt x="115" y="33"/>
                    <a:pt x="115" y="33"/>
                  </a:cubicBezTo>
                  <a:lnTo>
                    <a:pt x="115" y="32"/>
                  </a:lnTo>
                  <a:close/>
                  <a:moveTo>
                    <a:pt x="114" y="6"/>
                  </a:moveTo>
                  <a:cubicBezTo>
                    <a:pt x="114" y="6"/>
                    <a:pt x="114" y="6"/>
                    <a:pt x="114" y="6"/>
                  </a:cubicBezTo>
                  <a:cubicBezTo>
                    <a:pt x="115" y="5"/>
                    <a:pt x="115" y="5"/>
                    <a:pt x="115" y="5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4" y="7"/>
                    <a:pt x="114" y="7"/>
                    <a:pt x="114" y="7"/>
                  </a:cubicBezTo>
                  <a:lnTo>
                    <a:pt x="114" y="6"/>
                  </a:lnTo>
                  <a:close/>
                  <a:moveTo>
                    <a:pt x="114" y="7"/>
                  </a:moveTo>
                  <a:cubicBezTo>
                    <a:pt x="114" y="7"/>
                    <a:pt x="114" y="7"/>
                    <a:pt x="114" y="7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4" y="8"/>
                    <a:pt x="114" y="8"/>
                    <a:pt x="114" y="8"/>
                  </a:cubicBezTo>
                  <a:lnTo>
                    <a:pt x="114" y="7"/>
                  </a:lnTo>
                  <a:close/>
                  <a:moveTo>
                    <a:pt x="114" y="8"/>
                  </a:moveTo>
                  <a:cubicBezTo>
                    <a:pt x="114" y="8"/>
                    <a:pt x="114" y="8"/>
                    <a:pt x="114" y="8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4" y="9"/>
                    <a:pt x="114" y="9"/>
                    <a:pt x="114" y="9"/>
                  </a:cubicBezTo>
                  <a:lnTo>
                    <a:pt x="114" y="8"/>
                  </a:lnTo>
                  <a:close/>
                  <a:moveTo>
                    <a:pt x="114" y="9"/>
                  </a:moveTo>
                  <a:cubicBezTo>
                    <a:pt x="114" y="9"/>
                    <a:pt x="114" y="9"/>
                    <a:pt x="114" y="9"/>
                  </a:cubicBezTo>
                  <a:cubicBezTo>
                    <a:pt x="115" y="9"/>
                    <a:pt x="115" y="9"/>
                    <a:pt x="115" y="9"/>
                  </a:cubicBezTo>
                  <a:cubicBezTo>
                    <a:pt x="115" y="10"/>
                    <a:pt x="115" y="10"/>
                    <a:pt x="115" y="10"/>
                  </a:cubicBezTo>
                  <a:cubicBezTo>
                    <a:pt x="114" y="10"/>
                    <a:pt x="114" y="10"/>
                    <a:pt x="114" y="10"/>
                  </a:cubicBezTo>
                  <a:lnTo>
                    <a:pt x="114" y="9"/>
                  </a:lnTo>
                  <a:close/>
                  <a:moveTo>
                    <a:pt x="114" y="11"/>
                  </a:moveTo>
                  <a:cubicBezTo>
                    <a:pt x="114" y="11"/>
                    <a:pt x="114" y="11"/>
                    <a:pt x="114" y="11"/>
                  </a:cubicBezTo>
                  <a:cubicBezTo>
                    <a:pt x="115" y="10"/>
                    <a:pt x="115" y="10"/>
                    <a:pt x="115" y="10"/>
                  </a:cubicBezTo>
                  <a:cubicBezTo>
                    <a:pt x="115" y="11"/>
                    <a:pt x="115" y="11"/>
                    <a:pt x="115" y="11"/>
                  </a:cubicBezTo>
                  <a:cubicBezTo>
                    <a:pt x="114" y="11"/>
                    <a:pt x="114" y="11"/>
                    <a:pt x="114" y="11"/>
                  </a:cubicBezTo>
                  <a:close/>
                  <a:moveTo>
                    <a:pt x="114" y="11"/>
                  </a:moveTo>
                  <a:cubicBezTo>
                    <a:pt x="114" y="11"/>
                    <a:pt x="114" y="11"/>
                    <a:pt x="114" y="11"/>
                  </a:cubicBezTo>
                  <a:cubicBezTo>
                    <a:pt x="115" y="11"/>
                    <a:pt x="115" y="11"/>
                    <a:pt x="115" y="11"/>
                  </a:cubicBezTo>
                  <a:cubicBezTo>
                    <a:pt x="115" y="12"/>
                    <a:pt x="115" y="12"/>
                    <a:pt x="115" y="12"/>
                  </a:cubicBezTo>
                  <a:cubicBezTo>
                    <a:pt x="114" y="12"/>
                    <a:pt x="114" y="12"/>
                    <a:pt x="114" y="12"/>
                  </a:cubicBezTo>
                  <a:lnTo>
                    <a:pt x="114" y="11"/>
                  </a:lnTo>
                  <a:close/>
                  <a:moveTo>
                    <a:pt x="114" y="12"/>
                  </a:moveTo>
                  <a:cubicBezTo>
                    <a:pt x="114" y="12"/>
                    <a:pt x="114" y="12"/>
                    <a:pt x="114" y="12"/>
                  </a:cubicBezTo>
                  <a:cubicBezTo>
                    <a:pt x="115" y="12"/>
                    <a:pt x="115" y="12"/>
                    <a:pt x="115" y="12"/>
                  </a:cubicBezTo>
                  <a:cubicBezTo>
                    <a:pt x="115" y="13"/>
                    <a:pt x="115" y="13"/>
                    <a:pt x="115" y="13"/>
                  </a:cubicBezTo>
                  <a:cubicBezTo>
                    <a:pt x="114" y="13"/>
                    <a:pt x="114" y="13"/>
                    <a:pt x="114" y="13"/>
                  </a:cubicBezTo>
                  <a:lnTo>
                    <a:pt x="114" y="12"/>
                  </a:lnTo>
                  <a:close/>
                  <a:moveTo>
                    <a:pt x="114" y="13"/>
                  </a:moveTo>
                  <a:cubicBezTo>
                    <a:pt x="114" y="13"/>
                    <a:pt x="114" y="13"/>
                    <a:pt x="114" y="13"/>
                  </a:cubicBezTo>
                  <a:cubicBezTo>
                    <a:pt x="115" y="13"/>
                    <a:pt x="115" y="13"/>
                    <a:pt x="115" y="13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4" y="14"/>
                    <a:pt x="114" y="14"/>
                    <a:pt x="114" y="14"/>
                  </a:cubicBezTo>
                  <a:lnTo>
                    <a:pt x="114" y="13"/>
                  </a:lnTo>
                  <a:close/>
                  <a:moveTo>
                    <a:pt x="114" y="14"/>
                  </a:moveTo>
                  <a:cubicBezTo>
                    <a:pt x="114" y="14"/>
                    <a:pt x="114" y="14"/>
                    <a:pt x="114" y="14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4" y="15"/>
                    <a:pt x="114" y="15"/>
                    <a:pt x="114" y="15"/>
                  </a:cubicBezTo>
                  <a:lnTo>
                    <a:pt x="114" y="14"/>
                  </a:lnTo>
                  <a:close/>
                  <a:moveTo>
                    <a:pt x="114" y="15"/>
                  </a:moveTo>
                  <a:cubicBezTo>
                    <a:pt x="114" y="15"/>
                    <a:pt x="114" y="15"/>
                    <a:pt x="114" y="15"/>
                  </a:cubicBezTo>
                  <a:cubicBezTo>
                    <a:pt x="115" y="15"/>
                    <a:pt x="115" y="15"/>
                    <a:pt x="115" y="15"/>
                  </a:cubicBezTo>
                  <a:cubicBezTo>
                    <a:pt x="115" y="16"/>
                    <a:pt x="115" y="16"/>
                    <a:pt x="115" y="16"/>
                  </a:cubicBezTo>
                  <a:cubicBezTo>
                    <a:pt x="114" y="17"/>
                    <a:pt x="114" y="17"/>
                    <a:pt x="114" y="17"/>
                  </a:cubicBezTo>
                  <a:lnTo>
                    <a:pt x="114" y="15"/>
                  </a:lnTo>
                  <a:close/>
                  <a:moveTo>
                    <a:pt x="114" y="17"/>
                  </a:moveTo>
                  <a:cubicBezTo>
                    <a:pt x="114" y="17"/>
                    <a:pt x="114" y="17"/>
                    <a:pt x="114" y="17"/>
                  </a:cubicBezTo>
                  <a:cubicBezTo>
                    <a:pt x="115" y="16"/>
                    <a:pt x="115" y="16"/>
                    <a:pt x="115" y="16"/>
                  </a:cubicBezTo>
                  <a:cubicBezTo>
                    <a:pt x="115" y="17"/>
                    <a:pt x="115" y="17"/>
                    <a:pt x="115" y="17"/>
                  </a:cubicBezTo>
                  <a:cubicBezTo>
                    <a:pt x="114" y="17"/>
                    <a:pt x="114" y="17"/>
                    <a:pt x="114" y="17"/>
                  </a:cubicBezTo>
                  <a:close/>
                  <a:moveTo>
                    <a:pt x="114" y="17"/>
                  </a:moveTo>
                  <a:cubicBezTo>
                    <a:pt x="114" y="17"/>
                    <a:pt x="114" y="17"/>
                    <a:pt x="114" y="17"/>
                  </a:cubicBezTo>
                  <a:cubicBezTo>
                    <a:pt x="115" y="17"/>
                    <a:pt x="115" y="17"/>
                    <a:pt x="115" y="17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14" y="18"/>
                    <a:pt x="114" y="18"/>
                    <a:pt x="114" y="18"/>
                  </a:cubicBezTo>
                  <a:lnTo>
                    <a:pt x="114" y="17"/>
                  </a:lnTo>
                  <a:close/>
                  <a:moveTo>
                    <a:pt x="114" y="18"/>
                  </a:moveTo>
                  <a:cubicBezTo>
                    <a:pt x="114" y="18"/>
                    <a:pt x="114" y="18"/>
                    <a:pt x="114" y="18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4" y="19"/>
                    <a:pt x="114" y="19"/>
                    <a:pt x="114" y="19"/>
                  </a:cubicBezTo>
                  <a:lnTo>
                    <a:pt x="114" y="18"/>
                  </a:ln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4" y="20"/>
                    <a:pt x="114" y="20"/>
                    <a:pt x="114" y="20"/>
                  </a:cubicBez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4" y="21"/>
                    <a:pt x="114" y="21"/>
                    <a:pt x="114" y="21"/>
                  </a:cubicBezTo>
                  <a:lnTo>
                    <a:pt x="114" y="20"/>
                  </a:lnTo>
                  <a:close/>
                  <a:moveTo>
                    <a:pt x="114" y="21"/>
                  </a:moveTo>
                  <a:cubicBezTo>
                    <a:pt x="114" y="21"/>
                    <a:pt x="114" y="21"/>
                    <a:pt x="114" y="21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5" y="22"/>
                    <a:pt x="115" y="22"/>
                    <a:pt x="115" y="22"/>
                  </a:cubicBezTo>
                  <a:cubicBezTo>
                    <a:pt x="114" y="23"/>
                    <a:pt x="114" y="23"/>
                    <a:pt x="114" y="23"/>
                  </a:cubicBezTo>
                  <a:lnTo>
                    <a:pt x="114" y="21"/>
                  </a:lnTo>
                  <a:close/>
                  <a:moveTo>
                    <a:pt x="114" y="23"/>
                  </a:moveTo>
                  <a:cubicBezTo>
                    <a:pt x="114" y="23"/>
                    <a:pt x="114" y="23"/>
                    <a:pt x="114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4" y="23"/>
                    <a:pt x="114" y="23"/>
                    <a:pt x="114" y="23"/>
                  </a:cubicBezTo>
                  <a:close/>
                  <a:moveTo>
                    <a:pt x="114" y="23"/>
                  </a:moveTo>
                  <a:cubicBezTo>
                    <a:pt x="114" y="23"/>
                    <a:pt x="114" y="23"/>
                    <a:pt x="114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5" y="24"/>
                    <a:pt x="115" y="24"/>
                    <a:pt x="115" y="24"/>
                  </a:cubicBezTo>
                  <a:cubicBezTo>
                    <a:pt x="114" y="24"/>
                    <a:pt x="114" y="24"/>
                    <a:pt x="114" y="24"/>
                  </a:cubicBezTo>
                  <a:lnTo>
                    <a:pt x="114" y="23"/>
                  </a:lnTo>
                  <a:close/>
                  <a:moveTo>
                    <a:pt x="114" y="24"/>
                  </a:moveTo>
                  <a:cubicBezTo>
                    <a:pt x="114" y="24"/>
                    <a:pt x="114" y="24"/>
                    <a:pt x="114" y="24"/>
                  </a:cubicBezTo>
                  <a:cubicBezTo>
                    <a:pt x="115" y="24"/>
                    <a:pt x="115" y="24"/>
                    <a:pt x="115" y="24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4" y="25"/>
                    <a:pt x="114" y="25"/>
                    <a:pt x="114" y="25"/>
                  </a:cubicBezTo>
                  <a:lnTo>
                    <a:pt x="114" y="24"/>
                  </a:lnTo>
                  <a:close/>
                  <a:moveTo>
                    <a:pt x="114" y="26"/>
                  </a:moveTo>
                  <a:cubicBezTo>
                    <a:pt x="114" y="26"/>
                    <a:pt x="114" y="26"/>
                    <a:pt x="114" y="26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4" y="26"/>
                    <a:pt x="114" y="26"/>
                    <a:pt x="114" y="26"/>
                  </a:cubicBezTo>
                  <a:close/>
                  <a:moveTo>
                    <a:pt x="114" y="26"/>
                  </a:moveTo>
                  <a:cubicBezTo>
                    <a:pt x="114" y="26"/>
                    <a:pt x="114" y="26"/>
                    <a:pt x="114" y="26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5" y="27"/>
                    <a:pt x="115" y="27"/>
                    <a:pt x="115" y="27"/>
                  </a:cubicBezTo>
                  <a:cubicBezTo>
                    <a:pt x="114" y="27"/>
                    <a:pt x="114" y="27"/>
                    <a:pt x="114" y="27"/>
                  </a:cubicBezTo>
                  <a:lnTo>
                    <a:pt x="114" y="26"/>
                  </a:lnTo>
                  <a:close/>
                  <a:moveTo>
                    <a:pt x="114" y="27"/>
                  </a:moveTo>
                  <a:cubicBezTo>
                    <a:pt x="114" y="27"/>
                    <a:pt x="114" y="27"/>
                    <a:pt x="114" y="27"/>
                  </a:cubicBezTo>
                  <a:cubicBezTo>
                    <a:pt x="115" y="27"/>
                    <a:pt x="115" y="27"/>
                    <a:pt x="115" y="27"/>
                  </a:cubicBezTo>
                  <a:cubicBezTo>
                    <a:pt x="115" y="28"/>
                    <a:pt x="115" y="28"/>
                    <a:pt x="115" y="28"/>
                  </a:cubicBezTo>
                  <a:cubicBezTo>
                    <a:pt x="114" y="28"/>
                    <a:pt x="114" y="28"/>
                    <a:pt x="114" y="28"/>
                  </a:cubicBezTo>
                  <a:lnTo>
                    <a:pt x="114" y="27"/>
                  </a:lnTo>
                  <a:close/>
                  <a:moveTo>
                    <a:pt x="114" y="29"/>
                  </a:moveTo>
                  <a:cubicBezTo>
                    <a:pt x="114" y="29"/>
                    <a:pt x="114" y="29"/>
                    <a:pt x="114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4" y="29"/>
                    <a:pt x="114" y="29"/>
                    <a:pt x="114" y="29"/>
                  </a:cubicBezTo>
                  <a:close/>
                  <a:moveTo>
                    <a:pt x="114" y="29"/>
                  </a:moveTo>
                  <a:cubicBezTo>
                    <a:pt x="114" y="29"/>
                    <a:pt x="114" y="29"/>
                    <a:pt x="114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4" y="30"/>
                    <a:pt x="114" y="30"/>
                    <a:pt x="114" y="30"/>
                  </a:cubicBezTo>
                  <a:lnTo>
                    <a:pt x="114" y="29"/>
                  </a:lnTo>
                  <a:close/>
                  <a:moveTo>
                    <a:pt x="114" y="30"/>
                  </a:moveTo>
                  <a:cubicBezTo>
                    <a:pt x="114" y="30"/>
                    <a:pt x="114" y="30"/>
                    <a:pt x="114" y="30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5" y="31"/>
                    <a:pt x="115" y="31"/>
                    <a:pt x="115" y="31"/>
                  </a:cubicBezTo>
                  <a:cubicBezTo>
                    <a:pt x="114" y="31"/>
                    <a:pt x="114" y="31"/>
                    <a:pt x="114" y="31"/>
                  </a:cubicBezTo>
                  <a:lnTo>
                    <a:pt x="114" y="30"/>
                  </a:ln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5" y="31"/>
                    <a:pt x="115" y="31"/>
                    <a:pt x="115" y="31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4" y="32"/>
                    <a:pt x="114" y="32"/>
                    <a:pt x="114" y="32"/>
                  </a:cubicBez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4" y="33"/>
                    <a:pt x="114" y="33"/>
                    <a:pt x="114" y="33"/>
                  </a:cubicBezTo>
                  <a:lnTo>
                    <a:pt x="114" y="32"/>
                  </a:lnTo>
                  <a:close/>
                  <a:moveTo>
                    <a:pt x="114" y="34"/>
                  </a:moveTo>
                  <a:cubicBezTo>
                    <a:pt x="114" y="34"/>
                    <a:pt x="114" y="34"/>
                    <a:pt x="114" y="34"/>
                  </a:cubicBezTo>
                  <a:cubicBezTo>
                    <a:pt x="114" y="33"/>
                    <a:pt x="114" y="33"/>
                    <a:pt x="114" y="33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5" y="34"/>
                    <a:pt x="115" y="34"/>
                    <a:pt x="115" y="34"/>
                  </a:cubicBezTo>
                  <a:cubicBezTo>
                    <a:pt x="115" y="34"/>
                    <a:pt x="115" y="34"/>
                    <a:pt x="115" y="34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7" y="34"/>
                    <a:pt x="117" y="34"/>
                    <a:pt x="117" y="34"/>
                  </a:cubicBezTo>
                  <a:lnTo>
                    <a:pt x="114" y="34"/>
                  </a:lnTo>
                  <a:close/>
                  <a:moveTo>
                    <a:pt x="146" y="43"/>
                  </a:moveTo>
                  <a:cubicBezTo>
                    <a:pt x="146" y="43"/>
                    <a:pt x="146" y="43"/>
                    <a:pt x="146" y="43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46" y="43"/>
                    <a:pt x="146" y="43"/>
                    <a:pt x="146" y="43"/>
                  </a:cubicBezTo>
                  <a:close/>
                  <a:moveTo>
                    <a:pt x="146" y="44"/>
                  </a:moveTo>
                  <a:cubicBezTo>
                    <a:pt x="146" y="44"/>
                    <a:pt x="146" y="44"/>
                    <a:pt x="146" y="44"/>
                  </a:cubicBezTo>
                  <a:cubicBezTo>
                    <a:pt x="151" y="44"/>
                    <a:pt x="151" y="44"/>
                    <a:pt x="151" y="44"/>
                  </a:cubicBezTo>
                  <a:cubicBezTo>
                    <a:pt x="151" y="44"/>
                    <a:pt x="151" y="44"/>
                    <a:pt x="151" y="44"/>
                  </a:cubicBezTo>
                  <a:cubicBezTo>
                    <a:pt x="146" y="44"/>
                    <a:pt x="146" y="44"/>
                    <a:pt x="146" y="44"/>
                  </a:cubicBezTo>
                  <a:close/>
                  <a:moveTo>
                    <a:pt x="146" y="45"/>
                  </a:moveTo>
                  <a:cubicBezTo>
                    <a:pt x="146" y="45"/>
                    <a:pt x="146" y="45"/>
                    <a:pt x="146" y="45"/>
                  </a:cubicBezTo>
                  <a:cubicBezTo>
                    <a:pt x="151" y="45"/>
                    <a:pt x="151" y="45"/>
                    <a:pt x="151" y="45"/>
                  </a:cubicBezTo>
                  <a:cubicBezTo>
                    <a:pt x="151" y="45"/>
                    <a:pt x="151" y="45"/>
                    <a:pt x="151" y="45"/>
                  </a:cubicBezTo>
                  <a:cubicBezTo>
                    <a:pt x="146" y="45"/>
                    <a:pt x="146" y="45"/>
                    <a:pt x="146" y="45"/>
                  </a:cubicBezTo>
                  <a:close/>
                  <a:moveTo>
                    <a:pt x="146" y="46"/>
                  </a:moveTo>
                  <a:cubicBezTo>
                    <a:pt x="146" y="46"/>
                    <a:pt x="146" y="46"/>
                    <a:pt x="146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46" y="46"/>
                    <a:pt x="146" y="46"/>
                    <a:pt x="146" y="46"/>
                  </a:cubicBezTo>
                  <a:close/>
                  <a:moveTo>
                    <a:pt x="146" y="47"/>
                  </a:moveTo>
                  <a:cubicBezTo>
                    <a:pt x="146" y="47"/>
                    <a:pt x="146" y="47"/>
                    <a:pt x="146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46" y="47"/>
                    <a:pt x="146" y="47"/>
                    <a:pt x="146" y="47"/>
                  </a:cubicBezTo>
                  <a:close/>
                  <a:moveTo>
                    <a:pt x="146" y="48"/>
                  </a:moveTo>
                  <a:cubicBezTo>
                    <a:pt x="146" y="48"/>
                    <a:pt x="146" y="48"/>
                    <a:pt x="146" y="48"/>
                  </a:cubicBezTo>
                  <a:cubicBezTo>
                    <a:pt x="151" y="48"/>
                    <a:pt x="151" y="48"/>
                    <a:pt x="151" y="48"/>
                  </a:cubicBezTo>
                  <a:cubicBezTo>
                    <a:pt x="151" y="48"/>
                    <a:pt x="151" y="48"/>
                    <a:pt x="151" y="48"/>
                  </a:cubicBezTo>
                  <a:cubicBezTo>
                    <a:pt x="146" y="48"/>
                    <a:pt x="146" y="48"/>
                    <a:pt x="146" y="48"/>
                  </a:cubicBezTo>
                  <a:close/>
                  <a:moveTo>
                    <a:pt x="146" y="49"/>
                  </a:moveTo>
                  <a:cubicBezTo>
                    <a:pt x="146" y="49"/>
                    <a:pt x="146" y="49"/>
                    <a:pt x="146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46" y="49"/>
                    <a:pt x="146" y="49"/>
                    <a:pt x="146" y="49"/>
                  </a:cubicBezTo>
                  <a:close/>
                  <a:moveTo>
                    <a:pt x="146" y="50"/>
                  </a:moveTo>
                  <a:cubicBezTo>
                    <a:pt x="146" y="50"/>
                    <a:pt x="146" y="50"/>
                    <a:pt x="146" y="50"/>
                  </a:cubicBezTo>
                  <a:cubicBezTo>
                    <a:pt x="151" y="50"/>
                    <a:pt x="151" y="50"/>
                    <a:pt x="151" y="50"/>
                  </a:cubicBezTo>
                  <a:cubicBezTo>
                    <a:pt x="151" y="50"/>
                    <a:pt x="151" y="50"/>
                    <a:pt x="151" y="50"/>
                  </a:cubicBezTo>
                  <a:cubicBezTo>
                    <a:pt x="146" y="50"/>
                    <a:pt x="146" y="50"/>
                    <a:pt x="146" y="50"/>
                  </a:cubicBezTo>
                  <a:close/>
                  <a:moveTo>
                    <a:pt x="146" y="51"/>
                  </a:moveTo>
                  <a:cubicBezTo>
                    <a:pt x="146" y="51"/>
                    <a:pt x="146" y="51"/>
                    <a:pt x="146" y="51"/>
                  </a:cubicBezTo>
                  <a:cubicBezTo>
                    <a:pt x="151" y="51"/>
                    <a:pt x="151" y="51"/>
                    <a:pt x="151" y="51"/>
                  </a:cubicBezTo>
                  <a:cubicBezTo>
                    <a:pt x="151" y="51"/>
                    <a:pt x="151" y="51"/>
                    <a:pt x="151" y="51"/>
                  </a:cubicBezTo>
                  <a:cubicBezTo>
                    <a:pt x="146" y="51"/>
                    <a:pt x="146" y="51"/>
                    <a:pt x="146" y="51"/>
                  </a:cubicBezTo>
                  <a:close/>
                  <a:moveTo>
                    <a:pt x="146" y="52"/>
                  </a:moveTo>
                  <a:cubicBezTo>
                    <a:pt x="146" y="52"/>
                    <a:pt x="146" y="52"/>
                    <a:pt x="146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46" y="52"/>
                    <a:pt x="146" y="52"/>
                    <a:pt x="146" y="52"/>
                  </a:cubicBezTo>
                  <a:close/>
                  <a:moveTo>
                    <a:pt x="146" y="52"/>
                  </a:moveTo>
                  <a:cubicBezTo>
                    <a:pt x="146" y="52"/>
                    <a:pt x="146" y="52"/>
                    <a:pt x="146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51" y="53"/>
                    <a:pt x="151" y="53"/>
                    <a:pt x="151" y="53"/>
                  </a:cubicBezTo>
                  <a:cubicBezTo>
                    <a:pt x="146" y="53"/>
                    <a:pt x="146" y="53"/>
                    <a:pt x="146" y="53"/>
                  </a:cubicBezTo>
                  <a:lnTo>
                    <a:pt x="146" y="52"/>
                  </a:lnTo>
                  <a:close/>
                  <a:moveTo>
                    <a:pt x="151" y="54"/>
                  </a:moveTo>
                  <a:cubicBezTo>
                    <a:pt x="151" y="54"/>
                    <a:pt x="151" y="54"/>
                    <a:pt x="151" y="54"/>
                  </a:cubicBezTo>
                  <a:cubicBezTo>
                    <a:pt x="146" y="54"/>
                    <a:pt x="146" y="54"/>
                    <a:pt x="146" y="54"/>
                  </a:cubicBezTo>
                  <a:cubicBezTo>
                    <a:pt x="146" y="54"/>
                    <a:pt x="146" y="54"/>
                    <a:pt x="146" y="54"/>
                  </a:cubicBezTo>
                  <a:cubicBezTo>
                    <a:pt x="151" y="54"/>
                    <a:pt x="151" y="54"/>
                    <a:pt x="151" y="54"/>
                  </a:cubicBezTo>
                  <a:close/>
                  <a:moveTo>
                    <a:pt x="47" y="39"/>
                  </a:moveTo>
                  <a:cubicBezTo>
                    <a:pt x="47" y="39"/>
                    <a:pt x="47" y="39"/>
                    <a:pt x="47" y="39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lnTo>
                    <a:pt x="47" y="39"/>
                  </a:lnTo>
                  <a:close/>
                  <a:moveTo>
                    <a:pt x="38" y="40"/>
                  </a:moveTo>
                  <a:cubicBezTo>
                    <a:pt x="38" y="40"/>
                    <a:pt x="38" y="40"/>
                    <a:pt x="38" y="40"/>
                  </a:cubicBezTo>
                  <a:cubicBezTo>
                    <a:pt x="38" y="46"/>
                    <a:pt x="38" y="46"/>
                    <a:pt x="38" y="46"/>
                  </a:cubicBezTo>
                  <a:cubicBezTo>
                    <a:pt x="47" y="46"/>
                    <a:pt x="47" y="46"/>
                    <a:pt x="47" y="46"/>
                  </a:cubicBezTo>
                  <a:cubicBezTo>
                    <a:pt x="47" y="39"/>
                    <a:pt x="47" y="39"/>
                    <a:pt x="47" y="39"/>
                  </a:cubicBezTo>
                  <a:lnTo>
                    <a:pt x="38" y="40"/>
                  </a:lnTo>
                  <a:close/>
                  <a:moveTo>
                    <a:pt x="47" y="43"/>
                  </a:moveTo>
                  <a:cubicBezTo>
                    <a:pt x="47" y="43"/>
                    <a:pt x="47" y="43"/>
                    <a:pt x="47" y="43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47" y="43"/>
                    <a:pt x="47" y="43"/>
                    <a:pt x="47" y="43"/>
                  </a:cubicBezTo>
                  <a:close/>
                  <a:moveTo>
                    <a:pt x="60" y="39"/>
                  </a:moveTo>
                  <a:cubicBezTo>
                    <a:pt x="60" y="39"/>
                    <a:pt x="60" y="39"/>
                    <a:pt x="60" y="39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0" y="39"/>
                    <a:pt x="60" y="39"/>
                    <a:pt x="60" y="39"/>
                  </a:cubicBezTo>
                  <a:close/>
                  <a:moveTo>
                    <a:pt x="47" y="44"/>
                  </a:moveTo>
                  <a:cubicBezTo>
                    <a:pt x="47" y="44"/>
                    <a:pt x="47" y="44"/>
                    <a:pt x="47" y="44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47" y="44"/>
                    <a:pt x="47" y="44"/>
                    <a:pt x="47" y="44"/>
                  </a:cubicBezTo>
                  <a:close/>
                  <a:moveTo>
                    <a:pt x="60" y="40"/>
                  </a:moveTo>
                  <a:cubicBezTo>
                    <a:pt x="60" y="40"/>
                    <a:pt x="60" y="40"/>
                    <a:pt x="60" y="40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0" y="40"/>
                    <a:pt x="60" y="40"/>
                    <a:pt x="60" y="40"/>
                  </a:cubicBezTo>
                  <a:close/>
                  <a:moveTo>
                    <a:pt x="63" y="38"/>
                  </a:moveTo>
                  <a:cubicBezTo>
                    <a:pt x="63" y="38"/>
                    <a:pt x="63" y="38"/>
                    <a:pt x="63" y="38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3" y="38"/>
                    <a:pt x="63" y="38"/>
                    <a:pt x="63" y="38"/>
                  </a:cubicBezTo>
                  <a:close/>
                  <a:moveTo>
                    <a:pt x="47" y="45"/>
                  </a:moveTo>
                  <a:cubicBezTo>
                    <a:pt x="47" y="45"/>
                    <a:pt x="47" y="45"/>
                    <a:pt x="47" y="45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47" y="44"/>
                    <a:pt x="47" y="44"/>
                    <a:pt x="47" y="44"/>
                  </a:cubicBezTo>
                  <a:lnTo>
                    <a:pt x="47" y="45"/>
                  </a:lnTo>
                  <a:close/>
                  <a:moveTo>
                    <a:pt x="47" y="46"/>
                  </a:moveTo>
                  <a:cubicBezTo>
                    <a:pt x="47" y="46"/>
                    <a:pt x="47" y="46"/>
                    <a:pt x="47" y="4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60" y="46"/>
                    <a:pt x="60" y="46"/>
                    <a:pt x="60" y="46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47" y="46"/>
                    <a:pt x="47" y="46"/>
                    <a:pt x="47" y="46"/>
                  </a:cubicBezTo>
                  <a:close/>
                  <a:moveTo>
                    <a:pt x="47" y="46"/>
                  </a:moveTo>
                  <a:cubicBezTo>
                    <a:pt x="47" y="46"/>
                    <a:pt x="47" y="46"/>
                    <a:pt x="47" y="46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47" y="45"/>
                    <a:pt x="47" y="45"/>
                    <a:pt x="47" y="45"/>
                  </a:cubicBezTo>
                  <a:lnTo>
                    <a:pt x="47" y="46"/>
                  </a:lnTo>
                  <a:close/>
                  <a:moveTo>
                    <a:pt x="100" y="14"/>
                  </a:moveTo>
                  <a:cubicBezTo>
                    <a:pt x="100" y="14"/>
                    <a:pt x="100" y="14"/>
                    <a:pt x="100" y="14"/>
                  </a:cubicBezTo>
                  <a:cubicBezTo>
                    <a:pt x="101" y="14"/>
                    <a:pt x="101" y="14"/>
                    <a:pt x="101" y="14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0" y="12"/>
                    <a:pt x="100" y="12"/>
                    <a:pt x="100" y="12"/>
                  </a:cubicBezTo>
                  <a:lnTo>
                    <a:pt x="100" y="14"/>
                  </a:lnTo>
                  <a:close/>
                  <a:moveTo>
                    <a:pt x="100" y="11"/>
                  </a:moveTo>
                  <a:cubicBezTo>
                    <a:pt x="100" y="11"/>
                    <a:pt x="100" y="11"/>
                    <a:pt x="100" y="11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1" y="8"/>
                    <a:pt x="101" y="8"/>
                    <a:pt x="101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0" y="8"/>
                    <a:pt x="100" y="8"/>
                    <a:pt x="100" y="8"/>
                  </a:cubicBezTo>
                  <a:lnTo>
                    <a:pt x="100" y="11"/>
                  </a:lnTo>
                  <a:close/>
                  <a:moveTo>
                    <a:pt x="103" y="29"/>
                  </a:moveTo>
                  <a:cubicBezTo>
                    <a:pt x="103" y="29"/>
                    <a:pt x="103" y="29"/>
                    <a:pt x="103" y="29"/>
                  </a:cubicBezTo>
                  <a:cubicBezTo>
                    <a:pt x="103" y="32"/>
                    <a:pt x="103" y="32"/>
                    <a:pt x="103" y="32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4" y="29"/>
                    <a:pt x="104" y="29"/>
                    <a:pt x="104" y="29"/>
                  </a:cubicBezTo>
                  <a:cubicBezTo>
                    <a:pt x="106" y="29"/>
                    <a:pt x="106" y="29"/>
                    <a:pt x="106" y="29"/>
                  </a:cubicBezTo>
                  <a:cubicBezTo>
                    <a:pt x="106" y="29"/>
                    <a:pt x="106" y="29"/>
                    <a:pt x="106" y="29"/>
                  </a:cubicBezTo>
                  <a:lnTo>
                    <a:pt x="103" y="29"/>
                  </a:lnTo>
                  <a:close/>
                  <a:moveTo>
                    <a:pt x="104" y="8"/>
                  </a:moveTo>
                  <a:cubicBezTo>
                    <a:pt x="104" y="8"/>
                    <a:pt x="104" y="8"/>
                    <a:pt x="104" y="8"/>
                  </a:cubicBezTo>
                  <a:cubicBezTo>
                    <a:pt x="104" y="5"/>
                    <a:pt x="104" y="5"/>
                    <a:pt x="104" y="5"/>
                  </a:cubicBezTo>
                  <a:cubicBezTo>
                    <a:pt x="106" y="5"/>
                    <a:pt x="106" y="5"/>
                    <a:pt x="106" y="5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3" y="8"/>
                    <a:pt x="103" y="8"/>
                    <a:pt x="103" y="8"/>
                  </a:cubicBezTo>
                  <a:lnTo>
                    <a:pt x="104" y="8"/>
                  </a:lnTo>
                  <a:close/>
                  <a:moveTo>
                    <a:pt x="104" y="3"/>
                  </a:moveTo>
                  <a:cubicBezTo>
                    <a:pt x="104" y="3"/>
                    <a:pt x="104" y="3"/>
                    <a:pt x="104" y="3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4"/>
                    <a:pt x="106" y="4"/>
                    <a:pt x="106" y="4"/>
                  </a:cubicBezTo>
                  <a:cubicBezTo>
                    <a:pt x="104" y="5"/>
                    <a:pt x="104" y="5"/>
                    <a:pt x="104" y="5"/>
                  </a:cubicBezTo>
                  <a:lnTo>
                    <a:pt x="104" y="3"/>
                  </a:lnTo>
                  <a:close/>
                  <a:moveTo>
                    <a:pt x="60" y="41"/>
                  </a:moveTo>
                  <a:cubicBezTo>
                    <a:pt x="60" y="41"/>
                    <a:pt x="60" y="41"/>
                    <a:pt x="60" y="41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0" y="41"/>
                    <a:pt x="60" y="41"/>
                    <a:pt x="60" y="41"/>
                  </a:cubicBezTo>
                  <a:close/>
                  <a:moveTo>
                    <a:pt x="100" y="23"/>
                  </a:moveTo>
                  <a:cubicBezTo>
                    <a:pt x="100" y="23"/>
                    <a:pt x="100" y="23"/>
                    <a:pt x="100" y="23"/>
                  </a:cubicBezTo>
                  <a:cubicBezTo>
                    <a:pt x="101" y="23"/>
                    <a:pt x="101" y="23"/>
                    <a:pt x="101" y="23"/>
                  </a:cubicBezTo>
                  <a:cubicBezTo>
                    <a:pt x="101" y="22"/>
                    <a:pt x="101" y="22"/>
                    <a:pt x="101" y="22"/>
                  </a:cubicBezTo>
                  <a:cubicBezTo>
                    <a:pt x="101" y="21"/>
                    <a:pt x="101" y="21"/>
                    <a:pt x="101" y="21"/>
                  </a:cubicBezTo>
                  <a:cubicBezTo>
                    <a:pt x="101" y="21"/>
                    <a:pt x="101" y="21"/>
                    <a:pt x="101" y="21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0" y="21"/>
                    <a:pt x="100" y="21"/>
                    <a:pt x="100" y="21"/>
                  </a:cubicBezTo>
                  <a:lnTo>
                    <a:pt x="100" y="23"/>
                  </a:lnTo>
                  <a:close/>
                  <a:moveTo>
                    <a:pt x="100" y="20"/>
                  </a:moveTo>
                  <a:cubicBezTo>
                    <a:pt x="100" y="20"/>
                    <a:pt x="100" y="20"/>
                    <a:pt x="100" y="2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0" y="18"/>
                    <a:pt x="100" y="18"/>
                    <a:pt x="100" y="18"/>
                  </a:cubicBezTo>
                  <a:lnTo>
                    <a:pt x="100" y="20"/>
                  </a:lnTo>
                  <a:close/>
                  <a:moveTo>
                    <a:pt x="100" y="17"/>
                  </a:moveTo>
                  <a:cubicBezTo>
                    <a:pt x="100" y="17"/>
                    <a:pt x="100" y="17"/>
                    <a:pt x="100" y="17"/>
                  </a:cubicBezTo>
                  <a:cubicBezTo>
                    <a:pt x="101" y="17"/>
                    <a:pt x="101" y="17"/>
                    <a:pt x="101" y="17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0" y="15"/>
                    <a:pt x="100" y="15"/>
                    <a:pt x="100" y="15"/>
                  </a:cubicBezTo>
                  <a:lnTo>
                    <a:pt x="100" y="17"/>
                  </a:lnTo>
                  <a:close/>
                  <a:moveTo>
                    <a:pt x="71" y="42"/>
                  </a:moveTo>
                  <a:cubicBezTo>
                    <a:pt x="71" y="42"/>
                    <a:pt x="71" y="42"/>
                    <a:pt x="71" y="42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71" y="41"/>
                    <a:pt x="71" y="41"/>
                    <a:pt x="71" y="41"/>
                  </a:cubicBezTo>
                  <a:lnTo>
                    <a:pt x="71" y="42"/>
                  </a:lnTo>
                  <a:close/>
                  <a:moveTo>
                    <a:pt x="104" y="26"/>
                  </a:moveTo>
                  <a:cubicBezTo>
                    <a:pt x="104" y="26"/>
                    <a:pt x="104" y="26"/>
                    <a:pt x="104" y="26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23"/>
                    <a:pt x="104" y="23"/>
                    <a:pt x="104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3" y="26"/>
                    <a:pt x="103" y="26"/>
                    <a:pt x="103" y="26"/>
                  </a:cubicBezTo>
                  <a:lnTo>
                    <a:pt x="104" y="26"/>
                  </a:lnTo>
                  <a:close/>
                  <a:moveTo>
                    <a:pt x="104" y="11"/>
                  </a:moveTo>
                  <a:cubicBezTo>
                    <a:pt x="104" y="11"/>
                    <a:pt x="104" y="11"/>
                    <a:pt x="104" y="11"/>
                  </a:cubicBezTo>
                  <a:cubicBezTo>
                    <a:pt x="104" y="9"/>
                    <a:pt x="104" y="9"/>
                    <a:pt x="104" y="9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6" y="8"/>
                    <a:pt x="106" y="8"/>
                    <a:pt x="106" y="8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3" y="11"/>
                    <a:pt x="103" y="11"/>
                    <a:pt x="103" y="11"/>
                  </a:cubicBezTo>
                  <a:lnTo>
                    <a:pt x="104" y="11"/>
                  </a:lnTo>
                  <a:close/>
                  <a:moveTo>
                    <a:pt x="104" y="23"/>
                  </a:moveTo>
                  <a:cubicBezTo>
                    <a:pt x="104" y="23"/>
                    <a:pt x="104" y="23"/>
                    <a:pt x="104" y="23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0"/>
                    <a:pt x="104" y="20"/>
                    <a:pt x="104" y="20"/>
                  </a:cubicBezTo>
                  <a:cubicBezTo>
                    <a:pt x="104" y="20"/>
                    <a:pt x="104" y="20"/>
                    <a:pt x="104" y="20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23"/>
                    <a:pt x="103" y="23"/>
                    <a:pt x="103" y="23"/>
                  </a:cubicBezTo>
                  <a:lnTo>
                    <a:pt x="104" y="23"/>
                  </a:lnTo>
                  <a:close/>
                  <a:moveTo>
                    <a:pt x="104" y="29"/>
                  </a:moveTo>
                  <a:cubicBezTo>
                    <a:pt x="104" y="29"/>
                    <a:pt x="104" y="29"/>
                    <a:pt x="104" y="29"/>
                  </a:cubicBezTo>
                  <a:cubicBezTo>
                    <a:pt x="104" y="27"/>
                    <a:pt x="104" y="27"/>
                    <a:pt x="104" y="27"/>
                  </a:cubicBezTo>
                  <a:cubicBezTo>
                    <a:pt x="104" y="27"/>
                    <a:pt x="104" y="27"/>
                    <a:pt x="104" y="27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3" y="29"/>
                    <a:pt x="103" y="29"/>
                    <a:pt x="103" y="29"/>
                  </a:cubicBezTo>
                  <a:lnTo>
                    <a:pt x="104" y="29"/>
                  </a:lnTo>
                  <a:close/>
                  <a:moveTo>
                    <a:pt x="104" y="14"/>
                  </a:moveTo>
                  <a:cubicBezTo>
                    <a:pt x="104" y="14"/>
                    <a:pt x="104" y="14"/>
                    <a:pt x="104" y="14"/>
                  </a:cubicBezTo>
                  <a:cubicBezTo>
                    <a:pt x="104" y="12"/>
                    <a:pt x="104" y="12"/>
                    <a:pt x="104" y="12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6" y="11"/>
                    <a:pt x="106" y="11"/>
                    <a:pt x="106" y="11"/>
                  </a:cubicBezTo>
                  <a:cubicBezTo>
                    <a:pt x="106" y="10"/>
                    <a:pt x="106" y="10"/>
                    <a:pt x="106" y="10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3" y="14"/>
                    <a:pt x="103" y="14"/>
                    <a:pt x="103" y="14"/>
                  </a:cubicBezTo>
                  <a:lnTo>
                    <a:pt x="104" y="14"/>
                  </a:lnTo>
                  <a:close/>
                  <a:moveTo>
                    <a:pt x="104" y="20"/>
                  </a:moveTo>
                  <a:cubicBezTo>
                    <a:pt x="104" y="20"/>
                    <a:pt x="104" y="20"/>
                    <a:pt x="104" y="20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3" y="20"/>
                    <a:pt x="103" y="20"/>
                    <a:pt x="103" y="20"/>
                  </a:cubicBezTo>
                  <a:lnTo>
                    <a:pt x="104" y="20"/>
                  </a:lnTo>
                  <a:close/>
                  <a:moveTo>
                    <a:pt x="104" y="17"/>
                  </a:moveTo>
                  <a:cubicBezTo>
                    <a:pt x="104" y="17"/>
                    <a:pt x="104" y="17"/>
                    <a:pt x="104" y="17"/>
                  </a:cubicBezTo>
                  <a:cubicBezTo>
                    <a:pt x="104" y="15"/>
                    <a:pt x="104" y="15"/>
                    <a:pt x="104" y="15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6" y="14"/>
                    <a:pt x="106" y="14"/>
                    <a:pt x="106" y="14"/>
                  </a:cubicBezTo>
                  <a:cubicBezTo>
                    <a:pt x="106" y="14"/>
                    <a:pt x="106" y="14"/>
                    <a:pt x="106" y="14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3" y="17"/>
                    <a:pt x="103" y="17"/>
                    <a:pt x="103" y="17"/>
                  </a:cubicBezTo>
                  <a:lnTo>
                    <a:pt x="104" y="17"/>
                  </a:lnTo>
                  <a:close/>
                  <a:moveTo>
                    <a:pt x="103" y="3"/>
                  </a:moveTo>
                  <a:cubicBezTo>
                    <a:pt x="103" y="3"/>
                    <a:pt x="103" y="3"/>
                    <a:pt x="103" y="3"/>
                  </a:cubicBezTo>
                  <a:cubicBezTo>
                    <a:pt x="101" y="3"/>
                    <a:pt x="101" y="3"/>
                    <a:pt x="101" y="3"/>
                  </a:cubicBezTo>
                  <a:cubicBezTo>
                    <a:pt x="101" y="3"/>
                    <a:pt x="101" y="3"/>
                    <a:pt x="101" y="3"/>
                  </a:cubicBezTo>
                  <a:cubicBezTo>
                    <a:pt x="100" y="3"/>
                    <a:pt x="100" y="3"/>
                    <a:pt x="100" y="3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3" y="5"/>
                    <a:pt x="103" y="5"/>
                    <a:pt x="103" y="5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3" y="3"/>
                    <a:pt x="103" y="3"/>
                    <a:pt x="103" y="3"/>
                  </a:cubicBezTo>
                  <a:close/>
                  <a:moveTo>
                    <a:pt x="103" y="5"/>
                  </a:moveTo>
                  <a:cubicBezTo>
                    <a:pt x="103" y="5"/>
                    <a:pt x="103" y="5"/>
                    <a:pt x="103" y="5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103" y="3"/>
                    <a:pt x="103" y="3"/>
                    <a:pt x="103" y="3"/>
                  </a:cubicBezTo>
                  <a:lnTo>
                    <a:pt x="103" y="5"/>
                  </a:lnTo>
                  <a:close/>
                  <a:moveTo>
                    <a:pt x="67" y="42"/>
                  </a:moveTo>
                  <a:cubicBezTo>
                    <a:pt x="67" y="42"/>
                    <a:pt x="67" y="42"/>
                    <a:pt x="67" y="42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67" y="41"/>
                    <a:pt x="67" y="41"/>
                    <a:pt x="67" y="41"/>
                  </a:cubicBezTo>
                  <a:lnTo>
                    <a:pt x="67" y="42"/>
                  </a:lnTo>
                  <a:close/>
                  <a:moveTo>
                    <a:pt x="67" y="43"/>
                  </a:moveTo>
                  <a:cubicBezTo>
                    <a:pt x="67" y="43"/>
                    <a:pt x="67" y="43"/>
                    <a:pt x="67" y="43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67" y="42"/>
                    <a:pt x="67" y="42"/>
                    <a:pt x="67" y="42"/>
                  </a:cubicBezTo>
                  <a:lnTo>
                    <a:pt x="67" y="43"/>
                  </a:lnTo>
                  <a:close/>
                  <a:moveTo>
                    <a:pt x="67" y="43"/>
                  </a:moveTo>
                  <a:cubicBezTo>
                    <a:pt x="67" y="43"/>
                    <a:pt x="67" y="43"/>
                    <a:pt x="67" y="43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67" y="43"/>
                    <a:pt x="67" y="43"/>
                    <a:pt x="67" y="43"/>
                  </a:cubicBezTo>
                  <a:close/>
                  <a:moveTo>
                    <a:pt x="67" y="41"/>
                  </a:moveTo>
                  <a:cubicBezTo>
                    <a:pt x="67" y="41"/>
                    <a:pt x="67" y="41"/>
                    <a:pt x="67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67" y="41"/>
                    <a:pt x="67" y="41"/>
                    <a:pt x="67" y="41"/>
                  </a:cubicBezTo>
                  <a:close/>
                  <a:moveTo>
                    <a:pt x="71" y="37"/>
                  </a:moveTo>
                  <a:cubicBezTo>
                    <a:pt x="71" y="37"/>
                    <a:pt x="71" y="37"/>
                    <a:pt x="71" y="37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71" y="37"/>
                    <a:pt x="71" y="37"/>
                    <a:pt x="71" y="37"/>
                  </a:cubicBezTo>
                  <a:close/>
                  <a:moveTo>
                    <a:pt x="67" y="40"/>
                  </a:moveTo>
                  <a:cubicBezTo>
                    <a:pt x="67" y="40"/>
                    <a:pt x="67" y="40"/>
                    <a:pt x="67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67" y="40"/>
                    <a:pt x="67" y="40"/>
                    <a:pt x="67" y="40"/>
                  </a:cubicBezTo>
                  <a:close/>
                  <a:moveTo>
                    <a:pt x="60" y="42"/>
                  </a:moveTo>
                  <a:cubicBezTo>
                    <a:pt x="60" y="42"/>
                    <a:pt x="60" y="42"/>
                    <a:pt x="60" y="42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0" y="41"/>
                    <a:pt x="60" y="41"/>
                    <a:pt x="60" y="41"/>
                  </a:cubicBezTo>
                  <a:lnTo>
                    <a:pt x="60" y="42"/>
                  </a:lnTo>
                  <a:close/>
                  <a:moveTo>
                    <a:pt x="67" y="39"/>
                  </a:moveTo>
                  <a:cubicBezTo>
                    <a:pt x="67" y="39"/>
                    <a:pt x="67" y="39"/>
                    <a:pt x="67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67" y="39"/>
                    <a:pt x="67" y="39"/>
                    <a:pt x="67" y="39"/>
                  </a:cubicBez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1" y="39"/>
                    <a:pt x="71" y="39"/>
                    <a:pt x="71" y="39"/>
                  </a:cubicBezTo>
                  <a:close/>
                  <a:moveTo>
                    <a:pt x="71" y="40"/>
                  </a:moveTo>
                  <a:cubicBezTo>
                    <a:pt x="71" y="40"/>
                    <a:pt x="71" y="40"/>
                    <a:pt x="71" y="40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1" y="40"/>
                    <a:pt x="71" y="40"/>
                    <a:pt x="71" y="40"/>
                  </a:cubicBezTo>
                  <a:close/>
                  <a:moveTo>
                    <a:pt x="71" y="41"/>
                  </a:moveTo>
                  <a:cubicBezTo>
                    <a:pt x="71" y="41"/>
                    <a:pt x="71" y="41"/>
                    <a:pt x="71" y="41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1" y="41"/>
                    <a:pt x="71" y="41"/>
                    <a:pt x="71" y="41"/>
                  </a:cubicBez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4" y="38"/>
                    <a:pt x="74" y="38"/>
                    <a:pt x="74" y="38"/>
                  </a:cubicBezTo>
                  <a:cubicBezTo>
                    <a:pt x="74" y="38"/>
                    <a:pt x="74" y="38"/>
                    <a:pt x="74" y="38"/>
                  </a:cubicBezTo>
                  <a:cubicBezTo>
                    <a:pt x="71" y="38"/>
                    <a:pt x="71" y="38"/>
                    <a:pt x="71" y="38"/>
                  </a:cubicBezTo>
                  <a:lnTo>
                    <a:pt x="71" y="39"/>
                  </a:lnTo>
                  <a:close/>
                  <a:moveTo>
                    <a:pt x="67" y="45"/>
                  </a:moveTo>
                  <a:cubicBezTo>
                    <a:pt x="67" y="45"/>
                    <a:pt x="67" y="45"/>
                    <a:pt x="67" y="45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67" y="45"/>
                    <a:pt x="67" y="45"/>
                    <a:pt x="67" y="45"/>
                  </a:cubicBezTo>
                  <a:close/>
                  <a:moveTo>
                    <a:pt x="74" y="37"/>
                  </a:moveTo>
                  <a:cubicBezTo>
                    <a:pt x="74" y="37"/>
                    <a:pt x="74" y="37"/>
                    <a:pt x="74" y="37"/>
                  </a:cubicBezTo>
                  <a:cubicBezTo>
                    <a:pt x="71" y="37"/>
                    <a:pt x="71" y="37"/>
                    <a:pt x="71" y="37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74" y="37"/>
                    <a:pt x="74" y="37"/>
                    <a:pt x="74" y="37"/>
                  </a:cubicBezTo>
                  <a:close/>
                  <a:moveTo>
                    <a:pt x="67" y="44"/>
                  </a:moveTo>
                  <a:cubicBezTo>
                    <a:pt x="67" y="44"/>
                    <a:pt x="67" y="44"/>
                    <a:pt x="67" y="44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67" y="44"/>
                    <a:pt x="67" y="44"/>
                    <a:pt x="67" y="44"/>
                  </a:cubicBezTo>
                  <a:close/>
                  <a:moveTo>
                    <a:pt x="67" y="39"/>
                  </a:moveTo>
                  <a:cubicBezTo>
                    <a:pt x="67" y="39"/>
                    <a:pt x="67" y="39"/>
                    <a:pt x="67" y="39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67" y="38"/>
                    <a:pt x="67" y="38"/>
                    <a:pt x="67" y="38"/>
                  </a:cubicBezTo>
                  <a:lnTo>
                    <a:pt x="67" y="39"/>
                  </a:lnTo>
                  <a:close/>
                  <a:moveTo>
                    <a:pt x="60" y="46"/>
                  </a:moveTo>
                  <a:cubicBezTo>
                    <a:pt x="60" y="46"/>
                    <a:pt x="60" y="46"/>
                    <a:pt x="60" y="46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60" y="45"/>
                    <a:pt x="60" y="45"/>
                    <a:pt x="60" y="45"/>
                  </a:cubicBezTo>
                  <a:lnTo>
                    <a:pt x="60" y="46"/>
                  </a:lnTo>
                  <a:close/>
                  <a:moveTo>
                    <a:pt x="60" y="45"/>
                  </a:moveTo>
                  <a:cubicBezTo>
                    <a:pt x="60" y="45"/>
                    <a:pt x="60" y="45"/>
                    <a:pt x="60" y="45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0" y="44"/>
                    <a:pt x="60" y="44"/>
                    <a:pt x="60" y="44"/>
                  </a:cubicBezTo>
                  <a:lnTo>
                    <a:pt x="60" y="45"/>
                  </a:lnTo>
                  <a:close/>
                  <a:moveTo>
                    <a:pt x="67" y="38"/>
                  </a:moveTo>
                  <a:cubicBezTo>
                    <a:pt x="67" y="38"/>
                    <a:pt x="67" y="38"/>
                    <a:pt x="67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7" y="38"/>
                    <a:pt x="67" y="38"/>
                    <a:pt x="67" y="38"/>
                  </a:cubicBezTo>
                  <a:close/>
                  <a:moveTo>
                    <a:pt x="64" y="39"/>
                  </a:moveTo>
                  <a:cubicBezTo>
                    <a:pt x="64" y="39"/>
                    <a:pt x="64" y="39"/>
                    <a:pt x="64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4" y="39"/>
                    <a:pt x="64" y="39"/>
                    <a:pt x="64" y="39"/>
                  </a:cubicBezTo>
                  <a:close/>
                  <a:moveTo>
                    <a:pt x="60" y="42"/>
                  </a:moveTo>
                  <a:cubicBezTo>
                    <a:pt x="60" y="42"/>
                    <a:pt x="60" y="42"/>
                    <a:pt x="60" y="42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60" y="42"/>
                    <a:pt x="60" y="42"/>
                    <a:pt x="60" y="42"/>
                  </a:cubicBezTo>
                  <a:close/>
                  <a:moveTo>
                    <a:pt x="60" y="44"/>
                  </a:moveTo>
                  <a:cubicBezTo>
                    <a:pt x="60" y="44"/>
                    <a:pt x="60" y="44"/>
                    <a:pt x="60" y="44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0" y="44"/>
                    <a:pt x="60" y="44"/>
                    <a:pt x="60" y="44"/>
                  </a:cubicBezTo>
                  <a:close/>
                  <a:moveTo>
                    <a:pt x="60" y="43"/>
                  </a:moveTo>
                  <a:cubicBezTo>
                    <a:pt x="60" y="43"/>
                    <a:pt x="60" y="43"/>
                    <a:pt x="60" y="43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0" y="43"/>
                    <a:pt x="60" y="43"/>
                    <a:pt x="60" y="43"/>
                  </a:cubicBezTo>
                  <a:close/>
                  <a:moveTo>
                    <a:pt x="64" y="43"/>
                  </a:moveTo>
                  <a:cubicBezTo>
                    <a:pt x="64" y="43"/>
                    <a:pt x="64" y="43"/>
                    <a:pt x="64" y="43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4" y="43"/>
                    <a:pt x="64" y="43"/>
                    <a:pt x="64" y="43"/>
                  </a:cubicBezTo>
                  <a:close/>
                  <a:moveTo>
                    <a:pt x="64" y="45"/>
                  </a:moveTo>
                  <a:cubicBezTo>
                    <a:pt x="64" y="45"/>
                    <a:pt x="64" y="45"/>
                    <a:pt x="64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4" y="45"/>
                    <a:pt x="64" y="45"/>
                    <a:pt x="64" y="45"/>
                  </a:cubicBezTo>
                  <a:close/>
                  <a:moveTo>
                    <a:pt x="64" y="40"/>
                  </a:moveTo>
                  <a:cubicBezTo>
                    <a:pt x="64" y="40"/>
                    <a:pt x="64" y="40"/>
                    <a:pt x="64" y="40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4" y="40"/>
                    <a:pt x="64" y="40"/>
                    <a:pt x="64" y="40"/>
                  </a:cubicBezTo>
                  <a:close/>
                  <a:moveTo>
                    <a:pt x="64" y="45"/>
                  </a:moveTo>
                  <a:cubicBezTo>
                    <a:pt x="64" y="45"/>
                    <a:pt x="64" y="45"/>
                    <a:pt x="64" y="45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4" y="44"/>
                    <a:pt x="64" y="44"/>
                    <a:pt x="64" y="44"/>
                  </a:cubicBezTo>
                  <a:lnTo>
                    <a:pt x="64" y="45"/>
                  </a:lnTo>
                  <a:close/>
                  <a:moveTo>
                    <a:pt x="64" y="44"/>
                  </a:moveTo>
                  <a:cubicBezTo>
                    <a:pt x="64" y="44"/>
                    <a:pt x="64" y="44"/>
                    <a:pt x="64" y="44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64" y="43"/>
                    <a:pt x="64" y="43"/>
                    <a:pt x="64" y="43"/>
                  </a:cubicBezTo>
                  <a:lnTo>
                    <a:pt x="64" y="44"/>
                  </a:lnTo>
                  <a:close/>
                  <a:moveTo>
                    <a:pt x="64" y="41"/>
                  </a:moveTo>
                  <a:cubicBezTo>
                    <a:pt x="64" y="41"/>
                    <a:pt x="64" y="41"/>
                    <a:pt x="64" y="41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4" y="40"/>
                    <a:pt x="64" y="40"/>
                    <a:pt x="64" y="40"/>
                  </a:cubicBezTo>
                  <a:lnTo>
                    <a:pt x="64" y="41"/>
                  </a:lnTo>
                  <a:close/>
                  <a:moveTo>
                    <a:pt x="64" y="42"/>
                  </a:moveTo>
                  <a:cubicBezTo>
                    <a:pt x="64" y="42"/>
                    <a:pt x="64" y="42"/>
                    <a:pt x="64" y="42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4" y="41"/>
                    <a:pt x="64" y="41"/>
                    <a:pt x="64" y="41"/>
                  </a:cubicBezTo>
                  <a:lnTo>
                    <a:pt x="64" y="42"/>
                  </a:lnTo>
                  <a:close/>
                  <a:moveTo>
                    <a:pt x="64" y="42"/>
                  </a:moveTo>
                  <a:cubicBezTo>
                    <a:pt x="64" y="42"/>
                    <a:pt x="64" y="42"/>
                    <a:pt x="64" y="42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4" y="42"/>
                    <a:pt x="64" y="42"/>
                    <a:pt x="64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8"/>
            <p:cNvSpPr>
              <a:spLocks noEditPoints="1"/>
            </p:cNvSpPr>
            <p:nvPr/>
          </p:nvSpPr>
          <p:spPr bwMode="auto">
            <a:xfrm>
              <a:off x="1193" y="4158"/>
              <a:ext cx="482" cy="141"/>
            </a:xfrm>
            <a:custGeom>
              <a:avLst/>
              <a:gdLst>
                <a:gd name="T0" fmla="*/ 0 w 186"/>
                <a:gd name="T1" fmla="*/ 53 h 53"/>
                <a:gd name="T2" fmla="*/ 81 w 186"/>
                <a:gd name="T3" fmla="*/ 11 h 53"/>
                <a:gd name="T4" fmla="*/ 155 w 186"/>
                <a:gd name="T5" fmla="*/ 31 h 53"/>
                <a:gd name="T6" fmla="*/ 76 w 186"/>
                <a:gd name="T7" fmla="*/ 4 h 53"/>
                <a:gd name="T8" fmla="*/ 96 w 186"/>
                <a:gd name="T9" fmla="*/ 49 h 53"/>
                <a:gd name="T10" fmla="*/ 95 w 186"/>
                <a:gd name="T11" fmla="*/ 52 h 53"/>
                <a:gd name="T12" fmla="*/ 154 w 186"/>
                <a:gd name="T13" fmla="*/ 15 h 53"/>
                <a:gd name="T14" fmla="*/ 99 w 186"/>
                <a:gd name="T15" fmla="*/ 17 h 53"/>
                <a:gd name="T16" fmla="*/ 18 w 186"/>
                <a:gd name="T17" fmla="*/ 19 h 53"/>
                <a:gd name="T18" fmla="*/ 15 w 186"/>
                <a:gd name="T19" fmla="*/ 21 h 53"/>
                <a:gd name="T20" fmla="*/ 19 w 186"/>
                <a:gd name="T21" fmla="*/ 20 h 53"/>
                <a:gd name="T22" fmla="*/ 23 w 186"/>
                <a:gd name="T23" fmla="*/ 32 h 53"/>
                <a:gd name="T24" fmla="*/ 25 w 186"/>
                <a:gd name="T25" fmla="*/ 32 h 53"/>
                <a:gd name="T26" fmla="*/ 29 w 186"/>
                <a:gd name="T27" fmla="*/ 17 h 53"/>
                <a:gd name="T28" fmla="*/ 49 w 186"/>
                <a:gd name="T29" fmla="*/ 18 h 53"/>
                <a:gd name="T30" fmla="*/ 59 w 186"/>
                <a:gd name="T31" fmla="*/ 4 h 53"/>
                <a:gd name="T32" fmla="*/ 31 w 186"/>
                <a:gd name="T33" fmla="*/ 2 h 53"/>
                <a:gd name="T34" fmla="*/ 22 w 186"/>
                <a:gd name="T35" fmla="*/ 5 h 53"/>
                <a:gd name="T36" fmla="*/ 67 w 186"/>
                <a:gd name="T37" fmla="*/ 31 h 53"/>
                <a:gd name="T38" fmla="*/ 75 w 186"/>
                <a:gd name="T39" fmla="*/ 31 h 53"/>
                <a:gd name="T40" fmla="*/ 78 w 186"/>
                <a:gd name="T41" fmla="*/ 29 h 53"/>
                <a:gd name="T42" fmla="*/ 83 w 186"/>
                <a:gd name="T43" fmla="*/ 26 h 53"/>
                <a:gd name="T44" fmla="*/ 93 w 186"/>
                <a:gd name="T45" fmla="*/ 19 h 53"/>
                <a:gd name="T46" fmla="*/ 103 w 186"/>
                <a:gd name="T47" fmla="*/ 17 h 53"/>
                <a:gd name="T48" fmla="*/ 107 w 186"/>
                <a:gd name="T49" fmla="*/ 21 h 53"/>
                <a:gd name="T50" fmla="*/ 117 w 186"/>
                <a:gd name="T51" fmla="*/ 21 h 53"/>
                <a:gd name="T52" fmla="*/ 20 w 186"/>
                <a:gd name="T53" fmla="*/ 35 h 53"/>
                <a:gd name="T54" fmla="*/ 28 w 186"/>
                <a:gd name="T55" fmla="*/ 41 h 53"/>
                <a:gd name="T56" fmla="*/ 31 w 186"/>
                <a:gd name="T57" fmla="*/ 41 h 53"/>
                <a:gd name="T58" fmla="*/ 33 w 186"/>
                <a:gd name="T59" fmla="*/ 35 h 53"/>
                <a:gd name="T60" fmla="*/ 36 w 186"/>
                <a:gd name="T61" fmla="*/ 47 h 53"/>
                <a:gd name="T62" fmla="*/ 40 w 186"/>
                <a:gd name="T63" fmla="*/ 47 h 53"/>
                <a:gd name="T64" fmla="*/ 41 w 186"/>
                <a:gd name="T65" fmla="*/ 41 h 53"/>
                <a:gd name="T66" fmla="*/ 43 w 186"/>
                <a:gd name="T67" fmla="*/ 48 h 53"/>
                <a:gd name="T68" fmla="*/ 46 w 186"/>
                <a:gd name="T69" fmla="*/ 48 h 53"/>
                <a:gd name="T70" fmla="*/ 49 w 186"/>
                <a:gd name="T71" fmla="*/ 48 h 53"/>
                <a:gd name="T72" fmla="*/ 52 w 186"/>
                <a:gd name="T73" fmla="*/ 41 h 53"/>
                <a:gd name="T74" fmla="*/ 55 w 186"/>
                <a:gd name="T75" fmla="*/ 48 h 53"/>
                <a:gd name="T76" fmla="*/ 57 w 186"/>
                <a:gd name="T77" fmla="*/ 41 h 53"/>
                <a:gd name="T78" fmla="*/ 61 w 186"/>
                <a:gd name="T79" fmla="*/ 48 h 53"/>
                <a:gd name="T80" fmla="*/ 64 w 186"/>
                <a:gd name="T81" fmla="*/ 41 h 53"/>
                <a:gd name="T82" fmla="*/ 71 w 186"/>
                <a:gd name="T83" fmla="*/ 41 h 53"/>
                <a:gd name="T84" fmla="*/ 77 w 186"/>
                <a:gd name="T85" fmla="*/ 33 h 53"/>
                <a:gd name="T86" fmla="*/ 84 w 186"/>
                <a:gd name="T87" fmla="*/ 48 h 53"/>
                <a:gd name="T88" fmla="*/ 89 w 186"/>
                <a:gd name="T89" fmla="*/ 33 h 53"/>
                <a:gd name="T90" fmla="*/ 99 w 186"/>
                <a:gd name="T91" fmla="*/ 41 h 53"/>
                <a:gd name="T92" fmla="*/ 105 w 186"/>
                <a:gd name="T93" fmla="*/ 34 h 53"/>
                <a:gd name="T94" fmla="*/ 112 w 186"/>
                <a:gd name="T95" fmla="*/ 48 h 53"/>
                <a:gd name="T96" fmla="*/ 114 w 186"/>
                <a:gd name="T97" fmla="*/ 48 h 53"/>
                <a:gd name="T98" fmla="*/ 117 w 186"/>
                <a:gd name="T99" fmla="*/ 34 h 53"/>
                <a:gd name="T100" fmla="*/ 143 w 186"/>
                <a:gd name="T101" fmla="*/ 18 h 53"/>
                <a:gd name="T102" fmla="*/ 141 w 186"/>
                <a:gd name="T103" fmla="*/ 17 h 53"/>
                <a:gd name="T104" fmla="*/ 134 w 186"/>
                <a:gd name="T105" fmla="*/ 33 h 53"/>
                <a:gd name="T106" fmla="*/ 127 w 186"/>
                <a:gd name="T107" fmla="*/ 32 h 53"/>
                <a:gd name="T108" fmla="*/ 123 w 186"/>
                <a:gd name="T109" fmla="*/ 22 h 53"/>
                <a:gd name="T110" fmla="*/ 120 w 186"/>
                <a:gd name="T111" fmla="*/ 18 h 53"/>
                <a:gd name="T112" fmla="*/ 122 w 186"/>
                <a:gd name="T113" fmla="*/ 41 h 53"/>
                <a:gd name="T114" fmla="*/ 125 w 186"/>
                <a:gd name="T115" fmla="*/ 33 h 53"/>
                <a:gd name="T116" fmla="*/ 155 w 186"/>
                <a:gd name="T117" fmla="*/ 49 h 53"/>
                <a:gd name="T118" fmla="*/ 162 w 186"/>
                <a:gd name="T119" fmla="*/ 40 h 53"/>
                <a:gd name="T120" fmla="*/ 162 w 186"/>
                <a:gd name="T121" fmla="*/ 40 h 53"/>
                <a:gd name="T122" fmla="*/ 177 w 186"/>
                <a:gd name="T123" fmla="*/ 49 h 53"/>
                <a:gd name="T124" fmla="*/ 181 w 186"/>
                <a:gd name="T125" fmla="*/ 4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86" h="53">
                  <a:moveTo>
                    <a:pt x="3" y="53"/>
                  </a:moveTo>
                  <a:cubicBezTo>
                    <a:pt x="94" y="51"/>
                    <a:pt x="94" y="51"/>
                    <a:pt x="94" y="51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3" y="52"/>
                    <a:pt x="3" y="52"/>
                    <a:pt x="3" y="52"/>
                  </a:cubicBezTo>
                  <a:lnTo>
                    <a:pt x="3" y="53"/>
                  </a:lnTo>
                  <a:close/>
                  <a:moveTo>
                    <a:pt x="4" y="50"/>
                  </a:moveTo>
                  <a:cubicBezTo>
                    <a:pt x="4" y="50"/>
                    <a:pt x="4" y="50"/>
                    <a:pt x="4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4" y="50"/>
                    <a:pt x="4" y="50"/>
                    <a:pt x="4" y="50"/>
                  </a:cubicBezTo>
                  <a:cubicBezTo>
                    <a:pt x="3" y="51"/>
                    <a:pt x="3" y="51"/>
                    <a:pt x="3" y="51"/>
                  </a:cubicBezTo>
                  <a:lnTo>
                    <a:pt x="4" y="50"/>
                  </a:lnTo>
                  <a:close/>
                  <a:moveTo>
                    <a:pt x="3" y="50"/>
                  </a:moveTo>
                  <a:cubicBezTo>
                    <a:pt x="3" y="50"/>
                    <a:pt x="3" y="50"/>
                    <a:pt x="3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0"/>
                    <a:pt x="2" y="50"/>
                    <a:pt x="2" y="50"/>
                  </a:cubicBezTo>
                  <a:lnTo>
                    <a:pt x="3" y="50"/>
                  </a:ln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6" y="49"/>
                    <a:pt x="5" y="49"/>
                    <a:pt x="5" y="49"/>
                  </a:cubicBezTo>
                  <a:cubicBezTo>
                    <a:pt x="5" y="51"/>
                    <a:pt x="5" y="51"/>
                    <a:pt x="5" y="51"/>
                  </a:cubicBezTo>
                  <a:lnTo>
                    <a:pt x="5" y="49"/>
                  </a:lnTo>
                  <a:close/>
                  <a:moveTo>
                    <a:pt x="10" y="47"/>
                  </a:moveTo>
                  <a:cubicBezTo>
                    <a:pt x="10" y="47"/>
                    <a:pt x="10" y="47"/>
                    <a:pt x="10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9" y="48"/>
                    <a:pt x="9" y="48"/>
                    <a:pt x="9" y="48"/>
                  </a:cubicBezTo>
                  <a:cubicBezTo>
                    <a:pt x="9" y="47"/>
                    <a:pt x="9" y="47"/>
                    <a:pt x="9" y="47"/>
                  </a:cubicBezTo>
                  <a:lnTo>
                    <a:pt x="10" y="47"/>
                  </a:lnTo>
                  <a:close/>
                  <a:moveTo>
                    <a:pt x="0" y="53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0" y="53"/>
                    <a:pt x="0" y="53"/>
                    <a:pt x="0" y="53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5" y="51"/>
                    <a:pt x="5" y="51"/>
                    <a:pt x="5" y="51"/>
                  </a:cubicBezTo>
                  <a:lnTo>
                    <a:pt x="5" y="52"/>
                  </a:lnTo>
                  <a:close/>
                  <a:moveTo>
                    <a:pt x="76" y="7"/>
                  </a:moveTo>
                  <a:cubicBezTo>
                    <a:pt x="76" y="7"/>
                    <a:pt x="76" y="7"/>
                    <a:pt x="76" y="7"/>
                  </a:cubicBezTo>
                  <a:cubicBezTo>
                    <a:pt x="76" y="9"/>
                    <a:pt x="76" y="9"/>
                    <a:pt x="76" y="9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8" y="8"/>
                    <a:pt x="77" y="8"/>
                  </a:cubicBezTo>
                  <a:cubicBezTo>
                    <a:pt x="76" y="7"/>
                    <a:pt x="76" y="7"/>
                    <a:pt x="76" y="7"/>
                  </a:cubicBezTo>
                  <a:close/>
                  <a:moveTo>
                    <a:pt x="99" y="13"/>
                  </a:moveTo>
                  <a:cubicBezTo>
                    <a:pt x="99" y="13"/>
                    <a:pt x="99" y="13"/>
                    <a:pt x="99" y="13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102" y="13"/>
                    <a:pt x="102" y="13"/>
                    <a:pt x="102" y="13"/>
                  </a:cubicBezTo>
                  <a:lnTo>
                    <a:pt x="99" y="13"/>
                  </a:lnTo>
                  <a:close/>
                  <a:moveTo>
                    <a:pt x="10" y="48"/>
                  </a:moveTo>
                  <a:cubicBezTo>
                    <a:pt x="10" y="48"/>
                    <a:pt x="10" y="48"/>
                    <a:pt x="10" y="48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8" y="48"/>
                    <a:pt x="8" y="48"/>
                    <a:pt x="8" y="48"/>
                  </a:cubicBezTo>
                  <a:lnTo>
                    <a:pt x="10" y="48"/>
                  </a:lnTo>
                  <a:close/>
                  <a:moveTo>
                    <a:pt x="87" y="12"/>
                  </a:moveTo>
                  <a:cubicBezTo>
                    <a:pt x="87" y="12"/>
                    <a:pt x="87" y="12"/>
                    <a:pt x="87" y="12"/>
                  </a:cubicBezTo>
                  <a:cubicBezTo>
                    <a:pt x="87" y="12"/>
                    <a:pt x="85" y="11"/>
                    <a:pt x="84" y="11"/>
                  </a:cubicBezTo>
                  <a:cubicBezTo>
                    <a:pt x="83" y="11"/>
                    <a:pt x="81" y="10"/>
                    <a:pt x="81" y="10"/>
                  </a:cubicBezTo>
                  <a:cubicBezTo>
                    <a:pt x="81" y="11"/>
                    <a:pt x="81" y="11"/>
                    <a:pt x="81" y="11"/>
                  </a:cubicBezTo>
                  <a:cubicBezTo>
                    <a:pt x="81" y="11"/>
                    <a:pt x="82" y="12"/>
                    <a:pt x="83" y="12"/>
                  </a:cubicBezTo>
                  <a:cubicBezTo>
                    <a:pt x="85" y="13"/>
                    <a:pt x="87" y="13"/>
                    <a:pt x="87" y="13"/>
                  </a:cubicBezTo>
                  <a:lnTo>
                    <a:pt x="87" y="12"/>
                  </a:lnTo>
                  <a:close/>
                  <a:moveTo>
                    <a:pt x="92" y="13"/>
                  </a:moveTo>
                  <a:cubicBezTo>
                    <a:pt x="92" y="13"/>
                    <a:pt x="92" y="13"/>
                    <a:pt x="92" y="13"/>
                  </a:cubicBezTo>
                  <a:cubicBezTo>
                    <a:pt x="91" y="12"/>
                    <a:pt x="88" y="12"/>
                    <a:pt x="88" y="12"/>
                  </a:cubicBezTo>
                  <a:cubicBezTo>
                    <a:pt x="88" y="13"/>
                    <a:pt x="88" y="13"/>
                    <a:pt x="8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8" y="13"/>
                    <a:pt x="93" y="13"/>
                    <a:pt x="92" y="13"/>
                  </a:cubicBez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11" y="50"/>
                    <a:pt x="11" y="50"/>
                  </a:cubicBezTo>
                  <a:close/>
                  <a:moveTo>
                    <a:pt x="181" y="49"/>
                  </a:moveTo>
                  <a:cubicBezTo>
                    <a:pt x="181" y="49"/>
                    <a:pt x="181" y="49"/>
                    <a:pt x="181" y="49"/>
                  </a:cubicBezTo>
                  <a:cubicBezTo>
                    <a:pt x="181" y="40"/>
                    <a:pt x="181" y="40"/>
                    <a:pt x="181" y="40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83" y="49"/>
                    <a:pt x="183" y="49"/>
                    <a:pt x="183" y="49"/>
                  </a:cubicBezTo>
                  <a:cubicBezTo>
                    <a:pt x="183" y="49"/>
                    <a:pt x="183" y="49"/>
                    <a:pt x="183" y="49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86" y="32"/>
                    <a:pt x="186" y="32"/>
                    <a:pt x="186" y="32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56" y="32"/>
                    <a:pt x="155" y="32"/>
                    <a:pt x="155" y="32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4" y="40"/>
                    <a:pt x="154" y="40"/>
                    <a:pt x="154" y="40"/>
                  </a:cubicBezTo>
                  <a:cubicBezTo>
                    <a:pt x="154" y="40"/>
                    <a:pt x="154" y="40"/>
                    <a:pt x="154" y="39"/>
                  </a:cubicBezTo>
                  <a:cubicBezTo>
                    <a:pt x="154" y="37"/>
                    <a:pt x="154" y="32"/>
                    <a:pt x="154" y="32"/>
                  </a:cubicBezTo>
                  <a:cubicBezTo>
                    <a:pt x="154" y="32"/>
                    <a:pt x="151" y="32"/>
                    <a:pt x="148" y="31"/>
                  </a:cubicBezTo>
                  <a:cubicBezTo>
                    <a:pt x="145" y="31"/>
                    <a:pt x="143" y="31"/>
                    <a:pt x="143" y="31"/>
                  </a:cubicBezTo>
                  <a:cubicBezTo>
                    <a:pt x="143" y="31"/>
                    <a:pt x="143" y="38"/>
                    <a:pt x="143" y="40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2" y="31"/>
                    <a:pt x="142" y="31"/>
                    <a:pt x="142" y="31"/>
                  </a:cubicBezTo>
                  <a:cubicBezTo>
                    <a:pt x="142" y="31"/>
                    <a:pt x="142" y="31"/>
                    <a:pt x="142" y="31"/>
                  </a:cubicBezTo>
                  <a:cubicBezTo>
                    <a:pt x="186" y="32"/>
                    <a:pt x="186" y="32"/>
                    <a:pt x="186" y="32"/>
                  </a:cubicBezTo>
                  <a:cubicBezTo>
                    <a:pt x="186" y="30"/>
                    <a:pt x="186" y="30"/>
                    <a:pt x="186" y="30"/>
                  </a:cubicBezTo>
                  <a:cubicBezTo>
                    <a:pt x="173" y="30"/>
                    <a:pt x="173" y="30"/>
                    <a:pt x="173" y="30"/>
                  </a:cubicBezTo>
                  <a:cubicBezTo>
                    <a:pt x="170" y="10"/>
                    <a:pt x="170" y="10"/>
                    <a:pt x="170" y="10"/>
                  </a:cubicBezTo>
                  <a:cubicBezTo>
                    <a:pt x="170" y="10"/>
                    <a:pt x="167" y="10"/>
                    <a:pt x="165" y="10"/>
                  </a:cubicBezTo>
                  <a:cubicBezTo>
                    <a:pt x="163" y="10"/>
                    <a:pt x="159" y="10"/>
                    <a:pt x="159" y="10"/>
                  </a:cubicBezTo>
                  <a:cubicBezTo>
                    <a:pt x="159" y="10"/>
                    <a:pt x="159" y="10"/>
                    <a:pt x="159" y="10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8" y="13"/>
                    <a:pt x="158" y="13"/>
                    <a:pt x="156" y="14"/>
                  </a:cubicBezTo>
                  <a:cubicBezTo>
                    <a:pt x="154" y="14"/>
                    <a:pt x="154" y="15"/>
                    <a:pt x="154" y="15"/>
                  </a:cubicBezTo>
                  <a:cubicBezTo>
                    <a:pt x="154" y="21"/>
                    <a:pt x="154" y="21"/>
                    <a:pt x="154" y="21"/>
                  </a:cubicBezTo>
                  <a:cubicBezTo>
                    <a:pt x="153" y="22"/>
                    <a:pt x="153" y="22"/>
                    <a:pt x="153" y="22"/>
                  </a:cubicBezTo>
                  <a:cubicBezTo>
                    <a:pt x="153" y="22"/>
                    <a:pt x="153" y="21"/>
                    <a:pt x="153" y="21"/>
                  </a:cubicBezTo>
                  <a:cubicBezTo>
                    <a:pt x="153" y="20"/>
                    <a:pt x="152" y="20"/>
                    <a:pt x="150" y="20"/>
                  </a:cubicBezTo>
                  <a:cubicBezTo>
                    <a:pt x="150" y="19"/>
                    <a:pt x="149" y="19"/>
                    <a:pt x="149" y="19"/>
                  </a:cubicBezTo>
                  <a:cubicBezTo>
                    <a:pt x="148" y="13"/>
                    <a:pt x="148" y="13"/>
                    <a:pt x="148" y="13"/>
                  </a:cubicBezTo>
                  <a:cubicBezTo>
                    <a:pt x="148" y="13"/>
                    <a:pt x="129" y="13"/>
                    <a:pt x="117" y="13"/>
                  </a:cubicBezTo>
                  <a:cubicBezTo>
                    <a:pt x="117" y="13"/>
                    <a:pt x="117" y="13"/>
                    <a:pt x="117" y="13"/>
                  </a:cubicBezTo>
                  <a:cubicBezTo>
                    <a:pt x="117" y="13"/>
                    <a:pt x="89" y="11"/>
                    <a:pt x="85" y="10"/>
                  </a:cubicBezTo>
                  <a:cubicBezTo>
                    <a:pt x="82" y="9"/>
                    <a:pt x="78" y="7"/>
                    <a:pt x="77" y="6"/>
                  </a:cubicBezTo>
                  <a:cubicBezTo>
                    <a:pt x="76" y="4"/>
                    <a:pt x="76" y="4"/>
                    <a:pt x="76" y="4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34"/>
                    <a:pt x="13" y="34"/>
                    <a:pt x="13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118" y="33"/>
                    <a:pt x="118" y="33"/>
                    <a:pt x="118" y="33"/>
                  </a:cubicBezTo>
                  <a:cubicBezTo>
                    <a:pt x="120" y="33"/>
                    <a:pt x="120" y="33"/>
                    <a:pt x="120" y="33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19" y="41"/>
                    <a:pt x="119" y="41"/>
                    <a:pt x="119" y="41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9" y="48"/>
                    <a:pt x="109" y="48"/>
                    <a:pt x="109" y="48"/>
                  </a:cubicBezTo>
                  <a:cubicBezTo>
                    <a:pt x="109" y="48"/>
                    <a:pt x="109" y="48"/>
                    <a:pt x="109" y="48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3" y="50"/>
                    <a:pt x="93" y="50"/>
                    <a:pt x="93" y="50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7" y="51"/>
                    <a:pt x="7" y="51"/>
                    <a:pt x="7" y="51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123" y="51"/>
                    <a:pt x="123" y="51"/>
                    <a:pt x="123" y="51"/>
                  </a:cubicBezTo>
                  <a:cubicBezTo>
                    <a:pt x="148" y="53"/>
                    <a:pt x="148" y="53"/>
                    <a:pt x="148" y="53"/>
                  </a:cubicBezTo>
                  <a:cubicBezTo>
                    <a:pt x="186" y="53"/>
                    <a:pt x="186" y="53"/>
                    <a:pt x="186" y="53"/>
                  </a:cubicBezTo>
                  <a:cubicBezTo>
                    <a:pt x="186" y="49"/>
                    <a:pt x="186" y="49"/>
                    <a:pt x="186" y="49"/>
                  </a:cubicBezTo>
                  <a:lnTo>
                    <a:pt x="181" y="49"/>
                  </a:lnTo>
                  <a:close/>
                  <a:moveTo>
                    <a:pt x="181" y="32"/>
                  </a:moveTo>
                  <a:cubicBezTo>
                    <a:pt x="181" y="32"/>
                    <a:pt x="181" y="32"/>
                    <a:pt x="181" y="32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81" y="40"/>
                    <a:pt x="181" y="40"/>
                    <a:pt x="181" y="40"/>
                  </a:cubicBezTo>
                  <a:lnTo>
                    <a:pt x="181" y="32"/>
                  </a:lnTo>
                  <a:close/>
                  <a:moveTo>
                    <a:pt x="160" y="10"/>
                  </a:moveTo>
                  <a:cubicBezTo>
                    <a:pt x="160" y="10"/>
                    <a:pt x="160" y="10"/>
                    <a:pt x="160" y="10"/>
                  </a:cubicBezTo>
                  <a:cubicBezTo>
                    <a:pt x="160" y="10"/>
                    <a:pt x="161" y="10"/>
                    <a:pt x="163" y="10"/>
                  </a:cubicBezTo>
                  <a:cubicBezTo>
                    <a:pt x="165" y="10"/>
                    <a:pt x="170" y="11"/>
                    <a:pt x="170" y="11"/>
                  </a:cubicBezTo>
                  <a:cubicBezTo>
                    <a:pt x="170" y="11"/>
                    <a:pt x="166" y="11"/>
                    <a:pt x="164" y="11"/>
                  </a:cubicBezTo>
                  <a:cubicBezTo>
                    <a:pt x="162" y="11"/>
                    <a:pt x="160" y="10"/>
                    <a:pt x="160" y="10"/>
                  </a:cubicBezTo>
                  <a:cubicBezTo>
                    <a:pt x="160" y="13"/>
                    <a:pt x="160" y="13"/>
                    <a:pt x="160" y="13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9" y="10"/>
                    <a:pt x="159" y="10"/>
                    <a:pt x="159" y="10"/>
                  </a:cubicBezTo>
                  <a:lnTo>
                    <a:pt x="160" y="10"/>
                  </a:lnTo>
                  <a:close/>
                  <a:moveTo>
                    <a:pt x="159" y="13"/>
                  </a:moveTo>
                  <a:cubicBezTo>
                    <a:pt x="159" y="13"/>
                    <a:pt x="159" y="13"/>
                    <a:pt x="159" y="13"/>
                  </a:cubicBezTo>
                  <a:cubicBezTo>
                    <a:pt x="164" y="12"/>
                    <a:pt x="170" y="11"/>
                    <a:pt x="170" y="11"/>
                  </a:cubicBezTo>
                  <a:cubicBezTo>
                    <a:pt x="172" y="30"/>
                    <a:pt x="172" y="30"/>
                    <a:pt x="172" y="30"/>
                  </a:cubicBezTo>
                  <a:cubicBezTo>
                    <a:pt x="172" y="30"/>
                    <a:pt x="172" y="30"/>
                    <a:pt x="172" y="30"/>
                  </a:cubicBezTo>
                  <a:cubicBezTo>
                    <a:pt x="169" y="11"/>
                    <a:pt x="169" y="11"/>
                    <a:pt x="169" y="11"/>
                  </a:cubicBezTo>
                  <a:cubicBezTo>
                    <a:pt x="169" y="11"/>
                    <a:pt x="162" y="13"/>
                    <a:pt x="159" y="14"/>
                  </a:cubicBezTo>
                  <a:cubicBezTo>
                    <a:pt x="156" y="15"/>
                    <a:pt x="155" y="16"/>
                    <a:pt x="155" y="16"/>
                  </a:cubicBezTo>
                  <a:cubicBezTo>
                    <a:pt x="155" y="29"/>
                    <a:pt x="155" y="29"/>
                    <a:pt x="155" y="29"/>
                  </a:cubicBezTo>
                  <a:cubicBezTo>
                    <a:pt x="154" y="15"/>
                    <a:pt x="154" y="15"/>
                    <a:pt x="154" y="15"/>
                  </a:cubicBezTo>
                  <a:cubicBezTo>
                    <a:pt x="154" y="15"/>
                    <a:pt x="154" y="14"/>
                    <a:pt x="159" y="13"/>
                  </a:cubicBez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4" y="21"/>
                    <a:pt x="114" y="21"/>
                    <a:pt x="114" y="21"/>
                  </a:cubicBezTo>
                  <a:lnTo>
                    <a:pt x="114" y="20"/>
                  </a:lnTo>
                  <a:close/>
                  <a:moveTo>
                    <a:pt x="112" y="17"/>
                  </a:moveTo>
                  <a:cubicBezTo>
                    <a:pt x="112" y="17"/>
                    <a:pt x="112" y="17"/>
                    <a:pt x="112" y="17"/>
                  </a:cubicBezTo>
                  <a:cubicBezTo>
                    <a:pt x="114" y="17"/>
                    <a:pt x="114" y="17"/>
                    <a:pt x="114" y="17"/>
                  </a:cubicBezTo>
                  <a:cubicBezTo>
                    <a:pt x="114" y="19"/>
                    <a:pt x="114" y="19"/>
                    <a:pt x="114" y="19"/>
                  </a:cubicBezTo>
                  <a:cubicBezTo>
                    <a:pt x="112" y="19"/>
                    <a:pt x="112" y="19"/>
                    <a:pt x="112" y="19"/>
                  </a:cubicBezTo>
                  <a:lnTo>
                    <a:pt x="112" y="17"/>
                  </a:lnTo>
                  <a:close/>
                  <a:moveTo>
                    <a:pt x="111" y="22"/>
                  </a:moveTo>
                  <a:cubicBezTo>
                    <a:pt x="111" y="22"/>
                    <a:pt x="111" y="22"/>
                    <a:pt x="111" y="22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3" y="23"/>
                    <a:pt x="113" y="23"/>
                    <a:pt x="113" y="23"/>
                  </a:cubicBezTo>
                  <a:cubicBezTo>
                    <a:pt x="111" y="23"/>
                    <a:pt x="111" y="23"/>
                    <a:pt x="111" y="23"/>
                  </a:cubicBezTo>
                  <a:lnTo>
                    <a:pt x="111" y="22"/>
                  </a:lnTo>
                  <a:close/>
                  <a:moveTo>
                    <a:pt x="109" y="19"/>
                  </a:moveTo>
                  <a:cubicBezTo>
                    <a:pt x="109" y="19"/>
                    <a:pt x="109" y="19"/>
                    <a:pt x="109" y="19"/>
                  </a:cubicBezTo>
                  <a:cubicBezTo>
                    <a:pt x="111" y="19"/>
                    <a:pt x="111" y="19"/>
                    <a:pt x="111" y="19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09" y="21"/>
                    <a:pt x="109" y="21"/>
                    <a:pt x="109" y="21"/>
                  </a:cubicBezTo>
                  <a:lnTo>
                    <a:pt x="109" y="19"/>
                  </a:lnTo>
                  <a:close/>
                  <a:moveTo>
                    <a:pt x="98" y="13"/>
                  </a:moveTo>
                  <a:cubicBezTo>
                    <a:pt x="98" y="13"/>
                    <a:pt x="98" y="13"/>
                    <a:pt x="98" y="13"/>
                  </a:cubicBezTo>
                  <a:cubicBezTo>
                    <a:pt x="100" y="13"/>
                    <a:pt x="103" y="13"/>
                    <a:pt x="105" y="13"/>
                  </a:cubicBezTo>
                  <a:cubicBezTo>
                    <a:pt x="103" y="13"/>
                    <a:pt x="101" y="13"/>
                    <a:pt x="98" y="13"/>
                  </a:cubicBezTo>
                  <a:close/>
                  <a:moveTo>
                    <a:pt x="99" y="17"/>
                  </a:moveTo>
                  <a:cubicBezTo>
                    <a:pt x="99" y="17"/>
                    <a:pt x="99" y="17"/>
                    <a:pt x="99" y="17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7" y="20"/>
                    <a:pt x="97" y="20"/>
                    <a:pt x="97" y="20"/>
                  </a:cubicBezTo>
                  <a:cubicBezTo>
                    <a:pt x="97" y="17"/>
                    <a:pt x="97" y="17"/>
                    <a:pt x="97" y="17"/>
                  </a:cubicBezTo>
                  <a:lnTo>
                    <a:pt x="99" y="17"/>
                  </a:lnTo>
                  <a:close/>
                  <a:moveTo>
                    <a:pt x="88" y="12"/>
                  </a:moveTo>
                  <a:cubicBezTo>
                    <a:pt x="88" y="12"/>
                    <a:pt x="88" y="12"/>
                    <a:pt x="88" y="12"/>
                  </a:cubicBezTo>
                  <a:cubicBezTo>
                    <a:pt x="91" y="12"/>
                    <a:pt x="94" y="12"/>
                    <a:pt x="9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4" y="13"/>
                    <a:pt x="90" y="13"/>
                    <a:pt x="88" y="13"/>
                  </a:cubicBezTo>
                  <a:lnTo>
                    <a:pt x="88" y="12"/>
                  </a:lnTo>
                  <a:close/>
                  <a:moveTo>
                    <a:pt x="80" y="9"/>
                  </a:moveTo>
                  <a:cubicBezTo>
                    <a:pt x="80" y="9"/>
                    <a:pt x="80" y="9"/>
                    <a:pt x="80" y="9"/>
                  </a:cubicBezTo>
                  <a:cubicBezTo>
                    <a:pt x="82" y="10"/>
                    <a:pt x="83" y="11"/>
                    <a:pt x="85" y="11"/>
                  </a:cubicBezTo>
                  <a:cubicBezTo>
                    <a:pt x="85" y="11"/>
                    <a:pt x="86" y="12"/>
                    <a:pt x="87" y="12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6" y="13"/>
                    <a:pt x="86" y="13"/>
                    <a:pt x="86" y="13"/>
                  </a:cubicBezTo>
                  <a:cubicBezTo>
                    <a:pt x="80" y="13"/>
                    <a:pt x="80" y="13"/>
                    <a:pt x="80" y="13"/>
                  </a:cubicBezTo>
                  <a:lnTo>
                    <a:pt x="80" y="9"/>
                  </a:lnTo>
                  <a:close/>
                  <a:moveTo>
                    <a:pt x="86" y="25"/>
                  </a:moveTo>
                  <a:cubicBezTo>
                    <a:pt x="86" y="25"/>
                    <a:pt x="86" y="25"/>
                    <a:pt x="86" y="25"/>
                  </a:cubicBezTo>
                  <a:cubicBezTo>
                    <a:pt x="86" y="27"/>
                    <a:pt x="86" y="27"/>
                    <a:pt x="86" y="27"/>
                  </a:cubicBezTo>
                  <a:cubicBezTo>
                    <a:pt x="85" y="27"/>
                    <a:pt x="85" y="27"/>
                    <a:pt x="85" y="27"/>
                  </a:cubicBezTo>
                  <a:cubicBezTo>
                    <a:pt x="85" y="25"/>
                    <a:pt x="85" y="25"/>
                    <a:pt x="85" y="25"/>
                  </a:cubicBezTo>
                  <a:lnTo>
                    <a:pt x="86" y="25"/>
                  </a:lnTo>
                  <a:close/>
                  <a:moveTo>
                    <a:pt x="18" y="8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4" y="11"/>
                    <a:pt x="14" y="11"/>
                    <a:pt x="14" y="11"/>
                  </a:cubicBezTo>
                  <a:lnTo>
                    <a:pt x="18" y="8"/>
                  </a:lnTo>
                  <a:close/>
                  <a:moveTo>
                    <a:pt x="18" y="20"/>
                  </a:moveTo>
                  <a:cubicBezTo>
                    <a:pt x="18" y="20"/>
                    <a:pt x="18" y="20"/>
                    <a:pt x="18" y="20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20"/>
                    <a:pt x="18" y="20"/>
                    <a:pt x="18" y="20"/>
                  </a:cubicBezTo>
                  <a:close/>
                  <a:moveTo>
                    <a:pt x="18" y="21"/>
                  </a:moveTo>
                  <a:cubicBezTo>
                    <a:pt x="18" y="21"/>
                    <a:pt x="18" y="21"/>
                    <a:pt x="18" y="21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21"/>
                    <a:pt x="16" y="21"/>
                    <a:pt x="16" y="21"/>
                  </a:cubicBezTo>
                  <a:lnTo>
                    <a:pt x="18" y="21"/>
                  </a:lnTo>
                  <a:close/>
                  <a:moveTo>
                    <a:pt x="16" y="21"/>
                  </a:moveTo>
                  <a:cubicBezTo>
                    <a:pt x="16" y="21"/>
                    <a:pt x="16" y="21"/>
                    <a:pt x="16" y="21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21"/>
                    <a:pt x="15" y="21"/>
                    <a:pt x="15" y="21"/>
                  </a:cubicBezTo>
                  <a:lnTo>
                    <a:pt x="16" y="21"/>
                  </a:lnTo>
                  <a:close/>
                  <a:moveTo>
                    <a:pt x="15" y="21"/>
                  </a:moveTo>
                  <a:cubicBezTo>
                    <a:pt x="15" y="21"/>
                    <a:pt x="15" y="21"/>
                    <a:pt x="15" y="21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21"/>
                    <a:pt x="15" y="21"/>
                    <a:pt x="15" y="21"/>
                  </a:cubicBezTo>
                  <a:close/>
                  <a:moveTo>
                    <a:pt x="14" y="12"/>
                  </a:moveTo>
                  <a:cubicBezTo>
                    <a:pt x="14" y="12"/>
                    <a:pt x="14" y="12"/>
                    <a:pt x="14" y="12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lnTo>
                    <a:pt x="14" y="12"/>
                  </a:lnTo>
                  <a:close/>
                  <a:moveTo>
                    <a:pt x="19" y="33"/>
                  </a:moveTo>
                  <a:cubicBezTo>
                    <a:pt x="19" y="33"/>
                    <a:pt x="19" y="33"/>
                    <a:pt x="19" y="33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9" y="33"/>
                    <a:pt x="19" y="33"/>
                    <a:pt x="19" y="33"/>
                  </a:cubicBezTo>
                  <a:close/>
                  <a:moveTo>
                    <a:pt x="20" y="33"/>
                  </a:moveTo>
                  <a:cubicBezTo>
                    <a:pt x="20" y="33"/>
                    <a:pt x="20" y="33"/>
                    <a:pt x="20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20" y="33"/>
                    <a:pt x="20" y="33"/>
                    <a:pt x="20" y="33"/>
                  </a:cubicBezTo>
                  <a:close/>
                  <a:moveTo>
                    <a:pt x="19" y="32"/>
                  </a:moveTo>
                  <a:cubicBezTo>
                    <a:pt x="19" y="32"/>
                    <a:pt x="19" y="32"/>
                    <a:pt x="19" y="32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32"/>
                    <a:pt x="19" y="32"/>
                    <a:pt x="19" y="32"/>
                  </a:cubicBezTo>
                  <a:close/>
                  <a:moveTo>
                    <a:pt x="20" y="33"/>
                  </a:move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2"/>
                    <a:pt x="20" y="32"/>
                    <a:pt x="20" y="32"/>
                  </a:cubicBezTo>
                  <a:lnTo>
                    <a:pt x="20" y="33"/>
                  </a:lnTo>
                  <a:close/>
                  <a:moveTo>
                    <a:pt x="22" y="32"/>
                  </a:moveTo>
                  <a:cubicBezTo>
                    <a:pt x="22" y="32"/>
                    <a:pt x="22" y="32"/>
                    <a:pt x="22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32"/>
                    <a:pt x="22" y="32"/>
                    <a:pt x="22" y="32"/>
                  </a:cubicBezTo>
                  <a:close/>
                  <a:moveTo>
                    <a:pt x="21" y="33"/>
                  </a:moveTo>
                  <a:cubicBezTo>
                    <a:pt x="21" y="33"/>
                    <a:pt x="21" y="33"/>
                    <a:pt x="21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1" y="32"/>
                    <a:pt x="21" y="32"/>
                    <a:pt x="21" y="32"/>
                  </a:cubicBezTo>
                  <a:lnTo>
                    <a:pt x="21" y="33"/>
                  </a:lnTo>
                  <a:close/>
                  <a:moveTo>
                    <a:pt x="22" y="33"/>
                  </a:moveTo>
                  <a:cubicBezTo>
                    <a:pt x="22" y="33"/>
                    <a:pt x="22" y="33"/>
                    <a:pt x="22" y="33"/>
                  </a:cubicBezTo>
                  <a:cubicBezTo>
                    <a:pt x="21" y="33"/>
                    <a:pt x="21" y="33"/>
                    <a:pt x="21" y="33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2" y="32"/>
                    <a:pt x="22" y="32"/>
                    <a:pt x="22" y="32"/>
                  </a:cubicBezTo>
                  <a:lnTo>
                    <a:pt x="22" y="33"/>
                  </a:lnTo>
                  <a:close/>
                  <a:moveTo>
                    <a:pt x="23" y="33"/>
                  </a:moveTo>
                  <a:cubicBezTo>
                    <a:pt x="23" y="33"/>
                    <a:pt x="23" y="33"/>
                    <a:pt x="23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23" y="32"/>
                    <a:pt x="23" y="32"/>
                    <a:pt x="23" y="32"/>
                  </a:cubicBezTo>
                  <a:lnTo>
                    <a:pt x="23" y="33"/>
                  </a:lnTo>
                  <a:close/>
                  <a:moveTo>
                    <a:pt x="22" y="32"/>
                  </a:moveTo>
                  <a:cubicBezTo>
                    <a:pt x="22" y="32"/>
                    <a:pt x="22" y="32"/>
                    <a:pt x="22" y="32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32"/>
                    <a:pt x="22" y="32"/>
                    <a:pt x="22" y="32"/>
                  </a:cubicBezTo>
                  <a:close/>
                  <a:moveTo>
                    <a:pt x="23" y="33"/>
                  </a:moveTo>
                  <a:cubicBezTo>
                    <a:pt x="23" y="33"/>
                    <a:pt x="23" y="33"/>
                    <a:pt x="23" y="33"/>
                  </a:cubicBezTo>
                  <a:cubicBezTo>
                    <a:pt x="23" y="33"/>
                    <a:pt x="23" y="33"/>
                    <a:pt x="23" y="33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3" y="32"/>
                    <a:pt x="23" y="32"/>
                    <a:pt x="23" y="32"/>
                  </a:cubicBezTo>
                  <a:lnTo>
                    <a:pt x="23" y="33"/>
                  </a:lnTo>
                  <a:close/>
                  <a:moveTo>
                    <a:pt x="23" y="32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3" y="32"/>
                    <a:pt x="23" y="32"/>
                    <a:pt x="23" y="32"/>
                  </a:cubicBezTo>
                  <a:close/>
                  <a:moveTo>
                    <a:pt x="25" y="33"/>
                  </a:moveTo>
                  <a:cubicBezTo>
                    <a:pt x="25" y="33"/>
                    <a:pt x="25" y="33"/>
                    <a:pt x="25" y="33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6" y="32"/>
                    <a:pt x="26" y="32"/>
                    <a:pt x="26" y="32"/>
                  </a:cubicBezTo>
                  <a:lnTo>
                    <a:pt x="25" y="33"/>
                  </a:lnTo>
                  <a:close/>
                  <a:moveTo>
                    <a:pt x="24" y="32"/>
                  </a:moveTo>
                  <a:cubicBezTo>
                    <a:pt x="24" y="32"/>
                    <a:pt x="24" y="32"/>
                    <a:pt x="24" y="32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4" y="32"/>
                    <a:pt x="24" y="32"/>
                    <a:pt x="24" y="32"/>
                  </a:cubicBezTo>
                  <a:close/>
                  <a:moveTo>
                    <a:pt x="25" y="32"/>
                  </a:moveTo>
                  <a:cubicBezTo>
                    <a:pt x="25" y="32"/>
                    <a:pt x="25" y="32"/>
                    <a:pt x="25" y="32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32"/>
                    <a:pt x="25" y="32"/>
                    <a:pt x="25" y="32"/>
                  </a:cubicBezTo>
                  <a:close/>
                  <a:moveTo>
                    <a:pt x="26" y="31"/>
                  </a:moveTo>
                  <a:cubicBezTo>
                    <a:pt x="26" y="31"/>
                    <a:pt x="26" y="31"/>
                    <a:pt x="26" y="31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31"/>
                    <a:pt x="26" y="31"/>
                    <a:pt x="26" y="31"/>
                  </a:cubicBezTo>
                  <a:close/>
                  <a:moveTo>
                    <a:pt x="28" y="31"/>
                  </a:moveTo>
                  <a:cubicBezTo>
                    <a:pt x="28" y="31"/>
                    <a:pt x="28" y="31"/>
                    <a:pt x="28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8" y="17"/>
                    <a:pt x="28" y="17"/>
                    <a:pt x="28" y="17"/>
                  </a:cubicBezTo>
                  <a:lnTo>
                    <a:pt x="28" y="31"/>
                  </a:lnTo>
                  <a:close/>
                  <a:moveTo>
                    <a:pt x="30" y="31"/>
                  </a:moveTo>
                  <a:cubicBezTo>
                    <a:pt x="30" y="31"/>
                    <a:pt x="30" y="31"/>
                    <a:pt x="30" y="31"/>
                  </a:cubicBezTo>
                  <a:cubicBezTo>
                    <a:pt x="29" y="31"/>
                    <a:pt x="29" y="31"/>
                    <a:pt x="29" y="31"/>
                  </a:cubicBezTo>
                  <a:cubicBezTo>
                    <a:pt x="29" y="17"/>
                    <a:pt x="29" y="17"/>
                    <a:pt x="29" y="17"/>
                  </a:cubicBezTo>
                  <a:cubicBezTo>
                    <a:pt x="30" y="18"/>
                    <a:pt x="30" y="18"/>
                    <a:pt x="30" y="18"/>
                  </a:cubicBezTo>
                  <a:lnTo>
                    <a:pt x="30" y="31"/>
                  </a:lnTo>
                  <a:close/>
                  <a:moveTo>
                    <a:pt x="37" y="30"/>
                  </a:moveTo>
                  <a:cubicBezTo>
                    <a:pt x="37" y="30"/>
                    <a:pt x="37" y="30"/>
                    <a:pt x="37" y="30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1" y="31"/>
                    <a:pt x="31" y="31"/>
                    <a:pt x="31" y="31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37" y="18"/>
                    <a:pt x="37" y="18"/>
                    <a:pt x="37" y="18"/>
                  </a:cubicBezTo>
                  <a:lnTo>
                    <a:pt x="37" y="30"/>
                  </a:lnTo>
                  <a:close/>
                  <a:moveTo>
                    <a:pt x="39" y="31"/>
                  </a:moveTo>
                  <a:cubicBezTo>
                    <a:pt x="39" y="31"/>
                    <a:pt x="39" y="31"/>
                    <a:pt x="39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18"/>
                    <a:pt x="38" y="18"/>
                    <a:pt x="38" y="18"/>
                  </a:cubicBezTo>
                  <a:cubicBezTo>
                    <a:pt x="39" y="18"/>
                    <a:pt x="39" y="18"/>
                    <a:pt x="39" y="18"/>
                  </a:cubicBezTo>
                  <a:lnTo>
                    <a:pt x="39" y="31"/>
                  </a:lnTo>
                  <a:close/>
                  <a:moveTo>
                    <a:pt x="42" y="31"/>
                  </a:moveTo>
                  <a:cubicBezTo>
                    <a:pt x="42" y="31"/>
                    <a:pt x="42" y="31"/>
                    <a:pt x="42" y="31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40" y="18"/>
                    <a:pt x="40" y="18"/>
                    <a:pt x="40" y="18"/>
                  </a:cubicBezTo>
                  <a:cubicBezTo>
                    <a:pt x="42" y="18"/>
                    <a:pt x="42" y="18"/>
                    <a:pt x="42" y="18"/>
                  </a:cubicBezTo>
                  <a:lnTo>
                    <a:pt x="42" y="31"/>
                  </a:lnTo>
                  <a:close/>
                  <a:moveTo>
                    <a:pt x="48" y="31"/>
                  </a:moveTo>
                  <a:cubicBezTo>
                    <a:pt x="48" y="31"/>
                    <a:pt x="48" y="31"/>
                    <a:pt x="48" y="31"/>
                  </a:cubicBezTo>
                  <a:cubicBezTo>
                    <a:pt x="42" y="31"/>
                    <a:pt x="42" y="31"/>
                    <a:pt x="42" y="31"/>
                  </a:cubicBezTo>
                  <a:cubicBezTo>
                    <a:pt x="42" y="18"/>
                    <a:pt x="42" y="18"/>
                    <a:pt x="42" y="18"/>
                  </a:cubicBezTo>
                  <a:cubicBezTo>
                    <a:pt x="48" y="18"/>
                    <a:pt x="48" y="18"/>
                    <a:pt x="48" y="18"/>
                  </a:cubicBezTo>
                  <a:lnTo>
                    <a:pt x="48" y="31"/>
                  </a:lnTo>
                  <a:close/>
                  <a:moveTo>
                    <a:pt x="50" y="31"/>
                  </a:moveTo>
                  <a:cubicBezTo>
                    <a:pt x="50" y="31"/>
                    <a:pt x="50" y="31"/>
                    <a:pt x="50" y="31"/>
                  </a:cubicBezTo>
                  <a:cubicBezTo>
                    <a:pt x="49" y="31"/>
                    <a:pt x="49" y="31"/>
                    <a:pt x="49" y="31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9"/>
                    <a:pt x="50" y="19"/>
                    <a:pt x="50" y="19"/>
                  </a:cubicBezTo>
                  <a:lnTo>
                    <a:pt x="50" y="31"/>
                  </a:lnTo>
                  <a:close/>
                  <a:moveTo>
                    <a:pt x="52" y="31"/>
                  </a:moveTo>
                  <a:cubicBezTo>
                    <a:pt x="52" y="31"/>
                    <a:pt x="52" y="31"/>
                    <a:pt x="52" y="31"/>
                  </a:cubicBezTo>
                  <a:cubicBezTo>
                    <a:pt x="51" y="31"/>
                    <a:pt x="51" y="31"/>
                    <a:pt x="51" y="31"/>
                  </a:cubicBezTo>
                  <a:cubicBezTo>
                    <a:pt x="51" y="19"/>
                    <a:pt x="51" y="19"/>
                    <a:pt x="51" y="19"/>
                  </a:cubicBezTo>
                  <a:cubicBezTo>
                    <a:pt x="52" y="19"/>
                    <a:pt x="52" y="19"/>
                    <a:pt x="52" y="19"/>
                  </a:cubicBezTo>
                  <a:lnTo>
                    <a:pt x="52" y="31"/>
                  </a:lnTo>
                  <a:close/>
                  <a:moveTo>
                    <a:pt x="57" y="31"/>
                  </a:moveTo>
                  <a:cubicBezTo>
                    <a:pt x="57" y="31"/>
                    <a:pt x="57" y="31"/>
                    <a:pt x="57" y="31"/>
                  </a:cubicBezTo>
                  <a:cubicBezTo>
                    <a:pt x="53" y="31"/>
                    <a:pt x="53" y="31"/>
                    <a:pt x="53" y="31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7" y="19"/>
                    <a:pt x="57" y="19"/>
                    <a:pt x="57" y="19"/>
                  </a:cubicBezTo>
                  <a:lnTo>
                    <a:pt x="57" y="31"/>
                  </a:lnTo>
                  <a:close/>
                  <a:moveTo>
                    <a:pt x="59" y="31"/>
                  </a:moveTo>
                  <a:cubicBezTo>
                    <a:pt x="59" y="31"/>
                    <a:pt x="59" y="31"/>
                    <a:pt x="59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19"/>
                    <a:pt x="58" y="19"/>
                    <a:pt x="58" y="19"/>
                  </a:cubicBezTo>
                  <a:cubicBezTo>
                    <a:pt x="59" y="19"/>
                    <a:pt x="59" y="19"/>
                    <a:pt x="59" y="19"/>
                  </a:cubicBezTo>
                  <a:lnTo>
                    <a:pt x="59" y="31"/>
                  </a:lnTo>
                  <a:close/>
                  <a:moveTo>
                    <a:pt x="63" y="31"/>
                  </a:moveTo>
                  <a:cubicBezTo>
                    <a:pt x="63" y="31"/>
                    <a:pt x="63" y="31"/>
                    <a:pt x="63" y="31"/>
                  </a:cubicBezTo>
                  <a:cubicBezTo>
                    <a:pt x="60" y="31"/>
                    <a:pt x="60" y="31"/>
                    <a:pt x="60" y="31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3" y="19"/>
                    <a:pt x="63" y="19"/>
                    <a:pt x="63" y="19"/>
                  </a:cubicBezTo>
                  <a:lnTo>
                    <a:pt x="63" y="31"/>
                  </a:lnTo>
                  <a:close/>
                  <a:moveTo>
                    <a:pt x="63" y="18"/>
                  </a:moveTo>
                  <a:cubicBezTo>
                    <a:pt x="63" y="18"/>
                    <a:pt x="63" y="18"/>
                    <a:pt x="63" y="18"/>
                  </a:cubicBezTo>
                  <a:cubicBezTo>
                    <a:pt x="60" y="17"/>
                    <a:pt x="60" y="17"/>
                    <a:pt x="60" y="17"/>
                  </a:cubicBezTo>
                  <a:cubicBezTo>
                    <a:pt x="60" y="4"/>
                    <a:pt x="60" y="4"/>
                    <a:pt x="60" y="4"/>
                  </a:cubicBezTo>
                  <a:cubicBezTo>
                    <a:pt x="59" y="4"/>
                    <a:pt x="59" y="4"/>
                    <a:pt x="59" y="4"/>
                  </a:cubicBezTo>
                  <a:cubicBezTo>
                    <a:pt x="59" y="17"/>
                    <a:pt x="59" y="17"/>
                    <a:pt x="59" y="17"/>
                  </a:cubicBezTo>
                  <a:cubicBezTo>
                    <a:pt x="58" y="17"/>
                    <a:pt x="58" y="17"/>
                    <a:pt x="58" y="17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7" y="4"/>
                    <a:pt x="57" y="4"/>
                    <a:pt x="57" y="4"/>
                  </a:cubicBezTo>
                  <a:cubicBezTo>
                    <a:pt x="57" y="17"/>
                    <a:pt x="57" y="17"/>
                    <a:pt x="57" y="17"/>
                  </a:cubicBezTo>
                  <a:cubicBezTo>
                    <a:pt x="53" y="17"/>
                    <a:pt x="53" y="17"/>
                    <a:pt x="53" y="17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1" y="17"/>
                    <a:pt x="51" y="17"/>
                    <a:pt x="51" y="17"/>
                  </a:cubicBezTo>
                  <a:cubicBezTo>
                    <a:pt x="51" y="3"/>
                    <a:pt x="51" y="3"/>
                    <a:pt x="51" y="3"/>
                  </a:cubicBezTo>
                  <a:cubicBezTo>
                    <a:pt x="50" y="4"/>
                    <a:pt x="50" y="4"/>
                    <a:pt x="50" y="4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7"/>
                    <a:pt x="49" y="17"/>
                    <a:pt x="49" y="17"/>
                  </a:cubicBezTo>
                  <a:cubicBezTo>
                    <a:pt x="49" y="3"/>
                    <a:pt x="49" y="3"/>
                    <a:pt x="49" y="3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39" y="3"/>
                    <a:pt x="39" y="3"/>
                    <a:pt x="39" y="3"/>
                  </a:cubicBezTo>
                  <a:cubicBezTo>
                    <a:pt x="39" y="17"/>
                    <a:pt x="39" y="17"/>
                    <a:pt x="39" y="17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2"/>
                    <a:pt x="38" y="2"/>
                    <a:pt x="38" y="2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1" y="16"/>
                    <a:pt x="31" y="16"/>
                    <a:pt x="31" y="16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8" y="16"/>
                    <a:pt x="28" y="16"/>
                    <a:pt x="28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63" y="4"/>
                    <a:pt x="63" y="4"/>
                    <a:pt x="63" y="4"/>
                  </a:cubicBezTo>
                  <a:lnTo>
                    <a:pt x="63" y="18"/>
                  </a:lnTo>
                  <a:close/>
                  <a:moveTo>
                    <a:pt x="65" y="31"/>
                  </a:moveTo>
                  <a:cubicBezTo>
                    <a:pt x="65" y="31"/>
                    <a:pt x="65" y="31"/>
                    <a:pt x="65" y="31"/>
                  </a:cubicBezTo>
                  <a:cubicBezTo>
                    <a:pt x="64" y="31"/>
                    <a:pt x="64" y="31"/>
                    <a:pt x="64" y="31"/>
                  </a:cubicBezTo>
                  <a:cubicBezTo>
                    <a:pt x="64" y="19"/>
                    <a:pt x="64" y="19"/>
                    <a:pt x="64" y="19"/>
                  </a:cubicBezTo>
                  <a:cubicBezTo>
                    <a:pt x="65" y="19"/>
                    <a:pt x="65" y="19"/>
                    <a:pt x="65" y="19"/>
                  </a:cubicBezTo>
                  <a:lnTo>
                    <a:pt x="65" y="31"/>
                  </a:lnTo>
                  <a:close/>
                  <a:moveTo>
                    <a:pt x="65" y="5"/>
                  </a:moveTo>
                  <a:cubicBezTo>
                    <a:pt x="65" y="5"/>
                    <a:pt x="65" y="5"/>
                    <a:pt x="65" y="5"/>
                  </a:cubicBezTo>
                  <a:cubicBezTo>
                    <a:pt x="65" y="18"/>
                    <a:pt x="65" y="18"/>
                    <a:pt x="65" y="18"/>
                  </a:cubicBezTo>
                  <a:cubicBezTo>
                    <a:pt x="64" y="18"/>
                    <a:pt x="64" y="18"/>
                    <a:pt x="64" y="18"/>
                  </a:cubicBezTo>
                  <a:cubicBezTo>
                    <a:pt x="64" y="5"/>
                    <a:pt x="64" y="5"/>
                    <a:pt x="64" y="5"/>
                  </a:cubicBezTo>
                  <a:cubicBezTo>
                    <a:pt x="63" y="4"/>
                    <a:pt x="63" y="4"/>
                    <a:pt x="63" y="4"/>
                  </a:cubicBezTo>
                  <a:cubicBezTo>
                    <a:pt x="66" y="4"/>
                    <a:pt x="66" y="4"/>
                    <a:pt x="66" y="4"/>
                  </a:cubicBezTo>
                  <a:lnTo>
                    <a:pt x="65" y="5"/>
                  </a:lnTo>
                  <a:close/>
                  <a:moveTo>
                    <a:pt x="67" y="31"/>
                  </a:moveTo>
                  <a:cubicBezTo>
                    <a:pt x="67" y="31"/>
                    <a:pt x="67" y="31"/>
                    <a:pt x="67" y="31"/>
                  </a:cubicBezTo>
                  <a:cubicBezTo>
                    <a:pt x="66" y="31"/>
                    <a:pt x="66" y="31"/>
                    <a:pt x="66" y="31"/>
                  </a:cubicBezTo>
                  <a:cubicBezTo>
                    <a:pt x="66" y="19"/>
                    <a:pt x="66" y="19"/>
                    <a:pt x="66" y="19"/>
                  </a:cubicBezTo>
                  <a:cubicBezTo>
                    <a:pt x="67" y="19"/>
                    <a:pt x="67" y="19"/>
                    <a:pt x="67" y="19"/>
                  </a:cubicBezTo>
                  <a:lnTo>
                    <a:pt x="67" y="31"/>
                  </a:lnTo>
                  <a:close/>
                  <a:moveTo>
                    <a:pt x="71" y="31"/>
                  </a:moveTo>
                  <a:cubicBezTo>
                    <a:pt x="71" y="31"/>
                    <a:pt x="71" y="31"/>
                    <a:pt x="71" y="31"/>
                  </a:cubicBezTo>
                  <a:cubicBezTo>
                    <a:pt x="68" y="31"/>
                    <a:pt x="68" y="31"/>
                    <a:pt x="68" y="31"/>
                  </a:cubicBezTo>
                  <a:cubicBezTo>
                    <a:pt x="68" y="19"/>
                    <a:pt x="68" y="19"/>
                    <a:pt x="68" y="19"/>
                  </a:cubicBezTo>
                  <a:cubicBezTo>
                    <a:pt x="71" y="19"/>
                    <a:pt x="71" y="19"/>
                    <a:pt x="71" y="19"/>
                  </a:cubicBezTo>
                  <a:lnTo>
                    <a:pt x="71" y="31"/>
                  </a:lnTo>
                  <a:close/>
                  <a:moveTo>
                    <a:pt x="71" y="5"/>
                  </a:moveTo>
                  <a:cubicBezTo>
                    <a:pt x="71" y="5"/>
                    <a:pt x="71" y="5"/>
                    <a:pt x="71" y="5"/>
                  </a:cubicBezTo>
                  <a:cubicBezTo>
                    <a:pt x="71" y="18"/>
                    <a:pt x="71" y="18"/>
                    <a:pt x="71" y="18"/>
                  </a:cubicBezTo>
                  <a:cubicBezTo>
                    <a:pt x="68" y="18"/>
                    <a:pt x="68" y="18"/>
                    <a:pt x="68" y="18"/>
                  </a:cubicBezTo>
                  <a:cubicBezTo>
                    <a:pt x="68" y="5"/>
                    <a:pt x="68" y="5"/>
                    <a:pt x="68" y="5"/>
                  </a:cubicBezTo>
                  <a:cubicBezTo>
                    <a:pt x="67" y="5"/>
                    <a:pt x="67" y="5"/>
                    <a:pt x="67" y="5"/>
                  </a:cubicBezTo>
                  <a:cubicBezTo>
                    <a:pt x="67" y="18"/>
                    <a:pt x="67" y="18"/>
                    <a:pt x="67" y="18"/>
                  </a:cubicBezTo>
                  <a:cubicBezTo>
                    <a:pt x="66" y="18"/>
                    <a:pt x="66" y="18"/>
                    <a:pt x="66" y="18"/>
                  </a:cubicBezTo>
                  <a:cubicBezTo>
                    <a:pt x="66" y="4"/>
                    <a:pt x="66" y="4"/>
                    <a:pt x="66" y="4"/>
                  </a:cubicBezTo>
                  <a:cubicBezTo>
                    <a:pt x="72" y="5"/>
                    <a:pt x="72" y="5"/>
                    <a:pt x="72" y="5"/>
                  </a:cubicBezTo>
                  <a:lnTo>
                    <a:pt x="71" y="5"/>
                  </a:lnTo>
                  <a:close/>
                  <a:moveTo>
                    <a:pt x="73" y="31"/>
                  </a:moveTo>
                  <a:cubicBezTo>
                    <a:pt x="73" y="31"/>
                    <a:pt x="73" y="31"/>
                    <a:pt x="73" y="31"/>
                  </a:cubicBezTo>
                  <a:cubicBezTo>
                    <a:pt x="72" y="31"/>
                    <a:pt x="72" y="31"/>
                    <a:pt x="72" y="31"/>
                  </a:cubicBezTo>
                  <a:cubicBezTo>
                    <a:pt x="72" y="19"/>
                    <a:pt x="72" y="19"/>
                    <a:pt x="72" y="19"/>
                  </a:cubicBezTo>
                  <a:cubicBezTo>
                    <a:pt x="73" y="19"/>
                    <a:pt x="73" y="19"/>
                    <a:pt x="73" y="19"/>
                  </a:cubicBezTo>
                  <a:lnTo>
                    <a:pt x="73" y="31"/>
                  </a:lnTo>
                  <a:close/>
                  <a:moveTo>
                    <a:pt x="73" y="5"/>
                  </a:moveTo>
                  <a:cubicBezTo>
                    <a:pt x="73" y="5"/>
                    <a:pt x="73" y="5"/>
                    <a:pt x="73" y="5"/>
                  </a:cubicBezTo>
                  <a:cubicBezTo>
                    <a:pt x="73" y="18"/>
                    <a:pt x="73" y="18"/>
                    <a:pt x="73" y="18"/>
                  </a:cubicBezTo>
                  <a:cubicBezTo>
                    <a:pt x="72" y="18"/>
                    <a:pt x="72" y="18"/>
                    <a:pt x="72" y="18"/>
                  </a:cubicBezTo>
                  <a:cubicBezTo>
                    <a:pt x="72" y="5"/>
                    <a:pt x="72" y="5"/>
                    <a:pt x="72" y="5"/>
                  </a:cubicBezTo>
                  <a:cubicBezTo>
                    <a:pt x="74" y="5"/>
                    <a:pt x="74" y="5"/>
                    <a:pt x="74" y="5"/>
                  </a:cubicBezTo>
                  <a:lnTo>
                    <a:pt x="73" y="5"/>
                  </a:lnTo>
                  <a:close/>
                  <a:moveTo>
                    <a:pt x="75" y="31"/>
                  </a:moveTo>
                  <a:cubicBezTo>
                    <a:pt x="75" y="31"/>
                    <a:pt x="75" y="31"/>
                    <a:pt x="75" y="31"/>
                  </a:cubicBezTo>
                  <a:cubicBezTo>
                    <a:pt x="74" y="31"/>
                    <a:pt x="74" y="31"/>
                    <a:pt x="74" y="31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4" y="18"/>
                    <a:pt x="74" y="18"/>
                    <a:pt x="74" y="18"/>
                  </a:cubicBezTo>
                  <a:cubicBezTo>
                    <a:pt x="74" y="18"/>
                    <a:pt x="74" y="18"/>
                    <a:pt x="74" y="18"/>
                  </a:cubicBezTo>
                  <a:cubicBezTo>
                    <a:pt x="74" y="5"/>
                    <a:pt x="74" y="5"/>
                    <a:pt x="74" y="5"/>
                  </a:cubicBezTo>
                  <a:cubicBezTo>
                    <a:pt x="75" y="5"/>
                    <a:pt x="75" y="5"/>
                    <a:pt x="75" y="5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7"/>
                    <a:pt x="78" y="8"/>
                    <a:pt x="80" y="9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76" y="13"/>
                    <a:pt x="76" y="13"/>
                    <a:pt x="76" y="13"/>
                  </a:cubicBezTo>
                  <a:lnTo>
                    <a:pt x="75" y="31"/>
                  </a:lnTo>
                  <a:close/>
                  <a:moveTo>
                    <a:pt x="77" y="16"/>
                  </a:moveTo>
                  <a:cubicBezTo>
                    <a:pt x="77" y="16"/>
                    <a:pt x="77" y="16"/>
                    <a:pt x="77" y="16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6" y="16"/>
                    <a:pt x="76" y="16"/>
                    <a:pt x="76" y="16"/>
                  </a:cubicBezTo>
                  <a:lnTo>
                    <a:pt x="77" y="16"/>
                  </a:lnTo>
                  <a:close/>
                  <a:moveTo>
                    <a:pt x="76" y="25"/>
                  </a:moveTo>
                  <a:cubicBezTo>
                    <a:pt x="76" y="25"/>
                    <a:pt x="76" y="25"/>
                    <a:pt x="76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6"/>
                    <a:pt x="77" y="26"/>
                    <a:pt x="77" y="26"/>
                  </a:cubicBezTo>
                  <a:cubicBezTo>
                    <a:pt x="76" y="26"/>
                    <a:pt x="76" y="26"/>
                    <a:pt x="76" y="26"/>
                  </a:cubicBezTo>
                  <a:lnTo>
                    <a:pt x="76" y="25"/>
                  </a:lnTo>
                  <a:close/>
                  <a:moveTo>
                    <a:pt x="78" y="30"/>
                  </a:moveTo>
                  <a:cubicBezTo>
                    <a:pt x="78" y="30"/>
                    <a:pt x="78" y="30"/>
                    <a:pt x="78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7" y="29"/>
                    <a:pt x="77" y="29"/>
                    <a:pt x="77" y="29"/>
                  </a:cubicBezTo>
                  <a:cubicBezTo>
                    <a:pt x="78" y="29"/>
                    <a:pt x="78" y="29"/>
                    <a:pt x="78" y="29"/>
                  </a:cubicBezTo>
                  <a:lnTo>
                    <a:pt x="78" y="30"/>
                  </a:lnTo>
                  <a:close/>
                  <a:moveTo>
                    <a:pt x="79" y="21"/>
                  </a:moveTo>
                  <a:cubicBezTo>
                    <a:pt x="79" y="21"/>
                    <a:pt x="79" y="21"/>
                    <a:pt x="79" y="21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79" y="23"/>
                    <a:pt x="79" y="23"/>
                    <a:pt x="79" y="23"/>
                  </a:cubicBezTo>
                  <a:lnTo>
                    <a:pt x="79" y="21"/>
                  </a:lnTo>
                  <a:close/>
                  <a:moveTo>
                    <a:pt x="81" y="31"/>
                  </a:moveTo>
                  <a:cubicBezTo>
                    <a:pt x="81" y="31"/>
                    <a:pt x="81" y="31"/>
                    <a:pt x="81" y="31"/>
                  </a:cubicBezTo>
                  <a:cubicBezTo>
                    <a:pt x="80" y="31"/>
                    <a:pt x="80" y="31"/>
                    <a:pt x="80" y="31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1" y="29"/>
                    <a:pt x="81" y="29"/>
                    <a:pt x="81" y="29"/>
                  </a:cubicBezTo>
                  <a:lnTo>
                    <a:pt x="81" y="31"/>
                  </a:lnTo>
                  <a:close/>
                  <a:moveTo>
                    <a:pt x="81" y="18"/>
                  </a:moveTo>
                  <a:cubicBezTo>
                    <a:pt x="81" y="18"/>
                    <a:pt x="81" y="18"/>
                    <a:pt x="81" y="18"/>
                  </a:cubicBezTo>
                  <a:cubicBezTo>
                    <a:pt x="79" y="18"/>
                    <a:pt x="79" y="18"/>
                    <a:pt x="79" y="18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81" y="16"/>
                    <a:pt x="81" y="16"/>
                    <a:pt x="81" y="16"/>
                  </a:cubicBezTo>
                  <a:lnTo>
                    <a:pt x="81" y="18"/>
                  </a:lnTo>
                  <a:close/>
                  <a:moveTo>
                    <a:pt x="83" y="30"/>
                  </a:moveTo>
                  <a:cubicBezTo>
                    <a:pt x="83" y="30"/>
                    <a:pt x="83" y="30"/>
                    <a:pt x="83" y="30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28"/>
                    <a:pt x="82" y="28"/>
                    <a:pt x="82" y="28"/>
                  </a:cubicBezTo>
                  <a:cubicBezTo>
                    <a:pt x="83" y="28"/>
                    <a:pt x="83" y="28"/>
                    <a:pt x="83" y="28"/>
                  </a:cubicBezTo>
                  <a:lnTo>
                    <a:pt x="83" y="30"/>
                  </a:lnTo>
                  <a:close/>
                  <a:moveTo>
                    <a:pt x="83" y="26"/>
                  </a:moveTo>
                  <a:cubicBezTo>
                    <a:pt x="83" y="26"/>
                    <a:pt x="83" y="26"/>
                    <a:pt x="83" y="26"/>
                  </a:cubicBezTo>
                  <a:cubicBezTo>
                    <a:pt x="81" y="26"/>
                    <a:pt x="81" y="26"/>
                    <a:pt x="81" y="26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83" y="24"/>
                    <a:pt x="83" y="24"/>
                    <a:pt x="83" y="24"/>
                  </a:cubicBezTo>
                  <a:lnTo>
                    <a:pt x="83" y="26"/>
                  </a:lnTo>
                  <a:close/>
                  <a:moveTo>
                    <a:pt x="86" y="31"/>
                  </a:moveTo>
                  <a:cubicBezTo>
                    <a:pt x="86" y="31"/>
                    <a:pt x="86" y="31"/>
                    <a:pt x="86" y="31"/>
                  </a:cubicBezTo>
                  <a:cubicBezTo>
                    <a:pt x="84" y="31"/>
                    <a:pt x="84" y="31"/>
                    <a:pt x="84" y="31"/>
                  </a:cubicBezTo>
                  <a:cubicBezTo>
                    <a:pt x="84" y="28"/>
                    <a:pt x="84" y="28"/>
                    <a:pt x="84" y="28"/>
                  </a:cubicBezTo>
                  <a:cubicBezTo>
                    <a:pt x="86" y="28"/>
                    <a:pt x="86" y="28"/>
                    <a:pt x="86" y="28"/>
                  </a:cubicBezTo>
                  <a:lnTo>
                    <a:pt x="86" y="31"/>
                  </a:lnTo>
                  <a:close/>
                  <a:moveTo>
                    <a:pt x="87" y="19"/>
                  </a:moveTo>
                  <a:cubicBezTo>
                    <a:pt x="87" y="19"/>
                    <a:pt x="87" y="19"/>
                    <a:pt x="87" y="19"/>
                  </a:cubicBezTo>
                  <a:cubicBezTo>
                    <a:pt x="88" y="19"/>
                    <a:pt x="88" y="19"/>
                    <a:pt x="88" y="19"/>
                  </a:cubicBezTo>
                  <a:cubicBezTo>
                    <a:pt x="88" y="20"/>
                    <a:pt x="88" y="20"/>
                    <a:pt x="88" y="20"/>
                  </a:cubicBezTo>
                  <a:cubicBezTo>
                    <a:pt x="87" y="20"/>
                    <a:pt x="87" y="20"/>
                    <a:pt x="87" y="20"/>
                  </a:cubicBezTo>
                  <a:lnTo>
                    <a:pt x="87" y="19"/>
                  </a:lnTo>
                  <a:close/>
                  <a:moveTo>
                    <a:pt x="87" y="23"/>
                  </a:moveTo>
                  <a:cubicBezTo>
                    <a:pt x="87" y="23"/>
                    <a:pt x="87" y="23"/>
                    <a:pt x="87" y="23"/>
                  </a:cubicBezTo>
                  <a:cubicBezTo>
                    <a:pt x="89" y="23"/>
                    <a:pt x="89" y="23"/>
                    <a:pt x="89" y="23"/>
                  </a:cubicBezTo>
                  <a:cubicBezTo>
                    <a:pt x="89" y="25"/>
                    <a:pt x="89" y="25"/>
                    <a:pt x="89" y="25"/>
                  </a:cubicBezTo>
                  <a:cubicBezTo>
                    <a:pt x="87" y="25"/>
                    <a:pt x="87" y="25"/>
                    <a:pt x="87" y="25"/>
                  </a:cubicBezTo>
                  <a:lnTo>
                    <a:pt x="87" y="23"/>
                  </a:lnTo>
                  <a:close/>
                  <a:moveTo>
                    <a:pt x="90" y="30"/>
                  </a:moveTo>
                  <a:cubicBezTo>
                    <a:pt x="90" y="30"/>
                    <a:pt x="90" y="30"/>
                    <a:pt x="90" y="30"/>
                  </a:cubicBezTo>
                  <a:cubicBezTo>
                    <a:pt x="88" y="30"/>
                    <a:pt x="88" y="30"/>
                    <a:pt x="88" y="30"/>
                  </a:cubicBezTo>
                  <a:cubicBezTo>
                    <a:pt x="88" y="28"/>
                    <a:pt x="88" y="28"/>
                    <a:pt x="88" y="28"/>
                  </a:cubicBezTo>
                  <a:cubicBezTo>
                    <a:pt x="90" y="28"/>
                    <a:pt x="90" y="28"/>
                    <a:pt x="90" y="28"/>
                  </a:cubicBezTo>
                  <a:lnTo>
                    <a:pt x="90" y="30"/>
                  </a:ln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0" y="25"/>
                    <a:pt x="90" y="25"/>
                    <a:pt x="90" y="25"/>
                  </a:cubicBezTo>
                  <a:cubicBezTo>
                    <a:pt x="90" y="24"/>
                    <a:pt x="90" y="24"/>
                    <a:pt x="90" y="24"/>
                  </a:cubicBezTo>
                  <a:cubicBezTo>
                    <a:pt x="91" y="24"/>
                    <a:pt x="91" y="24"/>
                    <a:pt x="91" y="24"/>
                  </a:cubicBezTo>
                  <a:lnTo>
                    <a:pt x="91" y="25"/>
                  </a:lnTo>
                  <a:close/>
                  <a:moveTo>
                    <a:pt x="93" y="19"/>
                  </a:moveTo>
                  <a:cubicBezTo>
                    <a:pt x="93" y="19"/>
                    <a:pt x="93" y="19"/>
                    <a:pt x="93" y="19"/>
                  </a:cubicBezTo>
                  <a:cubicBezTo>
                    <a:pt x="92" y="19"/>
                    <a:pt x="92" y="19"/>
                    <a:pt x="92" y="19"/>
                  </a:cubicBezTo>
                  <a:cubicBezTo>
                    <a:pt x="92" y="18"/>
                    <a:pt x="92" y="18"/>
                    <a:pt x="92" y="18"/>
                  </a:cubicBezTo>
                  <a:cubicBezTo>
                    <a:pt x="93" y="18"/>
                    <a:pt x="93" y="18"/>
                    <a:pt x="93" y="18"/>
                  </a:cubicBezTo>
                  <a:lnTo>
                    <a:pt x="93" y="19"/>
                  </a:lnTo>
                  <a:close/>
                  <a:moveTo>
                    <a:pt x="97" y="31"/>
                  </a:moveTo>
                  <a:cubicBezTo>
                    <a:pt x="97" y="31"/>
                    <a:pt x="97" y="31"/>
                    <a:pt x="97" y="31"/>
                  </a:cubicBezTo>
                  <a:cubicBezTo>
                    <a:pt x="95" y="31"/>
                    <a:pt x="95" y="31"/>
                    <a:pt x="95" y="31"/>
                  </a:cubicBezTo>
                  <a:cubicBezTo>
                    <a:pt x="95" y="29"/>
                    <a:pt x="95" y="29"/>
                    <a:pt x="95" y="29"/>
                  </a:cubicBezTo>
                  <a:cubicBezTo>
                    <a:pt x="97" y="29"/>
                    <a:pt x="97" y="29"/>
                    <a:pt x="97" y="29"/>
                  </a:cubicBezTo>
                  <a:lnTo>
                    <a:pt x="97" y="31"/>
                  </a:lnTo>
                  <a:close/>
                  <a:moveTo>
                    <a:pt x="99" y="25"/>
                  </a:moveTo>
                  <a:cubicBezTo>
                    <a:pt x="99" y="25"/>
                    <a:pt x="99" y="25"/>
                    <a:pt x="99" y="25"/>
                  </a:cubicBezTo>
                  <a:cubicBezTo>
                    <a:pt x="98" y="25"/>
                    <a:pt x="98" y="25"/>
                    <a:pt x="98" y="25"/>
                  </a:cubicBezTo>
                  <a:cubicBezTo>
                    <a:pt x="98" y="24"/>
                    <a:pt x="98" y="24"/>
                    <a:pt x="98" y="24"/>
                  </a:cubicBezTo>
                  <a:cubicBezTo>
                    <a:pt x="99" y="24"/>
                    <a:pt x="99" y="24"/>
                    <a:pt x="99" y="24"/>
                  </a:cubicBezTo>
                  <a:lnTo>
                    <a:pt x="99" y="25"/>
                  </a:lnTo>
                  <a:close/>
                  <a:moveTo>
                    <a:pt x="100" y="19"/>
                  </a:moveTo>
                  <a:cubicBezTo>
                    <a:pt x="100" y="19"/>
                    <a:pt x="100" y="19"/>
                    <a:pt x="100" y="19"/>
                  </a:cubicBezTo>
                  <a:cubicBezTo>
                    <a:pt x="102" y="19"/>
                    <a:pt x="102" y="19"/>
                    <a:pt x="102" y="19"/>
                  </a:cubicBezTo>
                  <a:cubicBezTo>
                    <a:pt x="102" y="21"/>
                    <a:pt x="102" y="21"/>
                    <a:pt x="102" y="21"/>
                  </a:cubicBezTo>
                  <a:cubicBezTo>
                    <a:pt x="100" y="21"/>
                    <a:pt x="100" y="21"/>
                    <a:pt x="100" y="21"/>
                  </a:cubicBezTo>
                  <a:lnTo>
                    <a:pt x="100" y="19"/>
                  </a:lnTo>
                  <a:close/>
                  <a:moveTo>
                    <a:pt x="102" y="31"/>
                  </a:moveTo>
                  <a:cubicBezTo>
                    <a:pt x="102" y="31"/>
                    <a:pt x="102" y="31"/>
                    <a:pt x="102" y="31"/>
                  </a:cubicBezTo>
                  <a:cubicBezTo>
                    <a:pt x="100" y="31"/>
                    <a:pt x="100" y="31"/>
                    <a:pt x="100" y="31"/>
                  </a:cubicBezTo>
                  <a:cubicBezTo>
                    <a:pt x="100" y="29"/>
                    <a:pt x="100" y="29"/>
                    <a:pt x="100" y="29"/>
                  </a:cubicBezTo>
                  <a:cubicBezTo>
                    <a:pt x="102" y="29"/>
                    <a:pt x="102" y="29"/>
                    <a:pt x="102" y="29"/>
                  </a:cubicBezTo>
                  <a:lnTo>
                    <a:pt x="102" y="31"/>
                  </a:lnTo>
                  <a:close/>
                  <a:moveTo>
                    <a:pt x="103" y="17"/>
                  </a:moveTo>
                  <a:cubicBezTo>
                    <a:pt x="103" y="17"/>
                    <a:pt x="103" y="17"/>
                    <a:pt x="103" y="17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3" y="18"/>
                    <a:pt x="103" y="18"/>
                    <a:pt x="103" y="18"/>
                  </a:cubicBezTo>
                  <a:lnTo>
                    <a:pt x="103" y="17"/>
                  </a:lnTo>
                  <a:close/>
                  <a:moveTo>
                    <a:pt x="104" y="31"/>
                  </a:moveTo>
                  <a:cubicBezTo>
                    <a:pt x="104" y="31"/>
                    <a:pt x="104" y="31"/>
                    <a:pt x="104" y="31"/>
                  </a:cubicBezTo>
                  <a:cubicBezTo>
                    <a:pt x="103" y="31"/>
                    <a:pt x="103" y="31"/>
                    <a:pt x="103" y="31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4" y="30"/>
                    <a:pt x="104" y="30"/>
                    <a:pt x="104" y="30"/>
                  </a:cubicBezTo>
                  <a:lnTo>
                    <a:pt x="104" y="31"/>
                  </a:lnTo>
                  <a:close/>
                  <a:moveTo>
                    <a:pt x="104" y="26"/>
                  </a:moveTo>
                  <a:cubicBezTo>
                    <a:pt x="104" y="26"/>
                    <a:pt x="104" y="26"/>
                    <a:pt x="104" y="26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4" y="24"/>
                    <a:pt x="104" y="24"/>
                    <a:pt x="104" y="24"/>
                  </a:cubicBezTo>
                  <a:lnTo>
                    <a:pt x="104" y="26"/>
                  </a:lnTo>
                  <a:close/>
                  <a:moveTo>
                    <a:pt x="104" y="18"/>
                  </a:moveTo>
                  <a:cubicBezTo>
                    <a:pt x="104" y="18"/>
                    <a:pt x="104" y="18"/>
                    <a:pt x="104" y="18"/>
                  </a:cubicBezTo>
                  <a:cubicBezTo>
                    <a:pt x="106" y="18"/>
                    <a:pt x="106" y="18"/>
                    <a:pt x="106" y="18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4" y="20"/>
                    <a:pt x="104" y="20"/>
                    <a:pt x="104" y="20"/>
                  </a:cubicBezTo>
                  <a:lnTo>
                    <a:pt x="104" y="18"/>
                  </a:lnTo>
                  <a:close/>
                  <a:moveTo>
                    <a:pt x="107" y="23"/>
                  </a:moveTo>
                  <a:cubicBezTo>
                    <a:pt x="107" y="23"/>
                    <a:pt x="107" y="23"/>
                    <a:pt x="107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7" y="22"/>
                    <a:pt x="107" y="22"/>
                    <a:pt x="107" y="22"/>
                  </a:cubicBezTo>
                  <a:lnTo>
                    <a:pt x="107" y="23"/>
                  </a:lnTo>
                  <a:close/>
                  <a:moveTo>
                    <a:pt x="108" y="21"/>
                  </a:moveTo>
                  <a:cubicBezTo>
                    <a:pt x="108" y="21"/>
                    <a:pt x="108" y="21"/>
                    <a:pt x="108" y="21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8" y="20"/>
                    <a:pt x="108" y="20"/>
                    <a:pt x="108" y="20"/>
                  </a:cubicBezTo>
                  <a:lnTo>
                    <a:pt x="108" y="21"/>
                  </a:lnTo>
                  <a:close/>
                  <a:moveTo>
                    <a:pt x="111" y="25"/>
                  </a:moveTo>
                  <a:cubicBezTo>
                    <a:pt x="111" y="25"/>
                    <a:pt x="111" y="25"/>
                    <a:pt x="111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11" y="23"/>
                    <a:pt x="111" y="23"/>
                    <a:pt x="111" y="23"/>
                  </a:cubicBezTo>
                  <a:lnTo>
                    <a:pt x="111" y="25"/>
                  </a:lnTo>
                  <a:close/>
                  <a:moveTo>
                    <a:pt x="112" y="27"/>
                  </a:moveTo>
                  <a:cubicBezTo>
                    <a:pt x="112" y="27"/>
                    <a:pt x="112" y="27"/>
                    <a:pt x="112" y="27"/>
                  </a:cubicBezTo>
                  <a:cubicBezTo>
                    <a:pt x="111" y="27"/>
                    <a:pt x="111" y="27"/>
                    <a:pt x="111" y="27"/>
                  </a:cubicBezTo>
                  <a:cubicBezTo>
                    <a:pt x="111" y="26"/>
                    <a:pt x="111" y="26"/>
                    <a:pt x="111" y="26"/>
                  </a:cubicBezTo>
                  <a:cubicBezTo>
                    <a:pt x="112" y="26"/>
                    <a:pt x="112" y="26"/>
                    <a:pt x="112" y="26"/>
                  </a:cubicBezTo>
                  <a:lnTo>
                    <a:pt x="112" y="27"/>
                  </a:ln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2" y="31"/>
                    <a:pt x="112" y="31"/>
                    <a:pt x="112" y="31"/>
                  </a:cubicBezTo>
                  <a:cubicBezTo>
                    <a:pt x="112" y="30"/>
                    <a:pt x="112" y="30"/>
                    <a:pt x="112" y="30"/>
                  </a:cubicBezTo>
                  <a:cubicBezTo>
                    <a:pt x="114" y="30"/>
                    <a:pt x="114" y="30"/>
                    <a:pt x="114" y="30"/>
                  </a:cubicBezTo>
                  <a:lnTo>
                    <a:pt x="114" y="32"/>
                  </a:lnTo>
                  <a:close/>
                  <a:moveTo>
                    <a:pt x="116" y="25"/>
                  </a:moveTo>
                  <a:cubicBezTo>
                    <a:pt x="116" y="25"/>
                    <a:pt x="116" y="25"/>
                    <a:pt x="116" y="25"/>
                  </a:cubicBezTo>
                  <a:cubicBezTo>
                    <a:pt x="113" y="25"/>
                    <a:pt x="113" y="25"/>
                    <a:pt x="113" y="25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6" y="22"/>
                    <a:pt x="116" y="22"/>
                    <a:pt x="116" y="22"/>
                  </a:cubicBezTo>
                  <a:lnTo>
                    <a:pt x="116" y="25"/>
                  </a:lnTo>
                  <a:close/>
                  <a:moveTo>
                    <a:pt x="116" y="19"/>
                  </a:moveTo>
                  <a:cubicBezTo>
                    <a:pt x="116" y="19"/>
                    <a:pt x="116" y="19"/>
                    <a:pt x="116" y="19"/>
                  </a:cubicBezTo>
                  <a:cubicBezTo>
                    <a:pt x="117" y="19"/>
                    <a:pt x="117" y="19"/>
                    <a:pt x="117" y="19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6" y="21"/>
                    <a:pt x="116" y="21"/>
                    <a:pt x="116" y="21"/>
                  </a:cubicBezTo>
                  <a:lnTo>
                    <a:pt x="116" y="19"/>
                  </a:lnTo>
                  <a:close/>
                  <a:moveTo>
                    <a:pt x="117" y="25"/>
                  </a:moveTo>
                  <a:cubicBezTo>
                    <a:pt x="117" y="25"/>
                    <a:pt x="117" y="25"/>
                    <a:pt x="117" y="25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16" y="24"/>
                    <a:pt x="116" y="24"/>
                    <a:pt x="116" y="24"/>
                  </a:cubicBezTo>
                  <a:cubicBezTo>
                    <a:pt x="117" y="24"/>
                    <a:pt x="117" y="24"/>
                    <a:pt x="117" y="24"/>
                  </a:cubicBezTo>
                  <a:lnTo>
                    <a:pt x="117" y="25"/>
                  </a:lnTo>
                  <a:close/>
                  <a:moveTo>
                    <a:pt x="85" y="33"/>
                  </a:moveTo>
                  <a:cubicBezTo>
                    <a:pt x="85" y="33"/>
                    <a:pt x="85" y="33"/>
                    <a:pt x="85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5" y="41"/>
                    <a:pt x="85" y="41"/>
                    <a:pt x="85" y="41"/>
                  </a:cubicBezTo>
                  <a:lnTo>
                    <a:pt x="85" y="33"/>
                  </a:lnTo>
                  <a:close/>
                  <a:moveTo>
                    <a:pt x="44" y="34"/>
                  </a:moveTo>
                  <a:cubicBezTo>
                    <a:pt x="44" y="34"/>
                    <a:pt x="44" y="34"/>
                    <a:pt x="44" y="34"/>
                  </a:cubicBezTo>
                  <a:cubicBezTo>
                    <a:pt x="44" y="34"/>
                    <a:pt x="44" y="34"/>
                    <a:pt x="44" y="34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lnTo>
                    <a:pt x="44" y="34"/>
                  </a:lnTo>
                  <a:close/>
                  <a:moveTo>
                    <a:pt x="15" y="47"/>
                  </a:moveTo>
                  <a:cubicBezTo>
                    <a:pt x="15" y="47"/>
                    <a:pt x="15" y="47"/>
                    <a:pt x="15" y="47"/>
                  </a:cubicBezTo>
                  <a:cubicBezTo>
                    <a:pt x="15" y="47"/>
                    <a:pt x="15" y="47"/>
                    <a:pt x="15" y="47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5"/>
                    <a:pt x="15" y="35"/>
                    <a:pt x="15" y="35"/>
                  </a:cubicBezTo>
                  <a:lnTo>
                    <a:pt x="15" y="47"/>
                  </a:lnTo>
                  <a:close/>
                  <a:moveTo>
                    <a:pt x="20" y="46"/>
                  </a:moveTo>
                  <a:cubicBezTo>
                    <a:pt x="20" y="46"/>
                    <a:pt x="20" y="46"/>
                    <a:pt x="20" y="46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20" y="35"/>
                    <a:pt x="20" y="35"/>
                    <a:pt x="20" y="35"/>
                  </a:cubicBezTo>
                  <a:lnTo>
                    <a:pt x="20" y="46"/>
                  </a:lnTo>
                  <a:close/>
                  <a:moveTo>
                    <a:pt x="25" y="46"/>
                  </a:moveTo>
                  <a:cubicBezTo>
                    <a:pt x="25" y="46"/>
                    <a:pt x="25" y="46"/>
                    <a:pt x="25" y="46"/>
                  </a:cubicBezTo>
                  <a:cubicBezTo>
                    <a:pt x="22" y="46"/>
                    <a:pt x="22" y="46"/>
                    <a:pt x="22" y="46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5" y="36"/>
                    <a:pt x="25" y="36"/>
                    <a:pt x="25" y="36"/>
                  </a:cubicBezTo>
                  <a:lnTo>
                    <a:pt x="25" y="46"/>
                  </a:lnTo>
                  <a:close/>
                  <a:moveTo>
                    <a:pt x="26" y="46"/>
                  </a:moveTo>
                  <a:cubicBezTo>
                    <a:pt x="26" y="46"/>
                    <a:pt x="26" y="46"/>
                    <a:pt x="26" y="46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6" y="42"/>
                    <a:pt x="26" y="42"/>
                    <a:pt x="26" y="42"/>
                  </a:cubicBezTo>
                  <a:lnTo>
                    <a:pt x="26" y="46"/>
                  </a:lnTo>
                  <a:close/>
                  <a:moveTo>
                    <a:pt x="26" y="41"/>
                  </a:moveTo>
                  <a:cubicBezTo>
                    <a:pt x="26" y="41"/>
                    <a:pt x="26" y="41"/>
                    <a:pt x="26" y="41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6" y="36"/>
                    <a:pt x="26" y="36"/>
                    <a:pt x="26" y="36"/>
                  </a:cubicBezTo>
                  <a:lnTo>
                    <a:pt x="26" y="41"/>
                  </a:lnTo>
                  <a:close/>
                  <a:moveTo>
                    <a:pt x="28" y="47"/>
                  </a:moveTo>
                  <a:cubicBezTo>
                    <a:pt x="28" y="47"/>
                    <a:pt x="28" y="47"/>
                    <a:pt x="28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8" y="42"/>
                    <a:pt x="28" y="42"/>
                    <a:pt x="28" y="42"/>
                  </a:cubicBezTo>
                  <a:lnTo>
                    <a:pt x="28" y="47"/>
                  </a:lnTo>
                  <a:close/>
                  <a:moveTo>
                    <a:pt x="28" y="41"/>
                  </a:moveTo>
                  <a:cubicBezTo>
                    <a:pt x="28" y="41"/>
                    <a:pt x="28" y="41"/>
                    <a:pt x="28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6"/>
                    <a:pt x="28" y="36"/>
                    <a:pt x="28" y="36"/>
                  </a:cubicBezTo>
                  <a:lnTo>
                    <a:pt x="28" y="41"/>
                  </a:lnTo>
                  <a:close/>
                  <a:moveTo>
                    <a:pt x="29" y="47"/>
                  </a:moveTo>
                  <a:cubicBezTo>
                    <a:pt x="29" y="47"/>
                    <a:pt x="29" y="47"/>
                    <a:pt x="29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9" y="42"/>
                    <a:pt x="29" y="42"/>
                    <a:pt x="29" y="42"/>
                  </a:cubicBezTo>
                  <a:lnTo>
                    <a:pt x="29" y="47"/>
                  </a:lnTo>
                  <a:close/>
                  <a:moveTo>
                    <a:pt x="29" y="41"/>
                  </a:moveTo>
                  <a:cubicBezTo>
                    <a:pt x="29" y="41"/>
                    <a:pt x="29" y="41"/>
                    <a:pt x="29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9" y="36"/>
                    <a:pt x="29" y="36"/>
                    <a:pt x="29" y="36"/>
                  </a:cubicBezTo>
                  <a:lnTo>
                    <a:pt x="29" y="41"/>
                  </a:lnTo>
                  <a:close/>
                  <a:moveTo>
                    <a:pt x="30" y="47"/>
                  </a:moveTo>
                  <a:cubicBezTo>
                    <a:pt x="30" y="47"/>
                    <a:pt x="30" y="47"/>
                    <a:pt x="30" y="47"/>
                  </a:cubicBezTo>
                  <a:cubicBezTo>
                    <a:pt x="29" y="47"/>
                    <a:pt x="29" y="47"/>
                    <a:pt x="29" y="47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30" y="41"/>
                    <a:pt x="30" y="41"/>
                    <a:pt x="30" y="41"/>
                  </a:cubicBezTo>
                  <a:lnTo>
                    <a:pt x="30" y="47"/>
                  </a:lnTo>
                  <a:close/>
                  <a:moveTo>
                    <a:pt x="30" y="41"/>
                  </a:moveTo>
                  <a:cubicBezTo>
                    <a:pt x="30" y="41"/>
                    <a:pt x="30" y="41"/>
                    <a:pt x="30" y="41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9" y="36"/>
                    <a:pt x="29" y="36"/>
                    <a:pt x="29" y="36"/>
                  </a:cubicBezTo>
                  <a:cubicBezTo>
                    <a:pt x="30" y="36"/>
                    <a:pt x="30" y="36"/>
                    <a:pt x="30" y="36"/>
                  </a:cubicBezTo>
                  <a:lnTo>
                    <a:pt x="30" y="41"/>
                  </a:lnTo>
                  <a:close/>
                  <a:moveTo>
                    <a:pt x="32" y="47"/>
                  </a:move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2" y="41"/>
                    <a:pt x="32" y="41"/>
                    <a:pt x="32" y="41"/>
                  </a:cubicBezTo>
                  <a:lnTo>
                    <a:pt x="32" y="47"/>
                  </a:lnTo>
                  <a:close/>
                  <a:moveTo>
                    <a:pt x="32" y="41"/>
                  </a:moveTo>
                  <a:cubicBezTo>
                    <a:pt x="32" y="41"/>
                    <a:pt x="32" y="41"/>
                    <a:pt x="32" y="41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32" y="35"/>
                    <a:pt x="32" y="35"/>
                    <a:pt x="32" y="35"/>
                  </a:cubicBezTo>
                  <a:lnTo>
                    <a:pt x="32" y="41"/>
                  </a:lnTo>
                  <a:close/>
                  <a:moveTo>
                    <a:pt x="33" y="47"/>
                  </a:moveTo>
                  <a:cubicBezTo>
                    <a:pt x="33" y="47"/>
                    <a:pt x="33" y="47"/>
                    <a:pt x="33" y="47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3" y="41"/>
                    <a:pt x="33" y="41"/>
                    <a:pt x="33" y="41"/>
                  </a:cubicBezTo>
                  <a:lnTo>
                    <a:pt x="33" y="47"/>
                  </a:lnTo>
                  <a:close/>
                  <a:moveTo>
                    <a:pt x="33" y="41"/>
                  </a:moveTo>
                  <a:cubicBezTo>
                    <a:pt x="33" y="41"/>
                    <a:pt x="33" y="41"/>
                    <a:pt x="33" y="41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5"/>
                  </a:cubicBezTo>
                  <a:lnTo>
                    <a:pt x="33" y="41"/>
                  </a:lnTo>
                  <a:close/>
                  <a:moveTo>
                    <a:pt x="33" y="47"/>
                  </a:moveTo>
                  <a:cubicBezTo>
                    <a:pt x="33" y="47"/>
                    <a:pt x="33" y="47"/>
                    <a:pt x="33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lnTo>
                    <a:pt x="33" y="47"/>
                  </a:lnTo>
                  <a:close/>
                  <a:moveTo>
                    <a:pt x="33" y="41"/>
                  </a:moveTo>
                  <a:cubicBezTo>
                    <a:pt x="33" y="41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5"/>
                    <a:pt x="33" y="35"/>
                    <a:pt x="33" y="35"/>
                  </a:cubicBezTo>
                  <a:lnTo>
                    <a:pt x="33" y="41"/>
                  </a:lnTo>
                  <a:close/>
                  <a:moveTo>
                    <a:pt x="34" y="47"/>
                  </a:moveTo>
                  <a:cubicBezTo>
                    <a:pt x="34" y="47"/>
                    <a:pt x="34" y="47"/>
                    <a:pt x="34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4" y="41"/>
                    <a:pt x="34" y="41"/>
                    <a:pt x="34" y="41"/>
                  </a:cubicBezTo>
                  <a:lnTo>
                    <a:pt x="34" y="47"/>
                  </a:lnTo>
                  <a:close/>
                  <a:moveTo>
                    <a:pt x="34" y="41"/>
                  </a:moveTo>
                  <a:cubicBezTo>
                    <a:pt x="34" y="41"/>
                    <a:pt x="34" y="41"/>
                    <a:pt x="34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4" y="35"/>
                    <a:pt x="34" y="35"/>
                    <a:pt x="34" y="35"/>
                  </a:cubicBezTo>
                  <a:lnTo>
                    <a:pt x="34" y="41"/>
                  </a:lnTo>
                  <a:close/>
                  <a:moveTo>
                    <a:pt x="34" y="47"/>
                  </a:moveTo>
                  <a:cubicBezTo>
                    <a:pt x="34" y="47"/>
                    <a:pt x="34" y="47"/>
                    <a:pt x="34" y="47"/>
                  </a:cubicBezTo>
                  <a:cubicBezTo>
                    <a:pt x="34" y="47"/>
                    <a:pt x="34" y="47"/>
                    <a:pt x="34" y="47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41"/>
                    <a:pt x="34" y="41"/>
                    <a:pt x="34" y="41"/>
                  </a:cubicBezTo>
                  <a:lnTo>
                    <a:pt x="34" y="47"/>
                  </a:lnTo>
                  <a:close/>
                  <a:moveTo>
                    <a:pt x="34" y="41"/>
                  </a:moveTo>
                  <a:cubicBezTo>
                    <a:pt x="34" y="41"/>
                    <a:pt x="34" y="41"/>
                    <a:pt x="34" y="41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35"/>
                    <a:pt x="34" y="35"/>
                    <a:pt x="34" y="35"/>
                  </a:cubicBezTo>
                  <a:cubicBezTo>
                    <a:pt x="34" y="35"/>
                    <a:pt x="34" y="35"/>
                    <a:pt x="34" y="35"/>
                  </a:cubicBezTo>
                  <a:lnTo>
                    <a:pt x="34" y="41"/>
                  </a:lnTo>
                  <a:close/>
                  <a:moveTo>
                    <a:pt x="36" y="47"/>
                  </a:moveTo>
                  <a:cubicBezTo>
                    <a:pt x="36" y="47"/>
                    <a:pt x="36" y="47"/>
                    <a:pt x="36" y="47"/>
                  </a:cubicBezTo>
                  <a:cubicBezTo>
                    <a:pt x="36" y="47"/>
                    <a:pt x="36" y="47"/>
                    <a:pt x="36" y="47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41"/>
                    <a:pt x="36" y="41"/>
                    <a:pt x="36" y="41"/>
                  </a:cubicBezTo>
                  <a:lnTo>
                    <a:pt x="36" y="47"/>
                  </a:lnTo>
                  <a:close/>
                  <a:moveTo>
                    <a:pt x="36" y="41"/>
                  </a:moveTo>
                  <a:cubicBezTo>
                    <a:pt x="36" y="41"/>
                    <a:pt x="36" y="41"/>
                    <a:pt x="36" y="41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35"/>
                    <a:pt x="36" y="35"/>
                    <a:pt x="36" y="35"/>
                  </a:cubicBezTo>
                  <a:cubicBezTo>
                    <a:pt x="36" y="35"/>
                    <a:pt x="36" y="35"/>
                    <a:pt x="36" y="35"/>
                  </a:cubicBezTo>
                  <a:lnTo>
                    <a:pt x="36" y="41"/>
                  </a:lnTo>
                  <a:close/>
                  <a:moveTo>
                    <a:pt x="37" y="47"/>
                  </a:moveTo>
                  <a:cubicBezTo>
                    <a:pt x="37" y="47"/>
                    <a:pt x="37" y="47"/>
                    <a:pt x="37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lnTo>
                    <a:pt x="37" y="47"/>
                  </a:lnTo>
                  <a:close/>
                  <a:moveTo>
                    <a:pt x="37" y="41"/>
                  </a:move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7" y="35"/>
                    <a:pt x="37" y="35"/>
                    <a:pt x="37" y="35"/>
                  </a:cubicBezTo>
                  <a:lnTo>
                    <a:pt x="37" y="41"/>
                  </a:lnTo>
                  <a:close/>
                  <a:moveTo>
                    <a:pt x="38" y="47"/>
                  </a:moveTo>
                  <a:cubicBezTo>
                    <a:pt x="38" y="47"/>
                    <a:pt x="38" y="47"/>
                    <a:pt x="38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8" y="41"/>
                    <a:pt x="38" y="41"/>
                    <a:pt x="38" y="41"/>
                  </a:cubicBezTo>
                  <a:lnTo>
                    <a:pt x="38" y="47"/>
                  </a:lnTo>
                  <a:close/>
                  <a:moveTo>
                    <a:pt x="38" y="41"/>
                  </a:moveTo>
                  <a:cubicBezTo>
                    <a:pt x="38" y="41"/>
                    <a:pt x="38" y="41"/>
                    <a:pt x="38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8" y="35"/>
                    <a:pt x="38" y="35"/>
                    <a:pt x="38" y="35"/>
                  </a:cubicBezTo>
                  <a:lnTo>
                    <a:pt x="38" y="41"/>
                  </a:lnTo>
                  <a:close/>
                  <a:moveTo>
                    <a:pt x="40" y="47"/>
                  </a:moveTo>
                  <a:cubicBezTo>
                    <a:pt x="40" y="47"/>
                    <a:pt x="40" y="47"/>
                    <a:pt x="40" y="47"/>
                  </a:cubicBezTo>
                  <a:cubicBezTo>
                    <a:pt x="39" y="47"/>
                    <a:pt x="39" y="47"/>
                    <a:pt x="39" y="47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40" y="41"/>
                    <a:pt x="40" y="41"/>
                    <a:pt x="40" y="41"/>
                  </a:cubicBezTo>
                  <a:lnTo>
                    <a:pt x="40" y="47"/>
                  </a:lnTo>
                  <a:close/>
                  <a:moveTo>
                    <a:pt x="40" y="41"/>
                  </a:moveTo>
                  <a:cubicBezTo>
                    <a:pt x="40" y="41"/>
                    <a:pt x="40" y="41"/>
                    <a:pt x="40" y="41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40" y="35"/>
                    <a:pt x="40" y="35"/>
                    <a:pt x="40" y="35"/>
                  </a:cubicBezTo>
                  <a:lnTo>
                    <a:pt x="40" y="41"/>
                  </a:lnTo>
                  <a:close/>
                  <a:moveTo>
                    <a:pt x="41" y="47"/>
                  </a:moveTo>
                  <a:cubicBezTo>
                    <a:pt x="41" y="47"/>
                    <a:pt x="41" y="47"/>
                    <a:pt x="41" y="47"/>
                  </a:cubicBezTo>
                  <a:cubicBezTo>
                    <a:pt x="40" y="47"/>
                    <a:pt x="40" y="47"/>
                    <a:pt x="40" y="47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1" y="41"/>
                    <a:pt x="41" y="41"/>
                    <a:pt x="41" y="41"/>
                  </a:cubicBezTo>
                  <a:lnTo>
                    <a:pt x="41" y="47"/>
                  </a:lnTo>
                  <a:close/>
                  <a:moveTo>
                    <a:pt x="41" y="41"/>
                  </a:moveTo>
                  <a:cubicBezTo>
                    <a:pt x="41" y="41"/>
                    <a:pt x="41" y="41"/>
                    <a:pt x="41" y="41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0" y="35"/>
                    <a:pt x="40" y="35"/>
                    <a:pt x="40" y="35"/>
                  </a:cubicBezTo>
                  <a:cubicBezTo>
                    <a:pt x="41" y="35"/>
                    <a:pt x="41" y="35"/>
                    <a:pt x="41" y="35"/>
                  </a:cubicBezTo>
                  <a:lnTo>
                    <a:pt x="41" y="41"/>
                  </a:lnTo>
                  <a:close/>
                  <a:moveTo>
                    <a:pt x="41" y="47"/>
                  </a:moveTo>
                  <a:cubicBezTo>
                    <a:pt x="41" y="47"/>
                    <a:pt x="41" y="47"/>
                    <a:pt x="41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41"/>
                    <a:pt x="41" y="41"/>
                    <a:pt x="41" y="41"/>
                  </a:cubicBezTo>
                  <a:lnTo>
                    <a:pt x="41" y="47"/>
                  </a:lnTo>
                  <a:close/>
                  <a:moveTo>
                    <a:pt x="41" y="41"/>
                  </a:moveTo>
                  <a:cubicBezTo>
                    <a:pt x="41" y="41"/>
                    <a:pt x="41" y="41"/>
                    <a:pt x="41" y="41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1" y="35"/>
                    <a:pt x="41" y="35"/>
                    <a:pt x="41" y="35"/>
                  </a:cubicBezTo>
                  <a:lnTo>
                    <a:pt x="41" y="41"/>
                  </a:lnTo>
                  <a:close/>
                  <a:moveTo>
                    <a:pt x="42" y="47"/>
                  </a:moveTo>
                  <a:cubicBezTo>
                    <a:pt x="42" y="47"/>
                    <a:pt x="42" y="47"/>
                    <a:pt x="42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2" y="41"/>
                    <a:pt x="42" y="41"/>
                    <a:pt x="42" y="41"/>
                  </a:cubicBezTo>
                  <a:lnTo>
                    <a:pt x="42" y="47"/>
                  </a:lnTo>
                  <a:close/>
                  <a:moveTo>
                    <a:pt x="42" y="41"/>
                  </a:moveTo>
                  <a:cubicBezTo>
                    <a:pt x="42" y="41"/>
                    <a:pt x="42" y="41"/>
                    <a:pt x="42" y="41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2" y="34"/>
                    <a:pt x="42" y="34"/>
                    <a:pt x="42" y="34"/>
                  </a:cubicBezTo>
                  <a:lnTo>
                    <a:pt x="42" y="41"/>
                  </a:lnTo>
                  <a:close/>
                  <a:moveTo>
                    <a:pt x="43" y="48"/>
                  </a:moveTo>
                  <a:cubicBezTo>
                    <a:pt x="43" y="48"/>
                    <a:pt x="43" y="48"/>
                    <a:pt x="43" y="48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3" y="41"/>
                    <a:pt x="43" y="41"/>
                    <a:pt x="43" y="41"/>
                  </a:cubicBezTo>
                  <a:lnTo>
                    <a:pt x="43" y="48"/>
                  </a:lnTo>
                  <a:close/>
                  <a:moveTo>
                    <a:pt x="43" y="41"/>
                  </a:moveTo>
                  <a:cubicBezTo>
                    <a:pt x="43" y="41"/>
                    <a:pt x="43" y="41"/>
                    <a:pt x="43" y="41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43" y="34"/>
                    <a:pt x="43" y="34"/>
                    <a:pt x="43" y="34"/>
                  </a:cubicBezTo>
                  <a:lnTo>
                    <a:pt x="43" y="41"/>
                  </a:lnTo>
                  <a:close/>
                  <a:moveTo>
                    <a:pt x="44" y="48"/>
                  </a:moveTo>
                  <a:cubicBezTo>
                    <a:pt x="44" y="48"/>
                    <a:pt x="44" y="48"/>
                    <a:pt x="44" y="48"/>
                  </a:cubicBezTo>
                  <a:cubicBezTo>
                    <a:pt x="43" y="48"/>
                    <a:pt x="43" y="48"/>
                    <a:pt x="43" y="48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4" y="41"/>
                    <a:pt x="44" y="41"/>
                    <a:pt x="44" y="41"/>
                  </a:cubicBezTo>
                  <a:lnTo>
                    <a:pt x="44" y="48"/>
                  </a:lnTo>
                  <a:close/>
                  <a:moveTo>
                    <a:pt x="44" y="41"/>
                  </a:moveTo>
                  <a:cubicBezTo>
                    <a:pt x="44" y="41"/>
                    <a:pt x="44" y="41"/>
                    <a:pt x="44" y="41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3" y="34"/>
                    <a:pt x="43" y="34"/>
                    <a:pt x="43" y="34"/>
                  </a:cubicBezTo>
                  <a:cubicBezTo>
                    <a:pt x="44" y="34"/>
                    <a:pt x="44" y="34"/>
                    <a:pt x="44" y="34"/>
                  </a:cubicBezTo>
                  <a:lnTo>
                    <a:pt x="44" y="41"/>
                  </a:lnTo>
                  <a:close/>
                  <a:moveTo>
                    <a:pt x="45" y="48"/>
                  </a:moveTo>
                  <a:cubicBezTo>
                    <a:pt x="45" y="48"/>
                    <a:pt x="45" y="48"/>
                    <a:pt x="45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41"/>
                    <a:pt x="45" y="41"/>
                    <a:pt x="45" y="41"/>
                  </a:cubicBezTo>
                  <a:lnTo>
                    <a:pt x="45" y="48"/>
                  </a:lnTo>
                  <a:close/>
                  <a:moveTo>
                    <a:pt x="45" y="41"/>
                  </a:moveTo>
                  <a:cubicBezTo>
                    <a:pt x="45" y="41"/>
                    <a:pt x="45" y="41"/>
                    <a:pt x="45" y="41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5" y="34"/>
                    <a:pt x="45" y="34"/>
                    <a:pt x="45" y="34"/>
                  </a:cubicBezTo>
                  <a:lnTo>
                    <a:pt x="45" y="41"/>
                  </a:lnTo>
                  <a:close/>
                  <a:moveTo>
                    <a:pt x="46" y="48"/>
                  </a:moveTo>
                  <a:cubicBezTo>
                    <a:pt x="46" y="48"/>
                    <a:pt x="46" y="48"/>
                    <a:pt x="46" y="48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6" y="41"/>
                    <a:pt x="46" y="41"/>
                    <a:pt x="46" y="41"/>
                  </a:cubicBezTo>
                  <a:lnTo>
                    <a:pt x="46" y="48"/>
                  </a:lnTo>
                  <a:close/>
                  <a:moveTo>
                    <a:pt x="46" y="41"/>
                  </a:moveTo>
                  <a:cubicBezTo>
                    <a:pt x="46" y="41"/>
                    <a:pt x="46" y="41"/>
                    <a:pt x="46" y="41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6" y="34"/>
                    <a:pt x="46" y="34"/>
                    <a:pt x="46" y="34"/>
                  </a:cubicBezTo>
                  <a:lnTo>
                    <a:pt x="46" y="41"/>
                  </a:lnTo>
                  <a:close/>
                  <a:moveTo>
                    <a:pt x="47" y="48"/>
                  </a:moveTo>
                  <a:cubicBezTo>
                    <a:pt x="47" y="48"/>
                    <a:pt x="47" y="48"/>
                    <a:pt x="47" y="48"/>
                  </a:cubicBezTo>
                  <a:cubicBezTo>
                    <a:pt x="46" y="48"/>
                    <a:pt x="46" y="48"/>
                    <a:pt x="46" y="48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47" y="48"/>
                  </a:lnTo>
                  <a:close/>
                  <a:moveTo>
                    <a:pt x="47" y="41"/>
                  </a:moveTo>
                  <a:cubicBezTo>
                    <a:pt x="47" y="41"/>
                    <a:pt x="47" y="41"/>
                    <a:pt x="47" y="41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6" y="34"/>
                    <a:pt x="46" y="34"/>
                    <a:pt x="46" y="34"/>
                  </a:cubicBezTo>
                  <a:cubicBezTo>
                    <a:pt x="47" y="34"/>
                    <a:pt x="47" y="34"/>
                    <a:pt x="47" y="34"/>
                  </a:cubicBezTo>
                  <a:lnTo>
                    <a:pt x="47" y="41"/>
                  </a:lnTo>
                  <a:close/>
                  <a:moveTo>
                    <a:pt x="48" y="48"/>
                  </a:moveTo>
                  <a:cubicBezTo>
                    <a:pt x="48" y="48"/>
                    <a:pt x="48" y="48"/>
                    <a:pt x="48" y="48"/>
                  </a:cubicBezTo>
                  <a:cubicBezTo>
                    <a:pt x="47" y="48"/>
                    <a:pt x="47" y="48"/>
                    <a:pt x="47" y="48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8" y="41"/>
                    <a:pt x="48" y="41"/>
                    <a:pt x="48" y="41"/>
                  </a:cubicBezTo>
                  <a:lnTo>
                    <a:pt x="48" y="48"/>
                  </a:lnTo>
                  <a:close/>
                  <a:moveTo>
                    <a:pt x="48" y="41"/>
                  </a:moveTo>
                  <a:cubicBezTo>
                    <a:pt x="48" y="41"/>
                    <a:pt x="48" y="41"/>
                    <a:pt x="48" y="41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7" y="34"/>
                    <a:pt x="47" y="34"/>
                    <a:pt x="47" y="34"/>
                  </a:cubicBezTo>
                  <a:cubicBezTo>
                    <a:pt x="48" y="34"/>
                    <a:pt x="48" y="34"/>
                    <a:pt x="48" y="34"/>
                  </a:cubicBezTo>
                  <a:lnTo>
                    <a:pt x="48" y="41"/>
                  </a:lnTo>
                  <a:close/>
                  <a:moveTo>
                    <a:pt x="49" y="48"/>
                  </a:moveTo>
                  <a:cubicBezTo>
                    <a:pt x="49" y="48"/>
                    <a:pt x="49" y="48"/>
                    <a:pt x="49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41"/>
                    <a:pt x="49" y="41"/>
                    <a:pt x="49" y="41"/>
                  </a:cubicBezTo>
                  <a:lnTo>
                    <a:pt x="49" y="48"/>
                  </a:lnTo>
                  <a:close/>
                  <a:moveTo>
                    <a:pt x="49" y="41"/>
                  </a:moveTo>
                  <a:cubicBezTo>
                    <a:pt x="49" y="41"/>
                    <a:pt x="49" y="41"/>
                    <a:pt x="49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lnTo>
                    <a:pt x="49" y="41"/>
                  </a:lnTo>
                  <a:close/>
                  <a:moveTo>
                    <a:pt x="50" y="48"/>
                  </a:moveTo>
                  <a:cubicBezTo>
                    <a:pt x="50" y="48"/>
                    <a:pt x="50" y="48"/>
                    <a:pt x="50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50" y="41"/>
                    <a:pt x="50" y="41"/>
                    <a:pt x="50" y="41"/>
                  </a:cubicBezTo>
                  <a:lnTo>
                    <a:pt x="50" y="48"/>
                  </a:lnTo>
                  <a:close/>
                  <a:moveTo>
                    <a:pt x="50" y="41"/>
                  </a:moveTo>
                  <a:cubicBezTo>
                    <a:pt x="50" y="41"/>
                    <a:pt x="50" y="41"/>
                    <a:pt x="50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50" y="34"/>
                    <a:pt x="50" y="34"/>
                    <a:pt x="50" y="34"/>
                  </a:cubicBezTo>
                  <a:lnTo>
                    <a:pt x="50" y="41"/>
                  </a:lnTo>
                  <a:close/>
                  <a:moveTo>
                    <a:pt x="52" y="48"/>
                  </a:moveTo>
                  <a:cubicBezTo>
                    <a:pt x="52" y="48"/>
                    <a:pt x="52" y="48"/>
                    <a:pt x="52" y="48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2" y="41"/>
                    <a:pt x="52" y="41"/>
                    <a:pt x="52" y="41"/>
                  </a:cubicBezTo>
                  <a:lnTo>
                    <a:pt x="52" y="48"/>
                  </a:lnTo>
                  <a:close/>
                  <a:moveTo>
                    <a:pt x="52" y="41"/>
                  </a:moveTo>
                  <a:cubicBezTo>
                    <a:pt x="52" y="41"/>
                    <a:pt x="52" y="41"/>
                    <a:pt x="52" y="41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52" y="34"/>
                    <a:pt x="52" y="34"/>
                    <a:pt x="52" y="34"/>
                  </a:cubicBezTo>
                  <a:lnTo>
                    <a:pt x="52" y="41"/>
                  </a:lnTo>
                  <a:close/>
                  <a:moveTo>
                    <a:pt x="53" y="48"/>
                  </a:moveTo>
                  <a:cubicBezTo>
                    <a:pt x="53" y="48"/>
                    <a:pt x="53" y="48"/>
                    <a:pt x="53" y="48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3" y="41"/>
                    <a:pt x="53" y="41"/>
                    <a:pt x="53" y="41"/>
                  </a:cubicBezTo>
                  <a:lnTo>
                    <a:pt x="53" y="48"/>
                  </a:lnTo>
                  <a:close/>
                  <a:moveTo>
                    <a:pt x="53" y="41"/>
                  </a:moveTo>
                  <a:cubicBezTo>
                    <a:pt x="53" y="41"/>
                    <a:pt x="53" y="41"/>
                    <a:pt x="53" y="41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2" y="34"/>
                    <a:pt x="52" y="34"/>
                    <a:pt x="52" y="34"/>
                  </a:cubicBezTo>
                  <a:cubicBezTo>
                    <a:pt x="53" y="34"/>
                    <a:pt x="53" y="34"/>
                    <a:pt x="53" y="34"/>
                  </a:cubicBezTo>
                  <a:lnTo>
                    <a:pt x="53" y="41"/>
                  </a:lnTo>
                  <a:close/>
                  <a:moveTo>
                    <a:pt x="54" y="48"/>
                  </a:moveTo>
                  <a:cubicBezTo>
                    <a:pt x="54" y="48"/>
                    <a:pt x="54" y="48"/>
                    <a:pt x="54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4" y="41"/>
                    <a:pt x="54" y="41"/>
                    <a:pt x="54" y="41"/>
                  </a:cubicBezTo>
                  <a:lnTo>
                    <a:pt x="54" y="48"/>
                  </a:lnTo>
                  <a:close/>
                  <a:moveTo>
                    <a:pt x="54" y="41"/>
                  </a:moveTo>
                  <a:cubicBezTo>
                    <a:pt x="54" y="41"/>
                    <a:pt x="54" y="41"/>
                    <a:pt x="54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3" y="34"/>
                    <a:pt x="53" y="34"/>
                    <a:pt x="53" y="34"/>
                  </a:cubicBezTo>
                  <a:cubicBezTo>
                    <a:pt x="54" y="33"/>
                    <a:pt x="54" y="33"/>
                    <a:pt x="54" y="33"/>
                  </a:cubicBezTo>
                  <a:lnTo>
                    <a:pt x="54" y="41"/>
                  </a:lnTo>
                  <a:close/>
                  <a:moveTo>
                    <a:pt x="55" y="48"/>
                  </a:moveTo>
                  <a:cubicBezTo>
                    <a:pt x="55" y="48"/>
                    <a:pt x="55" y="48"/>
                    <a:pt x="55" y="48"/>
                  </a:cubicBezTo>
                  <a:cubicBezTo>
                    <a:pt x="54" y="48"/>
                    <a:pt x="54" y="48"/>
                    <a:pt x="54" y="48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5" y="41"/>
                    <a:pt x="55" y="41"/>
                    <a:pt x="55" y="41"/>
                  </a:cubicBezTo>
                  <a:lnTo>
                    <a:pt x="55" y="48"/>
                  </a:lnTo>
                  <a:close/>
                  <a:moveTo>
                    <a:pt x="55" y="41"/>
                  </a:moveTo>
                  <a:cubicBezTo>
                    <a:pt x="55" y="41"/>
                    <a:pt x="55" y="41"/>
                    <a:pt x="55" y="41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4" y="33"/>
                    <a:pt x="54" y="33"/>
                    <a:pt x="54" y="33"/>
                  </a:cubicBezTo>
                  <a:cubicBezTo>
                    <a:pt x="55" y="33"/>
                    <a:pt x="55" y="33"/>
                    <a:pt x="55" y="33"/>
                  </a:cubicBezTo>
                  <a:lnTo>
                    <a:pt x="55" y="41"/>
                  </a:lnTo>
                  <a:close/>
                  <a:moveTo>
                    <a:pt x="57" y="48"/>
                  </a:moveTo>
                  <a:cubicBezTo>
                    <a:pt x="57" y="48"/>
                    <a:pt x="57" y="48"/>
                    <a:pt x="57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7" y="41"/>
                    <a:pt x="57" y="41"/>
                    <a:pt x="57" y="41"/>
                  </a:cubicBezTo>
                  <a:lnTo>
                    <a:pt x="57" y="48"/>
                  </a:lnTo>
                  <a:close/>
                  <a:moveTo>
                    <a:pt x="57" y="41"/>
                  </a:moveTo>
                  <a:cubicBezTo>
                    <a:pt x="57" y="41"/>
                    <a:pt x="57" y="41"/>
                    <a:pt x="57" y="41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5" y="33"/>
                    <a:pt x="55" y="33"/>
                    <a:pt x="55" y="33"/>
                  </a:cubicBezTo>
                  <a:cubicBezTo>
                    <a:pt x="57" y="33"/>
                    <a:pt x="57" y="33"/>
                    <a:pt x="57" y="33"/>
                  </a:cubicBezTo>
                  <a:lnTo>
                    <a:pt x="57" y="41"/>
                  </a:lnTo>
                  <a:close/>
                  <a:moveTo>
                    <a:pt x="57" y="48"/>
                  </a:moveTo>
                  <a:cubicBezTo>
                    <a:pt x="57" y="48"/>
                    <a:pt x="57" y="48"/>
                    <a:pt x="57" y="48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lnTo>
                    <a:pt x="57" y="48"/>
                  </a:lnTo>
                  <a:close/>
                  <a:moveTo>
                    <a:pt x="57" y="41"/>
                  </a:move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33"/>
                    <a:pt x="57" y="33"/>
                    <a:pt x="57" y="33"/>
                  </a:cubicBezTo>
                  <a:cubicBezTo>
                    <a:pt x="57" y="33"/>
                    <a:pt x="57" y="33"/>
                    <a:pt x="57" y="33"/>
                  </a:cubicBezTo>
                  <a:lnTo>
                    <a:pt x="57" y="41"/>
                  </a:lnTo>
                  <a:close/>
                  <a:moveTo>
                    <a:pt x="58" y="48"/>
                  </a:moveTo>
                  <a:cubicBezTo>
                    <a:pt x="58" y="48"/>
                    <a:pt x="58" y="48"/>
                    <a:pt x="58" y="48"/>
                  </a:cubicBezTo>
                  <a:cubicBezTo>
                    <a:pt x="58" y="48"/>
                    <a:pt x="58" y="48"/>
                    <a:pt x="58" y="48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41"/>
                    <a:pt x="58" y="41"/>
                    <a:pt x="58" y="41"/>
                  </a:cubicBezTo>
                  <a:lnTo>
                    <a:pt x="58" y="48"/>
                  </a:lnTo>
                  <a:close/>
                  <a:moveTo>
                    <a:pt x="58" y="41"/>
                  </a:moveTo>
                  <a:cubicBezTo>
                    <a:pt x="58" y="41"/>
                    <a:pt x="58" y="41"/>
                    <a:pt x="58" y="41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33"/>
                    <a:pt x="58" y="33"/>
                    <a:pt x="58" y="33"/>
                  </a:cubicBezTo>
                  <a:cubicBezTo>
                    <a:pt x="58" y="33"/>
                    <a:pt x="58" y="33"/>
                    <a:pt x="58" y="33"/>
                  </a:cubicBezTo>
                  <a:lnTo>
                    <a:pt x="58" y="41"/>
                  </a:lnTo>
                  <a:close/>
                  <a:moveTo>
                    <a:pt x="59" y="48"/>
                  </a:moveTo>
                  <a:cubicBezTo>
                    <a:pt x="59" y="48"/>
                    <a:pt x="59" y="48"/>
                    <a:pt x="59" y="48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9" y="41"/>
                    <a:pt x="59" y="41"/>
                    <a:pt x="59" y="41"/>
                  </a:cubicBezTo>
                  <a:lnTo>
                    <a:pt x="59" y="48"/>
                  </a:lnTo>
                  <a:close/>
                  <a:moveTo>
                    <a:pt x="59" y="41"/>
                  </a:moveTo>
                  <a:cubicBezTo>
                    <a:pt x="59" y="41"/>
                    <a:pt x="59" y="41"/>
                    <a:pt x="59" y="41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lnTo>
                    <a:pt x="59" y="41"/>
                  </a:lnTo>
                  <a:close/>
                  <a:moveTo>
                    <a:pt x="61" y="48"/>
                  </a:moveTo>
                  <a:cubicBezTo>
                    <a:pt x="61" y="48"/>
                    <a:pt x="61" y="48"/>
                    <a:pt x="61" y="48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1" y="41"/>
                    <a:pt x="61" y="41"/>
                    <a:pt x="61" y="41"/>
                  </a:cubicBezTo>
                  <a:lnTo>
                    <a:pt x="61" y="48"/>
                  </a:lnTo>
                  <a:close/>
                  <a:moveTo>
                    <a:pt x="61" y="41"/>
                  </a:moveTo>
                  <a:cubicBezTo>
                    <a:pt x="61" y="41"/>
                    <a:pt x="61" y="41"/>
                    <a:pt x="61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0" y="33"/>
                    <a:pt x="60" y="33"/>
                    <a:pt x="60" y="33"/>
                  </a:cubicBezTo>
                  <a:cubicBezTo>
                    <a:pt x="61" y="33"/>
                    <a:pt x="61" y="33"/>
                    <a:pt x="61" y="33"/>
                  </a:cubicBezTo>
                  <a:lnTo>
                    <a:pt x="61" y="41"/>
                  </a:lnTo>
                  <a:close/>
                  <a:moveTo>
                    <a:pt x="64" y="48"/>
                  </a:moveTo>
                  <a:cubicBezTo>
                    <a:pt x="64" y="48"/>
                    <a:pt x="64" y="48"/>
                    <a:pt x="64" y="4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64" y="41"/>
                    <a:pt x="64" y="41"/>
                    <a:pt x="64" y="41"/>
                  </a:cubicBezTo>
                  <a:lnTo>
                    <a:pt x="64" y="48"/>
                  </a:lnTo>
                  <a:close/>
                  <a:moveTo>
                    <a:pt x="64" y="41"/>
                  </a:moveTo>
                  <a:cubicBezTo>
                    <a:pt x="64" y="41"/>
                    <a:pt x="64" y="41"/>
                    <a:pt x="64" y="41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61" y="33"/>
                    <a:pt x="61" y="33"/>
                    <a:pt x="61" y="33"/>
                  </a:cubicBezTo>
                  <a:cubicBezTo>
                    <a:pt x="64" y="33"/>
                    <a:pt x="64" y="33"/>
                    <a:pt x="64" y="33"/>
                  </a:cubicBezTo>
                  <a:lnTo>
                    <a:pt x="64" y="41"/>
                  </a:lnTo>
                  <a:close/>
                  <a:moveTo>
                    <a:pt x="66" y="48"/>
                  </a:moveTo>
                  <a:cubicBezTo>
                    <a:pt x="66" y="48"/>
                    <a:pt x="66" y="48"/>
                    <a:pt x="66" y="48"/>
                  </a:cubicBezTo>
                  <a:cubicBezTo>
                    <a:pt x="64" y="48"/>
                    <a:pt x="64" y="48"/>
                    <a:pt x="64" y="48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66" y="41"/>
                    <a:pt x="66" y="41"/>
                    <a:pt x="66" y="41"/>
                  </a:cubicBezTo>
                  <a:lnTo>
                    <a:pt x="66" y="48"/>
                  </a:lnTo>
                  <a:close/>
                  <a:moveTo>
                    <a:pt x="66" y="41"/>
                  </a:moveTo>
                  <a:cubicBezTo>
                    <a:pt x="66" y="41"/>
                    <a:pt x="66" y="41"/>
                    <a:pt x="66" y="41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64" y="33"/>
                    <a:pt x="64" y="33"/>
                    <a:pt x="64" y="33"/>
                  </a:cubicBezTo>
                  <a:cubicBezTo>
                    <a:pt x="66" y="33"/>
                    <a:pt x="66" y="33"/>
                    <a:pt x="66" y="33"/>
                  </a:cubicBezTo>
                  <a:lnTo>
                    <a:pt x="66" y="41"/>
                  </a:lnTo>
                  <a:close/>
                  <a:moveTo>
                    <a:pt x="68" y="48"/>
                  </a:moveTo>
                  <a:cubicBezTo>
                    <a:pt x="68" y="48"/>
                    <a:pt x="68" y="48"/>
                    <a:pt x="68" y="48"/>
                  </a:cubicBezTo>
                  <a:cubicBezTo>
                    <a:pt x="66" y="48"/>
                    <a:pt x="66" y="48"/>
                    <a:pt x="66" y="48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8" y="41"/>
                    <a:pt x="68" y="41"/>
                    <a:pt x="68" y="41"/>
                  </a:cubicBezTo>
                  <a:lnTo>
                    <a:pt x="68" y="48"/>
                  </a:lnTo>
                  <a:close/>
                  <a:moveTo>
                    <a:pt x="68" y="41"/>
                  </a:moveTo>
                  <a:cubicBezTo>
                    <a:pt x="68" y="41"/>
                    <a:pt x="68" y="41"/>
                    <a:pt x="68" y="41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6" y="33"/>
                    <a:pt x="66" y="33"/>
                    <a:pt x="66" y="33"/>
                  </a:cubicBezTo>
                  <a:cubicBezTo>
                    <a:pt x="68" y="33"/>
                    <a:pt x="68" y="33"/>
                    <a:pt x="68" y="33"/>
                  </a:cubicBezTo>
                  <a:lnTo>
                    <a:pt x="68" y="41"/>
                  </a:lnTo>
                  <a:close/>
                  <a:moveTo>
                    <a:pt x="71" y="48"/>
                  </a:moveTo>
                  <a:cubicBezTo>
                    <a:pt x="71" y="48"/>
                    <a:pt x="71" y="48"/>
                    <a:pt x="71" y="48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71" y="41"/>
                    <a:pt x="71" y="41"/>
                    <a:pt x="71" y="41"/>
                  </a:cubicBezTo>
                  <a:lnTo>
                    <a:pt x="71" y="48"/>
                  </a:lnTo>
                  <a:close/>
                  <a:moveTo>
                    <a:pt x="71" y="41"/>
                  </a:moveTo>
                  <a:cubicBezTo>
                    <a:pt x="71" y="41"/>
                    <a:pt x="71" y="41"/>
                    <a:pt x="71" y="41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68" y="33"/>
                    <a:pt x="68" y="33"/>
                    <a:pt x="68" y="33"/>
                  </a:cubicBezTo>
                  <a:cubicBezTo>
                    <a:pt x="71" y="33"/>
                    <a:pt x="71" y="33"/>
                    <a:pt x="71" y="33"/>
                  </a:cubicBezTo>
                  <a:lnTo>
                    <a:pt x="71" y="41"/>
                  </a:lnTo>
                  <a:close/>
                  <a:moveTo>
                    <a:pt x="73" y="48"/>
                  </a:moveTo>
                  <a:cubicBezTo>
                    <a:pt x="73" y="48"/>
                    <a:pt x="73" y="48"/>
                    <a:pt x="73" y="48"/>
                  </a:cubicBezTo>
                  <a:cubicBezTo>
                    <a:pt x="71" y="48"/>
                    <a:pt x="71" y="48"/>
                    <a:pt x="71" y="48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3" y="41"/>
                    <a:pt x="73" y="41"/>
                    <a:pt x="73" y="41"/>
                  </a:cubicBezTo>
                  <a:lnTo>
                    <a:pt x="73" y="48"/>
                  </a:lnTo>
                  <a:close/>
                  <a:moveTo>
                    <a:pt x="73" y="41"/>
                  </a:moveTo>
                  <a:cubicBezTo>
                    <a:pt x="73" y="41"/>
                    <a:pt x="73" y="41"/>
                    <a:pt x="73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33"/>
                    <a:pt x="71" y="33"/>
                    <a:pt x="71" y="33"/>
                  </a:cubicBezTo>
                  <a:cubicBezTo>
                    <a:pt x="73" y="33"/>
                    <a:pt x="73" y="33"/>
                    <a:pt x="73" y="33"/>
                  </a:cubicBezTo>
                  <a:lnTo>
                    <a:pt x="73" y="41"/>
                  </a:lnTo>
                  <a:close/>
                  <a:moveTo>
                    <a:pt x="75" y="48"/>
                  </a:moveTo>
                  <a:cubicBezTo>
                    <a:pt x="75" y="48"/>
                    <a:pt x="75" y="48"/>
                    <a:pt x="75" y="48"/>
                  </a:cubicBezTo>
                  <a:cubicBezTo>
                    <a:pt x="73" y="48"/>
                    <a:pt x="73" y="48"/>
                    <a:pt x="73" y="48"/>
                  </a:cubicBezTo>
                  <a:cubicBezTo>
                    <a:pt x="73" y="41"/>
                    <a:pt x="73" y="41"/>
                    <a:pt x="73" y="41"/>
                  </a:cubicBezTo>
                  <a:cubicBezTo>
                    <a:pt x="75" y="41"/>
                    <a:pt x="75" y="41"/>
                    <a:pt x="75" y="41"/>
                  </a:cubicBezTo>
                  <a:lnTo>
                    <a:pt x="75" y="48"/>
                  </a:lnTo>
                  <a:close/>
                  <a:moveTo>
                    <a:pt x="75" y="41"/>
                  </a:moveTo>
                  <a:cubicBezTo>
                    <a:pt x="75" y="41"/>
                    <a:pt x="75" y="41"/>
                    <a:pt x="75" y="41"/>
                  </a:cubicBezTo>
                  <a:cubicBezTo>
                    <a:pt x="73" y="41"/>
                    <a:pt x="73" y="41"/>
                    <a:pt x="73" y="41"/>
                  </a:cubicBezTo>
                  <a:cubicBezTo>
                    <a:pt x="73" y="33"/>
                    <a:pt x="73" y="33"/>
                    <a:pt x="73" y="33"/>
                  </a:cubicBezTo>
                  <a:cubicBezTo>
                    <a:pt x="75" y="33"/>
                    <a:pt x="75" y="33"/>
                    <a:pt x="75" y="33"/>
                  </a:cubicBezTo>
                  <a:lnTo>
                    <a:pt x="75" y="41"/>
                  </a:lnTo>
                  <a:close/>
                  <a:moveTo>
                    <a:pt x="77" y="48"/>
                  </a:moveTo>
                  <a:cubicBezTo>
                    <a:pt x="77" y="48"/>
                    <a:pt x="77" y="48"/>
                    <a:pt x="77" y="48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77" y="41"/>
                    <a:pt x="77" y="41"/>
                    <a:pt x="77" y="41"/>
                  </a:cubicBezTo>
                  <a:lnTo>
                    <a:pt x="77" y="48"/>
                  </a:lnTo>
                  <a:close/>
                  <a:moveTo>
                    <a:pt x="77" y="41"/>
                  </a:moveTo>
                  <a:cubicBezTo>
                    <a:pt x="77" y="41"/>
                    <a:pt x="77" y="41"/>
                    <a:pt x="77" y="41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7" y="33"/>
                    <a:pt x="77" y="33"/>
                    <a:pt x="77" y="33"/>
                  </a:cubicBezTo>
                  <a:lnTo>
                    <a:pt x="77" y="41"/>
                  </a:lnTo>
                  <a:close/>
                  <a:moveTo>
                    <a:pt x="80" y="48"/>
                  </a:moveTo>
                  <a:cubicBezTo>
                    <a:pt x="80" y="48"/>
                    <a:pt x="80" y="48"/>
                    <a:pt x="80" y="48"/>
                  </a:cubicBezTo>
                  <a:cubicBezTo>
                    <a:pt x="78" y="48"/>
                    <a:pt x="78" y="48"/>
                    <a:pt x="78" y="48"/>
                  </a:cubicBezTo>
                  <a:cubicBezTo>
                    <a:pt x="78" y="41"/>
                    <a:pt x="78" y="41"/>
                    <a:pt x="78" y="41"/>
                  </a:cubicBezTo>
                  <a:cubicBezTo>
                    <a:pt x="80" y="41"/>
                    <a:pt x="80" y="41"/>
                    <a:pt x="80" y="41"/>
                  </a:cubicBezTo>
                  <a:lnTo>
                    <a:pt x="80" y="48"/>
                  </a:lnTo>
                  <a:close/>
                  <a:moveTo>
                    <a:pt x="80" y="41"/>
                  </a:moveTo>
                  <a:cubicBezTo>
                    <a:pt x="80" y="41"/>
                    <a:pt x="80" y="41"/>
                    <a:pt x="80" y="41"/>
                  </a:cubicBezTo>
                  <a:cubicBezTo>
                    <a:pt x="78" y="41"/>
                    <a:pt x="78" y="41"/>
                    <a:pt x="78" y="41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80" y="33"/>
                    <a:pt x="80" y="33"/>
                    <a:pt x="80" y="33"/>
                  </a:cubicBezTo>
                  <a:lnTo>
                    <a:pt x="80" y="41"/>
                  </a:lnTo>
                  <a:close/>
                  <a:moveTo>
                    <a:pt x="82" y="48"/>
                  </a:moveTo>
                  <a:cubicBezTo>
                    <a:pt x="82" y="48"/>
                    <a:pt x="82" y="48"/>
                    <a:pt x="82" y="48"/>
                  </a:cubicBezTo>
                  <a:cubicBezTo>
                    <a:pt x="80" y="48"/>
                    <a:pt x="80" y="48"/>
                    <a:pt x="80" y="48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82" y="41"/>
                    <a:pt x="82" y="41"/>
                    <a:pt x="82" y="41"/>
                  </a:cubicBezTo>
                  <a:lnTo>
                    <a:pt x="82" y="48"/>
                  </a:lnTo>
                  <a:close/>
                  <a:moveTo>
                    <a:pt x="82" y="41"/>
                  </a:moveTo>
                  <a:cubicBezTo>
                    <a:pt x="82" y="41"/>
                    <a:pt x="82" y="41"/>
                    <a:pt x="82" y="41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2" y="33"/>
                    <a:pt x="82" y="33"/>
                    <a:pt x="82" y="33"/>
                  </a:cubicBezTo>
                  <a:lnTo>
                    <a:pt x="82" y="41"/>
                  </a:lnTo>
                  <a:close/>
                  <a:moveTo>
                    <a:pt x="84" y="48"/>
                  </a:moveTo>
                  <a:cubicBezTo>
                    <a:pt x="84" y="48"/>
                    <a:pt x="84" y="48"/>
                    <a:pt x="84" y="48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4" y="41"/>
                    <a:pt x="84" y="41"/>
                    <a:pt x="84" y="41"/>
                  </a:cubicBezTo>
                  <a:lnTo>
                    <a:pt x="84" y="48"/>
                  </a:lnTo>
                  <a:close/>
                  <a:moveTo>
                    <a:pt x="84" y="41"/>
                  </a:moveTo>
                  <a:cubicBezTo>
                    <a:pt x="84" y="41"/>
                    <a:pt x="84" y="41"/>
                    <a:pt x="84" y="41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2" y="33"/>
                    <a:pt x="82" y="33"/>
                    <a:pt x="82" y="33"/>
                  </a:cubicBezTo>
                  <a:cubicBezTo>
                    <a:pt x="84" y="33"/>
                    <a:pt x="84" y="33"/>
                    <a:pt x="84" y="33"/>
                  </a:cubicBezTo>
                  <a:lnTo>
                    <a:pt x="84" y="41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85" y="48"/>
                    <a:pt x="85" y="48"/>
                    <a:pt x="85" y="48"/>
                  </a:cubicBezTo>
                  <a:cubicBezTo>
                    <a:pt x="85" y="41"/>
                    <a:pt x="85" y="41"/>
                    <a:pt x="85" y="41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9" y="48"/>
                    <a:pt x="89" y="48"/>
                    <a:pt x="89" y="48"/>
                  </a:cubicBezTo>
                  <a:cubicBezTo>
                    <a:pt x="92" y="48"/>
                    <a:pt x="92" y="48"/>
                    <a:pt x="92" y="48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4" y="41"/>
                    <a:pt x="94" y="41"/>
                    <a:pt x="94" y="41"/>
                  </a:cubicBezTo>
                  <a:lnTo>
                    <a:pt x="94" y="48"/>
                  </a:lnTo>
                  <a:close/>
                  <a:moveTo>
                    <a:pt x="90" y="48"/>
                  </a:moveTo>
                  <a:cubicBezTo>
                    <a:pt x="90" y="48"/>
                    <a:pt x="90" y="48"/>
                    <a:pt x="90" y="48"/>
                  </a:cubicBezTo>
                  <a:cubicBezTo>
                    <a:pt x="90" y="45"/>
                    <a:pt x="90" y="45"/>
                    <a:pt x="90" y="45"/>
                  </a:cubicBezTo>
                  <a:cubicBezTo>
                    <a:pt x="91" y="45"/>
                    <a:pt x="91" y="45"/>
                    <a:pt x="91" y="45"/>
                  </a:cubicBezTo>
                  <a:cubicBezTo>
                    <a:pt x="91" y="48"/>
                    <a:pt x="91" y="48"/>
                    <a:pt x="91" y="48"/>
                  </a:cubicBezTo>
                  <a:lnTo>
                    <a:pt x="90" y="48"/>
                  </a:lnTo>
                  <a:close/>
                  <a:moveTo>
                    <a:pt x="94" y="41"/>
                  </a:moveTo>
                  <a:cubicBezTo>
                    <a:pt x="94" y="41"/>
                    <a:pt x="94" y="41"/>
                    <a:pt x="94" y="41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2" y="34"/>
                    <a:pt x="92" y="34"/>
                    <a:pt x="92" y="34"/>
                  </a:cubicBezTo>
                  <a:cubicBezTo>
                    <a:pt x="89" y="33"/>
                    <a:pt x="89" y="33"/>
                    <a:pt x="89" y="33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94" y="33"/>
                    <a:pt x="94" y="33"/>
                    <a:pt x="94" y="33"/>
                  </a:cubicBezTo>
                  <a:lnTo>
                    <a:pt x="94" y="41"/>
                  </a:lnTo>
                  <a:close/>
                  <a:moveTo>
                    <a:pt x="96" y="48"/>
                  </a:moveTo>
                  <a:cubicBezTo>
                    <a:pt x="96" y="48"/>
                    <a:pt x="96" y="48"/>
                    <a:pt x="96" y="48"/>
                  </a:cubicBezTo>
                  <a:cubicBezTo>
                    <a:pt x="94" y="48"/>
                    <a:pt x="94" y="48"/>
                    <a:pt x="94" y="48"/>
                  </a:cubicBezTo>
                  <a:cubicBezTo>
                    <a:pt x="94" y="41"/>
                    <a:pt x="94" y="41"/>
                    <a:pt x="94" y="41"/>
                  </a:cubicBezTo>
                  <a:cubicBezTo>
                    <a:pt x="96" y="41"/>
                    <a:pt x="96" y="41"/>
                    <a:pt x="96" y="41"/>
                  </a:cubicBezTo>
                  <a:lnTo>
                    <a:pt x="96" y="48"/>
                  </a:lnTo>
                  <a:close/>
                  <a:moveTo>
                    <a:pt x="96" y="41"/>
                  </a:moveTo>
                  <a:cubicBezTo>
                    <a:pt x="96" y="41"/>
                    <a:pt x="96" y="41"/>
                    <a:pt x="96" y="41"/>
                  </a:cubicBezTo>
                  <a:cubicBezTo>
                    <a:pt x="94" y="41"/>
                    <a:pt x="94" y="41"/>
                    <a:pt x="94" y="41"/>
                  </a:cubicBezTo>
                  <a:cubicBezTo>
                    <a:pt x="94" y="33"/>
                    <a:pt x="94" y="33"/>
                    <a:pt x="94" y="33"/>
                  </a:cubicBezTo>
                  <a:cubicBezTo>
                    <a:pt x="96" y="33"/>
                    <a:pt x="96" y="33"/>
                    <a:pt x="96" y="33"/>
                  </a:cubicBezTo>
                  <a:lnTo>
                    <a:pt x="96" y="41"/>
                  </a:lnTo>
                  <a:close/>
                  <a:moveTo>
                    <a:pt x="96" y="33"/>
                  </a:moveTo>
                  <a:cubicBezTo>
                    <a:pt x="96" y="33"/>
                    <a:pt x="96" y="33"/>
                    <a:pt x="96" y="33"/>
                  </a:cubicBezTo>
                  <a:cubicBezTo>
                    <a:pt x="98" y="34"/>
                    <a:pt x="98" y="34"/>
                    <a:pt x="98" y="34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6" y="41"/>
                    <a:pt x="96" y="41"/>
                    <a:pt x="96" y="41"/>
                  </a:cubicBezTo>
                  <a:lnTo>
                    <a:pt x="96" y="33"/>
                  </a:lnTo>
                  <a:close/>
                  <a:moveTo>
                    <a:pt x="101" y="48"/>
                  </a:moveTo>
                  <a:cubicBezTo>
                    <a:pt x="101" y="48"/>
                    <a:pt x="101" y="48"/>
                    <a:pt x="101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99" y="48"/>
                    <a:pt x="99" y="48"/>
                    <a:pt x="99" y="48"/>
                  </a:cubicBezTo>
                  <a:cubicBezTo>
                    <a:pt x="99" y="41"/>
                    <a:pt x="99" y="41"/>
                    <a:pt x="99" y="41"/>
                  </a:cubicBezTo>
                  <a:cubicBezTo>
                    <a:pt x="101" y="41"/>
                    <a:pt x="101" y="41"/>
                    <a:pt x="101" y="41"/>
                  </a:cubicBezTo>
                  <a:lnTo>
                    <a:pt x="101" y="48"/>
                  </a:lnTo>
                  <a:close/>
                  <a:moveTo>
                    <a:pt x="101" y="41"/>
                  </a:moveTo>
                  <a:cubicBezTo>
                    <a:pt x="101" y="41"/>
                    <a:pt x="101" y="41"/>
                    <a:pt x="101" y="41"/>
                  </a:cubicBezTo>
                  <a:cubicBezTo>
                    <a:pt x="99" y="41"/>
                    <a:pt x="99" y="41"/>
                    <a:pt x="99" y="41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101" y="34"/>
                    <a:pt x="101" y="34"/>
                    <a:pt x="101" y="34"/>
                  </a:cubicBezTo>
                  <a:lnTo>
                    <a:pt x="101" y="41"/>
                  </a:lnTo>
                  <a:close/>
                  <a:moveTo>
                    <a:pt x="103" y="48"/>
                  </a:moveTo>
                  <a:cubicBezTo>
                    <a:pt x="103" y="48"/>
                    <a:pt x="103" y="48"/>
                    <a:pt x="103" y="48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3" y="41"/>
                    <a:pt x="103" y="41"/>
                    <a:pt x="103" y="41"/>
                  </a:cubicBezTo>
                  <a:lnTo>
                    <a:pt x="103" y="48"/>
                  </a:lnTo>
                  <a:close/>
                  <a:moveTo>
                    <a:pt x="103" y="41"/>
                  </a:moveTo>
                  <a:cubicBezTo>
                    <a:pt x="103" y="41"/>
                    <a:pt x="103" y="41"/>
                    <a:pt x="103" y="41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3" y="34"/>
                    <a:pt x="103" y="34"/>
                    <a:pt x="103" y="34"/>
                  </a:cubicBezTo>
                  <a:lnTo>
                    <a:pt x="103" y="41"/>
                  </a:lnTo>
                  <a:close/>
                  <a:moveTo>
                    <a:pt x="105" y="48"/>
                  </a:moveTo>
                  <a:cubicBezTo>
                    <a:pt x="105" y="48"/>
                    <a:pt x="105" y="48"/>
                    <a:pt x="105" y="48"/>
                  </a:cubicBezTo>
                  <a:cubicBezTo>
                    <a:pt x="103" y="48"/>
                    <a:pt x="103" y="48"/>
                    <a:pt x="103" y="48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5" y="41"/>
                    <a:pt x="105" y="41"/>
                    <a:pt x="105" y="41"/>
                  </a:cubicBezTo>
                  <a:lnTo>
                    <a:pt x="105" y="48"/>
                  </a:lnTo>
                  <a:close/>
                  <a:moveTo>
                    <a:pt x="105" y="41"/>
                  </a:moveTo>
                  <a:cubicBezTo>
                    <a:pt x="105" y="41"/>
                    <a:pt x="105" y="41"/>
                    <a:pt x="105" y="41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3" y="34"/>
                    <a:pt x="103" y="34"/>
                    <a:pt x="103" y="34"/>
                  </a:cubicBezTo>
                  <a:cubicBezTo>
                    <a:pt x="105" y="34"/>
                    <a:pt x="105" y="34"/>
                    <a:pt x="105" y="34"/>
                  </a:cubicBezTo>
                  <a:lnTo>
                    <a:pt x="105" y="41"/>
                  </a:lnTo>
                  <a:close/>
                  <a:moveTo>
                    <a:pt x="107" y="48"/>
                  </a:moveTo>
                  <a:cubicBezTo>
                    <a:pt x="107" y="48"/>
                    <a:pt x="107" y="48"/>
                    <a:pt x="107" y="48"/>
                  </a:cubicBezTo>
                  <a:cubicBezTo>
                    <a:pt x="105" y="48"/>
                    <a:pt x="105" y="48"/>
                    <a:pt x="105" y="48"/>
                  </a:cubicBezTo>
                  <a:cubicBezTo>
                    <a:pt x="105" y="41"/>
                    <a:pt x="105" y="41"/>
                    <a:pt x="105" y="41"/>
                  </a:cubicBezTo>
                  <a:cubicBezTo>
                    <a:pt x="107" y="41"/>
                    <a:pt x="107" y="41"/>
                    <a:pt x="107" y="41"/>
                  </a:cubicBezTo>
                  <a:lnTo>
                    <a:pt x="107" y="48"/>
                  </a:lnTo>
                  <a:close/>
                  <a:moveTo>
                    <a:pt x="107" y="41"/>
                  </a:moveTo>
                  <a:cubicBezTo>
                    <a:pt x="107" y="41"/>
                    <a:pt x="107" y="41"/>
                    <a:pt x="107" y="41"/>
                  </a:cubicBezTo>
                  <a:cubicBezTo>
                    <a:pt x="105" y="41"/>
                    <a:pt x="105" y="41"/>
                    <a:pt x="105" y="41"/>
                  </a:cubicBezTo>
                  <a:cubicBezTo>
                    <a:pt x="105" y="34"/>
                    <a:pt x="105" y="34"/>
                    <a:pt x="105" y="34"/>
                  </a:cubicBezTo>
                  <a:cubicBezTo>
                    <a:pt x="107" y="34"/>
                    <a:pt x="107" y="34"/>
                    <a:pt x="107" y="34"/>
                  </a:cubicBezTo>
                  <a:lnTo>
                    <a:pt x="107" y="41"/>
                  </a:lnTo>
                  <a:close/>
                  <a:moveTo>
                    <a:pt x="109" y="48"/>
                  </a:moveTo>
                  <a:cubicBezTo>
                    <a:pt x="109" y="48"/>
                    <a:pt x="109" y="48"/>
                    <a:pt x="109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1"/>
                    <a:pt x="107" y="41"/>
                    <a:pt x="107" y="41"/>
                  </a:cubicBezTo>
                  <a:cubicBezTo>
                    <a:pt x="109" y="41"/>
                    <a:pt x="109" y="41"/>
                    <a:pt x="109" y="41"/>
                  </a:cubicBezTo>
                  <a:lnTo>
                    <a:pt x="109" y="48"/>
                  </a:lnTo>
                  <a:close/>
                  <a:moveTo>
                    <a:pt x="109" y="41"/>
                  </a:moveTo>
                  <a:cubicBezTo>
                    <a:pt x="109" y="41"/>
                    <a:pt x="109" y="41"/>
                    <a:pt x="109" y="41"/>
                  </a:cubicBezTo>
                  <a:cubicBezTo>
                    <a:pt x="107" y="41"/>
                    <a:pt x="107" y="41"/>
                    <a:pt x="107" y="41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9" y="34"/>
                    <a:pt x="109" y="34"/>
                    <a:pt x="109" y="34"/>
                  </a:cubicBezTo>
                  <a:lnTo>
                    <a:pt x="109" y="41"/>
                  </a:lnTo>
                  <a:close/>
                  <a:moveTo>
                    <a:pt x="112" y="48"/>
                  </a:moveTo>
                  <a:cubicBezTo>
                    <a:pt x="112" y="48"/>
                    <a:pt x="112" y="48"/>
                    <a:pt x="112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2" y="48"/>
                    <a:pt x="112" y="48"/>
                    <a:pt x="112" y="48"/>
                  </a:cubicBezTo>
                  <a:close/>
                  <a:moveTo>
                    <a:pt x="112" y="48"/>
                  </a:moveTo>
                  <a:cubicBezTo>
                    <a:pt x="112" y="48"/>
                    <a:pt x="112" y="48"/>
                    <a:pt x="112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0" y="41"/>
                    <a:pt x="110" y="41"/>
                    <a:pt x="110" y="41"/>
                  </a:cubicBezTo>
                  <a:cubicBezTo>
                    <a:pt x="112" y="41"/>
                    <a:pt x="112" y="41"/>
                    <a:pt x="112" y="41"/>
                  </a:cubicBezTo>
                  <a:lnTo>
                    <a:pt x="112" y="48"/>
                  </a:lnTo>
                  <a:close/>
                  <a:moveTo>
                    <a:pt x="112" y="41"/>
                  </a:moveTo>
                  <a:cubicBezTo>
                    <a:pt x="112" y="41"/>
                    <a:pt x="112" y="41"/>
                    <a:pt x="112" y="41"/>
                  </a:cubicBezTo>
                  <a:cubicBezTo>
                    <a:pt x="110" y="41"/>
                    <a:pt x="110" y="41"/>
                    <a:pt x="110" y="41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12" y="34"/>
                    <a:pt x="112" y="34"/>
                    <a:pt x="112" y="34"/>
                  </a:cubicBezTo>
                  <a:lnTo>
                    <a:pt x="112" y="41"/>
                  </a:lnTo>
                  <a:close/>
                  <a:moveTo>
                    <a:pt x="114" y="48"/>
                  </a:moveTo>
                  <a:cubicBezTo>
                    <a:pt x="114" y="48"/>
                    <a:pt x="114" y="48"/>
                    <a:pt x="114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4" y="48"/>
                    <a:pt x="114" y="48"/>
                    <a:pt x="114" y="48"/>
                  </a:cubicBezTo>
                  <a:close/>
                  <a:moveTo>
                    <a:pt x="114" y="48"/>
                  </a:moveTo>
                  <a:cubicBezTo>
                    <a:pt x="114" y="48"/>
                    <a:pt x="114" y="48"/>
                    <a:pt x="114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2" y="41"/>
                    <a:pt x="112" y="41"/>
                    <a:pt x="112" y="41"/>
                  </a:cubicBezTo>
                  <a:cubicBezTo>
                    <a:pt x="114" y="41"/>
                    <a:pt x="114" y="41"/>
                    <a:pt x="114" y="41"/>
                  </a:cubicBezTo>
                  <a:lnTo>
                    <a:pt x="114" y="48"/>
                  </a:lnTo>
                  <a:close/>
                  <a:moveTo>
                    <a:pt x="114" y="41"/>
                  </a:moveTo>
                  <a:cubicBezTo>
                    <a:pt x="114" y="41"/>
                    <a:pt x="114" y="41"/>
                    <a:pt x="114" y="41"/>
                  </a:cubicBezTo>
                  <a:cubicBezTo>
                    <a:pt x="112" y="41"/>
                    <a:pt x="112" y="41"/>
                    <a:pt x="112" y="41"/>
                  </a:cubicBezTo>
                  <a:cubicBezTo>
                    <a:pt x="112" y="34"/>
                    <a:pt x="112" y="34"/>
                    <a:pt x="112" y="34"/>
                  </a:cubicBezTo>
                  <a:cubicBezTo>
                    <a:pt x="114" y="34"/>
                    <a:pt x="114" y="34"/>
                    <a:pt x="114" y="34"/>
                  </a:cubicBezTo>
                  <a:lnTo>
                    <a:pt x="114" y="41"/>
                  </a:lnTo>
                  <a:close/>
                  <a:moveTo>
                    <a:pt x="116" y="48"/>
                  </a:moveTo>
                  <a:cubicBezTo>
                    <a:pt x="116" y="48"/>
                    <a:pt x="116" y="48"/>
                    <a:pt x="116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6" y="48"/>
                    <a:pt x="116" y="48"/>
                    <a:pt x="116" y="48"/>
                  </a:cubicBezTo>
                  <a:close/>
                  <a:moveTo>
                    <a:pt x="116" y="48"/>
                  </a:moveTo>
                  <a:cubicBezTo>
                    <a:pt x="116" y="48"/>
                    <a:pt x="116" y="48"/>
                    <a:pt x="116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4" y="41"/>
                    <a:pt x="114" y="41"/>
                    <a:pt x="114" y="41"/>
                  </a:cubicBezTo>
                  <a:cubicBezTo>
                    <a:pt x="116" y="41"/>
                    <a:pt x="116" y="41"/>
                    <a:pt x="116" y="41"/>
                  </a:cubicBezTo>
                  <a:lnTo>
                    <a:pt x="116" y="48"/>
                  </a:lnTo>
                  <a:close/>
                  <a:moveTo>
                    <a:pt x="116" y="41"/>
                  </a:moveTo>
                  <a:cubicBezTo>
                    <a:pt x="116" y="41"/>
                    <a:pt x="116" y="41"/>
                    <a:pt x="116" y="41"/>
                  </a:cubicBezTo>
                  <a:cubicBezTo>
                    <a:pt x="114" y="41"/>
                    <a:pt x="114" y="41"/>
                    <a:pt x="114" y="41"/>
                  </a:cubicBezTo>
                  <a:cubicBezTo>
                    <a:pt x="114" y="34"/>
                    <a:pt x="114" y="34"/>
                    <a:pt x="114" y="34"/>
                  </a:cubicBezTo>
                  <a:cubicBezTo>
                    <a:pt x="116" y="34"/>
                    <a:pt x="116" y="34"/>
                    <a:pt x="116" y="34"/>
                  </a:cubicBezTo>
                  <a:lnTo>
                    <a:pt x="116" y="41"/>
                  </a:lnTo>
                  <a:close/>
                  <a:moveTo>
                    <a:pt x="117" y="48"/>
                  </a:moveTo>
                  <a:cubicBezTo>
                    <a:pt x="117" y="48"/>
                    <a:pt x="117" y="48"/>
                    <a:pt x="117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7" y="48"/>
                    <a:pt x="117" y="48"/>
                    <a:pt x="117" y="48"/>
                  </a:cubicBezTo>
                  <a:close/>
                  <a:moveTo>
                    <a:pt x="117" y="48"/>
                  </a:moveTo>
                  <a:cubicBezTo>
                    <a:pt x="117" y="48"/>
                    <a:pt x="117" y="48"/>
                    <a:pt x="117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6" y="41"/>
                    <a:pt x="116" y="41"/>
                    <a:pt x="116" y="41"/>
                  </a:cubicBezTo>
                  <a:cubicBezTo>
                    <a:pt x="117" y="41"/>
                    <a:pt x="117" y="41"/>
                    <a:pt x="117" y="41"/>
                  </a:cubicBezTo>
                  <a:lnTo>
                    <a:pt x="117" y="48"/>
                  </a:lnTo>
                  <a:close/>
                  <a:moveTo>
                    <a:pt x="117" y="34"/>
                  </a:moveTo>
                  <a:cubicBezTo>
                    <a:pt x="117" y="34"/>
                    <a:pt x="117" y="34"/>
                    <a:pt x="117" y="34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6" y="41"/>
                    <a:pt x="116" y="41"/>
                    <a:pt x="116" y="41"/>
                  </a:cubicBezTo>
                  <a:cubicBezTo>
                    <a:pt x="116" y="34"/>
                    <a:pt x="116" y="34"/>
                    <a:pt x="116" y="34"/>
                  </a:cubicBezTo>
                  <a:cubicBezTo>
                    <a:pt x="117" y="34"/>
                    <a:pt x="117" y="34"/>
                    <a:pt x="117" y="34"/>
                  </a:cubicBezTo>
                  <a:close/>
                  <a:moveTo>
                    <a:pt x="119" y="48"/>
                  </a:moveTo>
                  <a:cubicBezTo>
                    <a:pt x="119" y="48"/>
                    <a:pt x="119" y="48"/>
                    <a:pt x="119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9" y="48"/>
                    <a:pt x="119" y="48"/>
                    <a:pt x="119" y="48"/>
                  </a:cubicBezTo>
                  <a:close/>
                  <a:moveTo>
                    <a:pt x="119" y="48"/>
                  </a:moveTo>
                  <a:cubicBezTo>
                    <a:pt x="119" y="48"/>
                    <a:pt x="119" y="48"/>
                    <a:pt x="119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9" y="41"/>
                    <a:pt x="119" y="41"/>
                    <a:pt x="119" y="41"/>
                  </a:cubicBezTo>
                  <a:lnTo>
                    <a:pt x="119" y="48"/>
                  </a:lnTo>
                  <a:close/>
                  <a:moveTo>
                    <a:pt x="119" y="41"/>
                  </a:moveTo>
                  <a:cubicBezTo>
                    <a:pt x="119" y="41"/>
                    <a:pt x="119" y="41"/>
                    <a:pt x="119" y="41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7" y="34"/>
                    <a:pt x="117" y="34"/>
                    <a:pt x="117" y="34"/>
                  </a:cubicBezTo>
                  <a:cubicBezTo>
                    <a:pt x="119" y="34"/>
                    <a:pt x="119" y="34"/>
                    <a:pt x="119" y="34"/>
                  </a:cubicBezTo>
                  <a:cubicBezTo>
                    <a:pt x="119" y="34"/>
                    <a:pt x="119" y="34"/>
                    <a:pt x="119" y="34"/>
                  </a:cubicBezTo>
                  <a:lnTo>
                    <a:pt x="119" y="41"/>
                  </a:ln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20" y="48"/>
                    <a:pt x="120" y="48"/>
                    <a:pt x="120" y="48"/>
                  </a:cubicBez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19" y="41"/>
                    <a:pt x="119" y="41"/>
                    <a:pt x="119" y="41"/>
                  </a:cubicBezTo>
                  <a:cubicBezTo>
                    <a:pt x="120" y="41"/>
                    <a:pt x="120" y="41"/>
                    <a:pt x="120" y="41"/>
                  </a:cubicBezTo>
                  <a:lnTo>
                    <a:pt x="120" y="48"/>
                  </a:lnTo>
                  <a:close/>
                  <a:moveTo>
                    <a:pt x="143" y="18"/>
                  </a:moveTo>
                  <a:cubicBezTo>
                    <a:pt x="143" y="18"/>
                    <a:pt x="143" y="18"/>
                    <a:pt x="143" y="18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5" y="19"/>
                    <a:pt x="145" y="19"/>
                    <a:pt x="145" y="19"/>
                  </a:cubicBezTo>
                  <a:cubicBezTo>
                    <a:pt x="145" y="19"/>
                    <a:pt x="146" y="19"/>
                    <a:pt x="146" y="19"/>
                  </a:cubicBezTo>
                  <a:cubicBezTo>
                    <a:pt x="146" y="19"/>
                    <a:pt x="146" y="19"/>
                    <a:pt x="146" y="19"/>
                  </a:cubicBezTo>
                  <a:cubicBezTo>
                    <a:pt x="147" y="19"/>
                    <a:pt x="147" y="19"/>
                    <a:pt x="147" y="19"/>
                  </a:cubicBezTo>
                  <a:cubicBezTo>
                    <a:pt x="147" y="19"/>
                    <a:pt x="147" y="19"/>
                    <a:pt x="147" y="19"/>
                  </a:cubicBezTo>
                  <a:cubicBezTo>
                    <a:pt x="152" y="20"/>
                    <a:pt x="153" y="21"/>
                    <a:pt x="153" y="21"/>
                  </a:cubicBezTo>
                  <a:cubicBezTo>
                    <a:pt x="153" y="29"/>
                    <a:pt x="153" y="29"/>
                    <a:pt x="153" y="29"/>
                  </a:cubicBezTo>
                  <a:cubicBezTo>
                    <a:pt x="153" y="29"/>
                    <a:pt x="153" y="29"/>
                    <a:pt x="153" y="29"/>
                  </a:cubicBezTo>
                  <a:cubicBezTo>
                    <a:pt x="153" y="21"/>
                    <a:pt x="153" y="21"/>
                    <a:pt x="153" y="21"/>
                  </a:cubicBezTo>
                  <a:cubicBezTo>
                    <a:pt x="153" y="21"/>
                    <a:pt x="150" y="20"/>
                    <a:pt x="146" y="20"/>
                  </a:cubicBezTo>
                  <a:cubicBezTo>
                    <a:pt x="143" y="20"/>
                    <a:pt x="140" y="21"/>
                    <a:pt x="140" y="21"/>
                  </a:cubicBezTo>
                  <a:cubicBezTo>
                    <a:pt x="139" y="29"/>
                    <a:pt x="139" y="29"/>
                    <a:pt x="139" y="29"/>
                  </a:cubicBezTo>
                  <a:cubicBezTo>
                    <a:pt x="139" y="29"/>
                    <a:pt x="139" y="29"/>
                    <a:pt x="139" y="29"/>
                  </a:cubicBezTo>
                  <a:cubicBezTo>
                    <a:pt x="140" y="21"/>
                    <a:pt x="140" y="21"/>
                    <a:pt x="140" y="21"/>
                  </a:cubicBezTo>
                  <a:cubicBezTo>
                    <a:pt x="140" y="21"/>
                    <a:pt x="141" y="20"/>
                    <a:pt x="143" y="20"/>
                  </a:cubicBezTo>
                  <a:lnTo>
                    <a:pt x="143" y="18"/>
                  </a:lnTo>
                  <a:close/>
                  <a:moveTo>
                    <a:pt x="142" y="31"/>
                  </a:moveTo>
                  <a:cubicBezTo>
                    <a:pt x="142" y="31"/>
                    <a:pt x="142" y="31"/>
                    <a:pt x="142" y="31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40" y="31"/>
                    <a:pt x="140" y="31"/>
                    <a:pt x="140" y="31"/>
                  </a:cubicBezTo>
                  <a:lnTo>
                    <a:pt x="142" y="31"/>
                  </a:lnTo>
                  <a:close/>
                  <a:moveTo>
                    <a:pt x="141" y="20"/>
                  </a:moveTo>
                  <a:cubicBezTo>
                    <a:pt x="141" y="20"/>
                    <a:pt x="141" y="20"/>
                    <a:pt x="141" y="20"/>
                  </a:cubicBezTo>
                  <a:cubicBezTo>
                    <a:pt x="141" y="18"/>
                    <a:pt x="141" y="18"/>
                    <a:pt x="141" y="18"/>
                  </a:cubicBezTo>
                  <a:cubicBezTo>
                    <a:pt x="141" y="20"/>
                    <a:pt x="141" y="20"/>
                    <a:pt x="141" y="20"/>
                  </a:cubicBezTo>
                  <a:close/>
                  <a:moveTo>
                    <a:pt x="140" y="15"/>
                  </a:moveTo>
                  <a:cubicBezTo>
                    <a:pt x="140" y="15"/>
                    <a:pt x="140" y="15"/>
                    <a:pt x="140" y="15"/>
                  </a:cubicBezTo>
                  <a:cubicBezTo>
                    <a:pt x="141" y="15"/>
                    <a:pt x="141" y="15"/>
                    <a:pt x="141" y="15"/>
                  </a:cubicBezTo>
                  <a:cubicBezTo>
                    <a:pt x="141" y="17"/>
                    <a:pt x="141" y="17"/>
                    <a:pt x="141" y="17"/>
                  </a:cubicBezTo>
                  <a:cubicBezTo>
                    <a:pt x="140" y="17"/>
                    <a:pt x="140" y="17"/>
                    <a:pt x="140" y="17"/>
                  </a:cubicBezTo>
                  <a:lnTo>
                    <a:pt x="140" y="15"/>
                  </a:lnTo>
                  <a:close/>
                  <a:moveTo>
                    <a:pt x="129" y="21"/>
                  </a:moveTo>
                  <a:cubicBezTo>
                    <a:pt x="129" y="21"/>
                    <a:pt x="129" y="21"/>
                    <a:pt x="129" y="21"/>
                  </a:cubicBezTo>
                  <a:cubicBezTo>
                    <a:pt x="129" y="19"/>
                    <a:pt x="129" y="19"/>
                    <a:pt x="129" y="19"/>
                  </a:cubicBezTo>
                  <a:cubicBezTo>
                    <a:pt x="131" y="19"/>
                    <a:pt x="131" y="19"/>
                    <a:pt x="131" y="19"/>
                  </a:cubicBezTo>
                  <a:cubicBezTo>
                    <a:pt x="131" y="20"/>
                    <a:pt x="131" y="20"/>
                    <a:pt x="131" y="20"/>
                  </a:cubicBezTo>
                  <a:cubicBezTo>
                    <a:pt x="132" y="19"/>
                    <a:pt x="133" y="19"/>
                    <a:pt x="134" y="19"/>
                  </a:cubicBezTo>
                  <a:cubicBezTo>
                    <a:pt x="134" y="17"/>
                    <a:pt x="134" y="17"/>
                    <a:pt x="134" y="17"/>
                  </a:cubicBezTo>
                  <a:cubicBezTo>
                    <a:pt x="135" y="17"/>
                    <a:pt x="135" y="17"/>
                    <a:pt x="135" y="17"/>
                  </a:cubicBezTo>
                  <a:cubicBezTo>
                    <a:pt x="135" y="18"/>
                    <a:pt x="135" y="18"/>
                    <a:pt x="135" y="18"/>
                  </a:cubicBezTo>
                  <a:cubicBezTo>
                    <a:pt x="139" y="18"/>
                    <a:pt x="141" y="18"/>
                    <a:pt x="141" y="18"/>
                  </a:cubicBezTo>
                  <a:cubicBezTo>
                    <a:pt x="141" y="18"/>
                    <a:pt x="137" y="18"/>
                    <a:pt x="133" y="19"/>
                  </a:cubicBezTo>
                  <a:cubicBezTo>
                    <a:pt x="129" y="21"/>
                    <a:pt x="129" y="22"/>
                    <a:pt x="129" y="22"/>
                  </a:cubicBezTo>
                  <a:cubicBezTo>
                    <a:pt x="127" y="31"/>
                    <a:pt x="127" y="31"/>
                    <a:pt x="127" y="31"/>
                  </a:cubicBezTo>
                  <a:cubicBezTo>
                    <a:pt x="128" y="22"/>
                    <a:pt x="128" y="22"/>
                    <a:pt x="128" y="22"/>
                  </a:cubicBezTo>
                  <a:cubicBezTo>
                    <a:pt x="127" y="22"/>
                    <a:pt x="127" y="22"/>
                    <a:pt x="127" y="22"/>
                  </a:cubicBezTo>
                  <a:cubicBezTo>
                    <a:pt x="127" y="20"/>
                    <a:pt x="127" y="20"/>
                    <a:pt x="127" y="20"/>
                  </a:cubicBezTo>
                  <a:cubicBezTo>
                    <a:pt x="128" y="20"/>
                    <a:pt x="128" y="20"/>
                    <a:pt x="128" y="20"/>
                  </a:cubicBezTo>
                  <a:cubicBezTo>
                    <a:pt x="128" y="22"/>
                    <a:pt x="128" y="22"/>
                    <a:pt x="128" y="22"/>
                  </a:cubicBezTo>
                  <a:cubicBezTo>
                    <a:pt x="128" y="21"/>
                    <a:pt x="129" y="21"/>
                    <a:pt x="129" y="21"/>
                  </a:cubicBezTo>
                  <a:close/>
                  <a:moveTo>
                    <a:pt x="137" y="31"/>
                  </a:moveTo>
                  <a:cubicBezTo>
                    <a:pt x="137" y="31"/>
                    <a:pt x="137" y="31"/>
                    <a:pt x="137" y="31"/>
                  </a:cubicBezTo>
                  <a:cubicBezTo>
                    <a:pt x="137" y="32"/>
                    <a:pt x="137" y="32"/>
                    <a:pt x="137" y="32"/>
                  </a:cubicBezTo>
                  <a:cubicBezTo>
                    <a:pt x="136" y="32"/>
                    <a:pt x="136" y="32"/>
                    <a:pt x="135" y="32"/>
                  </a:cubicBezTo>
                  <a:cubicBezTo>
                    <a:pt x="135" y="32"/>
                    <a:pt x="135" y="32"/>
                    <a:pt x="135" y="32"/>
                  </a:cubicBezTo>
                  <a:lnTo>
                    <a:pt x="137" y="31"/>
                  </a:lnTo>
                  <a:close/>
                  <a:moveTo>
                    <a:pt x="135" y="32"/>
                  </a:moveTo>
                  <a:cubicBezTo>
                    <a:pt x="135" y="32"/>
                    <a:pt x="135" y="32"/>
                    <a:pt x="135" y="32"/>
                  </a:cubicBezTo>
                  <a:cubicBezTo>
                    <a:pt x="135" y="32"/>
                    <a:pt x="135" y="32"/>
                    <a:pt x="135" y="32"/>
                  </a:cubicBezTo>
                  <a:cubicBezTo>
                    <a:pt x="135" y="33"/>
                    <a:pt x="134" y="33"/>
                    <a:pt x="134" y="33"/>
                  </a:cubicBezTo>
                  <a:cubicBezTo>
                    <a:pt x="134" y="32"/>
                    <a:pt x="134" y="32"/>
                    <a:pt x="134" y="32"/>
                  </a:cubicBezTo>
                  <a:lnTo>
                    <a:pt x="135" y="32"/>
                  </a:lnTo>
                  <a:close/>
                  <a:moveTo>
                    <a:pt x="134" y="32"/>
                  </a:moveTo>
                  <a:cubicBezTo>
                    <a:pt x="134" y="32"/>
                    <a:pt x="134" y="32"/>
                    <a:pt x="134" y="32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33" y="33"/>
                    <a:pt x="133" y="33"/>
                    <a:pt x="133" y="33"/>
                  </a:cubicBezTo>
                  <a:cubicBezTo>
                    <a:pt x="133" y="33"/>
                    <a:pt x="133" y="33"/>
                    <a:pt x="132" y="33"/>
                  </a:cubicBezTo>
                  <a:cubicBezTo>
                    <a:pt x="132" y="32"/>
                    <a:pt x="132" y="32"/>
                    <a:pt x="132" y="32"/>
                  </a:cubicBezTo>
                  <a:lnTo>
                    <a:pt x="134" y="32"/>
                  </a:lnTo>
                  <a:close/>
                  <a:moveTo>
                    <a:pt x="131" y="32"/>
                  </a:moveTo>
                  <a:cubicBezTo>
                    <a:pt x="131" y="32"/>
                    <a:pt x="131" y="32"/>
                    <a:pt x="131" y="32"/>
                  </a:cubicBezTo>
                  <a:cubicBezTo>
                    <a:pt x="131" y="33"/>
                    <a:pt x="131" y="33"/>
                    <a:pt x="131" y="33"/>
                  </a:cubicBezTo>
                  <a:cubicBezTo>
                    <a:pt x="130" y="33"/>
                    <a:pt x="130" y="33"/>
                    <a:pt x="129" y="33"/>
                  </a:cubicBezTo>
                  <a:cubicBezTo>
                    <a:pt x="129" y="32"/>
                    <a:pt x="129" y="32"/>
                    <a:pt x="129" y="32"/>
                  </a:cubicBezTo>
                  <a:cubicBezTo>
                    <a:pt x="132" y="32"/>
                    <a:pt x="132" y="32"/>
                    <a:pt x="132" y="32"/>
                  </a:cubicBezTo>
                  <a:cubicBezTo>
                    <a:pt x="132" y="33"/>
                    <a:pt x="132" y="33"/>
                    <a:pt x="132" y="33"/>
                  </a:cubicBezTo>
                  <a:cubicBezTo>
                    <a:pt x="132" y="33"/>
                    <a:pt x="131" y="33"/>
                    <a:pt x="131" y="33"/>
                  </a:cubicBezTo>
                  <a:cubicBezTo>
                    <a:pt x="131" y="32"/>
                    <a:pt x="131" y="32"/>
                    <a:pt x="131" y="32"/>
                  </a:cubicBezTo>
                  <a:close/>
                  <a:moveTo>
                    <a:pt x="129" y="32"/>
                  </a:moveTo>
                  <a:cubicBezTo>
                    <a:pt x="129" y="32"/>
                    <a:pt x="129" y="32"/>
                    <a:pt x="129" y="32"/>
                  </a:cubicBezTo>
                  <a:cubicBezTo>
                    <a:pt x="129" y="33"/>
                    <a:pt x="129" y="33"/>
                    <a:pt x="129" y="33"/>
                  </a:cubicBezTo>
                  <a:cubicBezTo>
                    <a:pt x="129" y="33"/>
                    <a:pt x="128" y="33"/>
                    <a:pt x="128" y="33"/>
                  </a:cubicBezTo>
                  <a:cubicBezTo>
                    <a:pt x="128" y="32"/>
                    <a:pt x="128" y="32"/>
                    <a:pt x="128" y="32"/>
                  </a:cubicBezTo>
                  <a:lnTo>
                    <a:pt x="129" y="32"/>
                  </a:lnTo>
                  <a:close/>
                  <a:moveTo>
                    <a:pt x="125" y="31"/>
                  </a:moveTo>
                  <a:cubicBezTo>
                    <a:pt x="125" y="31"/>
                    <a:pt x="125" y="31"/>
                    <a:pt x="125" y="31"/>
                  </a:cubicBezTo>
                  <a:cubicBezTo>
                    <a:pt x="125" y="30"/>
                    <a:pt x="125" y="30"/>
                    <a:pt x="125" y="30"/>
                  </a:cubicBezTo>
                  <a:cubicBezTo>
                    <a:pt x="127" y="30"/>
                    <a:pt x="127" y="30"/>
                    <a:pt x="127" y="30"/>
                  </a:cubicBezTo>
                  <a:cubicBezTo>
                    <a:pt x="127" y="31"/>
                    <a:pt x="127" y="31"/>
                    <a:pt x="127" y="31"/>
                  </a:cubicBezTo>
                  <a:lnTo>
                    <a:pt x="125" y="31"/>
                  </a:lnTo>
                  <a:close/>
                  <a:moveTo>
                    <a:pt x="127" y="32"/>
                  </a:moveTo>
                  <a:cubicBezTo>
                    <a:pt x="127" y="32"/>
                    <a:pt x="127" y="32"/>
                    <a:pt x="127" y="32"/>
                  </a:cubicBezTo>
                  <a:cubicBezTo>
                    <a:pt x="127" y="36"/>
                    <a:pt x="127" y="36"/>
                    <a:pt x="127" y="36"/>
                  </a:cubicBezTo>
                  <a:cubicBezTo>
                    <a:pt x="127" y="37"/>
                    <a:pt x="126" y="38"/>
                    <a:pt x="126" y="40"/>
                  </a:cubicBezTo>
                  <a:cubicBezTo>
                    <a:pt x="126" y="40"/>
                    <a:pt x="126" y="40"/>
                    <a:pt x="126" y="41"/>
                  </a:cubicBezTo>
                  <a:cubicBezTo>
                    <a:pt x="125" y="41"/>
                    <a:pt x="125" y="41"/>
                    <a:pt x="125" y="41"/>
                  </a:cubicBezTo>
                  <a:cubicBezTo>
                    <a:pt x="125" y="33"/>
                    <a:pt x="125" y="33"/>
                    <a:pt x="125" y="33"/>
                  </a:cubicBezTo>
                  <a:lnTo>
                    <a:pt x="127" y="32"/>
                  </a:lnTo>
                  <a:close/>
                  <a:moveTo>
                    <a:pt x="127" y="32"/>
                  </a:moveTo>
                  <a:cubicBezTo>
                    <a:pt x="127" y="32"/>
                    <a:pt x="127" y="32"/>
                    <a:pt x="127" y="32"/>
                  </a:cubicBezTo>
                  <a:cubicBezTo>
                    <a:pt x="128" y="32"/>
                    <a:pt x="128" y="32"/>
                    <a:pt x="128" y="32"/>
                  </a:cubicBezTo>
                  <a:cubicBezTo>
                    <a:pt x="128" y="33"/>
                    <a:pt x="128" y="33"/>
                    <a:pt x="128" y="33"/>
                  </a:cubicBezTo>
                  <a:cubicBezTo>
                    <a:pt x="127" y="33"/>
                    <a:pt x="127" y="33"/>
                    <a:pt x="127" y="33"/>
                  </a:cubicBezTo>
                  <a:cubicBezTo>
                    <a:pt x="127" y="33"/>
                    <a:pt x="127" y="34"/>
                    <a:pt x="127" y="35"/>
                  </a:cubicBezTo>
                  <a:lnTo>
                    <a:pt x="127" y="32"/>
                  </a:lnTo>
                  <a:close/>
                  <a:moveTo>
                    <a:pt x="126" y="15"/>
                  </a:moveTo>
                  <a:cubicBezTo>
                    <a:pt x="126" y="15"/>
                    <a:pt x="126" y="15"/>
                    <a:pt x="126" y="15"/>
                  </a:cubicBezTo>
                  <a:cubicBezTo>
                    <a:pt x="128" y="15"/>
                    <a:pt x="128" y="15"/>
                    <a:pt x="128" y="15"/>
                  </a:cubicBezTo>
                  <a:cubicBezTo>
                    <a:pt x="128" y="17"/>
                    <a:pt x="128" y="17"/>
                    <a:pt x="128" y="17"/>
                  </a:cubicBezTo>
                  <a:cubicBezTo>
                    <a:pt x="126" y="17"/>
                    <a:pt x="126" y="17"/>
                    <a:pt x="126" y="17"/>
                  </a:cubicBezTo>
                  <a:lnTo>
                    <a:pt x="126" y="15"/>
                  </a:lnTo>
                  <a:close/>
                  <a:moveTo>
                    <a:pt x="124" y="16"/>
                  </a:moveTo>
                  <a:cubicBezTo>
                    <a:pt x="124" y="16"/>
                    <a:pt x="124" y="16"/>
                    <a:pt x="124" y="16"/>
                  </a:cubicBezTo>
                  <a:cubicBezTo>
                    <a:pt x="125" y="16"/>
                    <a:pt x="125" y="16"/>
                    <a:pt x="125" y="16"/>
                  </a:cubicBezTo>
                  <a:cubicBezTo>
                    <a:pt x="125" y="18"/>
                    <a:pt x="125" y="18"/>
                    <a:pt x="125" y="18"/>
                  </a:cubicBezTo>
                  <a:cubicBezTo>
                    <a:pt x="124" y="18"/>
                    <a:pt x="124" y="18"/>
                    <a:pt x="124" y="18"/>
                  </a:cubicBezTo>
                  <a:lnTo>
                    <a:pt x="124" y="16"/>
                  </a:lnTo>
                  <a:close/>
                  <a:moveTo>
                    <a:pt x="123" y="20"/>
                  </a:moveTo>
                  <a:cubicBezTo>
                    <a:pt x="123" y="20"/>
                    <a:pt x="123" y="20"/>
                    <a:pt x="123" y="20"/>
                  </a:cubicBezTo>
                  <a:cubicBezTo>
                    <a:pt x="124" y="20"/>
                    <a:pt x="124" y="20"/>
                    <a:pt x="124" y="20"/>
                  </a:cubicBezTo>
                  <a:cubicBezTo>
                    <a:pt x="124" y="22"/>
                    <a:pt x="124" y="22"/>
                    <a:pt x="124" y="22"/>
                  </a:cubicBezTo>
                  <a:cubicBezTo>
                    <a:pt x="123" y="22"/>
                    <a:pt x="123" y="22"/>
                    <a:pt x="123" y="22"/>
                  </a:cubicBezTo>
                  <a:lnTo>
                    <a:pt x="123" y="20"/>
                  </a:lnTo>
                  <a:close/>
                  <a:moveTo>
                    <a:pt x="124" y="23"/>
                  </a:moveTo>
                  <a:cubicBezTo>
                    <a:pt x="124" y="23"/>
                    <a:pt x="124" y="23"/>
                    <a:pt x="124" y="23"/>
                  </a:cubicBezTo>
                  <a:cubicBezTo>
                    <a:pt x="124" y="24"/>
                    <a:pt x="124" y="24"/>
                    <a:pt x="124" y="24"/>
                  </a:cubicBezTo>
                  <a:cubicBezTo>
                    <a:pt x="123" y="24"/>
                    <a:pt x="123" y="24"/>
                    <a:pt x="123" y="24"/>
                  </a:cubicBezTo>
                  <a:cubicBezTo>
                    <a:pt x="123" y="23"/>
                    <a:pt x="123" y="23"/>
                    <a:pt x="123" y="23"/>
                  </a:cubicBezTo>
                  <a:lnTo>
                    <a:pt x="124" y="23"/>
                  </a:lnTo>
                  <a:close/>
                  <a:moveTo>
                    <a:pt x="122" y="28"/>
                  </a:moveTo>
                  <a:cubicBezTo>
                    <a:pt x="122" y="28"/>
                    <a:pt x="122" y="28"/>
                    <a:pt x="122" y="28"/>
                  </a:cubicBezTo>
                  <a:cubicBezTo>
                    <a:pt x="122" y="27"/>
                    <a:pt x="122" y="27"/>
                    <a:pt x="122" y="27"/>
                  </a:cubicBezTo>
                  <a:cubicBezTo>
                    <a:pt x="123" y="27"/>
                    <a:pt x="123" y="27"/>
                    <a:pt x="123" y="27"/>
                  </a:cubicBezTo>
                  <a:cubicBezTo>
                    <a:pt x="123" y="28"/>
                    <a:pt x="123" y="28"/>
                    <a:pt x="123" y="28"/>
                  </a:cubicBezTo>
                  <a:lnTo>
                    <a:pt x="122" y="28"/>
                  </a:lnTo>
                  <a:close/>
                  <a:moveTo>
                    <a:pt x="122" y="29"/>
                  </a:moveTo>
                  <a:cubicBezTo>
                    <a:pt x="122" y="29"/>
                    <a:pt x="122" y="29"/>
                    <a:pt x="122" y="29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1" y="29"/>
                    <a:pt x="121" y="29"/>
                    <a:pt x="121" y="29"/>
                  </a:cubicBezTo>
                  <a:lnTo>
                    <a:pt x="122" y="29"/>
                  </a:lnTo>
                  <a:close/>
                  <a:moveTo>
                    <a:pt x="121" y="19"/>
                  </a:moveTo>
                  <a:cubicBezTo>
                    <a:pt x="121" y="19"/>
                    <a:pt x="121" y="19"/>
                    <a:pt x="121" y="19"/>
                  </a:cubicBezTo>
                  <a:cubicBezTo>
                    <a:pt x="122" y="19"/>
                    <a:pt x="122" y="19"/>
                    <a:pt x="122" y="19"/>
                  </a:cubicBezTo>
                  <a:cubicBezTo>
                    <a:pt x="122" y="21"/>
                    <a:pt x="122" y="21"/>
                    <a:pt x="122" y="21"/>
                  </a:cubicBezTo>
                  <a:cubicBezTo>
                    <a:pt x="121" y="21"/>
                    <a:pt x="121" y="21"/>
                    <a:pt x="121" y="21"/>
                  </a:cubicBezTo>
                  <a:lnTo>
                    <a:pt x="121" y="19"/>
                  </a:lnTo>
                  <a:close/>
                  <a:moveTo>
                    <a:pt x="120" y="18"/>
                  </a:moveTo>
                  <a:cubicBezTo>
                    <a:pt x="120" y="18"/>
                    <a:pt x="120" y="18"/>
                    <a:pt x="120" y="18"/>
                  </a:cubicBezTo>
                  <a:cubicBezTo>
                    <a:pt x="119" y="18"/>
                    <a:pt x="119" y="18"/>
                    <a:pt x="119" y="18"/>
                  </a:cubicBezTo>
                  <a:cubicBezTo>
                    <a:pt x="119" y="17"/>
                    <a:pt x="119" y="17"/>
                    <a:pt x="119" y="17"/>
                  </a:cubicBezTo>
                  <a:cubicBezTo>
                    <a:pt x="120" y="17"/>
                    <a:pt x="120" y="17"/>
                    <a:pt x="120" y="17"/>
                  </a:cubicBezTo>
                  <a:lnTo>
                    <a:pt x="120" y="18"/>
                  </a:lnTo>
                  <a:close/>
                  <a:moveTo>
                    <a:pt x="120" y="26"/>
                  </a:moveTo>
                  <a:cubicBezTo>
                    <a:pt x="120" y="26"/>
                    <a:pt x="120" y="26"/>
                    <a:pt x="120" y="26"/>
                  </a:cubicBezTo>
                  <a:cubicBezTo>
                    <a:pt x="120" y="25"/>
                    <a:pt x="120" y="25"/>
                    <a:pt x="120" y="25"/>
                  </a:cubicBezTo>
                  <a:cubicBezTo>
                    <a:pt x="121" y="25"/>
                    <a:pt x="121" y="25"/>
                    <a:pt x="121" y="25"/>
                  </a:cubicBezTo>
                  <a:cubicBezTo>
                    <a:pt x="121" y="26"/>
                    <a:pt x="121" y="26"/>
                    <a:pt x="121" y="26"/>
                  </a:cubicBezTo>
                  <a:lnTo>
                    <a:pt x="120" y="26"/>
                  </a:ln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22" y="48"/>
                    <a:pt x="122" y="48"/>
                    <a:pt x="122" y="48"/>
                  </a:cubicBezTo>
                  <a:lnTo>
                    <a:pt x="120" y="48"/>
                  </a:lnTo>
                  <a:close/>
                  <a:moveTo>
                    <a:pt x="122" y="48"/>
                  </a:moveTo>
                  <a:cubicBezTo>
                    <a:pt x="122" y="48"/>
                    <a:pt x="122" y="48"/>
                    <a:pt x="122" y="48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2" y="41"/>
                    <a:pt x="122" y="41"/>
                    <a:pt x="122" y="41"/>
                  </a:cubicBezTo>
                  <a:lnTo>
                    <a:pt x="122" y="48"/>
                  </a:lnTo>
                  <a:close/>
                  <a:moveTo>
                    <a:pt x="122" y="41"/>
                  </a:moveTo>
                  <a:cubicBezTo>
                    <a:pt x="122" y="41"/>
                    <a:pt x="122" y="41"/>
                    <a:pt x="122" y="41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0" y="33"/>
                    <a:pt x="120" y="33"/>
                    <a:pt x="120" y="33"/>
                  </a:cubicBezTo>
                  <a:cubicBezTo>
                    <a:pt x="122" y="33"/>
                    <a:pt x="122" y="33"/>
                    <a:pt x="122" y="33"/>
                  </a:cubicBezTo>
                  <a:lnTo>
                    <a:pt x="122" y="41"/>
                  </a:lnTo>
                  <a:close/>
                  <a:moveTo>
                    <a:pt x="123" y="48"/>
                  </a:moveTo>
                  <a:cubicBezTo>
                    <a:pt x="123" y="48"/>
                    <a:pt x="123" y="48"/>
                    <a:pt x="123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2" y="41"/>
                    <a:pt x="122" y="41"/>
                    <a:pt x="122" y="41"/>
                  </a:cubicBezTo>
                  <a:cubicBezTo>
                    <a:pt x="123" y="41"/>
                    <a:pt x="123" y="41"/>
                    <a:pt x="123" y="41"/>
                  </a:cubicBezTo>
                  <a:lnTo>
                    <a:pt x="123" y="48"/>
                  </a:lnTo>
                  <a:close/>
                  <a:moveTo>
                    <a:pt x="123" y="41"/>
                  </a:moveTo>
                  <a:cubicBezTo>
                    <a:pt x="123" y="41"/>
                    <a:pt x="123" y="41"/>
                    <a:pt x="123" y="41"/>
                  </a:cubicBezTo>
                  <a:cubicBezTo>
                    <a:pt x="122" y="41"/>
                    <a:pt x="122" y="41"/>
                    <a:pt x="122" y="41"/>
                  </a:cubicBezTo>
                  <a:cubicBezTo>
                    <a:pt x="122" y="33"/>
                    <a:pt x="122" y="33"/>
                    <a:pt x="122" y="33"/>
                  </a:cubicBezTo>
                  <a:cubicBezTo>
                    <a:pt x="123" y="33"/>
                    <a:pt x="123" y="33"/>
                    <a:pt x="123" y="33"/>
                  </a:cubicBezTo>
                  <a:lnTo>
                    <a:pt x="123" y="41"/>
                  </a:lnTo>
                  <a:close/>
                  <a:moveTo>
                    <a:pt x="124" y="48"/>
                  </a:moveTo>
                  <a:cubicBezTo>
                    <a:pt x="124" y="48"/>
                    <a:pt x="124" y="48"/>
                    <a:pt x="124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3" y="41"/>
                    <a:pt x="123" y="41"/>
                    <a:pt x="123" y="41"/>
                  </a:cubicBezTo>
                  <a:cubicBezTo>
                    <a:pt x="124" y="41"/>
                    <a:pt x="124" y="41"/>
                    <a:pt x="124" y="41"/>
                  </a:cubicBezTo>
                  <a:lnTo>
                    <a:pt x="124" y="48"/>
                  </a:lnTo>
                  <a:close/>
                  <a:moveTo>
                    <a:pt x="124" y="41"/>
                  </a:moveTo>
                  <a:cubicBezTo>
                    <a:pt x="124" y="41"/>
                    <a:pt x="124" y="41"/>
                    <a:pt x="124" y="41"/>
                  </a:cubicBezTo>
                  <a:cubicBezTo>
                    <a:pt x="123" y="41"/>
                    <a:pt x="123" y="41"/>
                    <a:pt x="123" y="41"/>
                  </a:cubicBezTo>
                  <a:cubicBezTo>
                    <a:pt x="123" y="33"/>
                    <a:pt x="123" y="33"/>
                    <a:pt x="123" y="33"/>
                  </a:cubicBezTo>
                  <a:cubicBezTo>
                    <a:pt x="124" y="33"/>
                    <a:pt x="124" y="33"/>
                    <a:pt x="124" y="33"/>
                  </a:cubicBezTo>
                  <a:lnTo>
                    <a:pt x="124" y="41"/>
                  </a:lnTo>
                  <a:close/>
                  <a:moveTo>
                    <a:pt x="125" y="48"/>
                  </a:moveTo>
                  <a:cubicBezTo>
                    <a:pt x="125" y="48"/>
                    <a:pt x="125" y="48"/>
                    <a:pt x="125" y="48"/>
                  </a:cubicBezTo>
                  <a:cubicBezTo>
                    <a:pt x="124" y="48"/>
                    <a:pt x="124" y="48"/>
                    <a:pt x="124" y="48"/>
                  </a:cubicBezTo>
                  <a:cubicBezTo>
                    <a:pt x="124" y="41"/>
                    <a:pt x="124" y="41"/>
                    <a:pt x="124" y="41"/>
                  </a:cubicBezTo>
                  <a:cubicBezTo>
                    <a:pt x="125" y="41"/>
                    <a:pt x="125" y="41"/>
                    <a:pt x="125" y="41"/>
                  </a:cubicBezTo>
                  <a:lnTo>
                    <a:pt x="125" y="48"/>
                  </a:lnTo>
                  <a:close/>
                  <a:moveTo>
                    <a:pt x="125" y="41"/>
                  </a:moveTo>
                  <a:cubicBezTo>
                    <a:pt x="125" y="41"/>
                    <a:pt x="125" y="41"/>
                    <a:pt x="125" y="41"/>
                  </a:cubicBezTo>
                  <a:cubicBezTo>
                    <a:pt x="124" y="41"/>
                    <a:pt x="124" y="41"/>
                    <a:pt x="124" y="41"/>
                  </a:cubicBezTo>
                  <a:cubicBezTo>
                    <a:pt x="124" y="33"/>
                    <a:pt x="124" y="33"/>
                    <a:pt x="124" y="33"/>
                  </a:cubicBezTo>
                  <a:cubicBezTo>
                    <a:pt x="125" y="33"/>
                    <a:pt x="125" y="33"/>
                    <a:pt x="125" y="33"/>
                  </a:cubicBezTo>
                  <a:lnTo>
                    <a:pt x="125" y="41"/>
                  </a:lnTo>
                  <a:close/>
                  <a:moveTo>
                    <a:pt x="140" y="49"/>
                  </a:moveTo>
                  <a:cubicBezTo>
                    <a:pt x="140" y="49"/>
                    <a:pt x="140" y="49"/>
                    <a:pt x="140" y="49"/>
                  </a:cubicBezTo>
                  <a:cubicBezTo>
                    <a:pt x="125" y="48"/>
                    <a:pt x="125" y="48"/>
                    <a:pt x="125" y="48"/>
                  </a:cubicBezTo>
                  <a:cubicBezTo>
                    <a:pt x="125" y="41"/>
                    <a:pt x="125" y="41"/>
                    <a:pt x="125" y="41"/>
                  </a:cubicBezTo>
                  <a:cubicBezTo>
                    <a:pt x="126" y="41"/>
                    <a:pt x="126" y="41"/>
                    <a:pt x="126" y="41"/>
                  </a:cubicBezTo>
                  <a:cubicBezTo>
                    <a:pt x="126" y="44"/>
                    <a:pt x="126" y="48"/>
                    <a:pt x="126" y="48"/>
                  </a:cubicBezTo>
                  <a:cubicBezTo>
                    <a:pt x="126" y="48"/>
                    <a:pt x="126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9" y="48"/>
                    <a:pt x="130" y="48"/>
                    <a:pt x="131" y="49"/>
                  </a:cubicBezTo>
                  <a:cubicBezTo>
                    <a:pt x="134" y="49"/>
                    <a:pt x="139" y="49"/>
                    <a:pt x="139" y="49"/>
                  </a:cubicBezTo>
                  <a:cubicBezTo>
                    <a:pt x="139" y="49"/>
                    <a:pt x="139" y="45"/>
                    <a:pt x="139" y="42"/>
                  </a:cubicBezTo>
                  <a:cubicBezTo>
                    <a:pt x="139" y="42"/>
                    <a:pt x="139" y="41"/>
                    <a:pt x="139" y="41"/>
                  </a:cubicBezTo>
                  <a:cubicBezTo>
                    <a:pt x="140" y="40"/>
                    <a:pt x="140" y="40"/>
                    <a:pt x="140" y="40"/>
                  </a:cubicBezTo>
                  <a:lnTo>
                    <a:pt x="140" y="49"/>
                  </a:lnTo>
                  <a:close/>
                  <a:moveTo>
                    <a:pt x="140" y="40"/>
                  </a:moveTo>
                  <a:cubicBezTo>
                    <a:pt x="140" y="40"/>
                    <a:pt x="140" y="40"/>
                    <a:pt x="140" y="40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39" y="37"/>
                    <a:pt x="139" y="32"/>
                    <a:pt x="139" y="32"/>
                  </a:cubicBezTo>
                  <a:cubicBezTo>
                    <a:pt x="139" y="32"/>
                    <a:pt x="138" y="32"/>
                    <a:pt x="137" y="32"/>
                  </a:cubicBezTo>
                  <a:cubicBezTo>
                    <a:pt x="137" y="31"/>
                    <a:pt x="137" y="31"/>
                    <a:pt x="137" y="31"/>
                  </a:cubicBezTo>
                  <a:cubicBezTo>
                    <a:pt x="140" y="31"/>
                    <a:pt x="140" y="31"/>
                    <a:pt x="140" y="31"/>
                  </a:cubicBezTo>
                  <a:lnTo>
                    <a:pt x="140" y="40"/>
                  </a:lnTo>
                  <a:close/>
                  <a:moveTo>
                    <a:pt x="155" y="49"/>
                  </a:moveTo>
                  <a:cubicBezTo>
                    <a:pt x="155" y="49"/>
                    <a:pt x="155" y="49"/>
                    <a:pt x="155" y="49"/>
                  </a:cubicBezTo>
                  <a:cubicBezTo>
                    <a:pt x="149" y="49"/>
                    <a:pt x="149" y="49"/>
                    <a:pt x="149" y="49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3" y="40"/>
                    <a:pt x="143" y="40"/>
                    <a:pt x="143" y="40"/>
                  </a:cubicBezTo>
                  <a:cubicBezTo>
                    <a:pt x="143" y="43"/>
                    <a:pt x="143" y="49"/>
                    <a:pt x="143" y="49"/>
                  </a:cubicBezTo>
                  <a:cubicBezTo>
                    <a:pt x="143" y="49"/>
                    <a:pt x="147" y="49"/>
                    <a:pt x="148" y="49"/>
                  </a:cubicBezTo>
                  <a:cubicBezTo>
                    <a:pt x="150" y="49"/>
                    <a:pt x="154" y="49"/>
                    <a:pt x="154" y="49"/>
                  </a:cubicBezTo>
                  <a:cubicBezTo>
                    <a:pt x="154" y="49"/>
                    <a:pt x="154" y="43"/>
                    <a:pt x="154" y="40"/>
                  </a:cubicBezTo>
                  <a:cubicBezTo>
                    <a:pt x="155" y="40"/>
                    <a:pt x="155" y="40"/>
                    <a:pt x="155" y="40"/>
                  </a:cubicBezTo>
                  <a:lnTo>
                    <a:pt x="155" y="49"/>
                  </a:lnTo>
                  <a:close/>
                  <a:moveTo>
                    <a:pt x="157" y="49"/>
                  </a:moveTo>
                  <a:cubicBezTo>
                    <a:pt x="157" y="49"/>
                    <a:pt x="157" y="49"/>
                    <a:pt x="157" y="49"/>
                  </a:cubicBezTo>
                  <a:cubicBezTo>
                    <a:pt x="155" y="49"/>
                    <a:pt x="155" y="49"/>
                    <a:pt x="155" y="49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7" y="40"/>
                    <a:pt x="157" y="40"/>
                    <a:pt x="157" y="40"/>
                  </a:cubicBezTo>
                  <a:lnTo>
                    <a:pt x="157" y="49"/>
                  </a:lnTo>
                  <a:close/>
                  <a:moveTo>
                    <a:pt x="157" y="40"/>
                  </a:moveTo>
                  <a:cubicBezTo>
                    <a:pt x="157" y="40"/>
                    <a:pt x="157" y="40"/>
                    <a:pt x="157" y="40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5" y="32"/>
                    <a:pt x="155" y="32"/>
                    <a:pt x="155" y="32"/>
                  </a:cubicBezTo>
                  <a:cubicBezTo>
                    <a:pt x="156" y="33"/>
                    <a:pt x="156" y="33"/>
                    <a:pt x="156" y="33"/>
                  </a:cubicBezTo>
                  <a:cubicBezTo>
                    <a:pt x="156" y="33"/>
                    <a:pt x="156" y="33"/>
                    <a:pt x="157" y="34"/>
                  </a:cubicBezTo>
                  <a:lnTo>
                    <a:pt x="157" y="40"/>
                  </a:lnTo>
                  <a:close/>
                  <a:moveTo>
                    <a:pt x="162" y="39"/>
                  </a:moveTo>
                  <a:cubicBezTo>
                    <a:pt x="162" y="39"/>
                    <a:pt x="162" y="39"/>
                    <a:pt x="162" y="39"/>
                  </a:cubicBezTo>
                  <a:cubicBezTo>
                    <a:pt x="162" y="39"/>
                    <a:pt x="162" y="40"/>
                    <a:pt x="162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39"/>
                  </a:lnTo>
                  <a:close/>
                  <a:moveTo>
                    <a:pt x="160" y="49"/>
                  </a:moveTo>
                  <a:cubicBezTo>
                    <a:pt x="160" y="49"/>
                    <a:pt x="160" y="49"/>
                    <a:pt x="160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60" y="40"/>
                    <a:pt x="160" y="40"/>
                    <a:pt x="160" y="40"/>
                  </a:cubicBezTo>
                  <a:lnTo>
                    <a:pt x="160" y="49"/>
                  </a:lnTo>
                  <a:close/>
                  <a:moveTo>
                    <a:pt x="160" y="40"/>
                  </a:moveTo>
                  <a:cubicBezTo>
                    <a:pt x="160" y="40"/>
                    <a:pt x="160" y="40"/>
                    <a:pt x="160" y="40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57" y="34"/>
                    <a:pt x="157" y="34"/>
                    <a:pt x="157" y="34"/>
                  </a:cubicBezTo>
                  <a:cubicBezTo>
                    <a:pt x="158" y="35"/>
                    <a:pt x="159" y="35"/>
                    <a:pt x="160" y="36"/>
                  </a:cubicBezTo>
                  <a:lnTo>
                    <a:pt x="160" y="40"/>
                  </a:lnTo>
                  <a:close/>
                  <a:moveTo>
                    <a:pt x="160" y="32"/>
                  </a:moveTo>
                  <a:cubicBezTo>
                    <a:pt x="160" y="32"/>
                    <a:pt x="160" y="32"/>
                    <a:pt x="160" y="32"/>
                  </a:cubicBezTo>
                  <a:cubicBezTo>
                    <a:pt x="159" y="32"/>
                    <a:pt x="158" y="32"/>
                    <a:pt x="157" y="32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60" y="32"/>
                    <a:pt x="160" y="32"/>
                    <a:pt x="160" y="32"/>
                  </a:cubicBezTo>
                  <a:close/>
                  <a:moveTo>
                    <a:pt x="162" y="49"/>
                  </a:moveTo>
                  <a:cubicBezTo>
                    <a:pt x="162" y="49"/>
                    <a:pt x="162" y="49"/>
                    <a:pt x="162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49"/>
                  </a:lnTo>
                  <a:close/>
                  <a:moveTo>
                    <a:pt x="162" y="40"/>
                  </a:moveTo>
                  <a:cubicBezTo>
                    <a:pt x="162" y="40"/>
                    <a:pt x="162" y="40"/>
                    <a:pt x="162" y="40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60" y="36"/>
                    <a:pt x="160" y="36"/>
                    <a:pt x="160" y="36"/>
                  </a:cubicBezTo>
                  <a:cubicBezTo>
                    <a:pt x="160" y="37"/>
                    <a:pt x="160" y="37"/>
                    <a:pt x="161" y="37"/>
                  </a:cubicBezTo>
                  <a:cubicBezTo>
                    <a:pt x="161" y="38"/>
                    <a:pt x="161" y="38"/>
                    <a:pt x="162" y="39"/>
                  </a:cubicBezTo>
                  <a:lnTo>
                    <a:pt x="162" y="40"/>
                  </a:lnTo>
                  <a:close/>
                  <a:moveTo>
                    <a:pt x="162" y="32"/>
                  </a:moveTo>
                  <a:cubicBezTo>
                    <a:pt x="162" y="32"/>
                    <a:pt x="162" y="32"/>
                    <a:pt x="162" y="32"/>
                  </a:cubicBezTo>
                  <a:cubicBezTo>
                    <a:pt x="161" y="32"/>
                    <a:pt x="160" y="32"/>
                    <a:pt x="160" y="32"/>
                  </a:cubicBezTo>
                  <a:cubicBezTo>
                    <a:pt x="160" y="32"/>
                    <a:pt x="160" y="32"/>
                    <a:pt x="160" y="32"/>
                  </a:cubicBezTo>
                  <a:cubicBezTo>
                    <a:pt x="162" y="32"/>
                    <a:pt x="162" y="32"/>
                    <a:pt x="162" y="32"/>
                  </a:cubicBezTo>
                  <a:close/>
                  <a:moveTo>
                    <a:pt x="175" y="49"/>
                  </a:moveTo>
                  <a:cubicBezTo>
                    <a:pt x="175" y="49"/>
                    <a:pt x="175" y="49"/>
                    <a:pt x="175" y="49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0"/>
                    <a:pt x="162" y="40"/>
                    <a:pt x="162" y="40"/>
                  </a:cubicBezTo>
                  <a:cubicBezTo>
                    <a:pt x="162" y="40"/>
                    <a:pt x="162" y="40"/>
                    <a:pt x="162" y="40"/>
                  </a:cubicBezTo>
                  <a:cubicBezTo>
                    <a:pt x="164" y="44"/>
                    <a:pt x="165" y="49"/>
                    <a:pt x="165" y="49"/>
                  </a:cubicBezTo>
                  <a:cubicBezTo>
                    <a:pt x="165" y="49"/>
                    <a:pt x="167" y="49"/>
                    <a:pt x="169" y="49"/>
                  </a:cubicBezTo>
                  <a:cubicBezTo>
                    <a:pt x="170" y="49"/>
                    <a:pt x="174" y="49"/>
                    <a:pt x="175" y="49"/>
                  </a:cubicBezTo>
                  <a:close/>
                  <a:moveTo>
                    <a:pt x="175" y="48"/>
                  </a:moveTo>
                  <a:cubicBezTo>
                    <a:pt x="175" y="48"/>
                    <a:pt x="175" y="48"/>
                    <a:pt x="175" y="48"/>
                  </a:cubicBezTo>
                  <a:cubicBezTo>
                    <a:pt x="175" y="46"/>
                    <a:pt x="174" y="43"/>
                    <a:pt x="174" y="41"/>
                  </a:cubicBezTo>
                  <a:cubicBezTo>
                    <a:pt x="174" y="41"/>
                    <a:pt x="174" y="41"/>
                    <a:pt x="174" y="40"/>
                  </a:cubicBezTo>
                  <a:cubicBezTo>
                    <a:pt x="175" y="40"/>
                    <a:pt x="175" y="40"/>
                    <a:pt x="175" y="40"/>
                  </a:cubicBezTo>
                  <a:lnTo>
                    <a:pt x="175" y="48"/>
                  </a:lnTo>
                  <a:close/>
                  <a:moveTo>
                    <a:pt x="175" y="40"/>
                  </a:moveTo>
                  <a:cubicBezTo>
                    <a:pt x="175" y="40"/>
                    <a:pt x="175" y="40"/>
                    <a:pt x="175" y="40"/>
                  </a:cubicBezTo>
                  <a:cubicBezTo>
                    <a:pt x="174" y="40"/>
                    <a:pt x="174" y="40"/>
                    <a:pt x="174" y="40"/>
                  </a:cubicBezTo>
                  <a:cubicBezTo>
                    <a:pt x="174" y="37"/>
                    <a:pt x="173" y="32"/>
                    <a:pt x="173" y="32"/>
                  </a:cubicBezTo>
                  <a:cubicBezTo>
                    <a:pt x="173" y="32"/>
                    <a:pt x="167" y="32"/>
                    <a:pt x="163" y="32"/>
                  </a:cubicBezTo>
                  <a:cubicBezTo>
                    <a:pt x="163" y="32"/>
                    <a:pt x="162" y="32"/>
                    <a:pt x="162" y="32"/>
                  </a:cubicBezTo>
                  <a:cubicBezTo>
                    <a:pt x="162" y="32"/>
                    <a:pt x="162" y="32"/>
                    <a:pt x="162" y="32"/>
                  </a:cubicBezTo>
                  <a:cubicBezTo>
                    <a:pt x="173" y="32"/>
                    <a:pt x="173" y="32"/>
                    <a:pt x="173" y="32"/>
                  </a:cubicBezTo>
                  <a:cubicBezTo>
                    <a:pt x="173" y="33"/>
                    <a:pt x="173" y="33"/>
                    <a:pt x="173" y="33"/>
                  </a:cubicBezTo>
                  <a:cubicBezTo>
                    <a:pt x="175" y="33"/>
                    <a:pt x="175" y="33"/>
                    <a:pt x="175" y="33"/>
                  </a:cubicBezTo>
                  <a:lnTo>
                    <a:pt x="175" y="40"/>
                  </a:lnTo>
                  <a:close/>
                  <a:moveTo>
                    <a:pt x="177" y="49"/>
                  </a:moveTo>
                  <a:cubicBezTo>
                    <a:pt x="177" y="49"/>
                    <a:pt x="177" y="49"/>
                    <a:pt x="177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8"/>
                  </a:cubicBezTo>
                  <a:cubicBezTo>
                    <a:pt x="175" y="40"/>
                    <a:pt x="175" y="40"/>
                    <a:pt x="175" y="40"/>
                  </a:cubicBezTo>
                  <a:cubicBezTo>
                    <a:pt x="177" y="40"/>
                    <a:pt x="177" y="40"/>
                    <a:pt x="177" y="40"/>
                  </a:cubicBezTo>
                  <a:lnTo>
                    <a:pt x="177" y="49"/>
                  </a:lnTo>
                  <a:close/>
                  <a:moveTo>
                    <a:pt x="177" y="40"/>
                  </a:moveTo>
                  <a:cubicBezTo>
                    <a:pt x="177" y="40"/>
                    <a:pt x="177" y="40"/>
                    <a:pt x="177" y="40"/>
                  </a:cubicBezTo>
                  <a:cubicBezTo>
                    <a:pt x="175" y="40"/>
                    <a:pt x="175" y="40"/>
                    <a:pt x="175" y="40"/>
                  </a:cubicBezTo>
                  <a:cubicBezTo>
                    <a:pt x="175" y="33"/>
                    <a:pt x="175" y="33"/>
                    <a:pt x="175" y="33"/>
                  </a:cubicBezTo>
                  <a:cubicBezTo>
                    <a:pt x="177" y="33"/>
                    <a:pt x="177" y="33"/>
                    <a:pt x="177" y="33"/>
                  </a:cubicBezTo>
                  <a:lnTo>
                    <a:pt x="177" y="40"/>
                  </a:lnTo>
                  <a:close/>
                  <a:moveTo>
                    <a:pt x="179" y="49"/>
                  </a:moveTo>
                  <a:cubicBezTo>
                    <a:pt x="179" y="49"/>
                    <a:pt x="179" y="49"/>
                    <a:pt x="179" y="49"/>
                  </a:cubicBezTo>
                  <a:cubicBezTo>
                    <a:pt x="177" y="49"/>
                    <a:pt x="177" y="49"/>
                    <a:pt x="177" y="49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9" y="40"/>
                    <a:pt x="179" y="40"/>
                    <a:pt x="179" y="40"/>
                  </a:cubicBezTo>
                  <a:lnTo>
                    <a:pt x="179" y="49"/>
                  </a:lnTo>
                  <a:close/>
                  <a:moveTo>
                    <a:pt x="179" y="40"/>
                  </a:moveTo>
                  <a:cubicBezTo>
                    <a:pt x="179" y="40"/>
                    <a:pt x="179" y="40"/>
                    <a:pt x="179" y="40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7" y="33"/>
                    <a:pt x="177" y="33"/>
                    <a:pt x="177" y="33"/>
                  </a:cubicBezTo>
                  <a:cubicBezTo>
                    <a:pt x="179" y="33"/>
                    <a:pt x="179" y="33"/>
                    <a:pt x="179" y="33"/>
                  </a:cubicBezTo>
                  <a:lnTo>
                    <a:pt x="179" y="40"/>
                  </a:lnTo>
                  <a:close/>
                  <a:moveTo>
                    <a:pt x="181" y="49"/>
                  </a:moveTo>
                  <a:cubicBezTo>
                    <a:pt x="181" y="49"/>
                    <a:pt x="181" y="49"/>
                    <a:pt x="181" y="49"/>
                  </a:cubicBezTo>
                  <a:cubicBezTo>
                    <a:pt x="179" y="49"/>
                    <a:pt x="179" y="49"/>
                    <a:pt x="179" y="49"/>
                  </a:cubicBezTo>
                  <a:cubicBezTo>
                    <a:pt x="179" y="40"/>
                    <a:pt x="179" y="40"/>
                    <a:pt x="179" y="40"/>
                  </a:cubicBezTo>
                  <a:cubicBezTo>
                    <a:pt x="181" y="40"/>
                    <a:pt x="181" y="40"/>
                    <a:pt x="181" y="40"/>
                  </a:cubicBezTo>
                  <a:lnTo>
                    <a:pt x="181" y="49"/>
                  </a:lnTo>
                  <a:close/>
                  <a:moveTo>
                    <a:pt x="181" y="40"/>
                  </a:moveTo>
                  <a:cubicBezTo>
                    <a:pt x="181" y="40"/>
                    <a:pt x="181" y="40"/>
                    <a:pt x="181" y="40"/>
                  </a:cubicBezTo>
                  <a:cubicBezTo>
                    <a:pt x="179" y="40"/>
                    <a:pt x="179" y="40"/>
                    <a:pt x="179" y="40"/>
                  </a:cubicBezTo>
                  <a:cubicBezTo>
                    <a:pt x="179" y="33"/>
                    <a:pt x="179" y="33"/>
                    <a:pt x="179" y="33"/>
                  </a:cubicBezTo>
                  <a:cubicBezTo>
                    <a:pt x="181" y="32"/>
                    <a:pt x="181" y="32"/>
                    <a:pt x="181" y="32"/>
                  </a:cubicBezTo>
                  <a:lnTo>
                    <a:pt x="181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9"/>
            <p:cNvSpPr>
              <a:spLocks noEditPoints="1"/>
            </p:cNvSpPr>
            <p:nvPr/>
          </p:nvSpPr>
          <p:spPr bwMode="auto">
            <a:xfrm>
              <a:off x="888" y="4158"/>
              <a:ext cx="435" cy="136"/>
            </a:xfrm>
            <a:custGeom>
              <a:avLst/>
              <a:gdLst>
                <a:gd name="T0" fmla="*/ 46 w 168"/>
                <a:gd name="T1" fmla="*/ 51 h 51"/>
                <a:gd name="T2" fmla="*/ 61 w 168"/>
                <a:gd name="T3" fmla="*/ 38 h 51"/>
                <a:gd name="T4" fmla="*/ 16 w 168"/>
                <a:gd name="T5" fmla="*/ 51 h 51"/>
                <a:gd name="T6" fmla="*/ 70 w 168"/>
                <a:gd name="T7" fmla="*/ 12 h 51"/>
                <a:gd name="T8" fmla="*/ 55 w 168"/>
                <a:gd name="T9" fmla="*/ 37 h 51"/>
                <a:gd name="T10" fmla="*/ 45 w 168"/>
                <a:gd name="T11" fmla="*/ 34 h 51"/>
                <a:gd name="T12" fmla="*/ 28 w 168"/>
                <a:gd name="T13" fmla="*/ 8 h 51"/>
                <a:gd name="T14" fmla="*/ 50 w 168"/>
                <a:gd name="T15" fmla="*/ 9 h 51"/>
                <a:gd name="T16" fmla="*/ 76 w 168"/>
                <a:gd name="T17" fmla="*/ 13 h 51"/>
                <a:gd name="T18" fmla="*/ 90 w 168"/>
                <a:gd name="T19" fmla="*/ 17 h 51"/>
                <a:gd name="T20" fmla="*/ 101 w 168"/>
                <a:gd name="T21" fmla="*/ 20 h 51"/>
                <a:gd name="T22" fmla="*/ 106 w 168"/>
                <a:gd name="T23" fmla="*/ 22 h 51"/>
                <a:gd name="T24" fmla="*/ 110 w 168"/>
                <a:gd name="T25" fmla="*/ 39 h 51"/>
                <a:gd name="T26" fmla="*/ 121 w 168"/>
                <a:gd name="T27" fmla="*/ 29 h 51"/>
                <a:gd name="T28" fmla="*/ 10 w 168"/>
                <a:gd name="T29" fmla="*/ 38 h 51"/>
                <a:gd name="T30" fmla="*/ 19 w 168"/>
                <a:gd name="T31" fmla="*/ 8 h 51"/>
                <a:gd name="T32" fmla="*/ 2 w 168"/>
                <a:gd name="T33" fmla="*/ 12 h 51"/>
                <a:gd name="T34" fmla="*/ 5 w 168"/>
                <a:gd name="T35" fmla="*/ 10 h 51"/>
                <a:gd name="T36" fmla="*/ 57 w 168"/>
                <a:gd name="T37" fmla="*/ 10 h 51"/>
                <a:gd name="T38" fmla="*/ 139 w 168"/>
                <a:gd name="T39" fmla="*/ 41 h 51"/>
                <a:gd name="T40" fmla="*/ 115 w 168"/>
                <a:gd name="T41" fmla="*/ 39 h 51"/>
                <a:gd name="T42" fmla="*/ 107 w 168"/>
                <a:gd name="T43" fmla="*/ 43 h 51"/>
                <a:gd name="T44" fmla="*/ 97 w 168"/>
                <a:gd name="T45" fmla="*/ 40 h 51"/>
                <a:gd name="T46" fmla="*/ 84 w 168"/>
                <a:gd name="T47" fmla="*/ 40 h 51"/>
                <a:gd name="T48" fmla="*/ 67 w 168"/>
                <a:gd name="T49" fmla="*/ 39 h 51"/>
                <a:gd name="T50" fmla="*/ 142 w 168"/>
                <a:gd name="T51" fmla="*/ 42 h 51"/>
                <a:gd name="T52" fmla="*/ 140 w 168"/>
                <a:gd name="T53" fmla="*/ 49 h 51"/>
                <a:gd name="T54" fmla="*/ 142 w 168"/>
                <a:gd name="T55" fmla="*/ 49 h 51"/>
                <a:gd name="T56" fmla="*/ 118 w 168"/>
                <a:gd name="T57" fmla="*/ 43 h 51"/>
                <a:gd name="T58" fmla="*/ 115 w 168"/>
                <a:gd name="T59" fmla="*/ 43 h 51"/>
                <a:gd name="T60" fmla="*/ 109 w 168"/>
                <a:gd name="T61" fmla="*/ 44 h 51"/>
                <a:gd name="T62" fmla="*/ 95 w 168"/>
                <a:gd name="T63" fmla="*/ 44 h 51"/>
                <a:gd name="T64" fmla="*/ 75 w 168"/>
                <a:gd name="T65" fmla="*/ 49 h 51"/>
                <a:gd name="T66" fmla="*/ 91 w 168"/>
                <a:gd name="T67" fmla="*/ 50 h 51"/>
                <a:gd name="T68" fmla="*/ 99 w 168"/>
                <a:gd name="T69" fmla="*/ 50 h 51"/>
                <a:gd name="T70" fmla="*/ 107 w 168"/>
                <a:gd name="T71" fmla="*/ 47 h 51"/>
                <a:gd name="T72" fmla="*/ 110 w 168"/>
                <a:gd name="T73" fmla="*/ 50 h 51"/>
                <a:gd name="T74" fmla="*/ 113 w 168"/>
                <a:gd name="T75" fmla="*/ 50 h 51"/>
                <a:gd name="T76" fmla="*/ 116 w 168"/>
                <a:gd name="T77" fmla="*/ 49 h 51"/>
                <a:gd name="T78" fmla="*/ 120 w 168"/>
                <a:gd name="T79" fmla="*/ 47 h 51"/>
                <a:gd name="T80" fmla="*/ 124 w 168"/>
                <a:gd name="T81" fmla="*/ 49 h 51"/>
                <a:gd name="T82" fmla="*/ 127 w 168"/>
                <a:gd name="T83" fmla="*/ 50 h 51"/>
                <a:gd name="T84" fmla="*/ 128 w 168"/>
                <a:gd name="T85" fmla="*/ 49 h 51"/>
                <a:gd name="T86" fmla="*/ 128 w 168"/>
                <a:gd name="T87" fmla="*/ 47 h 51"/>
                <a:gd name="T88" fmla="*/ 129 w 168"/>
                <a:gd name="T89" fmla="*/ 45 h 51"/>
                <a:gd name="T90" fmla="*/ 74 w 168"/>
                <a:gd name="T91" fmla="*/ 50 h 51"/>
                <a:gd name="T92" fmla="*/ 132 w 168"/>
                <a:gd name="T93" fmla="*/ 45 h 51"/>
                <a:gd name="T94" fmla="*/ 140 w 168"/>
                <a:gd name="T95" fmla="*/ 43 h 51"/>
                <a:gd name="T96" fmla="*/ 135 w 168"/>
                <a:gd name="T97" fmla="*/ 50 h 51"/>
                <a:gd name="T98" fmla="*/ 137 w 168"/>
                <a:gd name="T99" fmla="*/ 47 h 51"/>
                <a:gd name="T100" fmla="*/ 139 w 168"/>
                <a:gd name="T101" fmla="*/ 49 h 51"/>
                <a:gd name="T102" fmla="*/ 139 w 168"/>
                <a:gd name="T103" fmla="*/ 48 h 51"/>
                <a:gd name="T104" fmla="*/ 144 w 168"/>
                <a:gd name="T105" fmla="*/ 45 h 51"/>
                <a:gd name="T106" fmla="*/ 144 w 168"/>
                <a:gd name="T107" fmla="*/ 45 h 51"/>
                <a:gd name="T108" fmla="*/ 148 w 168"/>
                <a:gd name="T109" fmla="*/ 49 h 51"/>
                <a:gd name="T110" fmla="*/ 151 w 168"/>
                <a:gd name="T111" fmla="*/ 46 h 51"/>
                <a:gd name="T112" fmla="*/ 152 w 168"/>
                <a:gd name="T113" fmla="*/ 49 h 51"/>
                <a:gd name="T114" fmla="*/ 157 w 168"/>
                <a:gd name="T115" fmla="*/ 49 h 51"/>
                <a:gd name="T116" fmla="*/ 159 w 168"/>
                <a:gd name="T117" fmla="*/ 49 h 51"/>
                <a:gd name="T118" fmla="*/ 161 w 168"/>
                <a:gd name="T119" fmla="*/ 48 h 51"/>
                <a:gd name="T120" fmla="*/ 117 w 168"/>
                <a:gd name="T121" fmla="*/ 39 h 51"/>
                <a:gd name="T122" fmla="*/ 26 w 168"/>
                <a:gd name="T123" fmla="*/ 51 h 51"/>
                <a:gd name="T124" fmla="*/ 35 w 168"/>
                <a:gd name="T125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8" h="51">
                  <a:moveTo>
                    <a:pt x="26" y="51"/>
                  </a:moveTo>
                  <a:cubicBezTo>
                    <a:pt x="26" y="51"/>
                    <a:pt x="26" y="51"/>
                    <a:pt x="26" y="51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6" y="51"/>
                    <a:pt x="26" y="51"/>
                    <a:pt x="26" y="51"/>
                  </a:cubicBezTo>
                  <a:close/>
                  <a:moveTo>
                    <a:pt x="29" y="51"/>
                  </a:moveTo>
                  <a:cubicBezTo>
                    <a:pt x="29" y="51"/>
                    <a:pt x="29" y="51"/>
                    <a:pt x="29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29" y="51"/>
                    <a:pt x="29" y="51"/>
                    <a:pt x="29" y="51"/>
                  </a:cubicBezTo>
                  <a:close/>
                  <a:moveTo>
                    <a:pt x="39" y="51"/>
                  </a:moveTo>
                  <a:cubicBezTo>
                    <a:pt x="39" y="51"/>
                    <a:pt x="39" y="51"/>
                    <a:pt x="39" y="51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0" y="51"/>
                    <a:pt x="39" y="51"/>
                    <a:pt x="39" y="51"/>
                  </a:cubicBezTo>
                  <a:close/>
                  <a:moveTo>
                    <a:pt x="19" y="51"/>
                  </a:moveTo>
                  <a:cubicBezTo>
                    <a:pt x="19" y="51"/>
                    <a:pt x="19" y="51"/>
                    <a:pt x="19" y="51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19" y="51"/>
                    <a:pt x="19" y="51"/>
                    <a:pt x="19" y="51"/>
                  </a:cubicBezTo>
                  <a:close/>
                  <a:moveTo>
                    <a:pt x="73" y="39"/>
                  </a:moveTo>
                  <a:cubicBezTo>
                    <a:pt x="73" y="39"/>
                    <a:pt x="73" y="39"/>
                    <a:pt x="73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3" y="13"/>
                    <a:pt x="73" y="13"/>
                    <a:pt x="73" y="13"/>
                  </a:cubicBezTo>
                  <a:lnTo>
                    <a:pt x="73" y="39"/>
                  </a:lnTo>
                  <a:close/>
                  <a:moveTo>
                    <a:pt x="45" y="51"/>
                  </a:moveTo>
                  <a:cubicBezTo>
                    <a:pt x="45" y="51"/>
                    <a:pt x="45" y="51"/>
                    <a:pt x="45" y="51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5" y="51"/>
                    <a:pt x="45" y="51"/>
                    <a:pt x="45" y="51"/>
                  </a:cubicBezTo>
                  <a:close/>
                  <a:moveTo>
                    <a:pt x="61" y="51"/>
                  </a:move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lose/>
                  <a:moveTo>
                    <a:pt x="50" y="51"/>
                  </a:moveTo>
                  <a:cubicBezTo>
                    <a:pt x="50" y="51"/>
                    <a:pt x="50" y="51"/>
                    <a:pt x="50" y="51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1" y="51"/>
                    <a:pt x="51" y="51"/>
                    <a:pt x="50" y="51"/>
                  </a:cubicBezTo>
                  <a:close/>
                  <a:moveTo>
                    <a:pt x="22" y="51"/>
                  </a:moveTo>
                  <a:cubicBezTo>
                    <a:pt x="22" y="51"/>
                    <a:pt x="22" y="51"/>
                    <a:pt x="22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2" y="51"/>
                    <a:pt x="22" y="51"/>
                    <a:pt x="22" y="51"/>
                  </a:cubicBezTo>
                  <a:close/>
                  <a:moveTo>
                    <a:pt x="82" y="39"/>
                  </a:moveTo>
                  <a:cubicBezTo>
                    <a:pt x="82" y="39"/>
                    <a:pt x="82" y="39"/>
                    <a:pt x="82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3" y="15"/>
                    <a:pt x="83" y="15"/>
                    <a:pt x="83" y="15"/>
                  </a:cubicBezTo>
                  <a:lnTo>
                    <a:pt x="82" y="39"/>
                  </a:lnTo>
                  <a:close/>
                  <a:moveTo>
                    <a:pt x="80" y="39"/>
                  </a:moveTo>
                  <a:cubicBezTo>
                    <a:pt x="80" y="39"/>
                    <a:pt x="80" y="39"/>
                    <a:pt x="80" y="39"/>
                  </a:cubicBezTo>
                  <a:cubicBezTo>
                    <a:pt x="80" y="39"/>
                    <a:pt x="80" y="39"/>
                    <a:pt x="80" y="39"/>
                  </a:cubicBezTo>
                  <a:cubicBezTo>
                    <a:pt x="80" y="39"/>
                    <a:pt x="80" y="39"/>
                    <a:pt x="80" y="39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0" y="14"/>
                    <a:pt x="80" y="14"/>
                    <a:pt x="80" y="14"/>
                  </a:cubicBezTo>
                  <a:lnTo>
                    <a:pt x="80" y="39"/>
                  </a:lnTo>
                  <a:close/>
                  <a:moveTo>
                    <a:pt x="61" y="38"/>
                  </a:moveTo>
                  <a:cubicBezTo>
                    <a:pt x="61" y="38"/>
                    <a:pt x="61" y="38"/>
                    <a:pt x="61" y="38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3" y="38"/>
                    <a:pt x="63" y="38"/>
                    <a:pt x="63" y="38"/>
                  </a:cubicBezTo>
                  <a:cubicBezTo>
                    <a:pt x="63" y="38"/>
                    <a:pt x="63" y="38"/>
                    <a:pt x="63" y="38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0" y="10"/>
                    <a:pt x="60" y="10"/>
                    <a:pt x="60" y="10"/>
                  </a:cubicBezTo>
                  <a:lnTo>
                    <a:pt x="61" y="38"/>
                  </a:ln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3" y="39"/>
                    <a:pt x="73" y="39"/>
                    <a:pt x="73" y="39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1" y="12"/>
                    <a:pt x="71" y="12"/>
                    <a:pt x="71" y="12"/>
                  </a:cubicBezTo>
                  <a:lnTo>
                    <a:pt x="71" y="39"/>
                  </a:lnTo>
                  <a:close/>
                  <a:moveTo>
                    <a:pt x="95" y="40"/>
                  </a:moveTo>
                  <a:cubicBezTo>
                    <a:pt x="95" y="40"/>
                    <a:pt x="95" y="40"/>
                    <a:pt x="95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7" y="19"/>
                    <a:pt x="97" y="19"/>
                    <a:pt x="97" y="19"/>
                  </a:cubicBezTo>
                  <a:lnTo>
                    <a:pt x="95" y="40"/>
                  </a:lnTo>
                  <a:close/>
                  <a:moveTo>
                    <a:pt x="16" y="51"/>
                  </a:moveTo>
                  <a:cubicBezTo>
                    <a:pt x="16" y="51"/>
                    <a:pt x="16" y="51"/>
                    <a:pt x="16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6" y="51"/>
                    <a:pt x="16" y="51"/>
                    <a:pt x="16" y="51"/>
                  </a:cubicBezTo>
                  <a:close/>
                  <a:moveTo>
                    <a:pt x="16" y="51"/>
                  </a:move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5" y="51"/>
                    <a:pt x="15" y="51"/>
                    <a:pt x="15" y="51"/>
                  </a:cubicBezTo>
                  <a:lnTo>
                    <a:pt x="16" y="51"/>
                  </a:lnTo>
                  <a:close/>
                  <a:moveTo>
                    <a:pt x="120" y="39"/>
                  </a:move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8"/>
                    <a:pt x="121" y="38"/>
                    <a:pt x="121" y="38"/>
                  </a:cubicBezTo>
                  <a:cubicBezTo>
                    <a:pt x="121" y="38"/>
                    <a:pt x="121" y="38"/>
                    <a:pt x="121" y="38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3"/>
                    <a:pt x="122" y="36"/>
                    <a:pt x="121" y="37"/>
                  </a:cubicBezTo>
                  <a:cubicBezTo>
                    <a:pt x="121" y="38"/>
                    <a:pt x="121" y="39"/>
                    <a:pt x="120" y="39"/>
                  </a:cubicBezTo>
                  <a:close/>
                  <a:moveTo>
                    <a:pt x="18" y="51"/>
                  </a:move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lose/>
                  <a:moveTo>
                    <a:pt x="69" y="39"/>
                  </a:moveTo>
                  <a:cubicBezTo>
                    <a:pt x="69" y="39"/>
                    <a:pt x="69" y="39"/>
                    <a:pt x="69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69" y="11"/>
                    <a:pt x="69" y="11"/>
                    <a:pt x="69" y="11"/>
                  </a:cubicBezTo>
                  <a:lnTo>
                    <a:pt x="69" y="39"/>
                  </a:lnTo>
                  <a:close/>
                  <a:moveTo>
                    <a:pt x="117" y="37"/>
                  </a:moveTo>
                  <a:cubicBezTo>
                    <a:pt x="117" y="37"/>
                    <a:pt x="117" y="37"/>
                    <a:pt x="117" y="37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lnTo>
                    <a:pt x="117" y="37"/>
                  </a:lnTo>
                  <a:close/>
                  <a:moveTo>
                    <a:pt x="115" y="39"/>
                  </a:moveTo>
                  <a:cubicBezTo>
                    <a:pt x="115" y="39"/>
                    <a:pt x="115" y="39"/>
                    <a:pt x="115" y="39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5" y="39"/>
                    <a:pt x="115" y="39"/>
                    <a:pt x="115" y="39"/>
                  </a:cubicBezTo>
                  <a:close/>
                  <a:moveTo>
                    <a:pt x="114" y="39"/>
                  </a:moveTo>
                  <a:cubicBezTo>
                    <a:pt x="114" y="39"/>
                    <a:pt x="114" y="39"/>
                    <a:pt x="114" y="39"/>
                  </a:cubicBezTo>
                  <a:cubicBezTo>
                    <a:pt x="116" y="27"/>
                    <a:pt x="116" y="27"/>
                    <a:pt x="116" y="27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lose/>
                  <a:moveTo>
                    <a:pt x="119" y="34"/>
                  </a:moveTo>
                  <a:cubicBezTo>
                    <a:pt x="119" y="34"/>
                    <a:pt x="119" y="34"/>
                    <a:pt x="119" y="34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8" y="39"/>
                    <a:pt x="118" y="39"/>
                    <a:pt x="118" y="39"/>
                  </a:cubicBezTo>
                  <a:lnTo>
                    <a:pt x="119" y="34"/>
                  </a:lnTo>
                  <a:close/>
                  <a:moveTo>
                    <a:pt x="14" y="37"/>
                  </a:moveTo>
                  <a:cubicBezTo>
                    <a:pt x="14" y="37"/>
                    <a:pt x="14" y="37"/>
                    <a:pt x="14" y="37"/>
                  </a:cubicBezTo>
                  <a:cubicBezTo>
                    <a:pt x="14" y="37"/>
                    <a:pt x="15" y="36"/>
                    <a:pt x="17" y="35"/>
                  </a:cubicBezTo>
                  <a:cubicBezTo>
                    <a:pt x="20" y="35"/>
                    <a:pt x="30" y="34"/>
                    <a:pt x="46" y="36"/>
                  </a:cubicBezTo>
                  <a:cubicBezTo>
                    <a:pt x="47" y="36"/>
                    <a:pt x="48" y="36"/>
                    <a:pt x="49" y="36"/>
                  </a:cubicBezTo>
                  <a:cubicBezTo>
                    <a:pt x="49" y="36"/>
                    <a:pt x="49" y="36"/>
                    <a:pt x="49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2" y="37"/>
                    <a:pt x="54" y="37"/>
                    <a:pt x="55" y="37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2" y="9"/>
                    <a:pt x="52" y="9"/>
                    <a:pt x="52" y="9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3" y="36"/>
                    <a:pt x="53" y="36"/>
                    <a:pt x="53" y="36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9" y="9"/>
                    <a:pt x="49" y="9"/>
                    <a:pt x="49" y="9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9" y="33"/>
                    <a:pt x="49" y="33"/>
                    <a:pt x="49" y="33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6" y="8"/>
                    <a:pt x="46" y="8"/>
                    <a:pt x="46" y="8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2" y="8"/>
                    <a:pt x="42" y="8"/>
                    <a:pt x="42" y="8"/>
                  </a:cubicBezTo>
                  <a:cubicBezTo>
                    <a:pt x="46" y="33"/>
                    <a:pt x="46" y="33"/>
                    <a:pt x="46" y="33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39" y="8"/>
                    <a:pt x="39" y="8"/>
                    <a:pt x="39" y="8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8" y="34"/>
                    <a:pt x="38" y="34"/>
                    <a:pt x="38" y="34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4" y="29"/>
                    <a:pt x="34" y="29"/>
                    <a:pt x="34" y="29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32" y="30"/>
                    <a:pt x="32" y="30"/>
                    <a:pt x="32" y="30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31" y="34"/>
                    <a:pt x="31" y="34"/>
                    <a:pt x="31" y="34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4" y="7"/>
                    <a:pt x="44" y="7"/>
                    <a:pt x="44" y="7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3" y="8"/>
                    <a:pt x="53" y="8"/>
                    <a:pt x="53" y="8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9" y="10"/>
                    <a:pt x="59" y="10"/>
                    <a:pt x="59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4" y="11"/>
                    <a:pt x="64" y="11"/>
                    <a:pt x="64" y="11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6" y="38"/>
                    <a:pt x="66" y="38"/>
                    <a:pt x="66" y="38"/>
                  </a:cubicBezTo>
                  <a:cubicBezTo>
                    <a:pt x="65" y="11"/>
                    <a:pt x="65" y="11"/>
                    <a:pt x="65" y="11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7" y="11"/>
                    <a:pt x="67" y="11"/>
                    <a:pt x="67" y="11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8" y="38"/>
                    <a:pt x="68" y="38"/>
                    <a:pt x="68" y="38"/>
                  </a:cubicBezTo>
                  <a:cubicBezTo>
                    <a:pt x="67" y="12"/>
                    <a:pt x="67" y="12"/>
                    <a:pt x="67" y="12"/>
                  </a:cubicBezTo>
                  <a:cubicBezTo>
                    <a:pt x="68" y="11"/>
                    <a:pt x="68" y="11"/>
                    <a:pt x="68" y="11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71" y="12"/>
                    <a:pt x="71" y="12"/>
                    <a:pt x="71" y="12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7" y="13"/>
                    <a:pt x="77" y="13"/>
                    <a:pt x="77" y="13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5" y="39"/>
                    <a:pt x="75" y="39"/>
                    <a:pt x="75" y="39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8" y="13"/>
                    <a:pt x="78" y="13"/>
                    <a:pt x="78" y="13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7" y="16"/>
                    <a:pt x="87" y="16"/>
                    <a:pt x="87" y="16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7" y="16"/>
                    <a:pt x="87" y="16"/>
                    <a:pt x="87" y="16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91" y="16"/>
                    <a:pt x="91" y="16"/>
                    <a:pt x="91" y="16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1" y="16"/>
                    <a:pt x="91" y="16"/>
                    <a:pt x="91" y="16"/>
                  </a:cubicBezTo>
                  <a:cubicBezTo>
                    <a:pt x="89" y="40"/>
                    <a:pt x="89" y="40"/>
                    <a:pt x="89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5" y="18"/>
                    <a:pt x="95" y="18"/>
                    <a:pt x="95" y="18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95" y="18"/>
                    <a:pt x="95" y="18"/>
                    <a:pt x="95" y="18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97" y="18"/>
                    <a:pt x="97" y="18"/>
                    <a:pt x="97" y="18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9" y="19"/>
                    <a:pt x="99" y="19"/>
                    <a:pt x="99" y="19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19"/>
                    <a:pt x="99" y="19"/>
                    <a:pt x="99" y="19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39"/>
                    <a:pt x="103" y="39"/>
                    <a:pt x="103" y="40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39"/>
                    <a:pt x="106" y="39"/>
                    <a:pt x="106" y="39"/>
                  </a:cubicBezTo>
                  <a:cubicBezTo>
                    <a:pt x="106" y="39"/>
                    <a:pt x="106" y="39"/>
                    <a:pt x="106" y="39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10" y="24"/>
                    <a:pt x="110" y="24"/>
                    <a:pt x="110" y="24"/>
                  </a:cubicBezTo>
                  <a:cubicBezTo>
                    <a:pt x="111" y="23"/>
                    <a:pt x="111" y="23"/>
                    <a:pt x="111" y="23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11" y="24"/>
                    <a:pt x="111" y="24"/>
                    <a:pt x="111" y="24"/>
                  </a:cubicBezTo>
                  <a:cubicBezTo>
                    <a:pt x="112" y="24"/>
                    <a:pt x="112" y="24"/>
                    <a:pt x="112" y="24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2" y="25"/>
                    <a:pt x="112" y="25"/>
                    <a:pt x="112" y="25"/>
                  </a:cubicBezTo>
                  <a:cubicBezTo>
                    <a:pt x="113" y="24"/>
                    <a:pt x="113" y="24"/>
                    <a:pt x="113" y="24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3" y="25"/>
                    <a:pt x="113" y="25"/>
                    <a:pt x="113" y="25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6" y="26"/>
                    <a:pt x="116" y="26"/>
                    <a:pt x="116" y="26"/>
                  </a:cubicBezTo>
                  <a:cubicBezTo>
                    <a:pt x="116" y="26"/>
                    <a:pt x="116" y="26"/>
                    <a:pt x="116" y="26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8" y="26"/>
                    <a:pt x="118" y="26"/>
                    <a:pt x="118" y="26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9" y="27"/>
                    <a:pt x="119" y="27"/>
                    <a:pt x="119" y="27"/>
                  </a:cubicBezTo>
                  <a:cubicBezTo>
                    <a:pt x="119" y="28"/>
                    <a:pt x="119" y="28"/>
                    <a:pt x="119" y="28"/>
                  </a:cubicBezTo>
                  <a:cubicBezTo>
                    <a:pt x="120" y="27"/>
                    <a:pt x="120" y="27"/>
                    <a:pt x="120" y="27"/>
                  </a:cubicBezTo>
                  <a:cubicBezTo>
                    <a:pt x="120" y="28"/>
                    <a:pt x="120" y="28"/>
                    <a:pt x="120" y="28"/>
                  </a:cubicBezTo>
                  <a:cubicBezTo>
                    <a:pt x="120" y="28"/>
                    <a:pt x="120" y="28"/>
                    <a:pt x="120" y="28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2" y="29"/>
                    <a:pt x="122" y="29"/>
                    <a:pt x="122" y="29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0"/>
                    <a:pt x="122" y="29"/>
                    <a:pt x="122" y="28"/>
                  </a:cubicBezTo>
                  <a:cubicBezTo>
                    <a:pt x="121" y="27"/>
                    <a:pt x="120" y="26"/>
                    <a:pt x="119" y="25"/>
                  </a:cubicBezTo>
                  <a:cubicBezTo>
                    <a:pt x="114" y="20"/>
                    <a:pt x="97" y="15"/>
                    <a:pt x="88" y="12"/>
                  </a:cubicBezTo>
                  <a:cubicBezTo>
                    <a:pt x="80" y="9"/>
                    <a:pt x="57" y="3"/>
                    <a:pt x="36" y="2"/>
                  </a:cubicBezTo>
                  <a:cubicBezTo>
                    <a:pt x="16" y="0"/>
                    <a:pt x="7" y="3"/>
                    <a:pt x="4" y="5"/>
                  </a:cubicBezTo>
                  <a:cubicBezTo>
                    <a:pt x="1" y="7"/>
                    <a:pt x="2" y="9"/>
                    <a:pt x="2" y="9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9" y="36"/>
                    <a:pt x="10" y="38"/>
                  </a:cubicBezTo>
                  <a:cubicBezTo>
                    <a:pt x="11" y="40"/>
                    <a:pt x="13" y="41"/>
                    <a:pt x="13" y="4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0"/>
                    <a:pt x="12" y="40"/>
                    <a:pt x="11" y="39"/>
                  </a:cubicBezTo>
                  <a:cubicBezTo>
                    <a:pt x="10" y="37"/>
                    <a:pt x="14" y="36"/>
                    <a:pt x="15" y="36"/>
                  </a:cubicBezTo>
                  <a:cubicBezTo>
                    <a:pt x="15" y="36"/>
                    <a:pt x="14" y="37"/>
                    <a:pt x="13" y="38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4" y="37"/>
                    <a:pt x="14" y="37"/>
                    <a:pt x="14" y="37"/>
                  </a:cubicBezTo>
                  <a:close/>
                  <a:moveTo>
                    <a:pt x="29" y="34"/>
                  </a:moveTo>
                  <a:cubicBezTo>
                    <a:pt x="29" y="34"/>
                    <a:pt x="29" y="34"/>
                    <a:pt x="29" y="34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2" y="7"/>
                    <a:pt x="22" y="7"/>
                    <a:pt x="22" y="7"/>
                  </a:cubicBezTo>
                  <a:lnTo>
                    <a:pt x="29" y="34"/>
                  </a:lnTo>
                  <a:close/>
                  <a:moveTo>
                    <a:pt x="19" y="7"/>
                  </a:moveTo>
                  <a:cubicBezTo>
                    <a:pt x="19" y="7"/>
                    <a:pt x="19" y="7"/>
                    <a:pt x="19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5" y="22"/>
                    <a:pt x="25" y="22"/>
                    <a:pt x="25" y="22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19" y="7"/>
                    <a:pt x="19" y="7"/>
                    <a:pt x="19" y="7"/>
                  </a:cubicBezTo>
                  <a:close/>
                  <a:moveTo>
                    <a:pt x="19" y="8"/>
                  </a:moveTo>
                  <a:cubicBezTo>
                    <a:pt x="19" y="8"/>
                    <a:pt x="19" y="8"/>
                    <a:pt x="19" y="8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19" y="8"/>
                    <a:pt x="19" y="8"/>
                    <a:pt x="19" y="8"/>
                  </a:cubicBezTo>
                  <a:close/>
                  <a:moveTo>
                    <a:pt x="18" y="8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16" y="7"/>
                    <a:pt x="16" y="7"/>
                    <a:pt x="16" y="7"/>
                  </a:cubicBezTo>
                  <a:lnTo>
                    <a:pt x="18" y="8"/>
                  </a:lnTo>
                  <a:close/>
                  <a:moveTo>
                    <a:pt x="16" y="8"/>
                  </a:moveTo>
                  <a:cubicBezTo>
                    <a:pt x="16" y="8"/>
                    <a:pt x="16" y="8"/>
                    <a:pt x="16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14" y="7"/>
                    <a:pt x="14" y="7"/>
                    <a:pt x="14" y="7"/>
                  </a:cubicBezTo>
                  <a:lnTo>
                    <a:pt x="16" y="8"/>
                  </a:lnTo>
                  <a:close/>
                  <a:moveTo>
                    <a:pt x="14" y="8"/>
                  </a:moveTo>
                  <a:cubicBezTo>
                    <a:pt x="14" y="8"/>
                    <a:pt x="14" y="8"/>
                    <a:pt x="14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8"/>
                    <a:pt x="14" y="8"/>
                    <a:pt x="14" y="8"/>
                  </a:cubicBezTo>
                  <a:close/>
                  <a:moveTo>
                    <a:pt x="11" y="8"/>
                  </a:moveTo>
                  <a:cubicBezTo>
                    <a:pt x="11" y="8"/>
                    <a:pt x="11" y="8"/>
                    <a:pt x="11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8" y="35"/>
                    <a:pt x="18" y="35"/>
                    <a:pt x="18" y="35"/>
                  </a:cubicBezTo>
                  <a:cubicBezTo>
                    <a:pt x="9" y="8"/>
                    <a:pt x="9" y="8"/>
                    <a:pt x="9" y="8"/>
                  </a:cubicBezTo>
                  <a:lnTo>
                    <a:pt x="11" y="8"/>
                  </a:lnTo>
                  <a:close/>
                  <a:moveTo>
                    <a:pt x="1" y="13"/>
                  </a:move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lose/>
                  <a:moveTo>
                    <a:pt x="1" y="12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2" y="13"/>
                    <a:pt x="2" y="13"/>
                    <a:pt x="2" y="13"/>
                  </a:cubicBezTo>
                  <a:lnTo>
                    <a:pt x="1" y="12"/>
                  </a:lnTo>
                  <a:close/>
                  <a:moveTo>
                    <a:pt x="2" y="1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4"/>
                    <a:pt x="2" y="14"/>
                    <a:pt x="2" y="14"/>
                  </a:cubicBezTo>
                  <a:lnTo>
                    <a:pt x="2" y="11"/>
                  </a:lnTo>
                  <a:close/>
                  <a:moveTo>
                    <a:pt x="2" y="1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4" y="18"/>
                    <a:pt x="4" y="18"/>
                    <a:pt x="4" y="18"/>
                  </a:cubicBezTo>
                  <a:lnTo>
                    <a:pt x="2" y="11"/>
                  </a:lnTo>
                  <a:close/>
                  <a:moveTo>
                    <a:pt x="3" y="10"/>
                  </a:moveTo>
                  <a:cubicBezTo>
                    <a:pt x="3" y="10"/>
                    <a:pt x="3" y="10"/>
                    <a:pt x="3" y="10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8" y="25"/>
                    <a:pt x="8" y="25"/>
                    <a:pt x="8" y="25"/>
                  </a:cubicBezTo>
                  <a:lnTo>
                    <a:pt x="3" y="10"/>
                  </a:lnTo>
                  <a:close/>
                  <a:moveTo>
                    <a:pt x="4" y="10"/>
                  </a:moveTo>
                  <a:cubicBezTo>
                    <a:pt x="4" y="10"/>
                    <a:pt x="4" y="10"/>
                    <a:pt x="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13" y="36"/>
                    <a:pt x="13" y="36"/>
                    <a:pt x="13" y="36"/>
                  </a:cubicBezTo>
                  <a:lnTo>
                    <a:pt x="4" y="10"/>
                  </a:lnTo>
                  <a:close/>
                  <a:moveTo>
                    <a:pt x="5" y="9"/>
                  </a:moveTo>
                  <a:cubicBezTo>
                    <a:pt x="5" y="9"/>
                    <a:pt x="5" y="9"/>
                    <a:pt x="5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13" y="36"/>
                    <a:pt x="13" y="36"/>
                    <a:pt x="13" y="36"/>
                  </a:cubicBezTo>
                  <a:lnTo>
                    <a:pt x="5" y="9"/>
                  </a:lnTo>
                  <a:close/>
                  <a:moveTo>
                    <a:pt x="6" y="9"/>
                  </a:moveTo>
                  <a:cubicBezTo>
                    <a:pt x="6" y="9"/>
                    <a:pt x="6" y="9"/>
                    <a:pt x="6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35"/>
                    <a:pt x="14" y="35"/>
                    <a:pt x="14" y="35"/>
                  </a:cubicBezTo>
                  <a:lnTo>
                    <a:pt x="6" y="9"/>
                  </a:lnTo>
                  <a:close/>
                  <a:moveTo>
                    <a:pt x="8" y="9"/>
                  </a:moveTo>
                  <a:cubicBezTo>
                    <a:pt x="8" y="9"/>
                    <a:pt x="8" y="9"/>
                    <a:pt x="8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6" y="35"/>
                    <a:pt x="16" y="35"/>
                    <a:pt x="16" y="35"/>
                  </a:cubicBezTo>
                  <a:lnTo>
                    <a:pt x="8" y="9"/>
                  </a:ln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3" y="39"/>
                    <a:pt x="113" y="39"/>
                    <a:pt x="113" y="39"/>
                  </a:cubicBezTo>
                  <a:lnTo>
                    <a:pt x="115" y="29"/>
                  </a:lnTo>
                  <a:close/>
                  <a:moveTo>
                    <a:pt x="55" y="37"/>
                  </a:moveTo>
                  <a:cubicBezTo>
                    <a:pt x="55" y="37"/>
                    <a:pt x="55" y="37"/>
                    <a:pt x="55" y="37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3" y="37"/>
                    <a:pt x="52" y="37"/>
                    <a:pt x="50" y="37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5" y="51"/>
                    <a:pt x="58" y="51"/>
                    <a:pt x="61" y="51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0" y="38"/>
                    <a:pt x="58" y="38"/>
                    <a:pt x="55" y="37"/>
                  </a:cubicBezTo>
                  <a:close/>
                  <a:moveTo>
                    <a:pt x="57" y="10"/>
                  </a:moveTo>
                  <a:cubicBezTo>
                    <a:pt x="57" y="10"/>
                    <a:pt x="57" y="10"/>
                    <a:pt x="57" y="10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10"/>
                    <a:pt x="57" y="10"/>
                    <a:pt x="57" y="10"/>
                  </a:cubicBezTo>
                  <a:cubicBezTo>
                    <a:pt x="58" y="10"/>
                    <a:pt x="58" y="10"/>
                    <a:pt x="58" y="10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8" y="37"/>
                    <a:pt x="58" y="37"/>
                    <a:pt x="58" y="37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4" y="10"/>
                    <a:pt x="54" y="10"/>
                    <a:pt x="54" y="10"/>
                  </a:cubicBezTo>
                  <a:cubicBezTo>
                    <a:pt x="57" y="35"/>
                    <a:pt x="57" y="35"/>
                    <a:pt x="57" y="35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8" y="37"/>
                    <a:pt x="60" y="38"/>
                    <a:pt x="61" y="38"/>
                  </a:cubicBezTo>
                  <a:cubicBezTo>
                    <a:pt x="59" y="10"/>
                    <a:pt x="59" y="10"/>
                    <a:pt x="59" y="10"/>
                  </a:cubicBezTo>
                  <a:lnTo>
                    <a:pt x="57" y="10"/>
                  </a:lnTo>
                  <a:close/>
                  <a:moveTo>
                    <a:pt x="166" y="48"/>
                  </a:moveTo>
                  <a:cubicBezTo>
                    <a:pt x="166" y="48"/>
                    <a:pt x="166" y="48"/>
                    <a:pt x="166" y="48"/>
                  </a:cubicBezTo>
                  <a:cubicBezTo>
                    <a:pt x="166" y="47"/>
                    <a:pt x="166" y="47"/>
                    <a:pt x="166" y="47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42"/>
                    <a:pt x="146" y="42"/>
                    <a:pt x="145" y="42"/>
                  </a:cubicBezTo>
                  <a:cubicBezTo>
                    <a:pt x="144" y="42"/>
                    <a:pt x="143" y="42"/>
                    <a:pt x="143" y="42"/>
                  </a:cubicBezTo>
                  <a:cubicBezTo>
                    <a:pt x="143" y="41"/>
                    <a:pt x="143" y="41"/>
                    <a:pt x="143" y="41"/>
                  </a:cubicBezTo>
                  <a:cubicBezTo>
                    <a:pt x="141" y="41"/>
                    <a:pt x="141" y="41"/>
                    <a:pt x="141" y="41"/>
                  </a:cubicBezTo>
                  <a:cubicBezTo>
                    <a:pt x="141" y="41"/>
                    <a:pt x="141" y="41"/>
                    <a:pt x="141" y="41"/>
                  </a:cubicBezTo>
                  <a:cubicBezTo>
                    <a:pt x="141" y="41"/>
                    <a:pt x="141" y="41"/>
                    <a:pt x="140" y="42"/>
                  </a:cubicBezTo>
                  <a:cubicBezTo>
                    <a:pt x="140" y="42"/>
                    <a:pt x="140" y="42"/>
                    <a:pt x="140" y="42"/>
                  </a:cubicBezTo>
                  <a:cubicBezTo>
                    <a:pt x="140" y="42"/>
                    <a:pt x="140" y="42"/>
                    <a:pt x="140" y="42"/>
                  </a:cubicBezTo>
                  <a:cubicBezTo>
                    <a:pt x="140" y="41"/>
                    <a:pt x="140" y="41"/>
                    <a:pt x="140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39" y="41"/>
                    <a:pt x="139" y="41"/>
                    <a:pt x="138" y="41"/>
                  </a:cubicBezTo>
                  <a:cubicBezTo>
                    <a:pt x="136" y="41"/>
                    <a:pt x="133" y="41"/>
                    <a:pt x="129" y="41"/>
                  </a:cubicBezTo>
                  <a:cubicBezTo>
                    <a:pt x="128" y="41"/>
                    <a:pt x="124" y="41"/>
                    <a:pt x="119" y="42"/>
                  </a:cubicBezTo>
                  <a:cubicBezTo>
                    <a:pt x="120" y="41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5" y="42"/>
                    <a:pt x="115" y="42"/>
                    <a:pt x="115" y="42"/>
                  </a:cubicBezTo>
                  <a:cubicBezTo>
                    <a:pt x="115" y="42"/>
                    <a:pt x="115" y="42"/>
                    <a:pt x="114" y="42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40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40"/>
                    <a:pt x="111" y="40"/>
                    <a:pt x="111" y="40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40"/>
                    <a:pt x="109" y="40"/>
                    <a:pt x="109" y="40"/>
                  </a:cubicBezTo>
                  <a:cubicBezTo>
                    <a:pt x="109" y="40"/>
                    <a:pt x="109" y="40"/>
                    <a:pt x="109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5" y="43"/>
                    <a:pt x="105" y="43"/>
                    <a:pt x="105" y="43"/>
                  </a:cubicBezTo>
                  <a:cubicBezTo>
                    <a:pt x="105" y="43"/>
                    <a:pt x="104" y="43"/>
                    <a:pt x="104" y="43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3"/>
                    <a:pt x="102" y="43"/>
                    <a:pt x="102" y="43"/>
                  </a:cubicBezTo>
                  <a:cubicBezTo>
                    <a:pt x="102" y="43"/>
                    <a:pt x="101" y="43"/>
                    <a:pt x="101" y="43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4"/>
                    <a:pt x="96" y="44"/>
                    <a:pt x="96" y="44"/>
                  </a:cubicBezTo>
                  <a:cubicBezTo>
                    <a:pt x="96" y="44"/>
                    <a:pt x="95" y="44"/>
                    <a:pt x="95" y="44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5"/>
                    <a:pt x="92" y="45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89" y="40"/>
                    <a:pt x="89" y="40"/>
                    <a:pt x="89" y="40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81" y="40"/>
                    <a:pt x="81" y="40"/>
                    <a:pt x="81" y="40"/>
                  </a:cubicBezTo>
                  <a:cubicBezTo>
                    <a:pt x="81" y="40"/>
                    <a:pt x="81" y="40"/>
                    <a:pt x="81" y="40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46"/>
                    <a:pt x="80" y="46"/>
                    <a:pt x="80" y="46"/>
                  </a:cubicBezTo>
                  <a:cubicBezTo>
                    <a:pt x="80" y="46"/>
                    <a:pt x="80" y="46"/>
                    <a:pt x="80" y="47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6" y="47"/>
                    <a:pt x="76" y="47"/>
                    <a:pt x="76" y="47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75" y="39"/>
                    <a:pt x="75" y="39"/>
                    <a:pt x="75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3" y="39"/>
                    <a:pt x="73" y="39"/>
                    <a:pt x="73" y="39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1" y="49"/>
                    <a:pt x="71" y="49"/>
                    <a:pt x="71" y="49"/>
                  </a:cubicBezTo>
                  <a:cubicBezTo>
                    <a:pt x="70" y="49"/>
                    <a:pt x="70" y="49"/>
                    <a:pt x="70" y="4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68" y="39"/>
                    <a:pt x="68" y="39"/>
                    <a:pt x="68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6" y="39"/>
                    <a:pt x="66" y="39"/>
                    <a:pt x="66" y="39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6" y="38"/>
                    <a:pt x="66" y="38"/>
                    <a:pt x="66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1" y="38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3" y="51"/>
                    <a:pt x="64" y="51"/>
                    <a:pt x="64" y="51"/>
                  </a:cubicBezTo>
                  <a:cubicBezTo>
                    <a:pt x="69" y="51"/>
                    <a:pt x="69" y="51"/>
                    <a:pt x="69" y="51"/>
                  </a:cubicBezTo>
                  <a:cubicBezTo>
                    <a:pt x="69" y="51"/>
                    <a:pt x="71" y="51"/>
                    <a:pt x="74" y="50"/>
                  </a:cubicBezTo>
                  <a:cubicBezTo>
                    <a:pt x="74" y="51"/>
                    <a:pt x="74" y="51"/>
                    <a:pt x="74" y="51"/>
                  </a:cubicBezTo>
                  <a:cubicBezTo>
                    <a:pt x="81" y="51"/>
                    <a:pt x="81" y="51"/>
                    <a:pt x="81" y="51"/>
                  </a:cubicBezTo>
                  <a:cubicBezTo>
                    <a:pt x="81" y="51"/>
                    <a:pt x="82" y="51"/>
                    <a:pt x="82" y="51"/>
                  </a:cubicBezTo>
                  <a:cubicBezTo>
                    <a:pt x="86" y="51"/>
                    <a:pt x="97" y="51"/>
                    <a:pt x="103" y="51"/>
                  </a:cubicBezTo>
                  <a:cubicBezTo>
                    <a:pt x="110" y="51"/>
                    <a:pt x="131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4" y="48"/>
                    <a:pt x="136" y="47"/>
                  </a:cubicBezTo>
                  <a:cubicBezTo>
                    <a:pt x="138" y="45"/>
                    <a:pt x="139" y="45"/>
                    <a:pt x="139" y="44"/>
                  </a:cubicBezTo>
                  <a:cubicBezTo>
                    <a:pt x="140" y="44"/>
                    <a:pt x="141" y="43"/>
                    <a:pt x="141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2"/>
                    <a:pt x="140" y="42"/>
                    <a:pt x="141" y="42"/>
                  </a:cubicBezTo>
                  <a:cubicBezTo>
                    <a:pt x="141" y="42"/>
                    <a:pt x="141" y="41"/>
                    <a:pt x="141" y="41"/>
                  </a:cubicBezTo>
                  <a:cubicBezTo>
                    <a:pt x="142" y="42"/>
                    <a:pt x="142" y="42"/>
                    <a:pt x="142" y="42"/>
                  </a:cubicBezTo>
                  <a:cubicBezTo>
                    <a:pt x="142" y="43"/>
                    <a:pt x="142" y="43"/>
                    <a:pt x="142" y="43"/>
                  </a:cubicBezTo>
                  <a:cubicBezTo>
                    <a:pt x="141" y="43"/>
                    <a:pt x="141" y="43"/>
                    <a:pt x="141" y="43"/>
                  </a:cubicBezTo>
                  <a:cubicBezTo>
                    <a:pt x="141" y="43"/>
                    <a:pt x="139" y="45"/>
                    <a:pt x="137" y="46"/>
                  </a:cubicBezTo>
                  <a:cubicBezTo>
                    <a:pt x="135" y="47"/>
                    <a:pt x="132" y="50"/>
                    <a:pt x="132" y="50"/>
                  </a:cubicBezTo>
                  <a:cubicBezTo>
                    <a:pt x="133" y="50"/>
                    <a:pt x="133" y="50"/>
                    <a:pt x="133" y="50"/>
                  </a:cubicBezTo>
                  <a:cubicBezTo>
                    <a:pt x="133" y="50"/>
                    <a:pt x="134" y="50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3" y="50"/>
                    <a:pt x="133" y="50"/>
                    <a:pt x="133" y="50"/>
                  </a:cubicBezTo>
                  <a:cubicBezTo>
                    <a:pt x="133" y="50"/>
                    <a:pt x="134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8" y="50"/>
                    <a:pt x="140" y="50"/>
                    <a:pt x="143" y="50"/>
                  </a:cubicBezTo>
                  <a:cubicBezTo>
                    <a:pt x="147" y="50"/>
                    <a:pt x="152" y="50"/>
                    <a:pt x="152" y="50"/>
                  </a:cubicBezTo>
                  <a:cubicBezTo>
                    <a:pt x="141" y="50"/>
                    <a:pt x="141" y="50"/>
                    <a:pt x="141" y="50"/>
                  </a:cubicBezTo>
                  <a:cubicBezTo>
                    <a:pt x="141" y="50"/>
                    <a:pt x="141" y="50"/>
                    <a:pt x="141" y="50"/>
                  </a:cubicBezTo>
                  <a:cubicBezTo>
                    <a:pt x="140" y="50"/>
                    <a:pt x="140" y="50"/>
                    <a:pt x="140" y="50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1" y="45"/>
                    <a:pt x="141" y="44"/>
                    <a:pt x="141" y="44"/>
                  </a:cubicBezTo>
                  <a:cubicBezTo>
                    <a:pt x="141" y="44"/>
                    <a:pt x="142" y="44"/>
                    <a:pt x="142" y="44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7"/>
                    <a:pt x="141" y="47"/>
                    <a:pt x="141" y="47"/>
                  </a:cubicBezTo>
                  <a:cubicBezTo>
                    <a:pt x="142" y="47"/>
                    <a:pt x="142" y="47"/>
                    <a:pt x="142" y="47"/>
                  </a:cubicBezTo>
                  <a:cubicBezTo>
                    <a:pt x="142" y="48"/>
                    <a:pt x="142" y="48"/>
                    <a:pt x="142" y="48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2" y="48"/>
                    <a:pt x="142" y="48"/>
                    <a:pt x="142" y="48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65" y="49"/>
                    <a:pt x="165" y="49"/>
                    <a:pt x="165" y="49"/>
                  </a:cubicBezTo>
                  <a:cubicBezTo>
                    <a:pt x="165" y="49"/>
                    <a:pt x="165" y="49"/>
                    <a:pt x="165" y="49"/>
                  </a:cubicBezTo>
                  <a:cubicBezTo>
                    <a:pt x="168" y="49"/>
                    <a:pt x="168" y="49"/>
                    <a:pt x="168" y="49"/>
                  </a:cubicBezTo>
                  <a:cubicBezTo>
                    <a:pt x="168" y="49"/>
                    <a:pt x="168" y="49"/>
                    <a:pt x="168" y="49"/>
                  </a:cubicBezTo>
                  <a:lnTo>
                    <a:pt x="166" y="48"/>
                  </a:lnTo>
                  <a:close/>
                  <a:moveTo>
                    <a:pt x="119" y="43"/>
                  </a:move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lose/>
                  <a:moveTo>
                    <a:pt x="118" y="42"/>
                  </a:moveTo>
                  <a:cubicBezTo>
                    <a:pt x="118" y="42"/>
                    <a:pt x="118" y="42"/>
                    <a:pt x="118" y="42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lnTo>
                    <a:pt x="118" y="42"/>
                  </a:lnTo>
                  <a:close/>
                  <a:moveTo>
                    <a:pt x="118" y="43"/>
                  </a:move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7" y="43"/>
                    <a:pt x="117" y="43"/>
                    <a:pt x="117" y="43"/>
                  </a:cubicBezTo>
                  <a:lnTo>
                    <a:pt x="118" y="43"/>
                  </a:lnTo>
                  <a:close/>
                  <a:moveTo>
                    <a:pt x="117" y="42"/>
                  </a:moveTo>
                  <a:cubicBezTo>
                    <a:pt x="117" y="42"/>
                    <a:pt x="117" y="42"/>
                    <a:pt x="117" y="42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lnTo>
                    <a:pt x="117" y="42"/>
                  </a:lnTo>
                  <a:close/>
                  <a:moveTo>
                    <a:pt x="117" y="43"/>
                  </a:move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lose/>
                  <a:moveTo>
                    <a:pt x="116" y="42"/>
                  </a:moveTo>
                  <a:cubicBezTo>
                    <a:pt x="116" y="42"/>
                    <a:pt x="116" y="42"/>
                    <a:pt x="116" y="42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6" y="43"/>
                    <a:pt x="116" y="43"/>
                    <a:pt x="115" y="43"/>
                  </a:cubicBezTo>
                  <a:lnTo>
                    <a:pt x="116" y="42"/>
                  </a:lnTo>
                  <a:close/>
                  <a:moveTo>
                    <a:pt x="115" y="43"/>
                  </a:moveTo>
                  <a:cubicBezTo>
                    <a:pt x="115" y="43"/>
                    <a:pt x="115" y="43"/>
                    <a:pt x="115" y="43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5" y="43"/>
                    <a:pt x="115" y="43"/>
                    <a:pt x="115" y="43"/>
                  </a:cubicBezTo>
                  <a:close/>
                  <a:moveTo>
                    <a:pt x="114" y="43"/>
                  </a:moveTo>
                  <a:cubicBezTo>
                    <a:pt x="114" y="43"/>
                    <a:pt x="114" y="43"/>
                    <a:pt x="114" y="43"/>
                  </a:cubicBezTo>
                  <a:cubicBezTo>
                    <a:pt x="114" y="42"/>
                    <a:pt x="115" y="42"/>
                    <a:pt x="115" y="42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15" y="43"/>
                    <a:pt x="114" y="43"/>
                    <a:pt x="114" y="43"/>
                  </a:cubicBezTo>
                  <a:close/>
                  <a:moveTo>
                    <a:pt x="114" y="43"/>
                  </a:moveTo>
                  <a:cubicBezTo>
                    <a:pt x="114" y="43"/>
                    <a:pt x="114" y="43"/>
                    <a:pt x="114" y="43"/>
                  </a:cubicBezTo>
                  <a:cubicBezTo>
                    <a:pt x="114" y="43"/>
                    <a:pt x="115" y="43"/>
                    <a:pt x="115" y="43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14" y="43"/>
                    <a:pt x="114" y="43"/>
                    <a:pt x="114" y="43"/>
                  </a:cubicBezTo>
                  <a:close/>
                  <a:moveTo>
                    <a:pt x="113" y="43"/>
                  </a:moveTo>
                  <a:cubicBezTo>
                    <a:pt x="113" y="43"/>
                    <a:pt x="113" y="43"/>
                    <a:pt x="113" y="43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44"/>
                    <a:pt x="113" y="44"/>
                    <a:pt x="112" y="44"/>
                  </a:cubicBezTo>
                  <a:lnTo>
                    <a:pt x="113" y="43"/>
                  </a:lnTo>
                  <a:close/>
                  <a:moveTo>
                    <a:pt x="112" y="44"/>
                  </a:moveTo>
                  <a:cubicBezTo>
                    <a:pt x="112" y="44"/>
                    <a:pt x="112" y="44"/>
                    <a:pt x="112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2" y="44"/>
                    <a:pt x="112" y="44"/>
                    <a:pt x="112" y="44"/>
                  </a:cubicBezTo>
                  <a:close/>
                  <a:moveTo>
                    <a:pt x="111" y="43"/>
                  </a:moveTo>
                  <a:cubicBezTo>
                    <a:pt x="111" y="43"/>
                    <a:pt x="111" y="43"/>
                    <a:pt x="111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lnTo>
                    <a:pt x="111" y="43"/>
                  </a:lnTo>
                  <a:close/>
                  <a:moveTo>
                    <a:pt x="111" y="44"/>
                  </a:move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close/>
                  <a:moveTo>
                    <a:pt x="109" y="43"/>
                  </a:moveTo>
                  <a:cubicBezTo>
                    <a:pt x="109" y="43"/>
                    <a:pt x="109" y="43"/>
                    <a:pt x="109" y="43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lnTo>
                    <a:pt x="109" y="43"/>
                  </a:lnTo>
                  <a:close/>
                  <a:moveTo>
                    <a:pt x="109" y="44"/>
                  </a:move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close/>
                  <a:moveTo>
                    <a:pt x="107" y="43"/>
                  </a:moveTo>
                  <a:cubicBezTo>
                    <a:pt x="107" y="43"/>
                    <a:pt x="107" y="43"/>
                    <a:pt x="107" y="43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4"/>
                    <a:pt x="107" y="44"/>
                    <a:pt x="107" y="44"/>
                  </a:cubicBezTo>
                  <a:cubicBezTo>
                    <a:pt x="107" y="44"/>
                    <a:pt x="107" y="44"/>
                    <a:pt x="106" y="44"/>
                  </a:cubicBezTo>
                  <a:lnTo>
                    <a:pt x="107" y="43"/>
                  </a:lnTo>
                  <a:close/>
                  <a:moveTo>
                    <a:pt x="106" y="44"/>
                  </a:moveTo>
                  <a:cubicBezTo>
                    <a:pt x="106" y="44"/>
                    <a:pt x="106" y="44"/>
                    <a:pt x="106" y="44"/>
                  </a:cubicBezTo>
                  <a:cubicBezTo>
                    <a:pt x="106" y="44"/>
                    <a:pt x="106" y="44"/>
                    <a:pt x="106" y="44"/>
                  </a:cubicBezTo>
                  <a:cubicBezTo>
                    <a:pt x="106" y="44"/>
                    <a:pt x="106" y="44"/>
                    <a:pt x="106" y="44"/>
                  </a:cubicBezTo>
                  <a:close/>
                  <a:moveTo>
                    <a:pt x="104" y="43"/>
                  </a:moveTo>
                  <a:cubicBezTo>
                    <a:pt x="104" y="43"/>
                    <a:pt x="104" y="43"/>
                    <a:pt x="104" y="43"/>
                  </a:cubicBezTo>
                  <a:cubicBezTo>
                    <a:pt x="104" y="43"/>
                    <a:pt x="105" y="43"/>
                    <a:pt x="105" y="43"/>
                  </a:cubicBezTo>
                  <a:cubicBezTo>
                    <a:pt x="105" y="45"/>
                    <a:pt x="105" y="45"/>
                    <a:pt x="105" y="45"/>
                  </a:cubicBezTo>
                  <a:cubicBezTo>
                    <a:pt x="104" y="45"/>
                    <a:pt x="104" y="45"/>
                    <a:pt x="104" y="45"/>
                  </a:cubicBezTo>
                  <a:lnTo>
                    <a:pt x="104" y="43"/>
                  </a:lnTo>
                  <a:close/>
                  <a:moveTo>
                    <a:pt x="101" y="44"/>
                  </a:moveTo>
                  <a:cubicBezTo>
                    <a:pt x="101" y="44"/>
                    <a:pt x="101" y="44"/>
                    <a:pt x="101" y="44"/>
                  </a:cubicBezTo>
                  <a:cubicBezTo>
                    <a:pt x="101" y="44"/>
                    <a:pt x="102" y="44"/>
                    <a:pt x="102" y="44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1" y="45"/>
                    <a:pt x="101" y="45"/>
                    <a:pt x="101" y="45"/>
                  </a:cubicBezTo>
                  <a:lnTo>
                    <a:pt x="101" y="44"/>
                  </a:lnTo>
                  <a:close/>
                  <a:moveTo>
                    <a:pt x="98" y="44"/>
                  </a:moveTo>
                  <a:cubicBezTo>
                    <a:pt x="98" y="44"/>
                    <a:pt x="98" y="44"/>
                    <a:pt x="98" y="44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5"/>
                    <a:pt x="99" y="45"/>
                    <a:pt x="99" y="45"/>
                  </a:cubicBezTo>
                  <a:cubicBezTo>
                    <a:pt x="99" y="45"/>
                    <a:pt x="99" y="45"/>
                    <a:pt x="98" y="45"/>
                  </a:cubicBezTo>
                  <a:lnTo>
                    <a:pt x="98" y="44"/>
                  </a:lnTo>
                  <a:close/>
                  <a:moveTo>
                    <a:pt x="95" y="44"/>
                  </a:moveTo>
                  <a:cubicBezTo>
                    <a:pt x="95" y="44"/>
                    <a:pt x="95" y="44"/>
                    <a:pt x="95" y="44"/>
                  </a:cubicBezTo>
                  <a:cubicBezTo>
                    <a:pt x="95" y="44"/>
                    <a:pt x="96" y="44"/>
                    <a:pt x="96" y="44"/>
                  </a:cubicBezTo>
                  <a:cubicBezTo>
                    <a:pt x="96" y="46"/>
                    <a:pt x="96" y="46"/>
                    <a:pt x="96" y="46"/>
                  </a:cubicBezTo>
                  <a:cubicBezTo>
                    <a:pt x="95" y="46"/>
                    <a:pt x="95" y="46"/>
                    <a:pt x="95" y="46"/>
                  </a:cubicBezTo>
                  <a:lnTo>
                    <a:pt x="95" y="44"/>
                  </a:lnTo>
                  <a:close/>
                  <a:moveTo>
                    <a:pt x="92" y="45"/>
                  </a:moveTo>
                  <a:cubicBezTo>
                    <a:pt x="92" y="45"/>
                    <a:pt x="92" y="45"/>
                    <a:pt x="92" y="45"/>
                  </a:cubicBezTo>
                  <a:cubicBezTo>
                    <a:pt x="92" y="45"/>
                    <a:pt x="92" y="45"/>
                    <a:pt x="92" y="45"/>
                  </a:cubicBezTo>
                  <a:cubicBezTo>
                    <a:pt x="92" y="46"/>
                    <a:pt x="92" y="46"/>
                    <a:pt x="92" y="46"/>
                  </a:cubicBezTo>
                  <a:cubicBezTo>
                    <a:pt x="92" y="46"/>
                    <a:pt x="92" y="46"/>
                    <a:pt x="91" y="46"/>
                  </a:cubicBezTo>
                  <a:lnTo>
                    <a:pt x="92" y="45"/>
                  </a:lnTo>
                  <a:close/>
                  <a:moveTo>
                    <a:pt x="88" y="45"/>
                  </a:move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88" y="47"/>
                    <a:pt x="88" y="47"/>
                    <a:pt x="88" y="47"/>
                  </a:cubicBezTo>
                  <a:lnTo>
                    <a:pt x="88" y="45"/>
                  </a:lnTo>
                  <a:close/>
                  <a:moveTo>
                    <a:pt x="84" y="46"/>
                  </a:moveTo>
                  <a:cubicBezTo>
                    <a:pt x="84" y="46"/>
                    <a:pt x="84" y="46"/>
                    <a:pt x="84" y="46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7"/>
                    <a:pt x="84" y="47"/>
                    <a:pt x="84" y="47"/>
                  </a:cubicBezTo>
                  <a:cubicBezTo>
                    <a:pt x="84" y="47"/>
                    <a:pt x="84" y="47"/>
                    <a:pt x="84" y="47"/>
                  </a:cubicBezTo>
                  <a:lnTo>
                    <a:pt x="84" y="46"/>
                  </a:lnTo>
                  <a:close/>
                  <a:moveTo>
                    <a:pt x="80" y="47"/>
                  </a:moveTo>
                  <a:cubicBezTo>
                    <a:pt x="80" y="47"/>
                    <a:pt x="80" y="47"/>
                    <a:pt x="80" y="47"/>
                  </a:cubicBezTo>
                  <a:cubicBezTo>
                    <a:pt x="80" y="47"/>
                    <a:pt x="80" y="47"/>
                    <a:pt x="80" y="47"/>
                  </a:cubicBezTo>
                  <a:cubicBezTo>
                    <a:pt x="80" y="48"/>
                    <a:pt x="80" y="48"/>
                    <a:pt x="80" y="48"/>
                  </a:cubicBezTo>
                  <a:cubicBezTo>
                    <a:pt x="80" y="48"/>
                    <a:pt x="80" y="48"/>
                    <a:pt x="80" y="48"/>
                  </a:cubicBezTo>
                  <a:lnTo>
                    <a:pt x="80" y="47"/>
                  </a:ln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5" y="49"/>
                    <a:pt x="75" y="49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75" y="47"/>
                    <a:pt x="75" y="47"/>
                    <a:pt x="76" y="47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6" y="48"/>
                    <a:pt x="77" y="48"/>
                    <a:pt x="77" y="48"/>
                  </a:cubicBezTo>
                  <a:cubicBezTo>
                    <a:pt x="77" y="48"/>
                    <a:pt x="76" y="48"/>
                    <a:pt x="76" y="49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4" y="49"/>
                    <a:pt x="74" y="49"/>
                  </a:cubicBez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1" y="49"/>
                    <a:pt x="69" y="50"/>
                    <a:pt x="67" y="50"/>
                  </a:cubicBezTo>
                  <a:cubicBezTo>
                    <a:pt x="69" y="50"/>
                    <a:pt x="72" y="49"/>
                    <a:pt x="73" y="49"/>
                  </a:cubicBezTo>
                  <a:cubicBezTo>
                    <a:pt x="73" y="49"/>
                    <a:pt x="74" y="49"/>
                    <a:pt x="74" y="49"/>
                  </a:cubicBezTo>
                  <a:close/>
                  <a:moveTo>
                    <a:pt x="87" y="51"/>
                  </a:moveTo>
                  <a:cubicBezTo>
                    <a:pt x="87" y="51"/>
                    <a:pt x="87" y="51"/>
                    <a:pt x="87" y="51"/>
                  </a:cubicBezTo>
                  <a:cubicBezTo>
                    <a:pt x="85" y="51"/>
                    <a:pt x="84" y="51"/>
                    <a:pt x="83" y="51"/>
                  </a:cubicBezTo>
                  <a:cubicBezTo>
                    <a:pt x="84" y="51"/>
                    <a:pt x="85" y="51"/>
                    <a:pt x="87" y="50"/>
                  </a:cubicBezTo>
                  <a:lnTo>
                    <a:pt x="87" y="51"/>
                  </a:lnTo>
                  <a:close/>
                  <a:moveTo>
                    <a:pt x="89" y="51"/>
                  </a:moveTo>
                  <a:cubicBezTo>
                    <a:pt x="89" y="51"/>
                    <a:pt x="89" y="51"/>
                    <a:pt x="89" y="51"/>
                  </a:cubicBezTo>
                  <a:cubicBezTo>
                    <a:pt x="88" y="51"/>
                    <a:pt x="88" y="51"/>
                    <a:pt x="87" y="51"/>
                  </a:cubicBezTo>
                  <a:cubicBezTo>
                    <a:pt x="87" y="50"/>
                    <a:pt x="87" y="50"/>
                    <a:pt x="87" y="50"/>
                  </a:cubicBezTo>
                  <a:cubicBezTo>
                    <a:pt x="88" y="50"/>
                    <a:pt x="88" y="50"/>
                    <a:pt x="89" y="50"/>
                  </a:cubicBezTo>
                  <a:lnTo>
                    <a:pt x="89" y="51"/>
                  </a:lnTo>
                  <a:close/>
                  <a:moveTo>
                    <a:pt x="91" y="51"/>
                  </a:moveTo>
                  <a:cubicBezTo>
                    <a:pt x="91" y="51"/>
                    <a:pt x="91" y="51"/>
                    <a:pt x="91" y="51"/>
                  </a:cubicBezTo>
                  <a:cubicBezTo>
                    <a:pt x="91" y="51"/>
                    <a:pt x="90" y="51"/>
                    <a:pt x="89" y="51"/>
                  </a:cubicBezTo>
                  <a:cubicBezTo>
                    <a:pt x="89" y="50"/>
                    <a:pt x="89" y="50"/>
                    <a:pt x="89" y="50"/>
                  </a:cubicBezTo>
                  <a:cubicBezTo>
                    <a:pt x="90" y="50"/>
                    <a:pt x="91" y="50"/>
                    <a:pt x="91" y="50"/>
                  </a:cubicBezTo>
                  <a:lnTo>
                    <a:pt x="91" y="51"/>
                  </a:lnTo>
                  <a:close/>
                  <a:moveTo>
                    <a:pt x="93" y="51"/>
                  </a:moveTo>
                  <a:cubicBezTo>
                    <a:pt x="93" y="51"/>
                    <a:pt x="93" y="51"/>
                    <a:pt x="93" y="51"/>
                  </a:cubicBezTo>
                  <a:cubicBezTo>
                    <a:pt x="93" y="51"/>
                    <a:pt x="92" y="51"/>
                    <a:pt x="91" y="51"/>
                  </a:cubicBezTo>
                  <a:cubicBezTo>
                    <a:pt x="91" y="50"/>
                    <a:pt x="91" y="50"/>
                    <a:pt x="91" y="50"/>
                  </a:cubicBezTo>
                  <a:cubicBezTo>
                    <a:pt x="92" y="49"/>
                    <a:pt x="93" y="49"/>
                    <a:pt x="93" y="49"/>
                  </a:cubicBezTo>
                  <a:lnTo>
                    <a:pt x="93" y="51"/>
                  </a:lnTo>
                  <a:close/>
                  <a:moveTo>
                    <a:pt x="95" y="51"/>
                  </a:moveTo>
                  <a:cubicBezTo>
                    <a:pt x="95" y="51"/>
                    <a:pt x="95" y="51"/>
                    <a:pt x="95" y="51"/>
                  </a:cubicBezTo>
                  <a:cubicBezTo>
                    <a:pt x="95" y="51"/>
                    <a:pt x="94" y="51"/>
                    <a:pt x="94" y="51"/>
                  </a:cubicBezTo>
                  <a:cubicBezTo>
                    <a:pt x="94" y="49"/>
                    <a:pt x="94" y="49"/>
                    <a:pt x="94" y="49"/>
                  </a:cubicBezTo>
                  <a:cubicBezTo>
                    <a:pt x="94" y="49"/>
                    <a:pt x="95" y="49"/>
                    <a:pt x="95" y="49"/>
                  </a:cubicBezTo>
                  <a:lnTo>
                    <a:pt x="95" y="51"/>
                  </a:lnTo>
                  <a:close/>
                  <a:moveTo>
                    <a:pt x="98" y="51"/>
                  </a:moveTo>
                  <a:cubicBezTo>
                    <a:pt x="98" y="51"/>
                    <a:pt x="98" y="51"/>
                    <a:pt x="98" y="51"/>
                  </a:cubicBezTo>
                  <a:cubicBezTo>
                    <a:pt x="97" y="51"/>
                    <a:pt x="96" y="51"/>
                    <a:pt x="96" y="51"/>
                  </a:cubicBezTo>
                  <a:cubicBezTo>
                    <a:pt x="96" y="50"/>
                    <a:pt x="96" y="50"/>
                    <a:pt x="96" y="50"/>
                  </a:cubicBezTo>
                  <a:cubicBezTo>
                    <a:pt x="98" y="50"/>
                    <a:pt x="98" y="50"/>
                    <a:pt x="98" y="50"/>
                  </a:cubicBezTo>
                  <a:lnTo>
                    <a:pt x="98" y="51"/>
                  </a:lnTo>
                  <a:close/>
                  <a:moveTo>
                    <a:pt x="98" y="50"/>
                  </a:moveTo>
                  <a:cubicBezTo>
                    <a:pt x="98" y="50"/>
                    <a:pt x="98" y="50"/>
                    <a:pt x="98" y="50"/>
                  </a:cubicBezTo>
                  <a:cubicBezTo>
                    <a:pt x="96" y="50"/>
                    <a:pt x="96" y="50"/>
                    <a:pt x="96" y="50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9"/>
                    <a:pt x="97" y="49"/>
                    <a:pt x="98" y="49"/>
                  </a:cubicBezTo>
                  <a:lnTo>
                    <a:pt x="98" y="50"/>
                  </a:lnTo>
                  <a:close/>
                  <a:moveTo>
                    <a:pt x="100" y="51"/>
                  </a:moveTo>
                  <a:cubicBezTo>
                    <a:pt x="100" y="51"/>
                    <a:pt x="100" y="51"/>
                    <a:pt x="100" y="51"/>
                  </a:cubicBezTo>
                  <a:cubicBezTo>
                    <a:pt x="99" y="51"/>
                    <a:pt x="98" y="51"/>
                    <a:pt x="98" y="51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98" y="48"/>
                    <a:pt x="99" y="48"/>
                    <a:pt x="100" y="48"/>
                  </a:cubicBezTo>
                  <a:lnTo>
                    <a:pt x="100" y="51"/>
                  </a:lnTo>
                  <a:close/>
                  <a:moveTo>
                    <a:pt x="101" y="51"/>
                  </a:moveTo>
                  <a:cubicBezTo>
                    <a:pt x="101" y="51"/>
                    <a:pt x="101" y="51"/>
                    <a:pt x="101" y="51"/>
                  </a:cubicBezTo>
                  <a:cubicBezTo>
                    <a:pt x="101" y="51"/>
                    <a:pt x="100" y="51"/>
                    <a:pt x="100" y="51"/>
                  </a:cubicBezTo>
                  <a:cubicBezTo>
                    <a:pt x="100" y="48"/>
                    <a:pt x="100" y="48"/>
                    <a:pt x="100" y="48"/>
                  </a:cubicBezTo>
                  <a:cubicBezTo>
                    <a:pt x="100" y="48"/>
                    <a:pt x="101" y="48"/>
                    <a:pt x="101" y="48"/>
                  </a:cubicBezTo>
                  <a:lnTo>
                    <a:pt x="101" y="51"/>
                  </a:lnTo>
                  <a:close/>
                  <a:moveTo>
                    <a:pt x="103" y="49"/>
                  </a:move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51"/>
                    <a:pt x="103" y="51"/>
                    <a:pt x="103" y="51"/>
                  </a:cubicBezTo>
                  <a:cubicBezTo>
                    <a:pt x="103" y="51"/>
                    <a:pt x="103" y="51"/>
                    <a:pt x="103" y="51"/>
                  </a:cubicBezTo>
                  <a:cubicBezTo>
                    <a:pt x="103" y="51"/>
                    <a:pt x="102" y="51"/>
                    <a:pt x="102" y="51"/>
                  </a:cubicBezTo>
                  <a:cubicBezTo>
                    <a:pt x="102" y="48"/>
                    <a:pt x="102" y="48"/>
                    <a:pt x="102" y="48"/>
                  </a:cubicBezTo>
                  <a:cubicBezTo>
                    <a:pt x="102" y="48"/>
                    <a:pt x="103" y="48"/>
                    <a:pt x="103" y="48"/>
                  </a:cubicBezTo>
                  <a:lnTo>
                    <a:pt x="103" y="49"/>
                  </a:lnTo>
                  <a:close/>
                  <a:moveTo>
                    <a:pt x="108" y="50"/>
                  </a:moveTo>
                  <a:cubicBezTo>
                    <a:pt x="108" y="50"/>
                    <a:pt x="108" y="50"/>
                    <a:pt x="108" y="50"/>
                  </a:cubicBezTo>
                  <a:cubicBezTo>
                    <a:pt x="108" y="50"/>
                    <a:pt x="107" y="50"/>
                    <a:pt x="107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8" y="50"/>
                    <a:pt x="108" y="50"/>
                    <a:pt x="108" y="50"/>
                  </a:cubicBezTo>
                  <a:close/>
                  <a:moveTo>
                    <a:pt x="108" y="50"/>
                  </a:moveTo>
                  <a:cubicBezTo>
                    <a:pt x="108" y="50"/>
                    <a:pt x="108" y="50"/>
                    <a:pt x="108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7" y="47"/>
                    <a:pt x="107" y="47"/>
                    <a:pt x="107" y="47"/>
                  </a:cubicBezTo>
                  <a:cubicBezTo>
                    <a:pt x="107" y="47"/>
                    <a:pt x="107" y="47"/>
                    <a:pt x="107" y="47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6" y="50"/>
                    <a:pt x="106" y="50"/>
                    <a:pt x="106" y="50"/>
                  </a:cubicBezTo>
                  <a:cubicBezTo>
                    <a:pt x="106" y="50"/>
                    <a:pt x="106" y="50"/>
                    <a:pt x="106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6" y="51"/>
                    <a:pt x="105" y="51"/>
                    <a:pt x="104" y="51"/>
                  </a:cubicBezTo>
                  <a:cubicBezTo>
                    <a:pt x="104" y="49"/>
                    <a:pt x="104" y="49"/>
                    <a:pt x="104" y="49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5" y="50"/>
                    <a:pt x="105" y="50"/>
                    <a:pt x="105" y="50"/>
                  </a:cubicBezTo>
                  <a:cubicBezTo>
                    <a:pt x="105" y="50"/>
                    <a:pt x="105" y="50"/>
                    <a:pt x="105" y="50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6" y="49"/>
                    <a:pt x="106" y="49"/>
                    <a:pt x="106" y="49"/>
                  </a:cubicBezTo>
                  <a:cubicBezTo>
                    <a:pt x="106" y="49"/>
                    <a:pt x="106" y="49"/>
                    <a:pt x="106" y="49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5" y="47"/>
                    <a:pt x="105" y="47"/>
                    <a:pt x="105" y="47"/>
                  </a:cubicBezTo>
                  <a:cubicBezTo>
                    <a:pt x="106" y="47"/>
                    <a:pt x="107" y="47"/>
                    <a:pt x="108" y="47"/>
                  </a:cubicBezTo>
                  <a:lnTo>
                    <a:pt x="108" y="50"/>
                  </a:lnTo>
                  <a:close/>
                  <a:moveTo>
                    <a:pt x="104" y="49"/>
                  </a:moveTo>
                  <a:cubicBezTo>
                    <a:pt x="104" y="49"/>
                    <a:pt x="104" y="49"/>
                    <a:pt x="104" y="49"/>
                  </a:cubicBezTo>
                  <a:cubicBezTo>
                    <a:pt x="104" y="48"/>
                    <a:pt x="104" y="48"/>
                    <a:pt x="104" y="48"/>
                  </a:cubicBezTo>
                  <a:cubicBezTo>
                    <a:pt x="104" y="47"/>
                    <a:pt x="105" y="47"/>
                    <a:pt x="105" y="47"/>
                  </a:cubicBezTo>
                  <a:cubicBezTo>
                    <a:pt x="105" y="49"/>
                    <a:pt x="105" y="49"/>
                    <a:pt x="105" y="49"/>
                  </a:cubicBezTo>
                  <a:lnTo>
                    <a:pt x="104" y="49"/>
                  </a:lnTo>
                  <a:close/>
                  <a:moveTo>
                    <a:pt x="112" y="50"/>
                  </a:moveTo>
                  <a:cubicBezTo>
                    <a:pt x="112" y="50"/>
                    <a:pt x="112" y="50"/>
                    <a:pt x="112" y="50"/>
                  </a:cubicBezTo>
                  <a:cubicBezTo>
                    <a:pt x="111" y="50"/>
                    <a:pt x="110" y="50"/>
                    <a:pt x="109" y="50"/>
                  </a:cubicBezTo>
                  <a:cubicBezTo>
                    <a:pt x="109" y="50"/>
                    <a:pt x="109" y="50"/>
                    <a:pt x="109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1" y="46"/>
                    <a:pt x="111" y="46"/>
                    <a:pt x="112" y="46"/>
                  </a:cubicBezTo>
                  <a:lnTo>
                    <a:pt x="112" y="50"/>
                  </a:lnTo>
                  <a:close/>
                  <a:moveTo>
                    <a:pt x="109" y="50"/>
                  </a:moveTo>
                  <a:cubicBezTo>
                    <a:pt x="109" y="50"/>
                    <a:pt x="109" y="50"/>
                    <a:pt x="109" y="50"/>
                  </a:cubicBezTo>
                  <a:cubicBezTo>
                    <a:pt x="109" y="47"/>
                    <a:pt x="109" y="47"/>
                    <a:pt x="109" y="47"/>
                  </a:cubicBezTo>
                  <a:cubicBezTo>
                    <a:pt x="109" y="47"/>
                    <a:pt x="110" y="47"/>
                    <a:pt x="110" y="47"/>
                  </a:cubicBezTo>
                  <a:cubicBezTo>
                    <a:pt x="110" y="50"/>
                    <a:pt x="110" y="50"/>
                    <a:pt x="110" y="50"/>
                  </a:cubicBezTo>
                  <a:lnTo>
                    <a:pt x="109" y="50"/>
                  </a:lnTo>
                  <a:close/>
                  <a:moveTo>
                    <a:pt x="113" y="47"/>
                  </a:move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2" y="50"/>
                    <a:pt x="112" y="50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46"/>
                    <a:pt x="113" y="46"/>
                    <a:pt x="113" y="46"/>
                  </a:cubicBezTo>
                  <a:lnTo>
                    <a:pt x="113" y="47"/>
                  </a:lnTo>
                  <a:close/>
                  <a:moveTo>
                    <a:pt x="115" y="50"/>
                  </a:moveTo>
                  <a:cubicBezTo>
                    <a:pt x="115" y="50"/>
                    <a:pt x="115" y="50"/>
                    <a:pt x="115" y="50"/>
                  </a:cubicBezTo>
                  <a:cubicBezTo>
                    <a:pt x="114" y="50"/>
                    <a:pt x="114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5" y="50"/>
                    <a:pt x="115" y="50"/>
                    <a:pt x="115" y="50"/>
                  </a:cubicBezTo>
                  <a:close/>
                  <a:moveTo>
                    <a:pt x="115" y="50"/>
                  </a:moveTo>
                  <a:cubicBezTo>
                    <a:pt x="115" y="50"/>
                    <a:pt x="115" y="50"/>
                    <a:pt x="115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5" y="47"/>
                    <a:pt x="115" y="47"/>
                    <a:pt x="115" y="47"/>
                  </a:cubicBezTo>
                  <a:lnTo>
                    <a:pt x="115" y="50"/>
                  </a:lnTo>
                  <a:close/>
                  <a:moveTo>
                    <a:pt x="115" y="47"/>
                  </a:moveTo>
                  <a:cubicBezTo>
                    <a:pt x="115" y="47"/>
                    <a:pt x="115" y="47"/>
                    <a:pt x="115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6"/>
                    <a:pt x="113" y="46"/>
                    <a:pt x="113" y="46"/>
                  </a:cubicBezTo>
                  <a:cubicBezTo>
                    <a:pt x="114" y="46"/>
                    <a:pt x="114" y="46"/>
                    <a:pt x="115" y="46"/>
                  </a:cubicBezTo>
                  <a:lnTo>
                    <a:pt x="115" y="47"/>
                  </a:lnTo>
                  <a:close/>
                  <a:moveTo>
                    <a:pt x="116" y="49"/>
                  </a:move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50"/>
                    <a:pt x="116" y="50"/>
                    <a:pt x="116" y="50"/>
                  </a:cubicBezTo>
                  <a:cubicBezTo>
                    <a:pt x="116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6"/>
                    <a:pt x="115" y="46"/>
                    <a:pt x="115" y="46"/>
                  </a:cubicBezTo>
                  <a:cubicBezTo>
                    <a:pt x="115" y="46"/>
                    <a:pt x="116" y="46"/>
                    <a:pt x="116" y="46"/>
                  </a:cubicBezTo>
                  <a:lnTo>
                    <a:pt x="116" y="49"/>
                  </a:lnTo>
                  <a:close/>
                  <a:moveTo>
                    <a:pt x="117" y="50"/>
                  </a:moveTo>
                  <a:cubicBezTo>
                    <a:pt x="117" y="50"/>
                    <a:pt x="117" y="50"/>
                    <a:pt x="117" y="50"/>
                  </a:cubicBezTo>
                  <a:cubicBezTo>
                    <a:pt x="117" y="50"/>
                    <a:pt x="117" y="50"/>
                    <a:pt x="116" y="50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7" y="49"/>
                    <a:pt x="117" y="49"/>
                    <a:pt x="117" y="49"/>
                  </a:cubicBezTo>
                  <a:lnTo>
                    <a:pt x="117" y="50"/>
                  </a:lnTo>
                  <a:close/>
                  <a:moveTo>
                    <a:pt x="117" y="49"/>
                  </a:moveTo>
                  <a:cubicBezTo>
                    <a:pt x="117" y="49"/>
                    <a:pt x="117" y="49"/>
                    <a:pt x="117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6"/>
                    <a:pt x="116" y="46"/>
                    <a:pt x="116" y="46"/>
                  </a:cubicBezTo>
                  <a:cubicBezTo>
                    <a:pt x="117" y="46"/>
                    <a:pt x="117" y="46"/>
                    <a:pt x="117" y="46"/>
                  </a:cubicBezTo>
                  <a:lnTo>
                    <a:pt x="117" y="49"/>
                  </a:lnTo>
                  <a:close/>
                  <a:moveTo>
                    <a:pt x="119" y="47"/>
                  </a:moveTo>
                  <a:cubicBezTo>
                    <a:pt x="119" y="47"/>
                    <a:pt x="119" y="47"/>
                    <a:pt x="119" y="47"/>
                  </a:cubicBezTo>
                  <a:cubicBezTo>
                    <a:pt x="118" y="47"/>
                    <a:pt x="118" y="47"/>
                    <a:pt x="118" y="47"/>
                  </a:cubicBezTo>
                  <a:cubicBezTo>
                    <a:pt x="118" y="47"/>
                    <a:pt x="118" y="47"/>
                    <a:pt x="118" y="47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50"/>
                    <a:pt x="119" y="50"/>
                    <a:pt x="119" y="50"/>
                  </a:cubicBezTo>
                  <a:cubicBezTo>
                    <a:pt x="118" y="50"/>
                    <a:pt x="118" y="50"/>
                    <a:pt x="118" y="50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6"/>
                    <a:pt x="118" y="46"/>
                    <a:pt x="118" y="46"/>
                  </a:cubicBezTo>
                  <a:cubicBezTo>
                    <a:pt x="118" y="46"/>
                    <a:pt x="118" y="46"/>
                    <a:pt x="119" y="46"/>
                  </a:cubicBezTo>
                  <a:lnTo>
                    <a:pt x="119" y="47"/>
                  </a:lnTo>
                  <a:close/>
                  <a:moveTo>
                    <a:pt x="120" y="50"/>
                  </a:moveTo>
                  <a:cubicBezTo>
                    <a:pt x="120" y="50"/>
                    <a:pt x="120" y="50"/>
                    <a:pt x="120" y="50"/>
                  </a:cubicBezTo>
                  <a:cubicBezTo>
                    <a:pt x="120" y="50"/>
                    <a:pt x="119" y="50"/>
                    <a:pt x="119" y="50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20" y="47"/>
                    <a:pt x="120" y="47"/>
                    <a:pt x="120" y="47"/>
                  </a:cubicBezTo>
                  <a:lnTo>
                    <a:pt x="120" y="50"/>
                  </a:lnTo>
                  <a:close/>
                  <a:moveTo>
                    <a:pt x="120" y="47"/>
                  </a:moveTo>
                  <a:cubicBezTo>
                    <a:pt x="120" y="47"/>
                    <a:pt x="120" y="47"/>
                    <a:pt x="120" y="47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46"/>
                    <a:pt x="119" y="46"/>
                    <a:pt x="119" y="46"/>
                  </a:cubicBezTo>
                  <a:cubicBezTo>
                    <a:pt x="119" y="46"/>
                    <a:pt x="120" y="45"/>
                    <a:pt x="120" y="45"/>
                  </a:cubicBezTo>
                  <a:lnTo>
                    <a:pt x="120" y="47"/>
                  </a:lnTo>
                  <a:close/>
                  <a:moveTo>
                    <a:pt x="123" y="50"/>
                  </a:moveTo>
                  <a:cubicBezTo>
                    <a:pt x="123" y="50"/>
                    <a:pt x="123" y="50"/>
                    <a:pt x="123" y="50"/>
                  </a:cubicBezTo>
                  <a:cubicBezTo>
                    <a:pt x="122" y="50"/>
                    <a:pt x="121" y="50"/>
                    <a:pt x="120" y="50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45"/>
                    <a:pt x="120" y="45"/>
                    <a:pt x="120" y="45"/>
                  </a:cubicBezTo>
                  <a:cubicBezTo>
                    <a:pt x="121" y="45"/>
                    <a:pt x="121" y="45"/>
                    <a:pt x="121" y="45"/>
                  </a:cubicBezTo>
                  <a:cubicBezTo>
                    <a:pt x="121" y="50"/>
                    <a:pt x="121" y="50"/>
                    <a:pt x="121" y="50"/>
                  </a:cubicBezTo>
                  <a:cubicBezTo>
                    <a:pt x="122" y="50"/>
                    <a:pt x="122" y="50"/>
                    <a:pt x="122" y="50"/>
                  </a:cubicBezTo>
                  <a:cubicBezTo>
                    <a:pt x="122" y="45"/>
                    <a:pt x="122" y="45"/>
                    <a:pt x="122" y="45"/>
                  </a:cubicBezTo>
                  <a:cubicBezTo>
                    <a:pt x="122" y="45"/>
                    <a:pt x="122" y="45"/>
                    <a:pt x="123" y="45"/>
                  </a:cubicBezTo>
                  <a:lnTo>
                    <a:pt x="123" y="50"/>
                  </a:lnTo>
                  <a:close/>
                  <a:moveTo>
                    <a:pt x="124" y="49"/>
                  </a:moveTo>
                  <a:cubicBezTo>
                    <a:pt x="124" y="49"/>
                    <a:pt x="124" y="49"/>
                    <a:pt x="124" y="49"/>
                  </a:cubicBezTo>
                  <a:cubicBezTo>
                    <a:pt x="123" y="49"/>
                    <a:pt x="123" y="49"/>
                    <a:pt x="123" y="49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3" y="45"/>
                    <a:pt x="123" y="45"/>
                    <a:pt x="123" y="45"/>
                  </a:cubicBezTo>
                  <a:cubicBezTo>
                    <a:pt x="123" y="45"/>
                    <a:pt x="123" y="45"/>
                    <a:pt x="124" y="45"/>
                  </a:cubicBezTo>
                  <a:lnTo>
                    <a:pt x="124" y="49"/>
                  </a:lnTo>
                  <a:close/>
                  <a:moveTo>
                    <a:pt x="125" y="50"/>
                  </a:moveTo>
                  <a:cubicBezTo>
                    <a:pt x="125" y="50"/>
                    <a:pt x="125" y="50"/>
                    <a:pt x="125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5" y="50"/>
                    <a:pt x="125" y="50"/>
                    <a:pt x="125" y="50"/>
                  </a:cubicBezTo>
                  <a:close/>
                  <a:moveTo>
                    <a:pt x="125" y="49"/>
                  </a:moveTo>
                  <a:cubicBezTo>
                    <a:pt x="125" y="49"/>
                    <a:pt x="125" y="49"/>
                    <a:pt x="125" y="49"/>
                  </a:cubicBezTo>
                  <a:cubicBezTo>
                    <a:pt x="124" y="49"/>
                    <a:pt x="124" y="49"/>
                    <a:pt x="124" y="49"/>
                  </a:cubicBezTo>
                  <a:cubicBezTo>
                    <a:pt x="124" y="45"/>
                    <a:pt x="124" y="45"/>
                    <a:pt x="124" y="45"/>
                  </a:cubicBezTo>
                  <a:cubicBezTo>
                    <a:pt x="124" y="45"/>
                    <a:pt x="124" y="45"/>
                    <a:pt x="125" y="45"/>
                  </a:cubicBezTo>
                  <a:lnTo>
                    <a:pt x="125" y="49"/>
                  </a:lnTo>
                  <a:close/>
                  <a:moveTo>
                    <a:pt x="126" y="46"/>
                  </a:moveTo>
                  <a:cubicBezTo>
                    <a:pt x="126" y="46"/>
                    <a:pt x="126" y="46"/>
                    <a:pt x="126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6" y="50"/>
                    <a:pt x="126" y="50"/>
                    <a:pt x="126" y="50"/>
                  </a:cubicBezTo>
                  <a:cubicBezTo>
                    <a:pt x="126" y="50"/>
                    <a:pt x="125" y="50"/>
                    <a:pt x="125" y="50"/>
                  </a:cubicBezTo>
                  <a:cubicBezTo>
                    <a:pt x="125" y="50"/>
                    <a:pt x="125" y="50"/>
                    <a:pt x="125" y="50"/>
                  </a:cubicBezTo>
                  <a:cubicBezTo>
                    <a:pt x="125" y="50"/>
                    <a:pt x="125" y="50"/>
                    <a:pt x="125" y="50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5"/>
                    <a:pt x="125" y="45"/>
                    <a:pt x="125" y="45"/>
                  </a:cubicBezTo>
                  <a:cubicBezTo>
                    <a:pt x="125" y="45"/>
                    <a:pt x="126" y="45"/>
                    <a:pt x="126" y="45"/>
                  </a:cubicBezTo>
                  <a:lnTo>
                    <a:pt x="126" y="46"/>
                  </a:lnTo>
                  <a:close/>
                  <a:moveTo>
                    <a:pt x="127" y="50"/>
                  </a:moveTo>
                  <a:cubicBezTo>
                    <a:pt x="127" y="50"/>
                    <a:pt x="127" y="50"/>
                    <a:pt x="127" y="50"/>
                  </a:cubicBezTo>
                  <a:cubicBezTo>
                    <a:pt x="127" y="50"/>
                    <a:pt x="126" y="50"/>
                    <a:pt x="126" y="50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7" y="49"/>
                    <a:pt x="127" y="49"/>
                    <a:pt x="127" y="49"/>
                  </a:cubicBezTo>
                  <a:lnTo>
                    <a:pt x="127" y="50"/>
                  </a:lnTo>
                  <a:close/>
                  <a:moveTo>
                    <a:pt x="127" y="49"/>
                  </a:moveTo>
                  <a:cubicBezTo>
                    <a:pt x="127" y="49"/>
                    <a:pt x="127" y="49"/>
                    <a:pt x="127" y="49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7" y="46"/>
                    <a:pt x="127" y="46"/>
                    <a:pt x="127" y="46"/>
                  </a:cubicBezTo>
                  <a:lnTo>
                    <a:pt x="127" y="49"/>
                  </a:lnTo>
                  <a:close/>
                  <a:moveTo>
                    <a:pt x="127" y="46"/>
                  </a:moveTo>
                  <a:cubicBezTo>
                    <a:pt x="127" y="46"/>
                    <a:pt x="127" y="46"/>
                    <a:pt x="127" y="46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5"/>
                    <a:pt x="127" y="45"/>
                    <a:pt x="127" y="45"/>
                  </a:cubicBezTo>
                  <a:lnTo>
                    <a:pt x="127" y="46"/>
                  </a:lnTo>
                  <a:close/>
                  <a:moveTo>
                    <a:pt x="128" y="50"/>
                  </a:move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7" y="50"/>
                    <a:pt x="127" y="50"/>
                  </a:cubicBezTo>
                  <a:cubicBezTo>
                    <a:pt x="127" y="50"/>
                    <a:pt x="127" y="50"/>
                    <a:pt x="127" y="50"/>
                  </a:cubicBezTo>
                  <a:cubicBezTo>
                    <a:pt x="128" y="50"/>
                    <a:pt x="128" y="50"/>
                    <a:pt x="128" y="50"/>
                  </a:cubicBezTo>
                  <a:close/>
                  <a:moveTo>
                    <a:pt x="128" y="49"/>
                  </a:moveTo>
                  <a:cubicBezTo>
                    <a:pt x="128" y="49"/>
                    <a:pt x="128" y="49"/>
                    <a:pt x="128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8" y="48"/>
                    <a:pt x="128" y="48"/>
                    <a:pt x="128" y="48"/>
                  </a:cubicBezTo>
                  <a:lnTo>
                    <a:pt x="128" y="49"/>
                  </a:lnTo>
                  <a:close/>
                  <a:moveTo>
                    <a:pt x="128" y="48"/>
                  </a:moveTo>
                  <a:cubicBezTo>
                    <a:pt x="128" y="48"/>
                    <a:pt x="128" y="48"/>
                    <a:pt x="128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7"/>
                    <a:pt x="127" y="47"/>
                    <a:pt x="127" y="47"/>
                  </a:cubicBezTo>
                  <a:cubicBezTo>
                    <a:pt x="128" y="47"/>
                    <a:pt x="128" y="47"/>
                    <a:pt x="128" y="47"/>
                  </a:cubicBezTo>
                  <a:lnTo>
                    <a:pt x="128" y="48"/>
                  </a:lnTo>
                  <a:close/>
                  <a:moveTo>
                    <a:pt x="128" y="47"/>
                  </a:moveTo>
                  <a:cubicBezTo>
                    <a:pt x="128" y="47"/>
                    <a:pt x="128" y="47"/>
                    <a:pt x="128" y="47"/>
                  </a:cubicBezTo>
                  <a:cubicBezTo>
                    <a:pt x="127" y="47"/>
                    <a:pt x="127" y="47"/>
                    <a:pt x="127" y="47"/>
                  </a:cubicBezTo>
                  <a:cubicBezTo>
                    <a:pt x="127" y="45"/>
                    <a:pt x="127" y="45"/>
                    <a:pt x="127" y="45"/>
                  </a:cubicBezTo>
                  <a:cubicBezTo>
                    <a:pt x="127" y="45"/>
                    <a:pt x="128" y="45"/>
                    <a:pt x="128" y="45"/>
                  </a:cubicBezTo>
                  <a:lnTo>
                    <a:pt x="128" y="47"/>
                  </a:lnTo>
                  <a:close/>
                  <a:moveTo>
                    <a:pt x="128" y="50"/>
                  </a:move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8" y="50"/>
                    <a:pt x="128" y="50"/>
                  </a:cubicBezTo>
                  <a:close/>
                  <a:moveTo>
                    <a:pt x="129" y="47"/>
                  </a:moveTo>
                  <a:cubicBezTo>
                    <a:pt x="129" y="47"/>
                    <a:pt x="129" y="47"/>
                    <a:pt x="129" y="47"/>
                  </a:cubicBezTo>
                  <a:cubicBezTo>
                    <a:pt x="129" y="48"/>
                    <a:pt x="129" y="48"/>
                    <a:pt x="129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7"/>
                    <a:pt x="128" y="47"/>
                    <a:pt x="128" y="47"/>
                  </a:cubicBezTo>
                  <a:lnTo>
                    <a:pt x="129" y="47"/>
                  </a:lnTo>
                  <a:close/>
                  <a:moveTo>
                    <a:pt x="128" y="47"/>
                  </a:moveTo>
                  <a:cubicBezTo>
                    <a:pt x="128" y="47"/>
                    <a:pt x="128" y="47"/>
                    <a:pt x="128" y="47"/>
                  </a:cubicBezTo>
                  <a:cubicBezTo>
                    <a:pt x="128" y="45"/>
                    <a:pt x="128" y="45"/>
                    <a:pt x="128" y="45"/>
                  </a:cubicBezTo>
                  <a:cubicBezTo>
                    <a:pt x="128" y="45"/>
                    <a:pt x="129" y="45"/>
                    <a:pt x="129" y="45"/>
                  </a:cubicBezTo>
                  <a:cubicBezTo>
                    <a:pt x="129" y="47"/>
                    <a:pt x="129" y="47"/>
                    <a:pt x="129" y="47"/>
                  </a:cubicBezTo>
                  <a:lnTo>
                    <a:pt x="128" y="47"/>
                  </a:lnTo>
                  <a:close/>
                  <a:moveTo>
                    <a:pt x="129" y="48"/>
                  </a:moveTo>
                  <a:cubicBezTo>
                    <a:pt x="129" y="48"/>
                    <a:pt x="129" y="48"/>
                    <a:pt x="129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8"/>
                    <a:pt x="128" y="48"/>
                    <a:pt x="128" y="48"/>
                  </a:cubicBezTo>
                  <a:lnTo>
                    <a:pt x="129" y="48"/>
                  </a:lnTo>
                  <a:close/>
                  <a:moveTo>
                    <a:pt x="129" y="48"/>
                  </a:moveTo>
                  <a:cubicBezTo>
                    <a:pt x="129" y="48"/>
                    <a:pt x="129" y="48"/>
                    <a:pt x="129" y="48"/>
                  </a:cubicBezTo>
                  <a:cubicBezTo>
                    <a:pt x="129" y="49"/>
                    <a:pt x="129" y="49"/>
                    <a:pt x="129" y="49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9" y="48"/>
                    <a:pt x="129" y="48"/>
                  </a:cubicBezTo>
                  <a:close/>
                  <a:moveTo>
                    <a:pt x="129" y="50"/>
                  </a:moveTo>
                  <a:cubicBezTo>
                    <a:pt x="129" y="50"/>
                    <a:pt x="129" y="50"/>
                    <a:pt x="129" y="50"/>
                  </a:cubicBezTo>
                  <a:cubicBezTo>
                    <a:pt x="129" y="48"/>
                    <a:pt x="129" y="48"/>
                    <a:pt x="129" y="48"/>
                  </a:cubicBezTo>
                  <a:cubicBezTo>
                    <a:pt x="129" y="48"/>
                    <a:pt x="129" y="48"/>
                    <a:pt x="130" y="47"/>
                  </a:cubicBezTo>
                  <a:cubicBezTo>
                    <a:pt x="130" y="49"/>
                    <a:pt x="130" y="49"/>
                    <a:pt x="130" y="49"/>
                  </a:cubicBezTo>
                  <a:cubicBezTo>
                    <a:pt x="129" y="49"/>
                    <a:pt x="129" y="49"/>
                    <a:pt x="129" y="50"/>
                  </a:cubicBezTo>
                  <a:close/>
                  <a:moveTo>
                    <a:pt x="129" y="45"/>
                  </a:moveTo>
                  <a:cubicBezTo>
                    <a:pt x="129" y="45"/>
                    <a:pt x="129" y="45"/>
                    <a:pt x="129" y="45"/>
                  </a:cubicBezTo>
                  <a:cubicBezTo>
                    <a:pt x="129" y="45"/>
                    <a:pt x="129" y="45"/>
                    <a:pt x="130" y="45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29" y="47"/>
                    <a:pt x="129" y="47"/>
                    <a:pt x="129" y="48"/>
                  </a:cubicBezTo>
                  <a:lnTo>
                    <a:pt x="129" y="45"/>
                  </a:lnTo>
                  <a:close/>
                  <a:moveTo>
                    <a:pt x="130" y="49"/>
                  </a:moveTo>
                  <a:cubicBezTo>
                    <a:pt x="130" y="49"/>
                    <a:pt x="130" y="49"/>
                    <a:pt x="130" y="49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8"/>
                    <a:pt x="130" y="48"/>
                    <a:pt x="130" y="48"/>
                  </a:cubicBezTo>
                  <a:cubicBezTo>
                    <a:pt x="130" y="49"/>
                    <a:pt x="130" y="49"/>
                    <a:pt x="130" y="49"/>
                  </a:cubicBezTo>
                  <a:close/>
                  <a:moveTo>
                    <a:pt x="130" y="45"/>
                  </a:moveTo>
                  <a:cubicBezTo>
                    <a:pt x="130" y="45"/>
                    <a:pt x="130" y="45"/>
                    <a:pt x="130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7"/>
                    <a:pt x="130" y="47"/>
                    <a:pt x="130" y="47"/>
                  </a:cubicBezTo>
                  <a:lnTo>
                    <a:pt x="130" y="45"/>
                  </a:lnTo>
                  <a:close/>
                  <a:moveTo>
                    <a:pt x="131" y="45"/>
                  </a:moveTo>
                  <a:cubicBezTo>
                    <a:pt x="131" y="45"/>
                    <a:pt x="131" y="45"/>
                    <a:pt x="131" y="45"/>
                  </a:cubicBezTo>
                  <a:cubicBezTo>
                    <a:pt x="131" y="45"/>
                    <a:pt x="131" y="45"/>
                    <a:pt x="131" y="45"/>
                  </a:cubicBezTo>
                  <a:cubicBezTo>
                    <a:pt x="131" y="46"/>
                    <a:pt x="131" y="46"/>
                    <a:pt x="131" y="46"/>
                  </a:cubicBezTo>
                  <a:cubicBezTo>
                    <a:pt x="131" y="46"/>
                    <a:pt x="131" y="46"/>
                    <a:pt x="131" y="46"/>
                  </a:cubicBezTo>
                  <a:lnTo>
                    <a:pt x="131" y="45"/>
                  </a:lnTo>
                  <a:close/>
                  <a:moveTo>
                    <a:pt x="131" y="48"/>
                  </a:move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7"/>
                    <a:pt x="131" y="47"/>
                    <a:pt x="131" y="47"/>
                  </a:cubicBezTo>
                  <a:cubicBezTo>
                    <a:pt x="131" y="47"/>
                    <a:pt x="131" y="46"/>
                    <a:pt x="131" y="46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lose/>
                  <a:moveTo>
                    <a:pt x="106" y="45"/>
                  </a:moveTo>
                  <a:cubicBezTo>
                    <a:pt x="106" y="45"/>
                    <a:pt x="106" y="45"/>
                    <a:pt x="106" y="45"/>
                  </a:cubicBezTo>
                  <a:cubicBezTo>
                    <a:pt x="101" y="46"/>
                    <a:pt x="76" y="50"/>
                    <a:pt x="74" y="50"/>
                  </a:cubicBezTo>
                  <a:cubicBezTo>
                    <a:pt x="74" y="50"/>
                    <a:pt x="74" y="50"/>
                    <a:pt x="74" y="50"/>
                  </a:cubicBezTo>
                  <a:cubicBezTo>
                    <a:pt x="79" y="49"/>
                    <a:pt x="86" y="47"/>
                    <a:pt x="91" y="47"/>
                  </a:cubicBezTo>
                  <a:cubicBezTo>
                    <a:pt x="94" y="46"/>
                    <a:pt x="98" y="46"/>
                    <a:pt x="102" y="45"/>
                  </a:cubicBezTo>
                  <a:cubicBezTo>
                    <a:pt x="108" y="44"/>
                    <a:pt x="115" y="43"/>
                    <a:pt x="118" y="43"/>
                  </a:cubicBezTo>
                  <a:cubicBezTo>
                    <a:pt x="134" y="43"/>
                    <a:pt x="134" y="43"/>
                    <a:pt x="134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2"/>
                    <a:pt x="119" y="42"/>
                  </a:cubicBezTo>
                  <a:cubicBezTo>
                    <a:pt x="124" y="42"/>
                    <a:pt x="128" y="41"/>
                    <a:pt x="129" y="41"/>
                  </a:cubicBezTo>
                  <a:cubicBezTo>
                    <a:pt x="133" y="41"/>
                    <a:pt x="136" y="41"/>
                    <a:pt x="138" y="42"/>
                  </a:cubicBezTo>
                  <a:cubicBezTo>
                    <a:pt x="138" y="42"/>
                    <a:pt x="137" y="42"/>
                    <a:pt x="136" y="43"/>
                  </a:cubicBezTo>
                  <a:cubicBezTo>
                    <a:pt x="134" y="43"/>
                    <a:pt x="134" y="43"/>
                    <a:pt x="134" y="43"/>
                  </a:cubicBezTo>
                  <a:cubicBezTo>
                    <a:pt x="134" y="43"/>
                    <a:pt x="111" y="45"/>
                    <a:pt x="106" y="45"/>
                  </a:cubicBezTo>
                  <a:close/>
                  <a:moveTo>
                    <a:pt x="132" y="45"/>
                  </a:moveTo>
                  <a:cubicBezTo>
                    <a:pt x="132" y="45"/>
                    <a:pt x="132" y="45"/>
                    <a:pt x="132" y="45"/>
                  </a:cubicBezTo>
                  <a:cubicBezTo>
                    <a:pt x="132" y="45"/>
                    <a:pt x="132" y="44"/>
                    <a:pt x="132" y="44"/>
                  </a:cubicBezTo>
                  <a:cubicBezTo>
                    <a:pt x="132" y="45"/>
                    <a:pt x="132" y="45"/>
                    <a:pt x="132" y="45"/>
                  </a:cubicBezTo>
                  <a:cubicBezTo>
                    <a:pt x="132" y="45"/>
                    <a:pt x="132" y="46"/>
                    <a:pt x="132" y="46"/>
                  </a:cubicBezTo>
                  <a:lnTo>
                    <a:pt x="132" y="45"/>
                  </a:lnTo>
                  <a:close/>
                  <a:moveTo>
                    <a:pt x="132" y="48"/>
                  </a:moveTo>
                  <a:cubicBezTo>
                    <a:pt x="132" y="48"/>
                    <a:pt x="132" y="48"/>
                    <a:pt x="132" y="48"/>
                  </a:cubicBezTo>
                  <a:cubicBezTo>
                    <a:pt x="132" y="46"/>
                    <a:pt x="132" y="46"/>
                    <a:pt x="132" y="46"/>
                  </a:cubicBezTo>
                  <a:cubicBezTo>
                    <a:pt x="132" y="46"/>
                    <a:pt x="132" y="46"/>
                    <a:pt x="132" y="46"/>
                  </a:cubicBezTo>
                  <a:cubicBezTo>
                    <a:pt x="132" y="47"/>
                    <a:pt x="132" y="47"/>
                    <a:pt x="132" y="47"/>
                  </a:cubicBezTo>
                  <a:cubicBezTo>
                    <a:pt x="132" y="47"/>
                    <a:pt x="132" y="48"/>
                    <a:pt x="132" y="48"/>
                  </a:cubicBezTo>
                  <a:close/>
                  <a:moveTo>
                    <a:pt x="132" y="44"/>
                  </a:moveTo>
                  <a:cubicBezTo>
                    <a:pt x="132" y="44"/>
                    <a:pt x="132" y="44"/>
                    <a:pt x="132" y="44"/>
                  </a:cubicBezTo>
                  <a:cubicBezTo>
                    <a:pt x="133" y="44"/>
                    <a:pt x="133" y="44"/>
                    <a:pt x="133" y="44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2" y="45"/>
                  </a:cubicBezTo>
                  <a:lnTo>
                    <a:pt x="132" y="44"/>
                  </a:lnTo>
                  <a:close/>
                  <a:moveTo>
                    <a:pt x="132" y="45"/>
                  </a:moveTo>
                  <a:cubicBezTo>
                    <a:pt x="132" y="45"/>
                    <a:pt x="132" y="45"/>
                    <a:pt x="132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2" y="47"/>
                  </a:cubicBezTo>
                  <a:lnTo>
                    <a:pt x="132" y="45"/>
                  </a:lnTo>
                  <a:close/>
                  <a:moveTo>
                    <a:pt x="133" y="47"/>
                  </a:move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lose/>
                  <a:moveTo>
                    <a:pt x="133" y="44"/>
                  </a:moveTo>
                  <a:cubicBezTo>
                    <a:pt x="133" y="44"/>
                    <a:pt x="133" y="44"/>
                    <a:pt x="133" y="44"/>
                  </a:cubicBezTo>
                  <a:cubicBezTo>
                    <a:pt x="133" y="44"/>
                    <a:pt x="134" y="44"/>
                    <a:pt x="134" y="44"/>
                  </a:cubicBezTo>
                  <a:cubicBezTo>
                    <a:pt x="134" y="44"/>
                    <a:pt x="133" y="45"/>
                    <a:pt x="133" y="45"/>
                  </a:cubicBezTo>
                  <a:lnTo>
                    <a:pt x="133" y="44"/>
                  </a:lnTo>
                  <a:close/>
                  <a:moveTo>
                    <a:pt x="133" y="45"/>
                  </a:moveTo>
                  <a:cubicBezTo>
                    <a:pt x="133" y="45"/>
                    <a:pt x="133" y="45"/>
                    <a:pt x="133" y="45"/>
                  </a:cubicBezTo>
                  <a:cubicBezTo>
                    <a:pt x="134" y="45"/>
                    <a:pt x="134" y="45"/>
                    <a:pt x="134" y="44"/>
                  </a:cubicBezTo>
                  <a:cubicBezTo>
                    <a:pt x="135" y="44"/>
                    <a:pt x="136" y="44"/>
                    <a:pt x="137" y="44"/>
                  </a:cubicBezTo>
                  <a:cubicBezTo>
                    <a:pt x="137" y="44"/>
                    <a:pt x="136" y="45"/>
                    <a:pt x="136" y="45"/>
                  </a:cubicBezTo>
                  <a:cubicBezTo>
                    <a:pt x="135" y="45"/>
                    <a:pt x="134" y="46"/>
                    <a:pt x="133" y="46"/>
                  </a:cubicBezTo>
                  <a:lnTo>
                    <a:pt x="133" y="45"/>
                  </a:lnTo>
                  <a:close/>
                  <a:moveTo>
                    <a:pt x="133" y="47"/>
                  </a:move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4" y="46"/>
                    <a:pt x="135" y="45"/>
                    <a:pt x="136" y="45"/>
                  </a:cubicBezTo>
                  <a:cubicBezTo>
                    <a:pt x="137" y="45"/>
                    <a:pt x="137" y="44"/>
                    <a:pt x="138" y="44"/>
                  </a:cubicBezTo>
                  <a:cubicBezTo>
                    <a:pt x="138" y="44"/>
                    <a:pt x="138" y="44"/>
                    <a:pt x="138" y="44"/>
                  </a:cubicBezTo>
                  <a:cubicBezTo>
                    <a:pt x="137" y="45"/>
                    <a:pt x="135" y="46"/>
                    <a:pt x="133" y="47"/>
                  </a:cubicBezTo>
                  <a:close/>
                  <a:moveTo>
                    <a:pt x="140" y="43"/>
                  </a:moveTo>
                  <a:cubicBezTo>
                    <a:pt x="140" y="43"/>
                    <a:pt x="140" y="43"/>
                    <a:pt x="140" y="43"/>
                  </a:cubicBezTo>
                  <a:cubicBezTo>
                    <a:pt x="139" y="43"/>
                    <a:pt x="139" y="43"/>
                    <a:pt x="139" y="43"/>
                  </a:cubicBezTo>
                  <a:cubicBezTo>
                    <a:pt x="139" y="43"/>
                    <a:pt x="139" y="43"/>
                    <a:pt x="140" y="43"/>
                  </a:cubicBezTo>
                  <a:close/>
                  <a:moveTo>
                    <a:pt x="139" y="43"/>
                  </a:moveTo>
                  <a:cubicBezTo>
                    <a:pt x="139" y="43"/>
                    <a:pt x="139" y="43"/>
                    <a:pt x="139" y="43"/>
                  </a:cubicBezTo>
                  <a:cubicBezTo>
                    <a:pt x="137" y="43"/>
                    <a:pt x="137" y="43"/>
                    <a:pt x="137" y="43"/>
                  </a:cubicBezTo>
                  <a:cubicBezTo>
                    <a:pt x="137" y="42"/>
                    <a:pt x="138" y="42"/>
                    <a:pt x="138" y="42"/>
                  </a:cubicBezTo>
                  <a:cubicBezTo>
                    <a:pt x="139" y="42"/>
                    <a:pt x="139" y="42"/>
                    <a:pt x="140" y="42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39" y="43"/>
                    <a:pt x="139" y="43"/>
                    <a:pt x="139" y="43"/>
                  </a:cubicBezTo>
                  <a:close/>
                  <a:moveTo>
                    <a:pt x="140" y="42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39" y="42"/>
                    <a:pt x="139" y="42"/>
                    <a:pt x="139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40" y="42"/>
                    <a:pt x="140" y="42"/>
                    <a:pt x="140" y="42"/>
                  </a:cubicBezTo>
                  <a:close/>
                  <a:moveTo>
                    <a:pt x="135" y="49"/>
                  </a:move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50"/>
                    <a:pt x="135" y="50"/>
                    <a:pt x="135" y="50"/>
                  </a:cubicBezTo>
                  <a:close/>
                  <a:moveTo>
                    <a:pt x="135" y="49"/>
                  </a:moveTo>
                  <a:cubicBezTo>
                    <a:pt x="135" y="49"/>
                    <a:pt x="135" y="49"/>
                    <a:pt x="135" y="49"/>
                  </a:cubicBezTo>
                  <a:cubicBezTo>
                    <a:pt x="136" y="49"/>
                    <a:pt x="136" y="49"/>
                    <a:pt x="136" y="48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5" y="49"/>
                    <a:pt x="135" y="49"/>
                    <a:pt x="135" y="49"/>
                  </a:cubicBez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50"/>
                    <a:pt x="136" y="50"/>
                    <a:pt x="136" y="50"/>
                  </a:cubicBezTo>
                  <a:lnTo>
                    <a:pt x="135" y="50"/>
                  </a:lnTo>
                  <a:close/>
                  <a:moveTo>
                    <a:pt x="136" y="50"/>
                  </a:moveTo>
                  <a:cubicBezTo>
                    <a:pt x="136" y="50"/>
                    <a:pt x="136" y="50"/>
                    <a:pt x="136" y="50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8"/>
                    <a:pt x="136" y="48"/>
                    <a:pt x="136" y="48"/>
                  </a:cubicBezTo>
                  <a:cubicBezTo>
                    <a:pt x="136" y="48"/>
                    <a:pt x="136" y="48"/>
                    <a:pt x="137" y="48"/>
                  </a:cubicBezTo>
                  <a:cubicBezTo>
                    <a:pt x="137" y="50"/>
                    <a:pt x="137" y="50"/>
                    <a:pt x="137" y="50"/>
                  </a:cubicBezTo>
                  <a:lnTo>
                    <a:pt x="136" y="50"/>
                  </a:ln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50"/>
                  </a:moveTo>
                  <a:cubicBezTo>
                    <a:pt x="137" y="50"/>
                    <a:pt x="137" y="50"/>
                    <a:pt x="137" y="50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7" y="50"/>
                    <a:pt x="137" y="50"/>
                    <a:pt x="137" y="50"/>
                  </a:cubicBezTo>
                  <a:close/>
                  <a:moveTo>
                    <a:pt x="137" y="47"/>
                  </a:moveTo>
                  <a:cubicBezTo>
                    <a:pt x="137" y="47"/>
                    <a:pt x="137" y="47"/>
                    <a:pt x="137" y="47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7" y="48"/>
                    <a:pt x="137" y="48"/>
                    <a:pt x="137" y="48"/>
                  </a:cubicBezTo>
                  <a:lnTo>
                    <a:pt x="137" y="47"/>
                  </a:ln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50"/>
                  </a:moveTo>
                  <a:cubicBezTo>
                    <a:pt x="137" y="50"/>
                    <a:pt x="137" y="50"/>
                    <a:pt x="137" y="50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50"/>
                    <a:pt x="138" y="50"/>
                    <a:pt x="138" y="50"/>
                  </a:cubicBezTo>
                  <a:lnTo>
                    <a:pt x="137" y="50"/>
                  </a:lnTo>
                  <a:close/>
                  <a:moveTo>
                    <a:pt x="138" y="47"/>
                  </a:moveTo>
                  <a:cubicBezTo>
                    <a:pt x="138" y="47"/>
                    <a:pt x="138" y="47"/>
                    <a:pt x="138" y="47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7"/>
                    <a:pt x="138" y="47"/>
                    <a:pt x="138" y="47"/>
                  </a:cubicBezTo>
                  <a:close/>
                  <a:moveTo>
                    <a:pt x="138" y="50"/>
                  </a:moveTo>
                  <a:cubicBezTo>
                    <a:pt x="138" y="50"/>
                    <a:pt x="138" y="50"/>
                    <a:pt x="138" y="50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50"/>
                    <a:pt x="138" y="50"/>
                    <a:pt x="138" y="50"/>
                  </a:cubicBez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9"/>
                    <a:pt x="139" y="49"/>
                    <a:pt x="139" y="49"/>
                  </a:cubicBezTo>
                  <a:cubicBezTo>
                    <a:pt x="139" y="49"/>
                    <a:pt x="139" y="49"/>
                    <a:pt x="139" y="49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50"/>
                    <a:pt x="139" y="50"/>
                    <a:pt x="139" y="50"/>
                  </a:cubicBezTo>
                  <a:close/>
                  <a:moveTo>
                    <a:pt x="139" y="46"/>
                  </a:move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39" y="46"/>
                    <a:pt x="139" y="46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lnTo>
                    <a:pt x="139" y="46"/>
                  </a:ln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50"/>
                    <a:pt x="139" y="50"/>
                    <a:pt x="139" y="50"/>
                  </a:cubicBezTo>
                  <a:close/>
                  <a:moveTo>
                    <a:pt x="139" y="46"/>
                  </a:move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40" y="46"/>
                    <a:pt x="140" y="46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39" y="48"/>
                    <a:pt x="139" y="48"/>
                    <a:pt x="139" y="48"/>
                  </a:cubicBezTo>
                  <a:lnTo>
                    <a:pt x="139" y="46"/>
                  </a:ln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50"/>
                    <a:pt x="140" y="50"/>
                    <a:pt x="140" y="50"/>
                  </a:cubicBezTo>
                  <a:lnTo>
                    <a:pt x="139" y="50"/>
                  </a:lnTo>
                  <a:close/>
                  <a:moveTo>
                    <a:pt x="140" y="46"/>
                  </a:moveTo>
                  <a:cubicBezTo>
                    <a:pt x="140" y="46"/>
                    <a:pt x="140" y="46"/>
                    <a:pt x="140" y="46"/>
                  </a:cubicBezTo>
                  <a:cubicBezTo>
                    <a:pt x="140" y="46"/>
                    <a:pt x="140" y="46"/>
                    <a:pt x="140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0" y="46"/>
                    <a:pt x="140" y="46"/>
                    <a:pt x="140" y="46"/>
                  </a:cubicBezTo>
                  <a:close/>
                  <a:moveTo>
                    <a:pt x="140" y="46"/>
                  </a:moveTo>
                  <a:cubicBezTo>
                    <a:pt x="140" y="46"/>
                    <a:pt x="140" y="46"/>
                    <a:pt x="140" y="46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6"/>
                    <a:pt x="140" y="46"/>
                    <a:pt x="140" y="46"/>
                  </a:cubicBezTo>
                  <a:close/>
                  <a:moveTo>
                    <a:pt x="140" y="50"/>
                  </a:moveTo>
                  <a:cubicBezTo>
                    <a:pt x="140" y="50"/>
                    <a:pt x="140" y="50"/>
                    <a:pt x="140" y="50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50"/>
                    <a:pt x="140" y="50"/>
                    <a:pt x="140" y="50"/>
                  </a:cubicBezTo>
                  <a:close/>
                  <a:moveTo>
                    <a:pt x="143" y="44"/>
                  </a:moveTo>
                  <a:cubicBezTo>
                    <a:pt x="143" y="44"/>
                    <a:pt x="143" y="44"/>
                    <a:pt x="143" y="44"/>
                  </a:cubicBezTo>
                  <a:cubicBezTo>
                    <a:pt x="143" y="45"/>
                    <a:pt x="144" y="45"/>
                    <a:pt x="144" y="45"/>
                  </a:cubicBezTo>
                  <a:cubicBezTo>
                    <a:pt x="144" y="45"/>
                    <a:pt x="144" y="45"/>
                    <a:pt x="144" y="45"/>
                  </a:cubicBezTo>
                  <a:cubicBezTo>
                    <a:pt x="143" y="45"/>
                    <a:pt x="143" y="45"/>
                    <a:pt x="143" y="45"/>
                  </a:cubicBezTo>
                  <a:lnTo>
                    <a:pt x="143" y="44"/>
                  </a:lnTo>
                  <a:close/>
                  <a:moveTo>
                    <a:pt x="144" y="45"/>
                  </a:moveTo>
                  <a:cubicBezTo>
                    <a:pt x="144" y="45"/>
                    <a:pt x="144" y="45"/>
                    <a:pt x="144" y="45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3" y="47"/>
                    <a:pt x="143" y="47"/>
                    <a:pt x="143" y="47"/>
                  </a:cubicBezTo>
                  <a:cubicBezTo>
                    <a:pt x="143" y="45"/>
                    <a:pt x="143" y="45"/>
                    <a:pt x="143" y="45"/>
                  </a:cubicBezTo>
                  <a:lnTo>
                    <a:pt x="144" y="45"/>
                  </a:lnTo>
                  <a:close/>
                  <a:moveTo>
                    <a:pt x="143" y="47"/>
                  </a:moveTo>
                  <a:cubicBezTo>
                    <a:pt x="143" y="47"/>
                    <a:pt x="143" y="47"/>
                    <a:pt x="143" y="47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3" y="49"/>
                    <a:pt x="143" y="49"/>
                    <a:pt x="143" y="49"/>
                  </a:cubicBezTo>
                  <a:lnTo>
                    <a:pt x="143" y="47"/>
                  </a:lnTo>
                  <a:close/>
                  <a:moveTo>
                    <a:pt x="143" y="49"/>
                  </a:moveTo>
                  <a:cubicBezTo>
                    <a:pt x="143" y="49"/>
                    <a:pt x="143" y="49"/>
                    <a:pt x="143" y="49"/>
                  </a:cubicBezTo>
                  <a:cubicBezTo>
                    <a:pt x="143" y="49"/>
                    <a:pt x="143" y="49"/>
                    <a:pt x="143" y="49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4" y="49"/>
                    <a:pt x="144" y="49"/>
                    <a:pt x="144" y="49"/>
                  </a:cubicBezTo>
                  <a:lnTo>
                    <a:pt x="143" y="49"/>
                  </a:lnTo>
                  <a:close/>
                  <a:moveTo>
                    <a:pt x="144" y="47"/>
                  </a:moveTo>
                  <a:cubicBezTo>
                    <a:pt x="144" y="47"/>
                    <a:pt x="144" y="47"/>
                    <a:pt x="144" y="47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4" y="45"/>
                    <a:pt x="144" y="45"/>
                    <a:pt x="144" y="45"/>
                  </a:cubicBezTo>
                  <a:cubicBezTo>
                    <a:pt x="146" y="45"/>
                    <a:pt x="146" y="45"/>
                    <a:pt x="146" y="45"/>
                  </a:cubicBezTo>
                  <a:cubicBezTo>
                    <a:pt x="146" y="46"/>
                    <a:pt x="146" y="46"/>
                    <a:pt x="146" y="46"/>
                  </a:cubicBezTo>
                  <a:cubicBezTo>
                    <a:pt x="145" y="46"/>
                    <a:pt x="145" y="46"/>
                    <a:pt x="145" y="46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6" y="47"/>
                    <a:pt x="146" y="47"/>
                    <a:pt x="146" y="47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4" y="49"/>
                    <a:pt x="144" y="49"/>
                    <a:pt x="144" y="49"/>
                  </a:cubicBezTo>
                  <a:lnTo>
                    <a:pt x="144" y="47"/>
                  </a:lnTo>
                  <a:close/>
                  <a:moveTo>
                    <a:pt x="144" y="45"/>
                  </a:moveTo>
                  <a:cubicBezTo>
                    <a:pt x="144" y="45"/>
                    <a:pt x="144" y="45"/>
                    <a:pt x="144" y="45"/>
                  </a:cubicBezTo>
                  <a:cubicBezTo>
                    <a:pt x="145" y="45"/>
                    <a:pt x="145" y="45"/>
                    <a:pt x="146" y="45"/>
                  </a:cubicBezTo>
                  <a:cubicBezTo>
                    <a:pt x="146" y="45"/>
                    <a:pt x="146" y="45"/>
                    <a:pt x="146" y="45"/>
                  </a:cubicBezTo>
                  <a:cubicBezTo>
                    <a:pt x="144" y="45"/>
                    <a:pt x="144" y="45"/>
                    <a:pt x="144" y="45"/>
                  </a:cubicBezTo>
                  <a:close/>
                  <a:moveTo>
                    <a:pt x="144" y="49"/>
                  </a:moveTo>
                  <a:cubicBezTo>
                    <a:pt x="144" y="49"/>
                    <a:pt x="144" y="49"/>
                    <a:pt x="144" y="49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lnTo>
                    <a:pt x="144" y="49"/>
                  </a:lnTo>
                  <a:close/>
                  <a:moveTo>
                    <a:pt x="146" y="45"/>
                  </a:moveTo>
                  <a:cubicBezTo>
                    <a:pt x="146" y="45"/>
                    <a:pt x="146" y="45"/>
                    <a:pt x="146" y="45"/>
                  </a:cubicBezTo>
                  <a:cubicBezTo>
                    <a:pt x="146" y="45"/>
                    <a:pt x="147" y="45"/>
                    <a:pt x="147" y="45"/>
                  </a:cubicBezTo>
                  <a:cubicBezTo>
                    <a:pt x="147" y="45"/>
                    <a:pt x="148" y="45"/>
                    <a:pt x="148" y="45"/>
                  </a:cubicBezTo>
                  <a:cubicBezTo>
                    <a:pt x="148" y="45"/>
                    <a:pt x="148" y="45"/>
                    <a:pt x="148" y="45"/>
                  </a:cubicBezTo>
                  <a:cubicBezTo>
                    <a:pt x="146" y="45"/>
                    <a:pt x="146" y="45"/>
                    <a:pt x="146" y="45"/>
                  </a:cubicBezTo>
                  <a:close/>
                  <a:moveTo>
                    <a:pt x="148" y="45"/>
                  </a:moveTo>
                  <a:cubicBezTo>
                    <a:pt x="148" y="45"/>
                    <a:pt x="148" y="45"/>
                    <a:pt x="148" y="45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6" y="46"/>
                    <a:pt x="146" y="46"/>
                    <a:pt x="146" y="46"/>
                  </a:cubicBezTo>
                  <a:cubicBezTo>
                    <a:pt x="146" y="45"/>
                    <a:pt x="146" y="45"/>
                    <a:pt x="146" y="45"/>
                  </a:cubicBezTo>
                  <a:lnTo>
                    <a:pt x="148" y="45"/>
                  </a:lnTo>
                  <a:close/>
                  <a:moveTo>
                    <a:pt x="146" y="49"/>
                  </a:move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7" y="49"/>
                    <a:pt x="147" y="49"/>
                    <a:pt x="147" y="49"/>
                  </a:cubicBezTo>
                  <a:cubicBezTo>
                    <a:pt x="147" y="49"/>
                    <a:pt x="147" y="49"/>
                    <a:pt x="147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7"/>
                    <a:pt x="146" y="47"/>
                    <a:pt x="146" y="47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48" y="49"/>
                    <a:pt x="148" y="49"/>
                    <a:pt x="148" y="49"/>
                  </a:cubicBezTo>
                  <a:lnTo>
                    <a:pt x="146" y="49"/>
                  </a:lnTo>
                  <a:close/>
                  <a:moveTo>
                    <a:pt x="148" y="45"/>
                  </a:moveTo>
                  <a:cubicBezTo>
                    <a:pt x="148" y="45"/>
                    <a:pt x="148" y="45"/>
                    <a:pt x="148" y="45"/>
                  </a:cubicBezTo>
                  <a:cubicBezTo>
                    <a:pt x="149" y="45"/>
                    <a:pt x="149" y="45"/>
                    <a:pt x="150" y="45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48" y="46"/>
                    <a:pt x="148" y="46"/>
                    <a:pt x="148" y="46"/>
                  </a:cubicBezTo>
                  <a:lnTo>
                    <a:pt x="148" y="45"/>
                  </a:lnTo>
                  <a:close/>
                  <a:moveTo>
                    <a:pt x="148" y="47"/>
                  </a:moveTo>
                  <a:cubicBezTo>
                    <a:pt x="148" y="47"/>
                    <a:pt x="148" y="47"/>
                    <a:pt x="148" y="47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48" y="47"/>
                    <a:pt x="148" y="47"/>
                    <a:pt x="148" y="47"/>
                  </a:cubicBezTo>
                  <a:close/>
                  <a:moveTo>
                    <a:pt x="148" y="49"/>
                  </a:moveTo>
                  <a:cubicBezTo>
                    <a:pt x="148" y="49"/>
                    <a:pt x="148" y="49"/>
                    <a:pt x="148" y="49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0" y="49"/>
                    <a:pt x="150" y="49"/>
                    <a:pt x="150" y="49"/>
                  </a:cubicBezTo>
                  <a:lnTo>
                    <a:pt x="148" y="49"/>
                  </a:lnTo>
                  <a:close/>
                  <a:moveTo>
                    <a:pt x="150" y="49"/>
                  </a:moveTo>
                  <a:cubicBezTo>
                    <a:pt x="150" y="49"/>
                    <a:pt x="150" y="49"/>
                    <a:pt x="150" y="49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0" y="45"/>
                    <a:pt x="150" y="45"/>
                    <a:pt x="150" y="45"/>
                  </a:cubicBezTo>
                  <a:cubicBezTo>
                    <a:pt x="151" y="45"/>
                    <a:pt x="151" y="45"/>
                    <a:pt x="152" y="45"/>
                  </a:cubicBezTo>
                  <a:cubicBezTo>
                    <a:pt x="152" y="46"/>
                    <a:pt x="152" y="46"/>
                    <a:pt x="152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2" y="47"/>
                    <a:pt x="152" y="47"/>
                    <a:pt x="152" y="47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2" y="49"/>
                    <a:pt x="152" y="49"/>
                    <a:pt x="152" y="49"/>
                  </a:cubicBezTo>
                  <a:lnTo>
                    <a:pt x="150" y="49"/>
                  </a:lnTo>
                  <a:close/>
                  <a:moveTo>
                    <a:pt x="152" y="45"/>
                  </a:moveTo>
                  <a:cubicBezTo>
                    <a:pt x="152" y="45"/>
                    <a:pt x="152" y="45"/>
                    <a:pt x="152" y="45"/>
                  </a:cubicBezTo>
                  <a:cubicBezTo>
                    <a:pt x="153" y="45"/>
                    <a:pt x="153" y="45"/>
                    <a:pt x="154" y="45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2" y="46"/>
                    <a:pt x="152" y="46"/>
                    <a:pt x="152" y="46"/>
                  </a:cubicBezTo>
                  <a:lnTo>
                    <a:pt x="152" y="45"/>
                  </a:lnTo>
                  <a:close/>
                  <a:moveTo>
                    <a:pt x="152" y="47"/>
                  </a:moveTo>
                  <a:cubicBezTo>
                    <a:pt x="152" y="47"/>
                    <a:pt x="152" y="47"/>
                    <a:pt x="152" y="47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2" y="49"/>
                    <a:pt x="152" y="49"/>
                    <a:pt x="152" y="49"/>
                  </a:cubicBezTo>
                  <a:lnTo>
                    <a:pt x="152" y="47"/>
                  </a:lnTo>
                  <a:close/>
                  <a:moveTo>
                    <a:pt x="152" y="49"/>
                  </a:moveTo>
                  <a:cubicBezTo>
                    <a:pt x="152" y="49"/>
                    <a:pt x="152" y="49"/>
                    <a:pt x="152" y="49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lnTo>
                    <a:pt x="152" y="49"/>
                  </a:lnTo>
                  <a:close/>
                  <a:moveTo>
                    <a:pt x="154" y="49"/>
                  </a:move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4" y="45"/>
                    <a:pt x="154" y="45"/>
                    <a:pt x="154" y="45"/>
                  </a:cubicBezTo>
                  <a:cubicBezTo>
                    <a:pt x="154" y="45"/>
                    <a:pt x="154" y="45"/>
                    <a:pt x="154" y="45"/>
                  </a:cubicBezTo>
                  <a:cubicBezTo>
                    <a:pt x="155" y="45"/>
                    <a:pt x="155" y="45"/>
                    <a:pt x="155" y="45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4" y="48"/>
                    <a:pt x="154" y="48"/>
                    <a:pt x="154" y="48"/>
                  </a:cubicBezTo>
                  <a:cubicBezTo>
                    <a:pt x="154" y="48"/>
                    <a:pt x="154" y="48"/>
                    <a:pt x="154" y="48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5" y="49"/>
                    <a:pt x="155" y="49"/>
                    <a:pt x="155" y="49"/>
                  </a:cubicBezTo>
                  <a:lnTo>
                    <a:pt x="154" y="49"/>
                  </a:lnTo>
                  <a:close/>
                  <a:moveTo>
                    <a:pt x="155" y="45"/>
                  </a:moveTo>
                  <a:cubicBezTo>
                    <a:pt x="155" y="45"/>
                    <a:pt x="155" y="45"/>
                    <a:pt x="155" y="45"/>
                  </a:cubicBezTo>
                  <a:cubicBezTo>
                    <a:pt x="156" y="46"/>
                    <a:pt x="156" y="46"/>
                    <a:pt x="156" y="46"/>
                  </a:cubicBezTo>
                  <a:cubicBezTo>
                    <a:pt x="156" y="48"/>
                    <a:pt x="156" y="48"/>
                    <a:pt x="156" y="48"/>
                  </a:cubicBezTo>
                  <a:cubicBezTo>
                    <a:pt x="155" y="48"/>
                    <a:pt x="155" y="48"/>
                    <a:pt x="155" y="48"/>
                  </a:cubicBezTo>
                  <a:lnTo>
                    <a:pt x="155" y="45"/>
                  </a:lnTo>
                  <a:close/>
                  <a:moveTo>
                    <a:pt x="155" y="49"/>
                  </a:moveTo>
                  <a:cubicBezTo>
                    <a:pt x="155" y="49"/>
                    <a:pt x="155" y="49"/>
                    <a:pt x="155" y="49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6" y="48"/>
                    <a:pt x="156" y="48"/>
                    <a:pt x="156" y="48"/>
                  </a:cubicBezTo>
                  <a:cubicBezTo>
                    <a:pt x="156" y="49"/>
                    <a:pt x="156" y="49"/>
                    <a:pt x="156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6"/>
                    <a:pt x="157" y="46"/>
                    <a:pt x="157" y="46"/>
                  </a:cubicBezTo>
                  <a:cubicBezTo>
                    <a:pt x="158" y="46"/>
                    <a:pt x="158" y="46"/>
                    <a:pt x="158" y="46"/>
                  </a:cubicBezTo>
                  <a:cubicBezTo>
                    <a:pt x="158" y="47"/>
                    <a:pt x="158" y="47"/>
                    <a:pt x="158" y="47"/>
                  </a:cubicBezTo>
                  <a:cubicBezTo>
                    <a:pt x="157" y="47"/>
                    <a:pt x="157" y="47"/>
                    <a:pt x="157" y="47"/>
                  </a:cubicBezTo>
                  <a:cubicBezTo>
                    <a:pt x="157" y="47"/>
                    <a:pt x="157" y="47"/>
                    <a:pt x="157" y="47"/>
                  </a:cubicBezTo>
                  <a:cubicBezTo>
                    <a:pt x="158" y="47"/>
                    <a:pt x="158" y="47"/>
                    <a:pt x="158" y="47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lnTo>
                    <a:pt x="155" y="49"/>
                  </a:lnTo>
                  <a:close/>
                  <a:moveTo>
                    <a:pt x="158" y="47"/>
                  </a:moveTo>
                  <a:cubicBezTo>
                    <a:pt x="158" y="47"/>
                    <a:pt x="158" y="47"/>
                    <a:pt x="158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8" y="47"/>
                    <a:pt x="158" y="47"/>
                    <a:pt x="158" y="47"/>
                  </a:cubicBezTo>
                  <a:close/>
                  <a:moveTo>
                    <a:pt x="158" y="47"/>
                  </a:moveTo>
                  <a:cubicBezTo>
                    <a:pt x="158" y="47"/>
                    <a:pt x="158" y="47"/>
                    <a:pt x="158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8" y="49"/>
                    <a:pt x="158" y="49"/>
                    <a:pt x="158" y="49"/>
                  </a:cubicBezTo>
                  <a:lnTo>
                    <a:pt x="158" y="47"/>
                  </a:lnTo>
                  <a:close/>
                  <a:moveTo>
                    <a:pt x="158" y="49"/>
                  </a:move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9" y="49"/>
                    <a:pt x="159" y="49"/>
                    <a:pt x="159" y="49"/>
                  </a:cubicBezTo>
                  <a:lnTo>
                    <a:pt x="158" y="49"/>
                  </a:lnTo>
                  <a:close/>
                  <a:moveTo>
                    <a:pt x="159" y="49"/>
                  </a:moveTo>
                  <a:cubicBezTo>
                    <a:pt x="159" y="49"/>
                    <a:pt x="159" y="49"/>
                    <a:pt x="159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60" y="47"/>
                    <a:pt x="160" y="47"/>
                    <a:pt x="160" y="47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9"/>
                    <a:pt x="160" y="49"/>
                    <a:pt x="160" y="49"/>
                  </a:cubicBezTo>
                  <a:lnTo>
                    <a:pt x="159" y="49"/>
                  </a:lnTo>
                  <a:close/>
                  <a:moveTo>
                    <a:pt x="161" y="49"/>
                  </a:moveTo>
                  <a:cubicBezTo>
                    <a:pt x="161" y="49"/>
                    <a:pt x="161" y="49"/>
                    <a:pt x="161" y="49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2" y="48"/>
                    <a:pt x="162" y="48"/>
                    <a:pt x="162" y="48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8"/>
                    <a:pt x="162" y="48"/>
                    <a:pt x="162" y="48"/>
                  </a:cubicBezTo>
                  <a:cubicBezTo>
                    <a:pt x="163" y="49"/>
                    <a:pt x="163" y="49"/>
                    <a:pt x="163" y="49"/>
                  </a:cubicBezTo>
                  <a:cubicBezTo>
                    <a:pt x="163" y="49"/>
                    <a:pt x="163" y="49"/>
                    <a:pt x="163" y="49"/>
                  </a:cubicBezTo>
                  <a:lnTo>
                    <a:pt x="161" y="49"/>
                  </a:lnTo>
                  <a:close/>
                  <a:moveTo>
                    <a:pt x="161" y="48"/>
                  </a:move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lose/>
                  <a:moveTo>
                    <a:pt x="163" y="49"/>
                  </a:moveTo>
                  <a:cubicBezTo>
                    <a:pt x="163" y="49"/>
                    <a:pt x="163" y="49"/>
                    <a:pt x="163" y="49"/>
                  </a:cubicBezTo>
                  <a:cubicBezTo>
                    <a:pt x="163" y="49"/>
                    <a:pt x="163" y="49"/>
                    <a:pt x="163" y="49"/>
                  </a:cubicBezTo>
                  <a:cubicBezTo>
                    <a:pt x="165" y="49"/>
                    <a:pt x="165" y="49"/>
                    <a:pt x="165" y="49"/>
                  </a:cubicBezTo>
                  <a:lnTo>
                    <a:pt x="163" y="49"/>
                  </a:lnTo>
                  <a:close/>
                  <a:moveTo>
                    <a:pt x="166" y="48"/>
                  </a:moveTo>
                  <a:cubicBezTo>
                    <a:pt x="166" y="48"/>
                    <a:pt x="166" y="48"/>
                    <a:pt x="166" y="48"/>
                  </a:cubicBezTo>
                  <a:cubicBezTo>
                    <a:pt x="156" y="44"/>
                    <a:pt x="156" y="44"/>
                    <a:pt x="156" y="44"/>
                  </a:cubicBezTo>
                  <a:cubicBezTo>
                    <a:pt x="156" y="44"/>
                    <a:pt x="146" y="44"/>
                    <a:pt x="145" y="44"/>
                  </a:cubicBezTo>
                  <a:cubicBezTo>
                    <a:pt x="144" y="43"/>
                    <a:pt x="143" y="43"/>
                    <a:pt x="143" y="43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2"/>
                    <a:pt x="143" y="42"/>
                    <a:pt x="143" y="42"/>
                  </a:cubicBezTo>
                  <a:cubicBezTo>
                    <a:pt x="143" y="42"/>
                    <a:pt x="144" y="42"/>
                    <a:pt x="145" y="42"/>
                  </a:cubicBezTo>
                  <a:cubicBezTo>
                    <a:pt x="146" y="43"/>
                    <a:pt x="153" y="43"/>
                    <a:pt x="154" y="43"/>
                  </a:cubicBezTo>
                  <a:cubicBezTo>
                    <a:pt x="166" y="48"/>
                    <a:pt x="166" y="48"/>
                    <a:pt x="166" y="48"/>
                  </a:cubicBezTo>
                  <a:close/>
                  <a:moveTo>
                    <a:pt x="88" y="40"/>
                  </a:moveTo>
                  <a:cubicBezTo>
                    <a:pt x="88" y="40"/>
                    <a:pt x="88" y="40"/>
                    <a:pt x="88" y="40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lose/>
                  <a:moveTo>
                    <a:pt x="92" y="40"/>
                  </a:moveTo>
                  <a:cubicBezTo>
                    <a:pt x="92" y="40"/>
                    <a:pt x="92" y="40"/>
                    <a:pt x="92" y="40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2" y="40"/>
                    <a:pt x="92" y="40"/>
                    <a:pt x="92" y="40"/>
                  </a:cubicBezTo>
                  <a:close/>
                  <a:moveTo>
                    <a:pt x="117" y="39"/>
                  </a:move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lose/>
                  <a:moveTo>
                    <a:pt x="20" y="37"/>
                  </a:moveTo>
                  <a:cubicBezTo>
                    <a:pt x="20" y="37"/>
                    <a:pt x="20" y="37"/>
                    <a:pt x="20" y="37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3" y="37"/>
                    <a:pt x="23" y="37"/>
                    <a:pt x="23" y="37"/>
                  </a:cubicBezTo>
                  <a:cubicBezTo>
                    <a:pt x="22" y="37"/>
                    <a:pt x="21" y="37"/>
                    <a:pt x="20" y="37"/>
                  </a:cubicBezTo>
                  <a:close/>
                  <a:moveTo>
                    <a:pt x="18" y="37"/>
                  </a:moveTo>
                  <a:cubicBezTo>
                    <a:pt x="18" y="37"/>
                    <a:pt x="18" y="37"/>
                    <a:pt x="18" y="37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2" y="51"/>
                    <a:pt x="22" y="51"/>
                    <a:pt x="22" y="51"/>
                  </a:cubicBezTo>
                  <a:cubicBezTo>
                    <a:pt x="20" y="37"/>
                    <a:pt x="20" y="37"/>
                    <a:pt x="20" y="37"/>
                  </a:cubicBezTo>
                  <a:cubicBezTo>
                    <a:pt x="19" y="37"/>
                    <a:pt x="18" y="37"/>
                    <a:pt x="18" y="37"/>
                  </a:cubicBezTo>
                  <a:close/>
                  <a:moveTo>
                    <a:pt x="44" y="37"/>
                  </a:moveTo>
                  <a:cubicBezTo>
                    <a:pt x="44" y="37"/>
                    <a:pt x="44" y="37"/>
                    <a:pt x="44" y="37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7" y="51"/>
                    <a:pt x="49" y="51"/>
                    <a:pt x="50" y="51"/>
                  </a:cubicBezTo>
                  <a:cubicBezTo>
                    <a:pt x="49" y="37"/>
                    <a:pt x="49" y="37"/>
                    <a:pt x="49" y="37"/>
                  </a:cubicBezTo>
                  <a:cubicBezTo>
                    <a:pt x="47" y="37"/>
                    <a:pt x="46" y="37"/>
                    <a:pt x="44" y="37"/>
                  </a:cubicBezTo>
                  <a:close/>
                  <a:moveTo>
                    <a:pt x="15" y="38"/>
                  </a:moveTo>
                  <a:cubicBezTo>
                    <a:pt x="15" y="38"/>
                    <a:pt x="15" y="38"/>
                    <a:pt x="15" y="38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5" y="37"/>
                    <a:pt x="15" y="38"/>
                  </a:cubicBezTo>
                  <a:close/>
                  <a:moveTo>
                    <a:pt x="24" y="37"/>
                  </a:moveTo>
                  <a:cubicBezTo>
                    <a:pt x="24" y="37"/>
                    <a:pt x="24" y="37"/>
                    <a:pt x="24" y="37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9" y="51"/>
                    <a:pt x="29" y="51"/>
                    <a:pt x="29" y="51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6" y="37"/>
                    <a:pt x="25" y="37"/>
                    <a:pt x="24" y="37"/>
                  </a:cubicBezTo>
                  <a:close/>
                  <a:moveTo>
                    <a:pt x="16" y="37"/>
                  </a:moveTo>
                  <a:cubicBezTo>
                    <a:pt x="16" y="37"/>
                    <a:pt x="16" y="37"/>
                    <a:pt x="16" y="37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9" y="51"/>
                    <a:pt x="19" y="51"/>
                    <a:pt x="19" y="51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6" y="37"/>
                    <a:pt x="16" y="37"/>
                    <a:pt x="16" y="37"/>
                  </a:cubicBezTo>
                  <a:close/>
                  <a:moveTo>
                    <a:pt x="38" y="36"/>
                  </a:moveTo>
                  <a:cubicBezTo>
                    <a:pt x="38" y="36"/>
                    <a:pt x="38" y="36"/>
                    <a:pt x="38" y="36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1" y="51"/>
                    <a:pt x="43" y="51"/>
                    <a:pt x="45" y="51"/>
                  </a:cubicBezTo>
                  <a:cubicBezTo>
                    <a:pt x="43" y="37"/>
                    <a:pt x="43" y="37"/>
                    <a:pt x="43" y="37"/>
                  </a:cubicBezTo>
                  <a:cubicBezTo>
                    <a:pt x="41" y="37"/>
                    <a:pt x="40" y="37"/>
                    <a:pt x="38" y="36"/>
                  </a:cubicBezTo>
                  <a:close/>
                  <a:moveTo>
                    <a:pt x="33" y="36"/>
                  </a:moveTo>
                  <a:cubicBezTo>
                    <a:pt x="33" y="36"/>
                    <a:pt x="33" y="36"/>
                    <a:pt x="33" y="36"/>
                  </a:cubicBezTo>
                  <a:cubicBezTo>
                    <a:pt x="33" y="36"/>
                    <a:pt x="33" y="36"/>
                    <a:pt x="33" y="36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6" y="51"/>
                    <a:pt x="38" y="51"/>
                    <a:pt x="39" y="51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36" y="36"/>
                    <a:pt x="34" y="36"/>
                    <a:pt x="33" y="36"/>
                  </a:cubicBezTo>
                  <a:close/>
                  <a:moveTo>
                    <a:pt x="28" y="37"/>
                  </a:moveTo>
                  <a:cubicBezTo>
                    <a:pt x="28" y="37"/>
                    <a:pt x="28" y="37"/>
                    <a:pt x="28" y="37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4" y="51"/>
                    <a:pt x="34" y="51"/>
                    <a:pt x="34" y="51"/>
                  </a:cubicBezTo>
                  <a:cubicBezTo>
                    <a:pt x="32" y="36"/>
                    <a:pt x="32" y="36"/>
                    <a:pt x="32" y="36"/>
                  </a:cubicBezTo>
                  <a:cubicBezTo>
                    <a:pt x="31" y="36"/>
                    <a:pt x="29" y="36"/>
                    <a:pt x="28" y="37"/>
                  </a:cubicBezTo>
                  <a:close/>
                  <a:moveTo>
                    <a:pt x="34" y="51"/>
                  </a:moveTo>
                  <a:cubicBezTo>
                    <a:pt x="34" y="51"/>
                    <a:pt x="34" y="51"/>
                    <a:pt x="34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4" y="51"/>
                    <a:pt x="34" y="51"/>
                    <a:pt x="34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Rectangle 10"/>
            <p:cNvSpPr>
              <a:spLocks noChangeArrowheads="1"/>
            </p:cNvSpPr>
            <p:nvPr/>
          </p:nvSpPr>
          <p:spPr bwMode="auto">
            <a:xfrm>
              <a:off x="0" y="4299"/>
              <a:ext cx="5775" cy="3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11"/>
            <p:cNvSpPr/>
            <p:nvPr/>
          </p:nvSpPr>
          <p:spPr bwMode="auto">
            <a:xfrm>
              <a:off x="4947" y="4133"/>
              <a:ext cx="122" cy="131"/>
            </a:xfrm>
            <a:custGeom>
              <a:avLst/>
              <a:gdLst>
                <a:gd name="T0" fmla="*/ 34 w 47"/>
                <a:gd name="T1" fmla="*/ 3 h 49"/>
                <a:gd name="T2" fmla="*/ 34 w 47"/>
                <a:gd name="T3" fmla="*/ 5 h 49"/>
                <a:gd name="T4" fmla="*/ 33 w 47"/>
                <a:gd name="T5" fmla="*/ 12 h 49"/>
                <a:gd name="T6" fmla="*/ 37 w 47"/>
                <a:gd name="T7" fmla="*/ 12 h 49"/>
                <a:gd name="T8" fmla="*/ 40 w 47"/>
                <a:gd name="T9" fmla="*/ 12 h 49"/>
                <a:gd name="T10" fmla="*/ 47 w 47"/>
                <a:gd name="T11" fmla="*/ 15 h 49"/>
                <a:gd name="T12" fmla="*/ 43 w 47"/>
                <a:gd name="T13" fmla="*/ 16 h 49"/>
                <a:gd name="T14" fmla="*/ 37 w 47"/>
                <a:gd name="T15" fmla="*/ 16 h 49"/>
                <a:gd name="T16" fmla="*/ 36 w 47"/>
                <a:gd name="T17" fmla="*/ 18 h 49"/>
                <a:gd name="T18" fmla="*/ 32 w 47"/>
                <a:gd name="T19" fmla="*/ 25 h 49"/>
                <a:gd name="T20" fmla="*/ 32 w 47"/>
                <a:gd name="T21" fmla="*/ 30 h 49"/>
                <a:gd name="T22" fmla="*/ 32 w 47"/>
                <a:gd name="T23" fmla="*/ 31 h 49"/>
                <a:gd name="T24" fmla="*/ 33 w 47"/>
                <a:gd name="T25" fmla="*/ 37 h 49"/>
                <a:gd name="T26" fmla="*/ 33 w 47"/>
                <a:gd name="T27" fmla="*/ 39 h 49"/>
                <a:gd name="T28" fmla="*/ 33 w 47"/>
                <a:gd name="T29" fmla="*/ 43 h 49"/>
                <a:gd name="T30" fmla="*/ 31 w 47"/>
                <a:gd name="T31" fmla="*/ 49 h 49"/>
                <a:gd name="T32" fmla="*/ 28 w 47"/>
                <a:gd name="T33" fmla="*/ 45 h 49"/>
                <a:gd name="T34" fmla="*/ 27 w 47"/>
                <a:gd name="T35" fmla="*/ 40 h 49"/>
                <a:gd name="T36" fmla="*/ 26 w 47"/>
                <a:gd name="T37" fmla="*/ 37 h 49"/>
                <a:gd name="T38" fmla="*/ 28 w 47"/>
                <a:gd name="T39" fmla="*/ 36 h 49"/>
                <a:gd name="T40" fmla="*/ 28 w 47"/>
                <a:gd name="T41" fmla="*/ 34 h 49"/>
                <a:gd name="T42" fmla="*/ 28 w 47"/>
                <a:gd name="T43" fmla="*/ 29 h 49"/>
                <a:gd name="T44" fmla="*/ 25 w 47"/>
                <a:gd name="T45" fmla="*/ 33 h 49"/>
                <a:gd name="T46" fmla="*/ 22 w 47"/>
                <a:gd name="T47" fmla="*/ 36 h 49"/>
                <a:gd name="T48" fmla="*/ 21 w 47"/>
                <a:gd name="T49" fmla="*/ 37 h 49"/>
                <a:gd name="T50" fmla="*/ 16 w 47"/>
                <a:gd name="T51" fmla="*/ 40 h 49"/>
                <a:gd name="T52" fmla="*/ 16 w 47"/>
                <a:gd name="T53" fmla="*/ 36 h 49"/>
                <a:gd name="T54" fmla="*/ 14 w 47"/>
                <a:gd name="T55" fmla="*/ 36 h 49"/>
                <a:gd name="T56" fmla="*/ 18 w 47"/>
                <a:gd name="T57" fmla="*/ 30 h 49"/>
                <a:gd name="T58" fmla="*/ 21 w 47"/>
                <a:gd name="T59" fmla="*/ 27 h 49"/>
                <a:gd name="T60" fmla="*/ 25 w 47"/>
                <a:gd name="T61" fmla="*/ 23 h 49"/>
                <a:gd name="T62" fmla="*/ 28 w 47"/>
                <a:gd name="T63" fmla="*/ 18 h 49"/>
                <a:gd name="T64" fmla="*/ 26 w 47"/>
                <a:gd name="T65" fmla="*/ 17 h 49"/>
                <a:gd name="T66" fmla="*/ 26 w 47"/>
                <a:gd name="T67" fmla="*/ 17 h 49"/>
                <a:gd name="T68" fmla="*/ 19 w 47"/>
                <a:gd name="T69" fmla="*/ 20 h 49"/>
                <a:gd name="T70" fmla="*/ 16 w 47"/>
                <a:gd name="T71" fmla="*/ 21 h 49"/>
                <a:gd name="T72" fmla="*/ 10 w 47"/>
                <a:gd name="T73" fmla="*/ 24 h 49"/>
                <a:gd name="T74" fmla="*/ 1 w 47"/>
                <a:gd name="T75" fmla="*/ 23 h 49"/>
                <a:gd name="T76" fmla="*/ 4 w 47"/>
                <a:gd name="T77" fmla="*/ 21 h 49"/>
                <a:gd name="T78" fmla="*/ 8 w 47"/>
                <a:gd name="T79" fmla="*/ 21 h 49"/>
                <a:gd name="T80" fmla="*/ 11 w 47"/>
                <a:gd name="T81" fmla="*/ 20 h 49"/>
                <a:gd name="T82" fmla="*/ 17 w 47"/>
                <a:gd name="T83" fmla="*/ 18 h 49"/>
                <a:gd name="T84" fmla="*/ 29 w 47"/>
                <a:gd name="T85" fmla="*/ 8 h 49"/>
                <a:gd name="T86" fmla="*/ 29 w 47"/>
                <a:gd name="T87" fmla="*/ 4 h 49"/>
                <a:gd name="T88" fmla="*/ 27 w 47"/>
                <a:gd name="T89" fmla="*/ 1 h 49"/>
                <a:gd name="T90" fmla="*/ 33 w 47"/>
                <a:gd name="T91" fmla="*/ 1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7" h="49">
                  <a:moveTo>
                    <a:pt x="33" y="1"/>
                  </a:moveTo>
                  <a:cubicBezTo>
                    <a:pt x="34" y="1"/>
                    <a:pt x="33" y="2"/>
                    <a:pt x="34" y="3"/>
                  </a:cubicBezTo>
                  <a:cubicBezTo>
                    <a:pt x="34" y="3"/>
                    <a:pt x="34" y="3"/>
                    <a:pt x="34" y="3"/>
                  </a:cubicBezTo>
                  <a:cubicBezTo>
                    <a:pt x="34" y="4"/>
                    <a:pt x="34" y="5"/>
                    <a:pt x="34" y="5"/>
                  </a:cubicBezTo>
                  <a:cubicBezTo>
                    <a:pt x="34" y="8"/>
                    <a:pt x="33" y="10"/>
                    <a:pt x="33" y="12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4" y="13"/>
                    <a:pt x="34" y="12"/>
                    <a:pt x="34" y="12"/>
                  </a:cubicBezTo>
                  <a:cubicBezTo>
                    <a:pt x="35" y="12"/>
                    <a:pt x="36" y="12"/>
                    <a:pt x="37" y="12"/>
                  </a:cubicBezTo>
                  <a:cubicBezTo>
                    <a:pt x="37" y="12"/>
                    <a:pt x="37" y="12"/>
                    <a:pt x="38" y="12"/>
                  </a:cubicBezTo>
                  <a:cubicBezTo>
                    <a:pt x="38" y="12"/>
                    <a:pt x="39" y="12"/>
                    <a:pt x="40" y="12"/>
                  </a:cubicBezTo>
                  <a:cubicBezTo>
                    <a:pt x="42" y="12"/>
                    <a:pt x="43" y="13"/>
                    <a:pt x="45" y="13"/>
                  </a:cubicBezTo>
                  <a:cubicBezTo>
                    <a:pt x="45" y="14"/>
                    <a:pt x="46" y="14"/>
                    <a:pt x="47" y="15"/>
                  </a:cubicBezTo>
                  <a:cubicBezTo>
                    <a:pt x="46" y="16"/>
                    <a:pt x="47" y="17"/>
                    <a:pt x="45" y="17"/>
                  </a:cubicBezTo>
                  <a:cubicBezTo>
                    <a:pt x="45" y="16"/>
                    <a:pt x="44" y="17"/>
                    <a:pt x="43" y="16"/>
                  </a:cubicBezTo>
                  <a:cubicBezTo>
                    <a:pt x="43" y="16"/>
                    <a:pt x="42" y="16"/>
                    <a:pt x="41" y="16"/>
                  </a:cubicBezTo>
                  <a:cubicBezTo>
                    <a:pt x="40" y="16"/>
                    <a:pt x="39" y="16"/>
                    <a:pt x="37" y="16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7" y="17"/>
                    <a:pt x="37" y="18"/>
                    <a:pt x="36" y="18"/>
                  </a:cubicBezTo>
                  <a:cubicBezTo>
                    <a:pt x="36" y="19"/>
                    <a:pt x="36" y="20"/>
                    <a:pt x="36" y="20"/>
                  </a:cubicBezTo>
                  <a:cubicBezTo>
                    <a:pt x="34" y="22"/>
                    <a:pt x="33" y="23"/>
                    <a:pt x="32" y="25"/>
                  </a:cubicBezTo>
                  <a:cubicBezTo>
                    <a:pt x="32" y="25"/>
                    <a:pt x="32" y="26"/>
                    <a:pt x="32" y="26"/>
                  </a:cubicBezTo>
                  <a:cubicBezTo>
                    <a:pt x="32" y="27"/>
                    <a:pt x="32" y="28"/>
                    <a:pt x="32" y="30"/>
                  </a:cubicBezTo>
                  <a:cubicBezTo>
                    <a:pt x="32" y="30"/>
                    <a:pt x="32" y="30"/>
                    <a:pt x="32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2" y="31"/>
                    <a:pt x="32" y="32"/>
                    <a:pt x="33" y="33"/>
                  </a:cubicBezTo>
                  <a:cubicBezTo>
                    <a:pt x="32" y="34"/>
                    <a:pt x="32" y="35"/>
                    <a:pt x="33" y="37"/>
                  </a:cubicBezTo>
                  <a:cubicBezTo>
                    <a:pt x="33" y="37"/>
                    <a:pt x="32" y="37"/>
                    <a:pt x="33" y="38"/>
                  </a:cubicBezTo>
                  <a:cubicBezTo>
                    <a:pt x="33" y="38"/>
                    <a:pt x="32" y="39"/>
                    <a:pt x="33" y="39"/>
                  </a:cubicBezTo>
                  <a:cubicBezTo>
                    <a:pt x="32" y="40"/>
                    <a:pt x="33" y="41"/>
                    <a:pt x="33" y="42"/>
                  </a:cubicBezTo>
                  <a:cubicBezTo>
                    <a:pt x="33" y="42"/>
                    <a:pt x="33" y="42"/>
                    <a:pt x="33" y="43"/>
                  </a:cubicBezTo>
                  <a:cubicBezTo>
                    <a:pt x="33" y="44"/>
                    <a:pt x="33" y="45"/>
                    <a:pt x="33" y="46"/>
                  </a:cubicBezTo>
                  <a:cubicBezTo>
                    <a:pt x="32" y="47"/>
                    <a:pt x="32" y="48"/>
                    <a:pt x="31" y="49"/>
                  </a:cubicBezTo>
                  <a:cubicBezTo>
                    <a:pt x="30" y="49"/>
                    <a:pt x="30" y="49"/>
                    <a:pt x="29" y="49"/>
                  </a:cubicBezTo>
                  <a:cubicBezTo>
                    <a:pt x="30" y="47"/>
                    <a:pt x="28" y="47"/>
                    <a:pt x="28" y="45"/>
                  </a:cubicBezTo>
                  <a:cubicBezTo>
                    <a:pt x="27" y="45"/>
                    <a:pt x="27" y="43"/>
                    <a:pt x="28" y="42"/>
                  </a:cubicBezTo>
                  <a:cubicBezTo>
                    <a:pt x="28" y="41"/>
                    <a:pt x="27" y="41"/>
                    <a:pt x="27" y="40"/>
                  </a:cubicBezTo>
                  <a:cubicBezTo>
                    <a:pt x="27" y="39"/>
                    <a:pt x="26" y="39"/>
                    <a:pt x="26" y="38"/>
                  </a:cubicBezTo>
                  <a:cubicBezTo>
                    <a:pt x="26" y="38"/>
                    <a:pt x="27" y="38"/>
                    <a:pt x="26" y="37"/>
                  </a:cubicBezTo>
                  <a:cubicBezTo>
                    <a:pt x="27" y="37"/>
                    <a:pt x="27" y="38"/>
                    <a:pt x="27" y="38"/>
                  </a:cubicBezTo>
                  <a:cubicBezTo>
                    <a:pt x="28" y="38"/>
                    <a:pt x="28" y="37"/>
                    <a:pt x="28" y="36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5"/>
                    <a:pt x="28" y="34"/>
                    <a:pt x="28" y="34"/>
                  </a:cubicBezTo>
                  <a:cubicBezTo>
                    <a:pt x="28" y="33"/>
                    <a:pt x="28" y="31"/>
                    <a:pt x="28" y="30"/>
                  </a:cubicBezTo>
                  <a:cubicBezTo>
                    <a:pt x="28" y="29"/>
                    <a:pt x="29" y="29"/>
                    <a:pt x="28" y="29"/>
                  </a:cubicBezTo>
                  <a:cubicBezTo>
                    <a:pt x="27" y="29"/>
                    <a:pt x="27" y="31"/>
                    <a:pt x="26" y="31"/>
                  </a:cubicBezTo>
                  <a:cubicBezTo>
                    <a:pt x="26" y="32"/>
                    <a:pt x="25" y="32"/>
                    <a:pt x="25" y="33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5"/>
                    <a:pt x="22" y="35"/>
                    <a:pt x="22" y="36"/>
                  </a:cubicBezTo>
                  <a:cubicBezTo>
                    <a:pt x="21" y="36"/>
                    <a:pt x="21" y="36"/>
                    <a:pt x="21" y="36"/>
                  </a:cubicBezTo>
                  <a:cubicBezTo>
                    <a:pt x="21" y="37"/>
                    <a:pt x="21" y="37"/>
                    <a:pt x="21" y="37"/>
                  </a:cubicBezTo>
                  <a:cubicBezTo>
                    <a:pt x="20" y="36"/>
                    <a:pt x="20" y="37"/>
                    <a:pt x="20" y="37"/>
                  </a:cubicBezTo>
                  <a:cubicBezTo>
                    <a:pt x="19" y="38"/>
                    <a:pt x="18" y="39"/>
                    <a:pt x="16" y="40"/>
                  </a:cubicBezTo>
                  <a:cubicBezTo>
                    <a:pt x="16" y="40"/>
                    <a:pt x="16" y="39"/>
                    <a:pt x="16" y="39"/>
                  </a:cubicBezTo>
                  <a:cubicBezTo>
                    <a:pt x="16" y="38"/>
                    <a:pt x="16" y="37"/>
                    <a:pt x="16" y="36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15" y="36"/>
                    <a:pt x="15" y="36"/>
                    <a:pt x="14" y="36"/>
                  </a:cubicBezTo>
                  <a:cubicBezTo>
                    <a:pt x="14" y="35"/>
                    <a:pt x="16" y="34"/>
                    <a:pt x="16" y="33"/>
                  </a:cubicBezTo>
                  <a:cubicBezTo>
                    <a:pt x="17" y="32"/>
                    <a:pt x="17" y="31"/>
                    <a:pt x="18" y="30"/>
                  </a:cubicBezTo>
                  <a:cubicBezTo>
                    <a:pt x="18" y="30"/>
                    <a:pt x="19" y="30"/>
                    <a:pt x="19" y="29"/>
                  </a:cubicBezTo>
                  <a:cubicBezTo>
                    <a:pt x="20" y="28"/>
                    <a:pt x="20" y="28"/>
                    <a:pt x="21" y="27"/>
                  </a:cubicBezTo>
                  <a:cubicBezTo>
                    <a:pt x="21" y="26"/>
                    <a:pt x="22" y="27"/>
                    <a:pt x="22" y="26"/>
                  </a:cubicBezTo>
                  <a:cubicBezTo>
                    <a:pt x="23" y="25"/>
                    <a:pt x="24" y="24"/>
                    <a:pt x="25" y="23"/>
                  </a:cubicBezTo>
                  <a:cubicBezTo>
                    <a:pt x="25" y="22"/>
                    <a:pt x="25" y="22"/>
                    <a:pt x="26" y="21"/>
                  </a:cubicBezTo>
                  <a:cubicBezTo>
                    <a:pt x="27" y="20"/>
                    <a:pt x="28" y="19"/>
                    <a:pt x="28" y="18"/>
                  </a:cubicBezTo>
                  <a:cubicBezTo>
                    <a:pt x="28" y="17"/>
                    <a:pt x="30" y="17"/>
                    <a:pt x="29" y="16"/>
                  </a:cubicBezTo>
                  <a:cubicBezTo>
                    <a:pt x="28" y="16"/>
                    <a:pt x="27" y="17"/>
                    <a:pt x="2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5" y="17"/>
                    <a:pt x="24" y="18"/>
                    <a:pt x="23" y="18"/>
                  </a:cubicBezTo>
                  <a:cubicBezTo>
                    <a:pt x="22" y="19"/>
                    <a:pt x="20" y="19"/>
                    <a:pt x="19" y="20"/>
                  </a:cubicBezTo>
                  <a:cubicBezTo>
                    <a:pt x="18" y="20"/>
                    <a:pt x="18" y="21"/>
                    <a:pt x="17" y="21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14" y="22"/>
                    <a:pt x="13" y="23"/>
                    <a:pt x="12" y="23"/>
                  </a:cubicBezTo>
                  <a:cubicBezTo>
                    <a:pt x="12" y="24"/>
                    <a:pt x="10" y="23"/>
                    <a:pt x="10" y="24"/>
                  </a:cubicBezTo>
                  <a:cubicBezTo>
                    <a:pt x="8" y="25"/>
                    <a:pt x="6" y="26"/>
                    <a:pt x="3" y="26"/>
                  </a:cubicBezTo>
                  <a:cubicBezTo>
                    <a:pt x="3" y="25"/>
                    <a:pt x="2" y="24"/>
                    <a:pt x="1" y="23"/>
                  </a:cubicBezTo>
                  <a:cubicBezTo>
                    <a:pt x="2" y="22"/>
                    <a:pt x="0" y="22"/>
                    <a:pt x="2" y="21"/>
                  </a:cubicBezTo>
                  <a:cubicBezTo>
                    <a:pt x="2" y="21"/>
                    <a:pt x="3" y="22"/>
                    <a:pt x="4" y="21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5" y="21"/>
                    <a:pt x="7" y="21"/>
                    <a:pt x="8" y="21"/>
                  </a:cubicBezTo>
                  <a:cubicBezTo>
                    <a:pt x="8" y="21"/>
                    <a:pt x="8" y="20"/>
                    <a:pt x="8" y="21"/>
                  </a:cubicBezTo>
                  <a:cubicBezTo>
                    <a:pt x="9" y="20"/>
                    <a:pt x="10" y="20"/>
                    <a:pt x="11" y="20"/>
                  </a:cubicBezTo>
                  <a:cubicBezTo>
                    <a:pt x="12" y="20"/>
                    <a:pt x="13" y="19"/>
                    <a:pt x="14" y="19"/>
                  </a:cubicBezTo>
                  <a:cubicBezTo>
                    <a:pt x="15" y="19"/>
                    <a:pt x="16" y="18"/>
                    <a:pt x="17" y="18"/>
                  </a:cubicBezTo>
                  <a:cubicBezTo>
                    <a:pt x="21" y="16"/>
                    <a:pt x="25" y="15"/>
                    <a:pt x="29" y="14"/>
                  </a:cubicBezTo>
                  <a:cubicBezTo>
                    <a:pt x="29" y="12"/>
                    <a:pt x="29" y="10"/>
                    <a:pt x="29" y="8"/>
                  </a:cubicBezTo>
                  <a:cubicBezTo>
                    <a:pt x="29" y="8"/>
                    <a:pt x="30" y="8"/>
                    <a:pt x="30" y="8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9" y="3"/>
                    <a:pt x="29" y="2"/>
                    <a:pt x="28" y="2"/>
                  </a:cubicBezTo>
                  <a:cubicBezTo>
                    <a:pt x="28" y="1"/>
                    <a:pt x="26" y="2"/>
                    <a:pt x="27" y="1"/>
                  </a:cubicBezTo>
                  <a:cubicBezTo>
                    <a:pt x="27" y="0"/>
                    <a:pt x="28" y="0"/>
                    <a:pt x="28" y="0"/>
                  </a:cubicBezTo>
                  <a:cubicBezTo>
                    <a:pt x="30" y="0"/>
                    <a:pt x="32" y="0"/>
                    <a:pt x="3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12"/>
            <p:cNvSpPr>
              <a:spLocks noEditPoints="1"/>
            </p:cNvSpPr>
            <p:nvPr/>
          </p:nvSpPr>
          <p:spPr bwMode="auto">
            <a:xfrm>
              <a:off x="4833" y="4128"/>
              <a:ext cx="140" cy="142"/>
            </a:xfrm>
            <a:custGeom>
              <a:avLst/>
              <a:gdLst>
                <a:gd name="T0" fmla="*/ 15 w 54"/>
                <a:gd name="T1" fmla="*/ 0 h 53"/>
                <a:gd name="T2" fmla="*/ 20 w 54"/>
                <a:gd name="T3" fmla="*/ 7 h 53"/>
                <a:gd name="T4" fmla="*/ 23 w 54"/>
                <a:gd name="T5" fmla="*/ 11 h 53"/>
                <a:gd name="T6" fmla="*/ 25 w 54"/>
                <a:gd name="T7" fmla="*/ 15 h 53"/>
                <a:gd name="T8" fmla="*/ 30 w 54"/>
                <a:gd name="T9" fmla="*/ 22 h 53"/>
                <a:gd name="T10" fmla="*/ 33 w 54"/>
                <a:gd name="T11" fmla="*/ 27 h 53"/>
                <a:gd name="T12" fmla="*/ 36 w 54"/>
                <a:gd name="T13" fmla="*/ 25 h 53"/>
                <a:gd name="T14" fmla="*/ 35 w 54"/>
                <a:gd name="T15" fmla="*/ 18 h 53"/>
                <a:gd name="T16" fmla="*/ 39 w 54"/>
                <a:gd name="T17" fmla="*/ 18 h 53"/>
                <a:gd name="T18" fmla="*/ 41 w 54"/>
                <a:gd name="T19" fmla="*/ 25 h 53"/>
                <a:gd name="T20" fmla="*/ 39 w 54"/>
                <a:gd name="T21" fmla="*/ 35 h 53"/>
                <a:gd name="T22" fmla="*/ 42 w 54"/>
                <a:gd name="T23" fmla="*/ 41 h 53"/>
                <a:gd name="T24" fmla="*/ 48 w 54"/>
                <a:gd name="T25" fmla="*/ 46 h 53"/>
                <a:gd name="T26" fmla="*/ 51 w 54"/>
                <a:gd name="T27" fmla="*/ 45 h 53"/>
                <a:gd name="T28" fmla="*/ 54 w 54"/>
                <a:gd name="T29" fmla="*/ 51 h 53"/>
                <a:gd name="T30" fmla="*/ 53 w 54"/>
                <a:gd name="T31" fmla="*/ 53 h 53"/>
                <a:gd name="T32" fmla="*/ 51 w 54"/>
                <a:gd name="T33" fmla="*/ 53 h 53"/>
                <a:gd name="T34" fmla="*/ 44 w 54"/>
                <a:gd name="T35" fmla="*/ 48 h 53"/>
                <a:gd name="T36" fmla="*/ 37 w 54"/>
                <a:gd name="T37" fmla="*/ 40 h 53"/>
                <a:gd name="T38" fmla="*/ 32 w 54"/>
                <a:gd name="T39" fmla="*/ 42 h 53"/>
                <a:gd name="T40" fmla="*/ 27 w 54"/>
                <a:gd name="T41" fmla="*/ 44 h 53"/>
                <a:gd name="T42" fmla="*/ 25 w 54"/>
                <a:gd name="T43" fmla="*/ 43 h 53"/>
                <a:gd name="T44" fmla="*/ 30 w 54"/>
                <a:gd name="T45" fmla="*/ 41 h 53"/>
                <a:gd name="T46" fmla="*/ 34 w 54"/>
                <a:gd name="T47" fmla="*/ 35 h 53"/>
                <a:gd name="T48" fmla="*/ 32 w 54"/>
                <a:gd name="T49" fmla="*/ 31 h 53"/>
                <a:gd name="T50" fmla="*/ 26 w 54"/>
                <a:gd name="T51" fmla="*/ 34 h 53"/>
                <a:gd name="T52" fmla="*/ 22 w 54"/>
                <a:gd name="T53" fmla="*/ 38 h 53"/>
                <a:gd name="T54" fmla="*/ 17 w 54"/>
                <a:gd name="T55" fmla="*/ 44 h 53"/>
                <a:gd name="T56" fmla="*/ 14 w 54"/>
                <a:gd name="T57" fmla="*/ 45 h 53"/>
                <a:gd name="T58" fmla="*/ 12 w 54"/>
                <a:gd name="T59" fmla="*/ 37 h 53"/>
                <a:gd name="T60" fmla="*/ 19 w 54"/>
                <a:gd name="T61" fmla="*/ 34 h 53"/>
                <a:gd name="T62" fmla="*/ 24 w 54"/>
                <a:gd name="T63" fmla="*/ 27 h 53"/>
                <a:gd name="T64" fmla="*/ 19 w 54"/>
                <a:gd name="T65" fmla="*/ 28 h 53"/>
                <a:gd name="T66" fmla="*/ 16 w 54"/>
                <a:gd name="T67" fmla="*/ 29 h 53"/>
                <a:gd name="T68" fmla="*/ 9 w 54"/>
                <a:gd name="T69" fmla="*/ 34 h 53"/>
                <a:gd name="T70" fmla="*/ 7 w 54"/>
                <a:gd name="T71" fmla="*/ 42 h 53"/>
                <a:gd name="T72" fmla="*/ 3 w 54"/>
                <a:gd name="T73" fmla="*/ 42 h 53"/>
                <a:gd name="T74" fmla="*/ 2 w 54"/>
                <a:gd name="T75" fmla="*/ 38 h 53"/>
                <a:gd name="T76" fmla="*/ 4 w 54"/>
                <a:gd name="T77" fmla="*/ 29 h 53"/>
                <a:gd name="T78" fmla="*/ 1 w 54"/>
                <a:gd name="T79" fmla="*/ 23 h 53"/>
                <a:gd name="T80" fmla="*/ 7 w 54"/>
                <a:gd name="T81" fmla="*/ 28 h 53"/>
                <a:gd name="T82" fmla="*/ 10 w 54"/>
                <a:gd name="T83" fmla="*/ 27 h 53"/>
                <a:gd name="T84" fmla="*/ 13 w 54"/>
                <a:gd name="T85" fmla="*/ 23 h 53"/>
                <a:gd name="T86" fmla="*/ 14 w 54"/>
                <a:gd name="T87" fmla="*/ 21 h 53"/>
                <a:gd name="T88" fmla="*/ 16 w 54"/>
                <a:gd name="T89" fmla="*/ 19 h 53"/>
                <a:gd name="T90" fmla="*/ 15 w 54"/>
                <a:gd name="T91" fmla="*/ 17 h 53"/>
                <a:gd name="T92" fmla="*/ 10 w 54"/>
                <a:gd name="T93" fmla="*/ 20 h 53"/>
                <a:gd name="T94" fmla="*/ 6 w 54"/>
                <a:gd name="T95" fmla="*/ 20 h 53"/>
                <a:gd name="T96" fmla="*/ 3 w 54"/>
                <a:gd name="T97" fmla="*/ 19 h 53"/>
                <a:gd name="T98" fmla="*/ 11 w 54"/>
                <a:gd name="T99" fmla="*/ 16 h 53"/>
                <a:gd name="T100" fmla="*/ 19 w 54"/>
                <a:gd name="T101" fmla="*/ 12 h 53"/>
                <a:gd name="T102" fmla="*/ 16 w 54"/>
                <a:gd name="T103" fmla="*/ 8 h 53"/>
                <a:gd name="T104" fmla="*/ 10 w 54"/>
                <a:gd name="T105" fmla="*/ 1 h 53"/>
                <a:gd name="T106" fmla="*/ 31 w 54"/>
                <a:gd name="T107" fmla="*/ 4 h 53"/>
                <a:gd name="T108" fmla="*/ 33 w 54"/>
                <a:gd name="T109" fmla="*/ 8 h 53"/>
                <a:gd name="T110" fmla="*/ 29 w 54"/>
                <a:gd name="T111" fmla="*/ 9 h 53"/>
                <a:gd name="T112" fmla="*/ 27 w 54"/>
                <a:gd name="T113" fmla="*/ 3 h 53"/>
                <a:gd name="T114" fmla="*/ 29 w 54"/>
                <a:gd name="T115" fmla="*/ 4 h 53"/>
                <a:gd name="T116" fmla="*/ 25 w 54"/>
                <a:gd name="T117" fmla="*/ 19 h 53"/>
                <a:gd name="T118" fmla="*/ 18 w 54"/>
                <a:gd name="T119" fmla="*/ 25 h 53"/>
                <a:gd name="T120" fmla="*/ 23 w 54"/>
                <a:gd name="T121" fmla="*/ 17 h 53"/>
                <a:gd name="T122" fmla="*/ 12 w 54"/>
                <a:gd name="T123" fmla="*/ 2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4" h="53">
                  <a:moveTo>
                    <a:pt x="12" y="0"/>
                  </a:moveTo>
                  <a:cubicBezTo>
                    <a:pt x="12" y="0"/>
                    <a:pt x="13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16" y="1"/>
                    <a:pt x="16" y="1"/>
                    <a:pt x="16" y="2"/>
                  </a:cubicBezTo>
                  <a:cubicBezTo>
                    <a:pt x="17" y="2"/>
                    <a:pt x="17" y="3"/>
                    <a:pt x="17" y="3"/>
                  </a:cubicBezTo>
                  <a:cubicBezTo>
                    <a:pt x="17" y="4"/>
                    <a:pt x="18" y="4"/>
                    <a:pt x="18" y="5"/>
                  </a:cubicBezTo>
                  <a:cubicBezTo>
                    <a:pt x="19" y="6"/>
                    <a:pt x="19" y="6"/>
                    <a:pt x="20" y="7"/>
                  </a:cubicBezTo>
                  <a:cubicBezTo>
                    <a:pt x="20" y="8"/>
                    <a:pt x="22" y="8"/>
                    <a:pt x="21" y="10"/>
                  </a:cubicBezTo>
                  <a:cubicBezTo>
                    <a:pt x="21" y="10"/>
                    <a:pt x="22" y="10"/>
                    <a:pt x="23" y="11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4" y="10"/>
                    <a:pt x="25" y="10"/>
                    <a:pt x="26" y="10"/>
                  </a:cubicBezTo>
                  <a:cubicBezTo>
                    <a:pt x="26" y="10"/>
                    <a:pt x="27" y="11"/>
                    <a:pt x="27" y="12"/>
                  </a:cubicBezTo>
                  <a:cubicBezTo>
                    <a:pt x="27" y="12"/>
                    <a:pt x="26" y="12"/>
                    <a:pt x="27" y="12"/>
                  </a:cubicBezTo>
                  <a:cubicBezTo>
                    <a:pt x="26" y="13"/>
                    <a:pt x="26" y="14"/>
                    <a:pt x="25" y="15"/>
                  </a:cubicBezTo>
                  <a:cubicBezTo>
                    <a:pt x="24" y="16"/>
                    <a:pt x="26" y="16"/>
                    <a:pt x="26" y="18"/>
                  </a:cubicBezTo>
                  <a:cubicBezTo>
                    <a:pt x="27" y="18"/>
                    <a:pt x="27" y="19"/>
                    <a:pt x="27" y="19"/>
                  </a:cubicBezTo>
                  <a:cubicBezTo>
                    <a:pt x="28" y="20"/>
                    <a:pt x="28" y="21"/>
                    <a:pt x="28" y="21"/>
                  </a:cubicBezTo>
                  <a:cubicBezTo>
                    <a:pt x="29" y="21"/>
                    <a:pt x="29" y="21"/>
                    <a:pt x="30" y="22"/>
                  </a:cubicBezTo>
                  <a:cubicBezTo>
                    <a:pt x="31" y="22"/>
                    <a:pt x="32" y="23"/>
                    <a:pt x="31" y="25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31" y="25"/>
                    <a:pt x="31" y="26"/>
                    <a:pt x="31" y="26"/>
                  </a:cubicBezTo>
                  <a:cubicBezTo>
                    <a:pt x="32" y="26"/>
                    <a:pt x="32" y="27"/>
                    <a:pt x="33" y="27"/>
                  </a:cubicBezTo>
                  <a:cubicBezTo>
                    <a:pt x="33" y="28"/>
                    <a:pt x="34" y="30"/>
                    <a:pt x="35" y="30"/>
                  </a:cubicBezTo>
                  <a:cubicBezTo>
                    <a:pt x="36" y="30"/>
                    <a:pt x="35" y="29"/>
                    <a:pt x="36" y="28"/>
                  </a:cubicBezTo>
                  <a:cubicBezTo>
                    <a:pt x="36" y="28"/>
                    <a:pt x="36" y="26"/>
                    <a:pt x="37" y="26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36" y="23"/>
                    <a:pt x="37" y="21"/>
                    <a:pt x="36" y="20"/>
                  </a:cubicBezTo>
                  <a:cubicBezTo>
                    <a:pt x="36" y="19"/>
                    <a:pt x="36" y="19"/>
                    <a:pt x="36" y="19"/>
                  </a:cubicBezTo>
                  <a:cubicBezTo>
                    <a:pt x="35" y="19"/>
                    <a:pt x="35" y="18"/>
                    <a:pt x="35" y="18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18"/>
                    <a:pt x="35" y="18"/>
                    <a:pt x="36" y="18"/>
                  </a:cubicBezTo>
                  <a:cubicBezTo>
                    <a:pt x="36" y="18"/>
                    <a:pt x="37" y="19"/>
                    <a:pt x="38" y="18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9" y="18"/>
                    <a:pt x="39" y="18"/>
                    <a:pt x="39" y="18"/>
                  </a:cubicBezTo>
                  <a:cubicBezTo>
                    <a:pt x="40" y="19"/>
                    <a:pt x="39" y="20"/>
                    <a:pt x="40" y="21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41" y="21"/>
                    <a:pt x="40" y="22"/>
                    <a:pt x="41" y="22"/>
                  </a:cubicBezTo>
                  <a:cubicBezTo>
                    <a:pt x="40" y="23"/>
                    <a:pt x="41" y="24"/>
                    <a:pt x="41" y="25"/>
                  </a:cubicBezTo>
                  <a:cubicBezTo>
                    <a:pt x="40" y="26"/>
                    <a:pt x="40" y="26"/>
                    <a:pt x="40" y="26"/>
                  </a:cubicBezTo>
                  <a:cubicBezTo>
                    <a:pt x="41" y="26"/>
                    <a:pt x="41" y="26"/>
                    <a:pt x="41" y="26"/>
                  </a:cubicBezTo>
                  <a:cubicBezTo>
                    <a:pt x="40" y="27"/>
                    <a:pt x="41" y="28"/>
                    <a:pt x="40" y="28"/>
                  </a:cubicBezTo>
                  <a:cubicBezTo>
                    <a:pt x="39" y="30"/>
                    <a:pt x="40" y="33"/>
                    <a:pt x="39" y="35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8" y="36"/>
                    <a:pt x="39" y="36"/>
                    <a:pt x="39" y="37"/>
                  </a:cubicBezTo>
                  <a:cubicBezTo>
                    <a:pt x="41" y="38"/>
                    <a:pt x="40" y="40"/>
                    <a:pt x="42" y="40"/>
                  </a:cubicBezTo>
                  <a:cubicBezTo>
                    <a:pt x="41" y="41"/>
                    <a:pt x="42" y="41"/>
                    <a:pt x="42" y="41"/>
                  </a:cubicBezTo>
                  <a:cubicBezTo>
                    <a:pt x="43" y="41"/>
                    <a:pt x="44" y="42"/>
                    <a:pt x="44" y="43"/>
                  </a:cubicBezTo>
                  <a:cubicBezTo>
                    <a:pt x="45" y="44"/>
                    <a:pt x="45" y="44"/>
                    <a:pt x="45" y="44"/>
                  </a:cubicBezTo>
                  <a:cubicBezTo>
                    <a:pt x="46" y="45"/>
                    <a:pt x="46" y="45"/>
                    <a:pt x="47" y="45"/>
                  </a:cubicBezTo>
                  <a:cubicBezTo>
                    <a:pt x="47" y="45"/>
                    <a:pt x="47" y="46"/>
                    <a:pt x="48" y="46"/>
                  </a:cubicBezTo>
                  <a:cubicBezTo>
                    <a:pt x="48" y="46"/>
                    <a:pt x="48" y="47"/>
                    <a:pt x="48" y="47"/>
                  </a:cubicBezTo>
                  <a:cubicBezTo>
                    <a:pt x="48" y="46"/>
                    <a:pt x="49" y="46"/>
                    <a:pt x="49" y="45"/>
                  </a:cubicBezTo>
                  <a:cubicBezTo>
                    <a:pt x="49" y="45"/>
                    <a:pt x="48" y="44"/>
                    <a:pt x="49" y="44"/>
                  </a:cubicBezTo>
                  <a:cubicBezTo>
                    <a:pt x="50" y="44"/>
                    <a:pt x="50" y="45"/>
                    <a:pt x="51" y="45"/>
                  </a:cubicBezTo>
                  <a:cubicBezTo>
                    <a:pt x="50" y="46"/>
                    <a:pt x="52" y="47"/>
                    <a:pt x="52" y="48"/>
                  </a:cubicBezTo>
                  <a:cubicBezTo>
                    <a:pt x="53" y="48"/>
                    <a:pt x="52" y="49"/>
                    <a:pt x="53" y="50"/>
                  </a:cubicBezTo>
                  <a:cubicBezTo>
                    <a:pt x="53" y="50"/>
                    <a:pt x="53" y="51"/>
                    <a:pt x="53" y="51"/>
                  </a:cubicBezTo>
                  <a:cubicBezTo>
                    <a:pt x="53" y="51"/>
                    <a:pt x="54" y="51"/>
                    <a:pt x="54" y="51"/>
                  </a:cubicBezTo>
                  <a:cubicBezTo>
                    <a:pt x="54" y="51"/>
                    <a:pt x="54" y="51"/>
                    <a:pt x="54" y="51"/>
                  </a:cubicBezTo>
                  <a:cubicBezTo>
                    <a:pt x="54" y="51"/>
                    <a:pt x="53" y="52"/>
                    <a:pt x="53" y="52"/>
                  </a:cubicBezTo>
                  <a:cubicBezTo>
                    <a:pt x="53" y="52"/>
                    <a:pt x="54" y="52"/>
                    <a:pt x="53" y="53"/>
                  </a:cubicBezTo>
                  <a:cubicBezTo>
                    <a:pt x="53" y="53"/>
                    <a:pt x="53" y="53"/>
                    <a:pt x="53" y="53"/>
                  </a:cubicBezTo>
                  <a:cubicBezTo>
                    <a:pt x="52" y="53"/>
                    <a:pt x="52" y="53"/>
                    <a:pt x="52" y="53"/>
                  </a:cubicBezTo>
                  <a:cubicBezTo>
                    <a:pt x="52" y="53"/>
                    <a:pt x="52" y="53"/>
                    <a:pt x="51" y="53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0" y="52"/>
                    <a:pt x="49" y="53"/>
                    <a:pt x="49" y="52"/>
                  </a:cubicBezTo>
                  <a:cubicBezTo>
                    <a:pt x="49" y="52"/>
                    <a:pt x="48" y="51"/>
                    <a:pt x="48" y="51"/>
                  </a:cubicBezTo>
                  <a:cubicBezTo>
                    <a:pt x="49" y="50"/>
                    <a:pt x="47" y="51"/>
                    <a:pt x="46" y="50"/>
                  </a:cubicBezTo>
                  <a:cubicBezTo>
                    <a:pt x="46" y="49"/>
                    <a:pt x="44" y="49"/>
                    <a:pt x="44" y="48"/>
                  </a:cubicBezTo>
                  <a:cubicBezTo>
                    <a:pt x="44" y="48"/>
                    <a:pt x="43" y="47"/>
                    <a:pt x="42" y="47"/>
                  </a:cubicBezTo>
                  <a:cubicBezTo>
                    <a:pt x="42" y="46"/>
                    <a:pt x="42" y="46"/>
                    <a:pt x="42" y="46"/>
                  </a:cubicBezTo>
                  <a:cubicBezTo>
                    <a:pt x="41" y="45"/>
                    <a:pt x="39" y="43"/>
                    <a:pt x="39" y="42"/>
                  </a:cubicBezTo>
                  <a:cubicBezTo>
                    <a:pt x="39" y="41"/>
                    <a:pt x="38" y="40"/>
                    <a:pt x="37" y="40"/>
                  </a:cubicBezTo>
                  <a:cubicBezTo>
                    <a:pt x="37" y="40"/>
                    <a:pt x="37" y="39"/>
                    <a:pt x="37" y="39"/>
                  </a:cubicBezTo>
                  <a:cubicBezTo>
                    <a:pt x="36" y="40"/>
                    <a:pt x="35" y="40"/>
                    <a:pt x="35" y="40"/>
                  </a:cubicBezTo>
                  <a:cubicBezTo>
                    <a:pt x="33" y="40"/>
                    <a:pt x="33" y="42"/>
                    <a:pt x="32" y="42"/>
                  </a:cubicBezTo>
                  <a:cubicBezTo>
                    <a:pt x="32" y="42"/>
                    <a:pt x="32" y="42"/>
                    <a:pt x="32" y="42"/>
                  </a:cubicBezTo>
                  <a:cubicBezTo>
                    <a:pt x="31" y="42"/>
                    <a:pt x="31" y="42"/>
                    <a:pt x="31" y="42"/>
                  </a:cubicBezTo>
                  <a:cubicBezTo>
                    <a:pt x="31" y="42"/>
                    <a:pt x="31" y="43"/>
                    <a:pt x="31" y="43"/>
                  </a:cubicBezTo>
                  <a:cubicBezTo>
                    <a:pt x="30" y="43"/>
                    <a:pt x="30" y="42"/>
                    <a:pt x="29" y="42"/>
                  </a:cubicBezTo>
                  <a:cubicBezTo>
                    <a:pt x="29" y="43"/>
                    <a:pt x="27" y="42"/>
                    <a:pt x="27" y="44"/>
                  </a:cubicBezTo>
                  <a:cubicBezTo>
                    <a:pt x="26" y="43"/>
                    <a:pt x="25" y="45"/>
                    <a:pt x="24" y="43"/>
                  </a:cubicBezTo>
                  <a:cubicBezTo>
                    <a:pt x="24" y="43"/>
                    <a:pt x="24" y="43"/>
                    <a:pt x="24" y="43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6" y="43"/>
                    <a:pt x="27" y="42"/>
                    <a:pt x="27" y="42"/>
                  </a:cubicBezTo>
                  <a:cubicBezTo>
                    <a:pt x="28" y="42"/>
                    <a:pt x="28" y="42"/>
                    <a:pt x="29" y="41"/>
                  </a:cubicBezTo>
                  <a:cubicBezTo>
                    <a:pt x="29" y="42"/>
                    <a:pt x="29" y="41"/>
                    <a:pt x="30" y="41"/>
                  </a:cubicBezTo>
                  <a:cubicBezTo>
                    <a:pt x="29" y="41"/>
                    <a:pt x="30" y="41"/>
                    <a:pt x="30" y="41"/>
                  </a:cubicBezTo>
                  <a:cubicBezTo>
                    <a:pt x="31" y="41"/>
                    <a:pt x="32" y="40"/>
                    <a:pt x="32" y="39"/>
                  </a:cubicBezTo>
                  <a:cubicBezTo>
                    <a:pt x="33" y="39"/>
                    <a:pt x="33" y="38"/>
                    <a:pt x="34" y="37"/>
                  </a:cubicBezTo>
                  <a:cubicBezTo>
                    <a:pt x="34" y="37"/>
                    <a:pt x="34" y="36"/>
                    <a:pt x="34" y="35"/>
                  </a:cubicBezTo>
                  <a:cubicBezTo>
                    <a:pt x="34" y="35"/>
                    <a:pt x="33" y="35"/>
                    <a:pt x="33" y="34"/>
                  </a:cubicBezTo>
                  <a:cubicBezTo>
                    <a:pt x="33" y="33"/>
                    <a:pt x="32" y="32"/>
                    <a:pt x="32" y="31"/>
                  </a:cubicBezTo>
                  <a:cubicBezTo>
                    <a:pt x="32" y="31"/>
                    <a:pt x="31" y="31"/>
                    <a:pt x="31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1" y="30"/>
                    <a:pt x="31" y="28"/>
                    <a:pt x="29" y="28"/>
                  </a:cubicBezTo>
                  <a:cubicBezTo>
                    <a:pt x="29" y="29"/>
                    <a:pt x="28" y="29"/>
                    <a:pt x="28" y="30"/>
                  </a:cubicBezTo>
                  <a:cubicBezTo>
                    <a:pt x="27" y="31"/>
                    <a:pt x="27" y="32"/>
                    <a:pt x="26" y="33"/>
                  </a:cubicBezTo>
                  <a:cubicBezTo>
                    <a:pt x="26" y="33"/>
                    <a:pt x="26" y="33"/>
                    <a:pt x="26" y="34"/>
                  </a:cubicBezTo>
                  <a:cubicBezTo>
                    <a:pt x="26" y="34"/>
                    <a:pt x="25" y="35"/>
                    <a:pt x="25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5"/>
                    <a:pt x="25" y="36"/>
                    <a:pt x="24" y="36"/>
                  </a:cubicBezTo>
                  <a:cubicBezTo>
                    <a:pt x="23" y="37"/>
                    <a:pt x="23" y="38"/>
                    <a:pt x="22" y="38"/>
                  </a:cubicBezTo>
                  <a:cubicBezTo>
                    <a:pt x="21" y="38"/>
                    <a:pt x="22" y="40"/>
                    <a:pt x="21" y="40"/>
                  </a:cubicBezTo>
                  <a:cubicBezTo>
                    <a:pt x="20" y="40"/>
                    <a:pt x="20" y="41"/>
                    <a:pt x="19" y="41"/>
                  </a:cubicBezTo>
                  <a:cubicBezTo>
                    <a:pt x="19" y="42"/>
                    <a:pt x="18" y="42"/>
                    <a:pt x="18" y="43"/>
                  </a:cubicBezTo>
                  <a:cubicBezTo>
                    <a:pt x="18" y="43"/>
                    <a:pt x="17" y="43"/>
                    <a:pt x="17" y="44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6" y="44"/>
                    <a:pt x="15" y="43"/>
                    <a:pt x="15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5" y="44"/>
                    <a:pt x="14" y="45"/>
                    <a:pt x="14" y="45"/>
                  </a:cubicBezTo>
                  <a:cubicBezTo>
                    <a:pt x="12" y="44"/>
                    <a:pt x="13" y="42"/>
                    <a:pt x="12" y="40"/>
                  </a:cubicBezTo>
                  <a:cubicBezTo>
                    <a:pt x="12" y="40"/>
                    <a:pt x="11" y="39"/>
                    <a:pt x="12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7"/>
                    <a:pt x="12" y="37"/>
                    <a:pt x="12" y="37"/>
                  </a:cubicBezTo>
                  <a:cubicBezTo>
                    <a:pt x="13" y="38"/>
                    <a:pt x="14" y="39"/>
                    <a:pt x="16" y="39"/>
                  </a:cubicBezTo>
                  <a:cubicBezTo>
                    <a:pt x="16" y="40"/>
                    <a:pt x="16" y="39"/>
                    <a:pt x="17" y="39"/>
                  </a:cubicBezTo>
                  <a:cubicBezTo>
                    <a:pt x="16" y="38"/>
                    <a:pt x="18" y="38"/>
                    <a:pt x="17" y="37"/>
                  </a:cubicBezTo>
                  <a:cubicBezTo>
                    <a:pt x="18" y="36"/>
                    <a:pt x="19" y="36"/>
                    <a:pt x="19" y="34"/>
                  </a:cubicBezTo>
                  <a:cubicBezTo>
                    <a:pt x="19" y="34"/>
                    <a:pt x="20" y="33"/>
                    <a:pt x="20" y="33"/>
                  </a:cubicBezTo>
                  <a:cubicBezTo>
                    <a:pt x="20" y="31"/>
                    <a:pt x="22" y="31"/>
                    <a:pt x="22" y="30"/>
                  </a:cubicBezTo>
                  <a:cubicBezTo>
                    <a:pt x="22" y="29"/>
                    <a:pt x="23" y="28"/>
                    <a:pt x="23" y="28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6"/>
                    <a:pt x="26" y="26"/>
                    <a:pt x="24" y="25"/>
                  </a:cubicBezTo>
                  <a:cubicBezTo>
                    <a:pt x="23" y="25"/>
                    <a:pt x="22" y="26"/>
                    <a:pt x="21" y="26"/>
                  </a:cubicBezTo>
                  <a:cubicBezTo>
                    <a:pt x="21" y="27"/>
                    <a:pt x="20" y="27"/>
                    <a:pt x="20" y="27"/>
                  </a:cubicBezTo>
                  <a:cubicBezTo>
                    <a:pt x="19" y="27"/>
                    <a:pt x="19" y="28"/>
                    <a:pt x="19" y="28"/>
                  </a:cubicBezTo>
                  <a:cubicBezTo>
                    <a:pt x="18" y="28"/>
                    <a:pt x="18" y="29"/>
                    <a:pt x="17" y="28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30"/>
                    <a:pt x="14" y="30"/>
                    <a:pt x="14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2" y="33"/>
                    <a:pt x="10" y="34"/>
                    <a:pt x="9" y="34"/>
                  </a:cubicBezTo>
                  <a:cubicBezTo>
                    <a:pt x="8" y="35"/>
                    <a:pt x="8" y="35"/>
                    <a:pt x="8" y="36"/>
                  </a:cubicBezTo>
                  <a:cubicBezTo>
                    <a:pt x="8" y="37"/>
                    <a:pt x="8" y="38"/>
                    <a:pt x="8" y="39"/>
                  </a:cubicBezTo>
                  <a:cubicBezTo>
                    <a:pt x="8" y="39"/>
                    <a:pt x="8" y="40"/>
                    <a:pt x="7" y="41"/>
                  </a:cubicBezTo>
                  <a:cubicBezTo>
                    <a:pt x="8" y="42"/>
                    <a:pt x="6" y="42"/>
                    <a:pt x="7" y="42"/>
                  </a:cubicBezTo>
                  <a:cubicBezTo>
                    <a:pt x="7" y="43"/>
                    <a:pt x="6" y="43"/>
                    <a:pt x="5" y="43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5" y="44"/>
                    <a:pt x="5" y="44"/>
                    <a:pt x="4" y="44"/>
                  </a:cubicBezTo>
                  <a:cubicBezTo>
                    <a:pt x="4" y="43"/>
                    <a:pt x="4" y="43"/>
                    <a:pt x="3" y="42"/>
                  </a:cubicBezTo>
                  <a:cubicBezTo>
                    <a:pt x="4" y="41"/>
                    <a:pt x="2" y="41"/>
                    <a:pt x="3" y="40"/>
                  </a:cubicBezTo>
                  <a:cubicBezTo>
                    <a:pt x="2" y="39"/>
                    <a:pt x="2" y="38"/>
                    <a:pt x="2" y="37"/>
                  </a:cubicBezTo>
                  <a:cubicBezTo>
                    <a:pt x="2" y="37"/>
                    <a:pt x="2" y="37"/>
                    <a:pt x="2" y="37"/>
                  </a:cubicBezTo>
                  <a:cubicBezTo>
                    <a:pt x="2" y="38"/>
                    <a:pt x="2" y="38"/>
                    <a:pt x="2" y="38"/>
                  </a:cubicBezTo>
                  <a:cubicBezTo>
                    <a:pt x="3" y="37"/>
                    <a:pt x="3" y="36"/>
                    <a:pt x="4" y="36"/>
                  </a:cubicBezTo>
                  <a:cubicBezTo>
                    <a:pt x="4" y="35"/>
                    <a:pt x="4" y="34"/>
                    <a:pt x="4" y="32"/>
                  </a:cubicBezTo>
                  <a:cubicBezTo>
                    <a:pt x="4" y="32"/>
                    <a:pt x="4" y="31"/>
                    <a:pt x="4" y="31"/>
                  </a:cubicBezTo>
                  <a:cubicBezTo>
                    <a:pt x="4" y="31"/>
                    <a:pt x="4" y="30"/>
                    <a:pt x="4" y="29"/>
                  </a:cubicBezTo>
                  <a:cubicBezTo>
                    <a:pt x="4" y="28"/>
                    <a:pt x="3" y="28"/>
                    <a:pt x="3" y="27"/>
                  </a:cubicBezTo>
                  <a:cubicBezTo>
                    <a:pt x="3" y="26"/>
                    <a:pt x="1" y="26"/>
                    <a:pt x="1" y="24"/>
                  </a:cubicBezTo>
                  <a:cubicBezTo>
                    <a:pt x="1" y="24"/>
                    <a:pt x="0" y="24"/>
                    <a:pt x="0" y="23"/>
                  </a:cubicBezTo>
                  <a:cubicBezTo>
                    <a:pt x="0" y="23"/>
                    <a:pt x="0" y="23"/>
                    <a:pt x="1" y="23"/>
                  </a:cubicBezTo>
                  <a:cubicBezTo>
                    <a:pt x="2" y="24"/>
                    <a:pt x="3" y="23"/>
                    <a:pt x="3" y="24"/>
                  </a:cubicBezTo>
                  <a:cubicBezTo>
                    <a:pt x="4" y="23"/>
                    <a:pt x="4" y="25"/>
                    <a:pt x="5" y="24"/>
                  </a:cubicBezTo>
                  <a:cubicBezTo>
                    <a:pt x="5" y="25"/>
                    <a:pt x="6" y="25"/>
                    <a:pt x="6" y="26"/>
                  </a:cubicBezTo>
                  <a:cubicBezTo>
                    <a:pt x="7" y="27"/>
                    <a:pt x="6" y="28"/>
                    <a:pt x="7" y="28"/>
                  </a:cubicBezTo>
                  <a:cubicBezTo>
                    <a:pt x="7" y="29"/>
                    <a:pt x="7" y="29"/>
                    <a:pt x="7" y="30"/>
                  </a:cubicBezTo>
                  <a:cubicBezTo>
                    <a:pt x="7" y="30"/>
                    <a:pt x="8" y="30"/>
                    <a:pt x="9" y="31"/>
                  </a:cubicBezTo>
                  <a:cubicBezTo>
                    <a:pt x="9" y="30"/>
                    <a:pt x="9" y="30"/>
                    <a:pt x="10" y="29"/>
                  </a:cubicBezTo>
                  <a:cubicBezTo>
                    <a:pt x="9" y="28"/>
                    <a:pt x="10" y="28"/>
                    <a:pt x="10" y="27"/>
                  </a:cubicBezTo>
                  <a:cubicBezTo>
                    <a:pt x="11" y="27"/>
                    <a:pt x="10" y="26"/>
                    <a:pt x="12" y="25"/>
                  </a:cubicBezTo>
                  <a:cubicBezTo>
                    <a:pt x="11" y="24"/>
                    <a:pt x="13" y="25"/>
                    <a:pt x="12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3"/>
                    <a:pt x="13" y="23"/>
                    <a:pt x="14" y="23"/>
                  </a:cubicBezTo>
                  <a:cubicBezTo>
                    <a:pt x="14" y="22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0"/>
                    <a:pt x="16" y="20"/>
                    <a:pt x="15" y="19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7" y="19"/>
                    <a:pt x="16" y="18"/>
                    <a:pt x="16" y="18"/>
                  </a:cubicBezTo>
                  <a:cubicBezTo>
                    <a:pt x="16" y="18"/>
                    <a:pt x="16" y="17"/>
                    <a:pt x="16" y="17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4" y="18"/>
                    <a:pt x="13" y="19"/>
                    <a:pt x="12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20"/>
                    <a:pt x="10" y="19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1"/>
                    <a:pt x="8" y="20"/>
                    <a:pt x="7" y="21"/>
                  </a:cubicBezTo>
                  <a:cubicBezTo>
                    <a:pt x="7" y="21"/>
                    <a:pt x="6" y="21"/>
                    <a:pt x="6" y="20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5" y="20"/>
                    <a:pt x="4" y="21"/>
                    <a:pt x="4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3" y="20"/>
                    <a:pt x="4" y="20"/>
                    <a:pt x="3" y="19"/>
                  </a:cubicBezTo>
                  <a:cubicBezTo>
                    <a:pt x="4" y="19"/>
                    <a:pt x="5" y="18"/>
                    <a:pt x="6" y="1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7" y="19"/>
                    <a:pt x="7" y="18"/>
                    <a:pt x="8" y="18"/>
                  </a:cubicBezTo>
                  <a:cubicBezTo>
                    <a:pt x="9" y="17"/>
                    <a:pt x="10" y="17"/>
                    <a:pt x="11" y="16"/>
                  </a:cubicBezTo>
                  <a:cubicBezTo>
                    <a:pt x="13" y="16"/>
                    <a:pt x="13" y="14"/>
                    <a:pt x="15" y="14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5" y="14"/>
                    <a:pt x="16" y="14"/>
                    <a:pt x="17" y="13"/>
                  </a:cubicBezTo>
                  <a:cubicBezTo>
                    <a:pt x="18" y="14"/>
                    <a:pt x="18" y="12"/>
                    <a:pt x="19" y="12"/>
                  </a:cubicBezTo>
                  <a:cubicBezTo>
                    <a:pt x="19" y="11"/>
                    <a:pt x="18" y="10"/>
                    <a:pt x="18" y="9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8"/>
                    <a:pt x="17" y="8"/>
                    <a:pt x="16" y="7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7"/>
                    <a:pt x="15" y="7"/>
                    <a:pt x="14" y="6"/>
                  </a:cubicBezTo>
                  <a:cubicBezTo>
                    <a:pt x="14" y="5"/>
                    <a:pt x="13" y="5"/>
                    <a:pt x="13" y="4"/>
                  </a:cubicBezTo>
                  <a:cubicBezTo>
                    <a:pt x="12" y="3"/>
                    <a:pt x="10" y="5"/>
                    <a:pt x="10" y="3"/>
                  </a:cubicBezTo>
                  <a:cubicBezTo>
                    <a:pt x="10" y="2"/>
                    <a:pt x="9" y="2"/>
                    <a:pt x="10" y="1"/>
                  </a:cubicBezTo>
                  <a:cubicBezTo>
                    <a:pt x="10" y="1"/>
                    <a:pt x="10" y="0"/>
                    <a:pt x="11" y="0"/>
                  </a:cubicBezTo>
                  <a:cubicBezTo>
                    <a:pt x="11" y="0"/>
                    <a:pt x="12" y="0"/>
                    <a:pt x="12" y="0"/>
                  </a:cubicBezTo>
                  <a:close/>
                  <a:moveTo>
                    <a:pt x="31" y="4"/>
                  </a:moveTo>
                  <a:cubicBezTo>
                    <a:pt x="31" y="4"/>
                    <a:pt x="31" y="4"/>
                    <a:pt x="31" y="4"/>
                  </a:cubicBezTo>
                  <a:cubicBezTo>
                    <a:pt x="31" y="5"/>
                    <a:pt x="32" y="4"/>
                    <a:pt x="33" y="6"/>
                  </a:cubicBezTo>
                  <a:cubicBezTo>
                    <a:pt x="33" y="6"/>
                    <a:pt x="32" y="6"/>
                    <a:pt x="32" y="7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2" y="8"/>
                    <a:pt x="33" y="10"/>
                    <a:pt x="32" y="9"/>
                  </a:cubicBezTo>
                  <a:cubicBezTo>
                    <a:pt x="31" y="9"/>
                    <a:pt x="30" y="9"/>
                    <a:pt x="30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8" y="8"/>
                    <a:pt x="29" y="7"/>
                    <a:pt x="28" y="6"/>
                  </a:cubicBezTo>
                  <a:cubicBezTo>
                    <a:pt x="28" y="5"/>
                    <a:pt x="27" y="5"/>
                    <a:pt x="27" y="4"/>
                  </a:cubicBezTo>
                  <a:cubicBezTo>
                    <a:pt x="26" y="4"/>
                    <a:pt x="25" y="4"/>
                    <a:pt x="25" y="4"/>
                  </a:cubicBezTo>
                  <a:cubicBezTo>
                    <a:pt x="26" y="4"/>
                    <a:pt x="26" y="3"/>
                    <a:pt x="27" y="3"/>
                  </a:cubicBezTo>
                  <a:cubicBezTo>
                    <a:pt x="28" y="4"/>
                    <a:pt x="27" y="3"/>
                    <a:pt x="28" y="3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4"/>
                    <a:pt x="29" y="4"/>
                    <a:pt x="29" y="4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30" y="3"/>
                    <a:pt x="30" y="4"/>
                    <a:pt x="31" y="4"/>
                  </a:cubicBezTo>
                  <a:close/>
                  <a:moveTo>
                    <a:pt x="25" y="19"/>
                  </a:moveTo>
                  <a:cubicBezTo>
                    <a:pt x="25" y="19"/>
                    <a:pt x="25" y="19"/>
                    <a:pt x="25" y="19"/>
                  </a:cubicBezTo>
                  <a:cubicBezTo>
                    <a:pt x="25" y="20"/>
                    <a:pt x="26" y="20"/>
                    <a:pt x="26" y="21"/>
                  </a:cubicBezTo>
                  <a:cubicBezTo>
                    <a:pt x="25" y="21"/>
                    <a:pt x="24" y="22"/>
                    <a:pt x="24" y="22"/>
                  </a:cubicBezTo>
                  <a:cubicBezTo>
                    <a:pt x="23" y="22"/>
                    <a:pt x="23" y="23"/>
                    <a:pt x="21" y="23"/>
                  </a:cubicBezTo>
                  <a:cubicBezTo>
                    <a:pt x="21" y="24"/>
                    <a:pt x="19" y="24"/>
                    <a:pt x="18" y="25"/>
                  </a:cubicBezTo>
                  <a:cubicBezTo>
                    <a:pt x="18" y="25"/>
                    <a:pt x="17" y="25"/>
                    <a:pt x="18" y="24"/>
                  </a:cubicBezTo>
                  <a:cubicBezTo>
                    <a:pt x="18" y="24"/>
                    <a:pt x="18" y="24"/>
                    <a:pt x="18" y="23"/>
                  </a:cubicBezTo>
                  <a:cubicBezTo>
                    <a:pt x="19" y="22"/>
                    <a:pt x="20" y="21"/>
                    <a:pt x="21" y="20"/>
                  </a:cubicBezTo>
                  <a:cubicBezTo>
                    <a:pt x="21" y="19"/>
                    <a:pt x="23" y="18"/>
                    <a:pt x="23" y="17"/>
                  </a:cubicBezTo>
                  <a:cubicBezTo>
                    <a:pt x="24" y="17"/>
                    <a:pt x="24" y="19"/>
                    <a:pt x="25" y="19"/>
                  </a:cubicBezTo>
                  <a:close/>
                  <a:moveTo>
                    <a:pt x="12" y="24"/>
                  </a:moveTo>
                  <a:cubicBezTo>
                    <a:pt x="12" y="24"/>
                    <a:pt x="12" y="24"/>
                    <a:pt x="12" y="24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4"/>
                    <a:pt x="12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13"/>
            <p:cNvSpPr>
              <a:spLocks noEditPoints="1"/>
            </p:cNvSpPr>
            <p:nvPr/>
          </p:nvSpPr>
          <p:spPr bwMode="auto">
            <a:xfrm>
              <a:off x="4541" y="4120"/>
              <a:ext cx="145" cy="158"/>
            </a:xfrm>
            <a:custGeom>
              <a:avLst/>
              <a:gdLst>
                <a:gd name="T0" fmla="*/ 35 w 56"/>
                <a:gd name="T1" fmla="*/ 2 h 59"/>
                <a:gd name="T2" fmla="*/ 37 w 56"/>
                <a:gd name="T3" fmla="*/ 6 h 59"/>
                <a:gd name="T4" fmla="*/ 35 w 56"/>
                <a:gd name="T5" fmla="*/ 10 h 59"/>
                <a:gd name="T6" fmla="*/ 28 w 56"/>
                <a:gd name="T7" fmla="*/ 12 h 59"/>
                <a:gd name="T8" fmla="*/ 25 w 56"/>
                <a:gd name="T9" fmla="*/ 8 h 59"/>
                <a:gd name="T10" fmla="*/ 19 w 56"/>
                <a:gd name="T11" fmla="*/ 3 h 59"/>
                <a:gd name="T12" fmla="*/ 20 w 56"/>
                <a:gd name="T13" fmla="*/ 0 h 59"/>
                <a:gd name="T14" fmla="*/ 27 w 56"/>
                <a:gd name="T15" fmla="*/ 1 h 59"/>
                <a:gd name="T16" fmla="*/ 43 w 56"/>
                <a:gd name="T17" fmla="*/ 18 h 59"/>
                <a:gd name="T18" fmla="*/ 48 w 56"/>
                <a:gd name="T19" fmla="*/ 21 h 59"/>
                <a:gd name="T20" fmla="*/ 47 w 56"/>
                <a:gd name="T21" fmla="*/ 25 h 59"/>
                <a:gd name="T22" fmla="*/ 43 w 56"/>
                <a:gd name="T23" fmla="*/ 26 h 59"/>
                <a:gd name="T24" fmla="*/ 39 w 56"/>
                <a:gd name="T25" fmla="*/ 25 h 59"/>
                <a:gd name="T26" fmla="*/ 34 w 56"/>
                <a:gd name="T27" fmla="*/ 26 h 59"/>
                <a:gd name="T28" fmla="*/ 28 w 56"/>
                <a:gd name="T29" fmla="*/ 27 h 59"/>
                <a:gd name="T30" fmla="*/ 23 w 56"/>
                <a:gd name="T31" fmla="*/ 28 h 59"/>
                <a:gd name="T32" fmla="*/ 15 w 56"/>
                <a:gd name="T33" fmla="*/ 27 h 59"/>
                <a:gd name="T34" fmla="*/ 8 w 56"/>
                <a:gd name="T35" fmla="*/ 23 h 59"/>
                <a:gd name="T36" fmla="*/ 20 w 56"/>
                <a:gd name="T37" fmla="*/ 21 h 59"/>
                <a:gd name="T38" fmla="*/ 29 w 56"/>
                <a:gd name="T39" fmla="*/ 20 h 59"/>
                <a:gd name="T40" fmla="*/ 32 w 56"/>
                <a:gd name="T41" fmla="*/ 20 h 59"/>
                <a:gd name="T42" fmla="*/ 39 w 56"/>
                <a:gd name="T43" fmla="*/ 19 h 59"/>
                <a:gd name="T44" fmla="*/ 42 w 56"/>
                <a:gd name="T45" fmla="*/ 18 h 59"/>
                <a:gd name="T46" fmla="*/ 44 w 56"/>
                <a:gd name="T47" fmla="*/ 33 h 59"/>
                <a:gd name="T48" fmla="*/ 39 w 56"/>
                <a:gd name="T49" fmla="*/ 39 h 59"/>
                <a:gd name="T50" fmla="*/ 34 w 56"/>
                <a:gd name="T51" fmla="*/ 43 h 59"/>
                <a:gd name="T52" fmla="*/ 34 w 56"/>
                <a:gd name="T53" fmla="*/ 44 h 59"/>
                <a:gd name="T54" fmla="*/ 30 w 56"/>
                <a:gd name="T55" fmla="*/ 44 h 59"/>
                <a:gd name="T56" fmla="*/ 35 w 56"/>
                <a:gd name="T57" fmla="*/ 36 h 59"/>
                <a:gd name="T58" fmla="*/ 38 w 56"/>
                <a:gd name="T59" fmla="*/ 30 h 59"/>
                <a:gd name="T60" fmla="*/ 23 w 56"/>
                <a:gd name="T61" fmla="*/ 36 h 59"/>
                <a:gd name="T62" fmla="*/ 28 w 56"/>
                <a:gd name="T63" fmla="*/ 35 h 59"/>
                <a:gd name="T64" fmla="*/ 25 w 56"/>
                <a:gd name="T65" fmla="*/ 40 h 59"/>
                <a:gd name="T66" fmla="*/ 22 w 56"/>
                <a:gd name="T67" fmla="*/ 45 h 59"/>
                <a:gd name="T68" fmla="*/ 21 w 56"/>
                <a:gd name="T69" fmla="*/ 45 h 59"/>
                <a:gd name="T70" fmla="*/ 17 w 56"/>
                <a:gd name="T71" fmla="*/ 43 h 59"/>
                <a:gd name="T72" fmla="*/ 14 w 56"/>
                <a:gd name="T73" fmla="*/ 42 h 59"/>
                <a:gd name="T74" fmla="*/ 19 w 56"/>
                <a:gd name="T75" fmla="*/ 35 h 59"/>
                <a:gd name="T76" fmla="*/ 24 w 56"/>
                <a:gd name="T77" fmla="*/ 31 h 59"/>
                <a:gd name="T78" fmla="*/ 34 w 56"/>
                <a:gd name="T79" fmla="*/ 42 h 59"/>
                <a:gd name="T80" fmla="*/ 54 w 56"/>
                <a:gd name="T81" fmla="*/ 48 h 59"/>
                <a:gd name="T82" fmla="*/ 56 w 56"/>
                <a:gd name="T83" fmla="*/ 50 h 59"/>
                <a:gd name="T84" fmla="*/ 55 w 56"/>
                <a:gd name="T85" fmla="*/ 52 h 59"/>
                <a:gd name="T86" fmla="*/ 51 w 56"/>
                <a:gd name="T87" fmla="*/ 52 h 59"/>
                <a:gd name="T88" fmla="*/ 48 w 56"/>
                <a:gd name="T89" fmla="*/ 52 h 59"/>
                <a:gd name="T90" fmla="*/ 45 w 56"/>
                <a:gd name="T91" fmla="*/ 53 h 59"/>
                <a:gd name="T92" fmla="*/ 35 w 56"/>
                <a:gd name="T93" fmla="*/ 53 h 59"/>
                <a:gd name="T94" fmla="*/ 26 w 56"/>
                <a:gd name="T95" fmla="*/ 54 h 59"/>
                <a:gd name="T96" fmla="*/ 24 w 56"/>
                <a:gd name="T97" fmla="*/ 55 h 59"/>
                <a:gd name="T98" fmla="*/ 17 w 56"/>
                <a:gd name="T99" fmla="*/ 56 h 59"/>
                <a:gd name="T100" fmla="*/ 11 w 56"/>
                <a:gd name="T101" fmla="*/ 58 h 59"/>
                <a:gd name="T102" fmla="*/ 6 w 56"/>
                <a:gd name="T103" fmla="*/ 57 h 59"/>
                <a:gd name="T104" fmla="*/ 1 w 56"/>
                <a:gd name="T105" fmla="*/ 55 h 59"/>
                <a:gd name="T106" fmla="*/ 4 w 56"/>
                <a:gd name="T107" fmla="*/ 52 h 59"/>
                <a:gd name="T108" fmla="*/ 10 w 56"/>
                <a:gd name="T109" fmla="*/ 52 h 59"/>
                <a:gd name="T110" fmla="*/ 16 w 56"/>
                <a:gd name="T111" fmla="*/ 50 h 59"/>
                <a:gd name="T112" fmla="*/ 23 w 56"/>
                <a:gd name="T113" fmla="*/ 49 h 59"/>
                <a:gd name="T114" fmla="*/ 30 w 56"/>
                <a:gd name="T115" fmla="*/ 48 h 59"/>
                <a:gd name="T116" fmla="*/ 39 w 56"/>
                <a:gd name="T117" fmla="*/ 47 h 59"/>
                <a:gd name="T118" fmla="*/ 47 w 56"/>
                <a:gd name="T119" fmla="*/ 46 h 59"/>
                <a:gd name="T120" fmla="*/ 11 w 56"/>
                <a:gd name="T121" fmla="*/ 5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6" h="59">
                  <a:moveTo>
                    <a:pt x="29" y="1"/>
                  </a:moveTo>
                  <a:cubicBezTo>
                    <a:pt x="30" y="0"/>
                    <a:pt x="32" y="0"/>
                    <a:pt x="32" y="1"/>
                  </a:cubicBezTo>
                  <a:cubicBezTo>
                    <a:pt x="33" y="1"/>
                    <a:pt x="33" y="0"/>
                    <a:pt x="33" y="1"/>
                  </a:cubicBezTo>
                  <a:cubicBezTo>
                    <a:pt x="34" y="1"/>
                    <a:pt x="34" y="2"/>
                    <a:pt x="35" y="2"/>
                  </a:cubicBezTo>
                  <a:cubicBezTo>
                    <a:pt x="35" y="3"/>
                    <a:pt x="35" y="3"/>
                    <a:pt x="36" y="4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36" y="5"/>
                    <a:pt x="37" y="6"/>
                    <a:pt x="37" y="7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36" y="7"/>
                    <a:pt x="38" y="8"/>
                    <a:pt x="36" y="8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5" y="8"/>
                    <a:pt x="36" y="10"/>
                    <a:pt x="35" y="10"/>
                  </a:cubicBezTo>
                  <a:cubicBezTo>
                    <a:pt x="34" y="11"/>
                    <a:pt x="33" y="11"/>
                    <a:pt x="32" y="11"/>
                  </a:cubicBezTo>
                  <a:cubicBezTo>
                    <a:pt x="31" y="12"/>
                    <a:pt x="31" y="13"/>
                    <a:pt x="30" y="13"/>
                  </a:cubicBezTo>
                  <a:cubicBezTo>
                    <a:pt x="29" y="13"/>
                    <a:pt x="29" y="14"/>
                    <a:pt x="28" y="13"/>
                  </a:cubicBezTo>
                  <a:cubicBezTo>
                    <a:pt x="27" y="13"/>
                    <a:pt x="28" y="12"/>
                    <a:pt x="28" y="12"/>
                  </a:cubicBezTo>
                  <a:cubicBezTo>
                    <a:pt x="28" y="11"/>
                    <a:pt x="30" y="10"/>
                    <a:pt x="28" y="9"/>
                  </a:cubicBezTo>
                  <a:cubicBezTo>
                    <a:pt x="28" y="9"/>
                    <a:pt x="28" y="7"/>
                    <a:pt x="27" y="8"/>
                  </a:cubicBezTo>
                  <a:cubicBezTo>
                    <a:pt x="27" y="8"/>
                    <a:pt x="26" y="8"/>
                    <a:pt x="25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8"/>
                    <a:pt x="24" y="7"/>
                    <a:pt x="23" y="7"/>
                  </a:cubicBezTo>
                  <a:cubicBezTo>
                    <a:pt x="22" y="7"/>
                    <a:pt x="22" y="7"/>
                    <a:pt x="21" y="7"/>
                  </a:cubicBezTo>
                  <a:cubicBezTo>
                    <a:pt x="21" y="6"/>
                    <a:pt x="20" y="6"/>
                    <a:pt x="20" y="6"/>
                  </a:cubicBezTo>
                  <a:cubicBezTo>
                    <a:pt x="19" y="5"/>
                    <a:pt x="20" y="4"/>
                    <a:pt x="19" y="3"/>
                  </a:cubicBezTo>
                  <a:cubicBezTo>
                    <a:pt x="19" y="3"/>
                    <a:pt x="19" y="3"/>
                    <a:pt x="18" y="3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9" y="1"/>
                    <a:pt x="20" y="1"/>
                    <a:pt x="20" y="0"/>
                  </a:cubicBezTo>
                  <a:cubicBezTo>
                    <a:pt x="21" y="0"/>
                    <a:pt x="21" y="1"/>
                    <a:pt x="22" y="0"/>
                  </a:cubicBezTo>
                  <a:cubicBezTo>
                    <a:pt x="23" y="0"/>
                    <a:pt x="24" y="0"/>
                    <a:pt x="25" y="1"/>
                  </a:cubicBezTo>
                  <a:cubicBezTo>
                    <a:pt x="25" y="1"/>
                    <a:pt x="25" y="0"/>
                    <a:pt x="25" y="0"/>
                  </a:cubicBezTo>
                  <a:cubicBezTo>
                    <a:pt x="26" y="1"/>
                    <a:pt x="26" y="1"/>
                    <a:pt x="27" y="1"/>
                  </a:cubicBezTo>
                  <a:cubicBezTo>
                    <a:pt x="28" y="1"/>
                    <a:pt x="28" y="1"/>
                    <a:pt x="29" y="0"/>
                  </a:cubicBezTo>
                  <a:lnTo>
                    <a:pt x="29" y="1"/>
                  </a:lnTo>
                  <a:close/>
                  <a:moveTo>
                    <a:pt x="43" y="18"/>
                  </a:moveTo>
                  <a:cubicBezTo>
                    <a:pt x="43" y="18"/>
                    <a:pt x="43" y="18"/>
                    <a:pt x="43" y="18"/>
                  </a:cubicBezTo>
                  <a:cubicBezTo>
                    <a:pt x="44" y="19"/>
                    <a:pt x="44" y="18"/>
                    <a:pt x="45" y="18"/>
                  </a:cubicBezTo>
                  <a:cubicBezTo>
                    <a:pt x="45" y="18"/>
                    <a:pt x="46" y="19"/>
                    <a:pt x="46" y="18"/>
                  </a:cubicBezTo>
                  <a:cubicBezTo>
                    <a:pt x="47" y="19"/>
                    <a:pt x="45" y="20"/>
                    <a:pt x="46" y="20"/>
                  </a:cubicBezTo>
                  <a:cubicBezTo>
                    <a:pt x="47" y="20"/>
                    <a:pt x="48" y="20"/>
                    <a:pt x="48" y="21"/>
                  </a:cubicBezTo>
                  <a:cubicBezTo>
                    <a:pt x="48" y="21"/>
                    <a:pt x="50" y="22"/>
                    <a:pt x="49" y="22"/>
                  </a:cubicBezTo>
                  <a:cubicBezTo>
                    <a:pt x="50" y="23"/>
                    <a:pt x="49" y="24"/>
                    <a:pt x="50" y="24"/>
                  </a:cubicBezTo>
                  <a:cubicBezTo>
                    <a:pt x="50" y="25"/>
                    <a:pt x="50" y="25"/>
                    <a:pt x="49" y="25"/>
                  </a:cubicBezTo>
                  <a:cubicBezTo>
                    <a:pt x="48" y="24"/>
                    <a:pt x="48" y="26"/>
                    <a:pt x="47" y="25"/>
                  </a:cubicBezTo>
                  <a:cubicBezTo>
                    <a:pt x="46" y="25"/>
                    <a:pt x="46" y="25"/>
                    <a:pt x="46" y="25"/>
                  </a:cubicBezTo>
                  <a:cubicBezTo>
                    <a:pt x="46" y="25"/>
                    <a:pt x="45" y="25"/>
                    <a:pt x="44" y="26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3" y="26"/>
                    <a:pt x="43" y="26"/>
                    <a:pt x="43" y="26"/>
                  </a:cubicBezTo>
                  <a:cubicBezTo>
                    <a:pt x="43" y="25"/>
                    <a:pt x="42" y="25"/>
                    <a:pt x="41" y="25"/>
                  </a:cubicBezTo>
                  <a:cubicBezTo>
                    <a:pt x="41" y="25"/>
                    <a:pt x="40" y="25"/>
                    <a:pt x="40" y="25"/>
                  </a:cubicBezTo>
                  <a:cubicBezTo>
                    <a:pt x="40" y="25"/>
                    <a:pt x="40" y="25"/>
                    <a:pt x="40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7" y="25"/>
                    <a:pt x="36" y="26"/>
                    <a:pt x="35" y="25"/>
                  </a:cubicBezTo>
                  <a:cubicBezTo>
                    <a:pt x="35" y="26"/>
                    <a:pt x="34" y="26"/>
                    <a:pt x="34" y="26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33" y="25"/>
                    <a:pt x="32" y="26"/>
                    <a:pt x="32" y="26"/>
                  </a:cubicBezTo>
                  <a:cubicBezTo>
                    <a:pt x="31" y="26"/>
                    <a:pt x="30" y="26"/>
                    <a:pt x="29" y="26"/>
                  </a:cubicBezTo>
                  <a:cubicBezTo>
                    <a:pt x="29" y="26"/>
                    <a:pt x="28" y="26"/>
                    <a:pt x="28" y="27"/>
                  </a:cubicBezTo>
                  <a:cubicBezTo>
                    <a:pt x="27" y="27"/>
                    <a:pt x="26" y="27"/>
                    <a:pt x="26" y="26"/>
                  </a:cubicBezTo>
                  <a:cubicBezTo>
                    <a:pt x="26" y="26"/>
                    <a:pt x="26" y="27"/>
                    <a:pt x="25" y="27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24" y="27"/>
                    <a:pt x="24" y="27"/>
                    <a:pt x="23" y="28"/>
                  </a:cubicBezTo>
                  <a:cubicBezTo>
                    <a:pt x="23" y="27"/>
                    <a:pt x="22" y="27"/>
                    <a:pt x="21" y="28"/>
                  </a:cubicBezTo>
                  <a:cubicBezTo>
                    <a:pt x="20" y="27"/>
                    <a:pt x="20" y="28"/>
                    <a:pt x="18" y="28"/>
                  </a:cubicBezTo>
                  <a:cubicBezTo>
                    <a:pt x="18" y="28"/>
                    <a:pt x="18" y="29"/>
                    <a:pt x="17" y="28"/>
                  </a:cubicBezTo>
                  <a:cubicBezTo>
                    <a:pt x="17" y="28"/>
                    <a:pt x="15" y="28"/>
                    <a:pt x="15" y="27"/>
                  </a:cubicBezTo>
                  <a:cubicBezTo>
                    <a:pt x="14" y="27"/>
                    <a:pt x="12" y="27"/>
                    <a:pt x="12" y="26"/>
                  </a:cubicBezTo>
                  <a:cubicBezTo>
                    <a:pt x="11" y="25"/>
                    <a:pt x="10" y="25"/>
                    <a:pt x="9" y="24"/>
                  </a:cubicBezTo>
                  <a:cubicBezTo>
                    <a:pt x="10" y="24"/>
                    <a:pt x="9" y="24"/>
                    <a:pt x="9" y="23"/>
                  </a:cubicBezTo>
                  <a:cubicBezTo>
                    <a:pt x="9" y="24"/>
                    <a:pt x="8" y="23"/>
                    <a:pt x="8" y="23"/>
                  </a:cubicBezTo>
                  <a:cubicBezTo>
                    <a:pt x="8" y="22"/>
                    <a:pt x="9" y="23"/>
                    <a:pt x="9" y="22"/>
                  </a:cubicBezTo>
                  <a:cubicBezTo>
                    <a:pt x="11" y="22"/>
                    <a:pt x="14" y="22"/>
                    <a:pt x="16" y="21"/>
                  </a:cubicBezTo>
                  <a:cubicBezTo>
                    <a:pt x="17" y="21"/>
                    <a:pt x="18" y="21"/>
                    <a:pt x="18" y="21"/>
                  </a:cubicBezTo>
                  <a:cubicBezTo>
                    <a:pt x="19" y="21"/>
                    <a:pt x="19" y="21"/>
                    <a:pt x="20" y="21"/>
                  </a:cubicBezTo>
                  <a:cubicBezTo>
                    <a:pt x="21" y="21"/>
                    <a:pt x="22" y="21"/>
                    <a:pt x="22" y="21"/>
                  </a:cubicBezTo>
                  <a:cubicBezTo>
                    <a:pt x="23" y="21"/>
                    <a:pt x="23" y="20"/>
                    <a:pt x="24" y="20"/>
                  </a:cubicBezTo>
                  <a:cubicBezTo>
                    <a:pt x="25" y="20"/>
                    <a:pt x="26" y="21"/>
                    <a:pt x="26" y="20"/>
                  </a:cubicBezTo>
                  <a:cubicBezTo>
                    <a:pt x="27" y="21"/>
                    <a:pt x="28" y="20"/>
                    <a:pt x="29" y="20"/>
                  </a:cubicBezTo>
                  <a:cubicBezTo>
                    <a:pt x="29" y="20"/>
                    <a:pt x="30" y="20"/>
                    <a:pt x="31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19"/>
                    <a:pt x="34" y="20"/>
                    <a:pt x="35" y="19"/>
                  </a:cubicBezTo>
                  <a:cubicBezTo>
                    <a:pt x="36" y="20"/>
                    <a:pt x="36" y="19"/>
                    <a:pt x="38" y="19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40" y="19"/>
                    <a:pt x="39" y="18"/>
                    <a:pt x="40" y="18"/>
                  </a:cubicBezTo>
                  <a:cubicBezTo>
                    <a:pt x="41" y="19"/>
                    <a:pt x="42" y="18"/>
                    <a:pt x="42" y="18"/>
                  </a:cubicBezTo>
                  <a:lnTo>
                    <a:pt x="43" y="18"/>
                  </a:lnTo>
                  <a:close/>
                  <a:moveTo>
                    <a:pt x="41" y="31"/>
                  </a:moveTo>
                  <a:cubicBezTo>
                    <a:pt x="41" y="31"/>
                    <a:pt x="41" y="31"/>
                    <a:pt x="42" y="31"/>
                  </a:cubicBezTo>
                  <a:cubicBezTo>
                    <a:pt x="42" y="32"/>
                    <a:pt x="43" y="32"/>
                    <a:pt x="44" y="33"/>
                  </a:cubicBezTo>
                  <a:cubicBezTo>
                    <a:pt x="44" y="33"/>
                    <a:pt x="44" y="33"/>
                    <a:pt x="44" y="33"/>
                  </a:cubicBezTo>
                  <a:cubicBezTo>
                    <a:pt x="44" y="33"/>
                    <a:pt x="44" y="34"/>
                    <a:pt x="44" y="34"/>
                  </a:cubicBezTo>
                  <a:cubicBezTo>
                    <a:pt x="43" y="35"/>
                    <a:pt x="43" y="36"/>
                    <a:pt x="42" y="37"/>
                  </a:cubicBezTo>
                  <a:cubicBezTo>
                    <a:pt x="41" y="38"/>
                    <a:pt x="40" y="39"/>
                    <a:pt x="39" y="39"/>
                  </a:cubicBezTo>
                  <a:cubicBezTo>
                    <a:pt x="38" y="40"/>
                    <a:pt x="37" y="41"/>
                    <a:pt x="37" y="42"/>
                  </a:cubicBezTo>
                  <a:cubicBezTo>
                    <a:pt x="36" y="42"/>
                    <a:pt x="36" y="43"/>
                    <a:pt x="35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4" y="43"/>
                    <a:pt x="34" y="44"/>
                  </a:cubicBezTo>
                  <a:cubicBezTo>
                    <a:pt x="33" y="44"/>
                    <a:pt x="32" y="45"/>
                    <a:pt x="31" y="45"/>
                  </a:cubicBezTo>
                  <a:cubicBezTo>
                    <a:pt x="31" y="46"/>
                    <a:pt x="30" y="46"/>
                    <a:pt x="29" y="47"/>
                  </a:cubicBezTo>
                  <a:cubicBezTo>
                    <a:pt x="29" y="47"/>
                    <a:pt x="28" y="46"/>
                    <a:pt x="29" y="46"/>
                  </a:cubicBezTo>
                  <a:cubicBezTo>
                    <a:pt x="28" y="45"/>
                    <a:pt x="30" y="45"/>
                    <a:pt x="30" y="44"/>
                  </a:cubicBezTo>
                  <a:cubicBezTo>
                    <a:pt x="31" y="44"/>
                    <a:pt x="30" y="43"/>
                    <a:pt x="32" y="42"/>
                  </a:cubicBezTo>
                  <a:cubicBezTo>
                    <a:pt x="32" y="42"/>
                    <a:pt x="33" y="41"/>
                    <a:pt x="33" y="40"/>
                  </a:cubicBezTo>
                  <a:cubicBezTo>
                    <a:pt x="33" y="40"/>
                    <a:pt x="33" y="39"/>
                    <a:pt x="34" y="38"/>
                  </a:cubicBezTo>
                  <a:cubicBezTo>
                    <a:pt x="34" y="37"/>
                    <a:pt x="35" y="37"/>
                    <a:pt x="35" y="36"/>
                  </a:cubicBezTo>
                  <a:cubicBezTo>
                    <a:pt x="36" y="36"/>
                    <a:pt x="37" y="35"/>
                    <a:pt x="36" y="34"/>
                  </a:cubicBezTo>
                  <a:cubicBezTo>
                    <a:pt x="37" y="34"/>
                    <a:pt x="37" y="33"/>
                    <a:pt x="37" y="33"/>
                  </a:cubicBezTo>
                  <a:cubicBezTo>
                    <a:pt x="37" y="32"/>
                    <a:pt x="39" y="31"/>
                    <a:pt x="38" y="31"/>
                  </a:cubicBezTo>
                  <a:cubicBezTo>
                    <a:pt x="38" y="31"/>
                    <a:pt x="38" y="30"/>
                    <a:pt x="38" y="30"/>
                  </a:cubicBezTo>
                  <a:cubicBezTo>
                    <a:pt x="39" y="30"/>
                    <a:pt x="40" y="30"/>
                    <a:pt x="41" y="31"/>
                  </a:cubicBezTo>
                  <a:close/>
                  <a:moveTo>
                    <a:pt x="26" y="30"/>
                  </a:moveTo>
                  <a:cubicBezTo>
                    <a:pt x="25" y="31"/>
                    <a:pt x="25" y="33"/>
                    <a:pt x="24" y="33"/>
                  </a:cubicBezTo>
                  <a:cubicBezTo>
                    <a:pt x="24" y="34"/>
                    <a:pt x="23" y="35"/>
                    <a:pt x="23" y="36"/>
                  </a:cubicBezTo>
                  <a:cubicBezTo>
                    <a:pt x="23" y="37"/>
                    <a:pt x="23" y="38"/>
                    <a:pt x="24" y="38"/>
                  </a:cubicBezTo>
                  <a:cubicBezTo>
                    <a:pt x="25" y="38"/>
                    <a:pt x="26" y="38"/>
                    <a:pt x="26" y="37"/>
                  </a:cubicBezTo>
                  <a:cubicBezTo>
                    <a:pt x="27" y="37"/>
                    <a:pt x="27" y="36"/>
                    <a:pt x="28" y="36"/>
                  </a:cubicBezTo>
                  <a:cubicBezTo>
                    <a:pt x="28" y="35"/>
                    <a:pt x="28" y="35"/>
                    <a:pt x="28" y="35"/>
                  </a:cubicBezTo>
                  <a:cubicBezTo>
                    <a:pt x="29" y="35"/>
                    <a:pt x="28" y="36"/>
                    <a:pt x="28" y="36"/>
                  </a:cubicBezTo>
                  <a:cubicBezTo>
                    <a:pt x="27" y="36"/>
                    <a:pt x="28" y="38"/>
                    <a:pt x="27" y="37"/>
                  </a:cubicBezTo>
                  <a:cubicBezTo>
                    <a:pt x="26" y="38"/>
                    <a:pt x="25" y="39"/>
                    <a:pt x="26" y="4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4" y="41"/>
                    <a:pt x="25" y="42"/>
                    <a:pt x="24" y="42"/>
                  </a:cubicBezTo>
                  <a:cubicBezTo>
                    <a:pt x="24" y="43"/>
                    <a:pt x="23" y="43"/>
                    <a:pt x="23" y="44"/>
                  </a:cubicBezTo>
                  <a:cubicBezTo>
                    <a:pt x="22" y="44"/>
                    <a:pt x="23" y="45"/>
                    <a:pt x="22" y="45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0" y="45"/>
                    <a:pt x="20" y="45"/>
                    <a:pt x="20" y="45"/>
                  </a:cubicBezTo>
                  <a:cubicBezTo>
                    <a:pt x="20" y="44"/>
                    <a:pt x="20" y="44"/>
                    <a:pt x="20" y="44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9" y="43"/>
                    <a:pt x="18" y="44"/>
                    <a:pt x="17" y="43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7" y="42"/>
                    <a:pt x="16" y="43"/>
                    <a:pt x="15" y="42"/>
                  </a:cubicBezTo>
                  <a:cubicBezTo>
                    <a:pt x="15" y="43"/>
                    <a:pt x="15" y="43"/>
                    <a:pt x="15" y="43"/>
                  </a:cubicBezTo>
                  <a:cubicBezTo>
                    <a:pt x="14" y="43"/>
                    <a:pt x="15" y="42"/>
                    <a:pt x="14" y="42"/>
                  </a:cubicBezTo>
                  <a:cubicBezTo>
                    <a:pt x="14" y="41"/>
                    <a:pt x="13" y="40"/>
                    <a:pt x="14" y="40"/>
                  </a:cubicBezTo>
                  <a:cubicBezTo>
                    <a:pt x="15" y="40"/>
                    <a:pt x="16" y="39"/>
                    <a:pt x="16" y="39"/>
                  </a:cubicBezTo>
                  <a:cubicBezTo>
                    <a:pt x="16" y="37"/>
                    <a:pt x="17" y="37"/>
                    <a:pt x="18" y="36"/>
                  </a:cubicBezTo>
                  <a:cubicBezTo>
                    <a:pt x="19" y="36"/>
                    <a:pt x="18" y="35"/>
                    <a:pt x="19" y="35"/>
                  </a:cubicBezTo>
                  <a:cubicBezTo>
                    <a:pt x="20" y="34"/>
                    <a:pt x="21" y="35"/>
                    <a:pt x="21" y="34"/>
                  </a:cubicBezTo>
                  <a:cubicBezTo>
                    <a:pt x="21" y="33"/>
                    <a:pt x="21" y="33"/>
                    <a:pt x="22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3" y="32"/>
                    <a:pt x="24" y="32"/>
                    <a:pt x="24" y="31"/>
                  </a:cubicBezTo>
                  <a:cubicBezTo>
                    <a:pt x="25" y="31"/>
                    <a:pt x="25" y="30"/>
                    <a:pt x="26" y="30"/>
                  </a:cubicBezTo>
                  <a:close/>
                  <a:moveTo>
                    <a:pt x="35" y="42"/>
                  </a:moveTo>
                  <a:cubicBezTo>
                    <a:pt x="34" y="42"/>
                    <a:pt x="34" y="42"/>
                    <a:pt x="34" y="42"/>
                  </a:cubicBezTo>
                  <a:cubicBezTo>
                    <a:pt x="34" y="42"/>
                    <a:pt x="34" y="42"/>
                    <a:pt x="34" y="42"/>
                  </a:cubicBezTo>
                  <a:cubicBezTo>
                    <a:pt x="34" y="42"/>
                    <a:pt x="35" y="42"/>
                    <a:pt x="35" y="42"/>
                  </a:cubicBezTo>
                  <a:close/>
                  <a:moveTo>
                    <a:pt x="51" y="47"/>
                  </a:moveTo>
                  <a:cubicBezTo>
                    <a:pt x="52" y="46"/>
                    <a:pt x="53" y="47"/>
                    <a:pt x="53" y="46"/>
                  </a:cubicBezTo>
                  <a:cubicBezTo>
                    <a:pt x="53" y="47"/>
                    <a:pt x="54" y="47"/>
                    <a:pt x="54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4" y="48"/>
                    <a:pt x="55" y="49"/>
                    <a:pt x="54" y="49"/>
                  </a:cubicBezTo>
                  <a:cubicBezTo>
                    <a:pt x="55" y="49"/>
                    <a:pt x="55" y="50"/>
                    <a:pt x="56" y="50"/>
                  </a:cubicBezTo>
                  <a:cubicBezTo>
                    <a:pt x="56" y="50"/>
                    <a:pt x="56" y="51"/>
                    <a:pt x="55" y="51"/>
                  </a:cubicBezTo>
                  <a:cubicBezTo>
                    <a:pt x="56" y="51"/>
                    <a:pt x="56" y="52"/>
                    <a:pt x="56" y="52"/>
                  </a:cubicBezTo>
                  <a:cubicBezTo>
                    <a:pt x="56" y="53"/>
                    <a:pt x="55" y="53"/>
                    <a:pt x="55" y="53"/>
                  </a:cubicBezTo>
                  <a:cubicBezTo>
                    <a:pt x="55" y="52"/>
                    <a:pt x="55" y="52"/>
                    <a:pt x="55" y="52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3" y="53"/>
                    <a:pt x="52" y="52"/>
                    <a:pt x="52" y="53"/>
                  </a:cubicBezTo>
                  <a:cubicBezTo>
                    <a:pt x="51" y="52"/>
                    <a:pt x="51" y="52"/>
                    <a:pt x="51" y="52"/>
                  </a:cubicBezTo>
                  <a:cubicBezTo>
                    <a:pt x="51" y="53"/>
                    <a:pt x="50" y="52"/>
                    <a:pt x="49" y="52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8" y="52"/>
                    <a:pt x="47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5" y="53"/>
                    <a:pt x="45" y="53"/>
                    <a:pt x="45" y="53"/>
                  </a:cubicBezTo>
                  <a:cubicBezTo>
                    <a:pt x="45" y="53"/>
                    <a:pt x="44" y="52"/>
                    <a:pt x="43" y="53"/>
                  </a:cubicBezTo>
                  <a:cubicBezTo>
                    <a:pt x="42" y="53"/>
                    <a:pt x="41" y="53"/>
                    <a:pt x="40" y="53"/>
                  </a:cubicBezTo>
                  <a:cubicBezTo>
                    <a:pt x="40" y="53"/>
                    <a:pt x="39" y="53"/>
                    <a:pt x="39" y="53"/>
                  </a:cubicBezTo>
                  <a:cubicBezTo>
                    <a:pt x="37" y="53"/>
                    <a:pt x="36" y="54"/>
                    <a:pt x="35" y="53"/>
                  </a:cubicBezTo>
                  <a:cubicBezTo>
                    <a:pt x="34" y="54"/>
                    <a:pt x="33" y="54"/>
                    <a:pt x="33" y="54"/>
                  </a:cubicBezTo>
                  <a:cubicBezTo>
                    <a:pt x="32" y="54"/>
                    <a:pt x="31" y="53"/>
                    <a:pt x="30" y="54"/>
                  </a:cubicBezTo>
                  <a:cubicBezTo>
                    <a:pt x="29" y="54"/>
                    <a:pt x="28" y="54"/>
                    <a:pt x="27" y="54"/>
                  </a:cubicBezTo>
                  <a:cubicBezTo>
                    <a:pt x="27" y="53"/>
                    <a:pt x="27" y="54"/>
                    <a:pt x="26" y="54"/>
                  </a:cubicBezTo>
                  <a:cubicBezTo>
                    <a:pt x="26" y="54"/>
                    <a:pt x="26" y="55"/>
                    <a:pt x="26" y="55"/>
                  </a:cubicBezTo>
                  <a:cubicBezTo>
                    <a:pt x="26" y="55"/>
                    <a:pt x="26" y="54"/>
                    <a:pt x="25" y="54"/>
                  </a:cubicBezTo>
                  <a:cubicBezTo>
                    <a:pt x="25" y="55"/>
                    <a:pt x="25" y="55"/>
                    <a:pt x="25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23" y="56"/>
                    <a:pt x="21" y="55"/>
                    <a:pt x="20" y="55"/>
                  </a:cubicBezTo>
                  <a:cubicBezTo>
                    <a:pt x="19" y="55"/>
                    <a:pt x="18" y="56"/>
                    <a:pt x="17" y="56"/>
                  </a:cubicBezTo>
                  <a:cubicBezTo>
                    <a:pt x="16" y="57"/>
                    <a:pt x="15" y="56"/>
                    <a:pt x="14" y="57"/>
                  </a:cubicBezTo>
                  <a:cubicBezTo>
                    <a:pt x="13" y="56"/>
                    <a:pt x="12" y="58"/>
                    <a:pt x="12" y="57"/>
                  </a:cubicBezTo>
                  <a:cubicBezTo>
                    <a:pt x="12" y="56"/>
                    <a:pt x="12" y="56"/>
                    <a:pt x="11" y="56"/>
                  </a:cubicBezTo>
                  <a:cubicBezTo>
                    <a:pt x="11" y="57"/>
                    <a:pt x="11" y="57"/>
                    <a:pt x="11" y="58"/>
                  </a:cubicBezTo>
                  <a:cubicBezTo>
                    <a:pt x="10" y="58"/>
                    <a:pt x="9" y="58"/>
                    <a:pt x="9" y="58"/>
                  </a:cubicBezTo>
                  <a:cubicBezTo>
                    <a:pt x="9" y="58"/>
                    <a:pt x="9" y="57"/>
                    <a:pt x="9" y="57"/>
                  </a:cubicBezTo>
                  <a:cubicBezTo>
                    <a:pt x="8" y="58"/>
                    <a:pt x="7" y="59"/>
                    <a:pt x="7" y="58"/>
                  </a:cubicBezTo>
                  <a:cubicBezTo>
                    <a:pt x="6" y="58"/>
                    <a:pt x="6" y="58"/>
                    <a:pt x="6" y="57"/>
                  </a:cubicBezTo>
                  <a:cubicBezTo>
                    <a:pt x="5" y="58"/>
                    <a:pt x="5" y="58"/>
                    <a:pt x="5" y="58"/>
                  </a:cubicBezTo>
                  <a:cubicBezTo>
                    <a:pt x="5" y="57"/>
                    <a:pt x="3" y="57"/>
                    <a:pt x="3" y="56"/>
                  </a:cubicBezTo>
                  <a:cubicBezTo>
                    <a:pt x="2" y="57"/>
                    <a:pt x="2" y="56"/>
                    <a:pt x="1" y="56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0" y="54"/>
                    <a:pt x="1" y="54"/>
                    <a:pt x="1" y="53"/>
                  </a:cubicBezTo>
                  <a:cubicBezTo>
                    <a:pt x="1" y="54"/>
                    <a:pt x="1" y="54"/>
                    <a:pt x="1" y="54"/>
                  </a:cubicBezTo>
                  <a:cubicBezTo>
                    <a:pt x="2" y="53"/>
                    <a:pt x="3" y="53"/>
                    <a:pt x="4" y="52"/>
                  </a:cubicBezTo>
                  <a:cubicBezTo>
                    <a:pt x="4" y="53"/>
                    <a:pt x="5" y="53"/>
                    <a:pt x="5" y="53"/>
                  </a:cubicBezTo>
                  <a:cubicBezTo>
                    <a:pt x="5" y="52"/>
                    <a:pt x="7" y="53"/>
                    <a:pt x="8" y="52"/>
                  </a:cubicBezTo>
                  <a:cubicBezTo>
                    <a:pt x="8" y="52"/>
                    <a:pt x="9" y="52"/>
                    <a:pt x="9" y="51"/>
                  </a:cubicBezTo>
                  <a:cubicBezTo>
                    <a:pt x="9" y="52"/>
                    <a:pt x="10" y="52"/>
                    <a:pt x="10" y="52"/>
                  </a:cubicBezTo>
                  <a:cubicBezTo>
                    <a:pt x="11" y="51"/>
                    <a:pt x="12" y="51"/>
                    <a:pt x="13" y="51"/>
                  </a:cubicBezTo>
                  <a:cubicBezTo>
                    <a:pt x="13" y="51"/>
                    <a:pt x="13" y="51"/>
                    <a:pt x="13" y="51"/>
                  </a:cubicBezTo>
                  <a:cubicBezTo>
                    <a:pt x="14" y="51"/>
                    <a:pt x="14" y="51"/>
                    <a:pt x="14" y="51"/>
                  </a:cubicBezTo>
                  <a:cubicBezTo>
                    <a:pt x="14" y="51"/>
                    <a:pt x="15" y="50"/>
                    <a:pt x="16" y="50"/>
                  </a:cubicBezTo>
                  <a:cubicBezTo>
                    <a:pt x="17" y="51"/>
                    <a:pt x="18" y="50"/>
                    <a:pt x="18" y="49"/>
                  </a:cubicBezTo>
                  <a:cubicBezTo>
                    <a:pt x="19" y="50"/>
                    <a:pt x="19" y="50"/>
                    <a:pt x="20" y="50"/>
                  </a:cubicBezTo>
                  <a:cubicBezTo>
                    <a:pt x="20" y="49"/>
                    <a:pt x="21" y="50"/>
                    <a:pt x="21" y="49"/>
                  </a:cubicBezTo>
                  <a:cubicBezTo>
                    <a:pt x="22" y="50"/>
                    <a:pt x="23" y="49"/>
                    <a:pt x="23" y="49"/>
                  </a:cubicBezTo>
                  <a:cubicBezTo>
                    <a:pt x="24" y="49"/>
                    <a:pt x="24" y="49"/>
                    <a:pt x="24" y="49"/>
                  </a:cubicBezTo>
                  <a:cubicBezTo>
                    <a:pt x="25" y="49"/>
                    <a:pt x="26" y="49"/>
                    <a:pt x="27" y="49"/>
                  </a:cubicBezTo>
                  <a:cubicBezTo>
                    <a:pt x="28" y="49"/>
                    <a:pt x="29" y="48"/>
                    <a:pt x="29" y="49"/>
                  </a:cubicBezTo>
                  <a:cubicBezTo>
                    <a:pt x="29" y="49"/>
                    <a:pt x="30" y="49"/>
                    <a:pt x="30" y="48"/>
                  </a:cubicBezTo>
                  <a:cubicBezTo>
                    <a:pt x="30" y="49"/>
                    <a:pt x="30" y="49"/>
                    <a:pt x="30" y="49"/>
                  </a:cubicBezTo>
                  <a:cubicBezTo>
                    <a:pt x="31" y="48"/>
                    <a:pt x="32" y="49"/>
                    <a:pt x="33" y="49"/>
                  </a:cubicBezTo>
                  <a:cubicBezTo>
                    <a:pt x="34" y="49"/>
                    <a:pt x="35" y="48"/>
                    <a:pt x="36" y="48"/>
                  </a:cubicBezTo>
                  <a:cubicBezTo>
                    <a:pt x="36" y="47"/>
                    <a:pt x="38" y="49"/>
                    <a:pt x="39" y="47"/>
                  </a:cubicBezTo>
                  <a:cubicBezTo>
                    <a:pt x="40" y="47"/>
                    <a:pt x="41" y="49"/>
                    <a:pt x="41" y="47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2" y="48"/>
                    <a:pt x="43" y="47"/>
                    <a:pt x="44" y="47"/>
                  </a:cubicBezTo>
                  <a:cubicBezTo>
                    <a:pt x="45" y="47"/>
                    <a:pt x="46" y="47"/>
                    <a:pt x="47" y="46"/>
                  </a:cubicBezTo>
                  <a:cubicBezTo>
                    <a:pt x="47" y="47"/>
                    <a:pt x="48" y="47"/>
                    <a:pt x="49" y="47"/>
                  </a:cubicBezTo>
                  <a:cubicBezTo>
                    <a:pt x="49" y="46"/>
                    <a:pt x="51" y="46"/>
                    <a:pt x="51" y="47"/>
                  </a:cubicBezTo>
                  <a:close/>
                  <a:moveTo>
                    <a:pt x="11" y="57"/>
                  </a:moveTo>
                  <a:cubicBezTo>
                    <a:pt x="11" y="57"/>
                    <a:pt x="11" y="57"/>
                    <a:pt x="11" y="57"/>
                  </a:cubicBezTo>
                  <a:cubicBezTo>
                    <a:pt x="10" y="57"/>
                    <a:pt x="10" y="57"/>
                    <a:pt x="10" y="57"/>
                  </a:cubicBezTo>
                  <a:lnTo>
                    <a:pt x="11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14"/>
            <p:cNvSpPr>
              <a:spLocks noEditPoints="1"/>
            </p:cNvSpPr>
            <p:nvPr/>
          </p:nvSpPr>
          <p:spPr bwMode="auto">
            <a:xfrm>
              <a:off x="4696" y="4155"/>
              <a:ext cx="101" cy="112"/>
            </a:xfrm>
            <a:custGeom>
              <a:avLst/>
              <a:gdLst>
                <a:gd name="T0" fmla="*/ 20 w 39"/>
                <a:gd name="T1" fmla="*/ 3 h 42"/>
                <a:gd name="T2" fmla="*/ 20 w 39"/>
                <a:gd name="T3" fmla="*/ 8 h 42"/>
                <a:gd name="T4" fmla="*/ 23 w 39"/>
                <a:gd name="T5" fmla="*/ 9 h 42"/>
                <a:gd name="T6" fmla="*/ 24 w 39"/>
                <a:gd name="T7" fmla="*/ 10 h 42"/>
                <a:gd name="T8" fmla="*/ 22 w 39"/>
                <a:gd name="T9" fmla="*/ 13 h 42"/>
                <a:gd name="T10" fmla="*/ 20 w 39"/>
                <a:gd name="T11" fmla="*/ 18 h 42"/>
                <a:gd name="T12" fmla="*/ 23 w 39"/>
                <a:gd name="T13" fmla="*/ 19 h 42"/>
                <a:gd name="T14" fmla="*/ 19 w 39"/>
                <a:gd name="T15" fmla="*/ 22 h 42"/>
                <a:gd name="T16" fmla="*/ 15 w 39"/>
                <a:gd name="T17" fmla="*/ 24 h 42"/>
                <a:gd name="T18" fmla="*/ 11 w 39"/>
                <a:gd name="T19" fmla="*/ 26 h 42"/>
                <a:gd name="T20" fmla="*/ 6 w 39"/>
                <a:gd name="T21" fmla="*/ 32 h 42"/>
                <a:gd name="T22" fmla="*/ 4 w 39"/>
                <a:gd name="T23" fmla="*/ 35 h 42"/>
                <a:gd name="T24" fmla="*/ 1 w 39"/>
                <a:gd name="T25" fmla="*/ 39 h 42"/>
                <a:gd name="T26" fmla="*/ 1 w 39"/>
                <a:gd name="T27" fmla="*/ 36 h 42"/>
                <a:gd name="T28" fmla="*/ 2 w 39"/>
                <a:gd name="T29" fmla="*/ 32 h 42"/>
                <a:gd name="T30" fmla="*/ 7 w 39"/>
                <a:gd name="T31" fmla="*/ 28 h 42"/>
                <a:gd name="T32" fmla="*/ 10 w 39"/>
                <a:gd name="T33" fmla="*/ 25 h 42"/>
                <a:gd name="T34" fmla="*/ 9 w 39"/>
                <a:gd name="T35" fmla="*/ 20 h 42"/>
                <a:gd name="T36" fmla="*/ 9 w 39"/>
                <a:gd name="T37" fmla="*/ 20 h 42"/>
                <a:gd name="T38" fmla="*/ 12 w 39"/>
                <a:gd name="T39" fmla="*/ 20 h 42"/>
                <a:gd name="T40" fmla="*/ 15 w 39"/>
                <a:gd name="T41" fmla="*/ 18 h 42"/>
                <a:gd name="T42" fmla="*/ 13 w 39"/>
                <a:gd name="T43" fmla="*/ 16 h 42"/>
                <a:gd name="T44" fmla="*/ 8 w 39"/>
                <a:gd name="T45" fmla="*/ 15 h 42"/>
                <a:gd name="T46" fmla="*/ 6 w 39"/>
                <a:gd name="T47" fmla="*/ 14 h 42"/>
                <a:gd name="T48" fmla="*/ 13 w 39"/>
                <a:gd name="T49" fmla="*/ 12 h 42"/>
                <a:gd name="T50" fmla="*/ 15 w 39"/>
                <a:gd name="T51" fmla="*/ 6 h 42"/>
                <a:gd name="T52" fmla="*/ 15 w 39"/>
                <a:gd name="T53" fmla="*/ 2 h 42"/>
                <a:gd name="T54" fmla="*/ 15 w 39"/>
                <a:gd name="T55" fmla="*/ 1 h 42"/>
                <a:gd name="T56" fmla="*/ 16 w 39"/>
                <a:gd name="T57" fmla="*/ 1 h 42"/>
                <a:gd name="T58" fmla="*/ 32 w 39"/>
                <a:gd name="T59" fmla="*/ 25 h 42"/>
                <a:gd name="T60" fmla="*/ 35 w 39"/>
                <a:gd name="T61" fmla="*/ 26 h 42"/>
                <a:gd name="T62" fmla="*/ 39 w 39"/>
                <a:gd name="T63" fmla="*/ 29 h 42"/>
                <a:gd name="T64" fmla="*/ 36 w 39"/>
                <a:gd name="T65" fmla="*/ 31 h 42"/>
                <a:gd name="T66" fmla="*/ 34 w 39"/>
                <a:gd name="T67" fmla="*/ 30 h 42"/>
                <a:gd name="T68" fmla="*/ 32 w 39"/>
                <a:gd name="T69" fmla="*/ 27 h 42"/>
                <a:gd name="T70" fmla="*/ 31 w 39"/>
                <a:gd name="T71" fmla="*/ 27 h 42"/>
                <a:gd name="T72" fmla="*/ 32 w 39"/>
                <a:gd name="T73" fmla="*/ 25 h 42"/>
                <a:gd name="T74" fmla="*/ 24 w 39"/>
                <a:gd name="T75" fmla="*/ 28 h 42"/>
                <a:gd name="T76" fmla="*/ 25 w 39"/>
                <a:gd name="T77" fmla="*/ 30 h 42"/>
                <a:gd name="T78" fmla="*/ 29 w 39"/>
                <a:gd name="T79" fmla="*/ 34 h 42"/>
                <a:gd name="T80" fmla="*/ 31 w 39"/>
                <a:gd name="T81" fmla="*/ 37 h 42"/>
                <a:gd name="T82" fmla="*/ 27 w 39"/>
                <a:gd name="T83" fmla="*/ 40 h 42"/>
                <a:gd name="T84" fmla="*/ 23 w 39"/>
                <a:gd name="T85" fmla="*/ 41 h 42"/>
                <a:gd name="T86" fmla="*/ 17 w 39"/>
                <a:gd name="T87" fmla="*/ 41 h 42"/>
                <a:gd name="T88" fmla="*/ 12 w 39"/>
                <a:gd name="T89" fmla="*/ 37 h 42"/>
                <a:gd name="T90" fmla="*/ 10 w 39"/>
                <a:gd name="T91" fmla="*/ 33 h 42"/>
                <a:gd name="T92" fmla="*/ 9 w 39"/>
                <a:gd name="T93" fmla="*/ 31 h 42"/>
                <a:gd name="T94" fmla="*/ 11 w 39"/>
                <a:gd name="T95" fmla="*/ 32 h 42"/>
                <a:gd name="T96" fmla="*/ 17 w 39"/>
                <a:gd name="T97" fmla="*/ 37 h 42"/>
                <a:gd name="T98" fmla="*/ 24 w 39"/>
                <a:gd name="T99" fmla="*/ 37 h 42"/>
                <a:gd name="T100" fmla="*/ 25 w 39"/>
                <a:gd name="T101" fmla="*/ 35 h 42"/>
                <a:gd name="T102" fmla="*/ 23 w 39"/>
                <a:gd name="T103" fmla="*/ 32 h 42"/>
                <a:gd name="T104" fmla="*/ 22 w 39"/>
                <a:gd name="T105" fmla="*/ 30 h 42"/>
                <a:gd name="T106" fmla="*/ 21 w 39"/>
                <a:gd name="T107" fmla="*/ 29 h 42"/>
                <a:gd name="T108" fmla="*/ 19 w 39"/>
                <a:gd name="T109" fmla="*/ 28 h 42"/>
                <a:gd name="T110" fmla="*/ 18 w 39"/>
                <a:gd name="T111" fmla="*/ 31 h 42"/>
                <a:gd name="T112" fmla="*/ 20 w 39"/>
                <a:gd name="T113" fmla="*/ 33 h 42"/>
                <a:gd name="T114" fmla="*/ 18 w 39"/>
                <a:gd name="T115" fmla="*/ 35 h 42"/>
                <a:gd name="T116" fmla="*/ 16 w 39"/>
                <a:gd name="T117" fmla="*/ 30 h 42"/>
                <a:gd name="T118" fmla="*/ 17 w 39"/>
                <a:gd name="T119" fmla="*/ 28 h 42"/>
                <a:gd name="T120" fmla="*/ 22 w 39"/>
                <a:gd name="T121" fmla="*/ 2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" h="42">
                  <a:moveTo>
                    <a:pt x="18" y="1"/>
                  </a:moveTo>
                  <a:cubicBezTo>
                    <a:pt x="19" y="1"/>
                    <a:pt x="19" y="2"/>
                    <a:pt x="19" y="2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20" y="3"/>
                    <a:pt x="20" y="4"/>
                    <a:pt x="20" y="4"/>
                  </a:cubicBezTo>
                  <a:cubicBezTo>
                    <a:pt x="20" y="5"/>
                    <a:pt x="20" y="7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2" y="8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3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1"/>
                    <a:pt x="25" y="11"/>
                    <a:pt x="24" y="11"/>
                  </a:cubicBezTo>
                  <a:cubicBezTo>
                    <a:pt x="23" y="11"/>
                    <a:pt x="24" y="12"/>
                    <a:pt x="24" y="12"/>
                  </a:cubicBezTo>
                  <a:cubicBezTo>
                    <a:pt x="23" y="13"/>
                    <a:pt x="22" y="12"/>
                    <a:pt x="22" y="13"/>
                  </a:cubicBezTo>
                  <a:cubicBezTo>
                    <a:pt x="21" y="13"/>
                    <a:pt x="20" y="14"/>
                    <a:pt x="20" y="15"/>
                  </a:cubicBezTo>
                  <a:cubicBezTo>
                    <a:pt x="19" y="15"/>
                    <a:pt x="20" y="15"/>
                    <a:pt x="19" y="15"/>
                  </a:cubicBezTo>
                  <a:cubicBezTo>
                    <a:pt x="20" y="16"/>
                    <a:pt x="18" y="18"/>
                    <a:pt x="20" y="18"/>
                  </a:cubicBezTo>
                  <a:cubicBezTo>
                    <a:pt x="20" y="18"/>
                    <a:pt x="21" y="18"/>
                    <a:pt x="21" y="18"/>
                  </a:cubicBezTo>
                  <a:cubicBezTo>
                    <a:pt x="22" y="18"/>
                    <a:pt x="22" y="19"/>
                    <a:pt x="22" y="19"/>
                  </a:cubicBezTo>
                  <a:cubicBezTo>
                    <a:pt x="22" y="19"/>
                    <a:pt x="23" y="19"/>
                    <a:pt x="23" y="19"/>
                  </a:cubicBezTo>
                  <a:cubicBezTo>
                    <a:pt x="23" y="20"/>
                    <a:pt x="23" y="20"/>
                    <a:pt x="22" y="21"/>
                  </a:cubicBezTo>
                  <a:cubicBezTo>
                    <a:pt x="23" y="21"/>
                    <a:pt x="22" y="21"/>
                    <a:pt x="22" y="22"/>
                  </a:cubicBezTo>
                  <a:cubicBezTo>
                    <a:pt x="21" y="22"/>
                    <a:pt x="20" y="22"/>
                    <a:pt x="19" y="22"/>
                  </a:cubicBezTo>
                  <a:cubicBezTo>
                    <a:pt x="19" y="22"/>
                    <a:pt x="18" y="22"/>
                    <a:pt x="18" y="22"/>
                  </a:cubicBezTo>
                  <a:cubicBezTo>
                    <a:pt x="18" y="23"/>
                    <a:pt x="17" y="23"/>
                    <a:pt x="17" y="23"/>
                  </a:cubicBezTo>
                  <a:cubicBezTo>
                    <a:pt x="16" y="23"/>
                    <a:pt x="16" y="25"/>
                    <a:pt x="15" y="24"/>
                  </a:cubicBezTo>
                  <a:cubicBezTo>
                    <a:pt x="14" y="24"/>
                    <a:pt x="14" y="24"/>
                    <a:pt x="13" y="24"/>
                  </a:cubicBezTo>
                  <a:cubicBezTo>
                    <a:pt x="13" y="24"/>
                    <a:pt x="13" y="24"/>
                    <a:pt x="12" y="24"/>
                  </a:cubicBezTo>
                  <a:cubicBezTo>
                    <a:pt x="12" y="25"/>
                    <a:pt x="11" y="25"/>
                    <a:pt x="11" y="26"/>
                  </a:cubicBezTo>
                  <a:cubicBezTo>
                    <a:pt x="9" y="28"/>
                    <a:pt x="8" y="30"/>
                    <a:pt x="6" y="31"/>
                  </a:cubicBezTo>
                  <a:cubicBezTo>
                    <a:pt x="6" y="31"/>
                    <a:pt x="5" y="31"/>
                    <a:pt x="5" y="32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6" y="32"/>
                    <a:pt x="5" y="32"/>
                    <a:pt x="5" y="33"/>
                  </a:cubicBezTo>
                  <a:cubicBezTo>
                    <a:pt x="4" y="33"/>
                    <a:pt x="5" y="34"/>
                    <a:pt x="4" y="34"/>
                  </a:cubicBezTo>
                  <a:cubicBezTo>
                    <a:pt x="5" y="34"/>
                    <a:pt x="4" y="35"/>
                    <a:pt x="4" y="35"/>
                  </a:cubicBezTo>
                  <a:cubicBezTo>
                    <a:pt x="4" y="35"/>
                    <a:pt x="4" y="35"/>
                    <a:pt x="4" y="36"/>
                  </a:cubicBezTo>
                  <a:cubicBezTo>
                    <a:pt x="4" y="36"/>
                    <a:pt x="4" y="36"/>
                    <a:pt x="4" y="37"/>
                  </a:cubicBezTo>
                  <a:cubicBezTo>
                    <a:pt x="3" y="38"/>
                    <a:pt x="3" y="39"/>
                    <a:pt x="1" y="39"/>
                  </a:cubicBezTo>
                  <a:cubicBezTo>
                    <a:pt x="1" y="39"/>
                    <a:pt x="1" y="38"/>
                    <a:pt x="0" y="37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1" y="37"/>
                    <a:pt x="1" y="37"/>
                    <a:pt x="1" y="36"/>
                  </a:cubicBezTo>
                  <a:cubicBezTo>
                    <a:pt x="1" y="36"/>
                    <a:pt x="1" y="35"/>
                    <a:pt x="1" y="35"/>
                  </a:cubicBezTo>
                  <a:cubicBezTo>
                    <a:pt x="1" y="34"/>
                    <a:pt x="1" y="33"/>
                    <a:pt x="2" y="33"/>
                  </a:cubicBezTo>
                  <a:cubicBezTo>
                    <a:pt x="2" y="33"/>
                    <a:pt x="2" y="33"/>
                    <a:pt x="2" y="32"/>
                  </a:cubicBezTo>
                  <a:cubicBezTo>
                    <a:pt x="3" y="32"/>
                    <a:pt x="3" y="31"/>
                    <a:pt x="3" y="31"/>
                  </a:cubicBezTo>
                  <a:cubicBezTo>
                    <a:pt x="3" y="31"/>
                    <a:pt x="4" y="31"/>
                    <a:pt x="4" y="30"/>
                  </a:cubicBezTo>
                  <a:cubicBezTo>
                    <a:pt x="5" y="29"/>
                    <a:pt x="6" y="29"/>
                    <a:pt x="7" y="28"/>
                  </a:cubicBezTo>
                  <a:cubicBezTo>
                    <a:pt x="7" y="28"/>
                    <a:pt x="8" y="27"/>
                    <a:pt x="8" y="27"/>
                  </a:cubicBezTo>
                  <a:cubicBezTo>
                    <a:pt x="8" y="27"/>
                    <a:pt x="9" y="26"/>
                    <a:pt x="9" y="26"/>
                  </a:cubicBezTo>
                  <a:cubicBezTo>
                    <a:pt x="9" y="26"/>
                    <a:pt x="10" y="26"/>
                    <a:pt x="10" y="25"/>
                  </a:cubicBezTo>
                  <a:cubicBezTo>
                    <a:pt x="10" y="25"/>
                    <a:pt x="11" y="24"/>
                    <a:pt x="12" y="24"/>
                  </a:cubicBezTo>
                  <a:cubicBezTo>
                    <a:pt x="12" y="23"/>
                    <a:pt x="10" y="23"/>
                    <a:pt x="10" y="22"/>
                  </a:cubicBezTo>
                  <a:cubicBezTo>
                    <a:pt x="10" y="22"/>
                    <a:pt x="9" y="21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19"/>
                    <a:pt x="9" y="20"/>
                    <a:pt x="9" y="19"/>
                  </a:cubicBezTo>
                  <a:cubicBezTo>
                    <a:pt x="10" y="20"/>
                    <a:pt x="10" y="19"/>
                    <a:pt x="11" y="20"/>
                  </a:cubicBezTo>
                  <a:cubicBezTo>
                    <a:pt x="11" y="20"/>
                    <a:pt x="12" y="19"/>
                    <a:pt x="12" y="20"/>
                  </a:cubicBezTo>
                  <a:cubicBezTo>
                    <a:pt x="12" y="20"/>
                    <a:pt x="13" y="20"/>
                    <a:pt x="13" y="20"/>
                  </a:cubicBezTo>
                  <a:cubicBezTo>
                    <a:pt x="14" y="20"/>
                    <a:pt x="14" y="19"/>
                    <a:pt x="14" y="19"/>
                  </a:cubicBezTo>
                  <a:cubicBezTo>
                    <a:pt x="14" y="19"/>
                    <a:pt x="15" y="19"/>
                    <a:pt x="15" y="18"/>
                  </a:cubicBezTo>
                  <a:cubicBezTo>
                    <a:pt x="15" y="18"/>
                    <a:pt x="16" y="17"/>
                    <a:pt x="16" y="17"/>
                  </a:cubicBezTo>
                  <a:cubicBezTo>
                    <a:pt x="15" y="16"/>
                    <a:pt x="14" y="17"/>
                    <a:pt x="14" y="17"/>
                  </a:cubicBezTo>
                  <a:cubicBezTo>
                    <a:pt x="14" y="16"/>
                    <a:pt x="13" y="16"/>
                    <a:pt x="13" y="16"/>
                  </a:cubicBezTo>
                  <a:cubicBezTo>
                    <a:pt x="12" y="16"/>
                    <a:pt x="11" y="16"/>
                    <a:pt x="10" y="16"/>
                  </a:cubicBezTo>
                  <a:cubicBezTo>
                    <a:pt x="9" y="15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6" y="14"/>
                    <a:pt x="6" y="14"/>
                  </a:cubicBezTo>
                  <a:cubicBezTo>
                    <a:pt x="6" y="14"/>
                    <a:pt x="6" y="14"/>
                    <a:pt x="6" y="13"/>
                  </a:cubicBezTo>
                  <a:cubicBezTo>
                    <a:pt x="6" y="14"/>
                    <a:pt x="6" y="14"/>
                    <a:pt x="7" y="13"/>
                  </a:cubicBezTo>
                  <a:cubicBezTo>
                    <a:pt x="9" y="13"/>
                    <a:pt x="11" y="13"/>
                    <a:pt x="13" y="12"/>
                  </a:cubicBezTo>
                  <a:cubicBezTo>
                    <a:pt x="14" y="11"/>
                    <a:pt x="15" y="11"/>
                    <a:pt x="15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8"/>
                    <a:pt x="15" y="7"/>
                    <a:pt x="15" y="6"/>
                  </a:cubicBezTo>
                  <a:cubicBezTo>
                    <a:pt x="15" y="6"/>
                    <a:pt x="15" y="5"/>
                    <a:pt x="14" y="5"/>
                  </a:cubicBezTo>
                  <a:cubicBezTo>
                    <a:pt x="14" y="4"/>
                    <a:pt x="15" y="4"/>
                    <a:pt x="15" y="4"/>
                  </a:cubicBezTo>
                  <a:cubicBezTo>
                    <a:pt x="15" y="3"/>
                    <a:pt x="15" y="2"/>
                    <a:pt x="15" y="2"/>
                  </a:cubicBezTo>
                  <a:cubicBezTo>
                    <a:pt x="16" y="2"/>
                    <a:pt x="16" y="2"/>
                    <a:pt x="16" y="1"/>
                  </a:cubicBezTo>
                  <a:cubicBezTo>
                    <a:pt x="16" y="1"/>
                    <a:pt x="16" y="1"/>
                    <a:pt x="15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5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7" y="0"/>
                    <a:pt x="18" y="1"/>
                  </a:cubicBezTo>
                  <a:close/>
                  <a:moveTo>
                    <a:pt x="32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33" y="25"/>
                    <a:pt x="34" y="26"/>
                    <a:pt x="35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6" y="26"/>
                    <a:pt x="36" y="26"/>
                    <a:pt x="37" y="27"/>
                  </a:cubicBezTo>
                  <a:cubicBezTo>
                    <a:pt x="38" y="27"/>
                    <a:pt x="39" y="28"/>
                    <a:pt x="39" y="29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39" y="30"/>
                    <a:pt x="39" y="30"/>
                    <a:pt x="39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31"/>
                    <a:pt x="37" y="31"/>
                    <a:pt x="36" y="31"/>
                  </a:cubicBezTo>
                  <a:cubicBezTo>
                    <a:pt x="36" y="31"/>
                    <a:pt x="35" y="31"/>
                    <a:pt x="36" y="30"/>
                  </a:cubicBezTo>
                  <a:cubicBezTo>
                    <a:pt x="35" y="30"/>
                    <a:pt x="35" y="30"/>
                    <a:pt x="34" y="29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4" y="29"/>
                    <a:pt x="34" y="29"/>
                    <a:pt x="33" y="28"/>
                  </a:cubicBezTo>
                  <a:cubicBezTo>
                    <a:pt x="33" y="28"/>
                    <a:pt x="33" y="28"/>
                    <a:pt x="33" y="28"/>
                  </a:cubicBezTo>
                  <a:cubicBezTo>
                    <a:pt x="33" y="28"/>
                    <a:pt x="33" y="27"/>
                    <a:pt x="32" y="27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1" y="26"/>
                    <a:pt x="31" y="27"/>
                    <a:pt x="31" y="27"/>
                  </a:cubicBezTo>
                  <a:cubicBezTo>
                    <a:pt x="31" y="26"/>
                    <a:pt x="30" y="26"/>
                    <a:pt x="31" y="26"/>
                  </a:cubicBezTo>
                  <a:cubicBezTo>
                    <a:pt x="31" y="26"/>
                    <a:pt x="31" y="25"/>
                    <a:pt x="30" y="26"/>
                  </a:cubicBezTo>
                  <a:cubicBezTo>
                    <a:pt x="31" y="25"/>
                    <a:pt x="31" y="26"/>
                    <a:pt x="32" y="25"/>
                  </a:cubicBezTo>
                  <a:close/>
                  <a:moveTo>
                    <a:pt x="22" y="27"/>
                  </a:moveTo>
                  <a:cubicBezTo>
                    <a:pt x="22" y="28"/>
                    <a:pt x="23" y="28"/>
                    <a:pt x="23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5" y="29"/>
                    <a:pt x="25" y="29"/>
                    <a:pt x="25" y="30"/>
                  </a:cubicBezTo>
                  <a:cubicBezTo>
                    <a:pt x="26" y="30"/>
                    <a:pt x="26" y="31"/>
                    <a:pt x="27" y="32"/>
                  </a:cubicBezTo>
                  <a:cubicBezTo>
                    <a:pt x="27" y="32"/>
                    <a:pt x="27" y="33"/>
                    <a:pt x="28" y="33"/>
                  </a:cubicBezTo>
                  <a:cubicBezTo>
                    <a:pt x="28" y="33"/>
                    <a:pt x="29" y="34"/>
                    <a:pt x="29" y="34"/>
                  </a:cubicBezTo>
                  <a:cubicBezTo>
                    <a:pt x="29" y="35"/>
                    <a:pt x="31" y="35"/>
                    <a:pt x="30" y="36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2" y="37"/>
                    <a:pt x="32" y="38"/>
                    <a:pt x="32" y="39"/>
                  </a:cubicBezTo>
                  <a:cubicBezTo>
                    <a:pt x="31" y="40"/>
                    <a:pt x="30" y="40"/>
                    <a:pt x="28" y="40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26" y="40"/>
                    <a:pt x="26" y="41"/>
                    <a:pt x="25" y="41"/>
                  </a:cubicBezTo>
                  <a:cubicBezTo>
                    <a:pt x="25" y="41"/>
                    <a:pt x="24" y="41"/>
                    <a:pt x="23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2" y="41"/>
                    <a:pt x="21" y="41"/>
                    <a:pt x="21" y="41"/>
                  </a:cubicBezTo>
                  <a:cubicBezTo>
                    <a:pt x="20" y="41"/>
                    <a:pt x="20" y="42"/>
                    <a:pt x="19" y="41"/>
                  </a:cubicBezTo>
                  <a:cubicBezTo>
                    <a:pt x="19" y="42"/>
                    <a:pt x="18" y="41"/>
                    <a:pt x="17" y="41"/>
                  </a:cubicBezTo>
                  <a:cubicBezTo>
                    <a:pt x="17" y="41"/>
                    <a:pt x="16" y="41"/>
                    <a:pt x="16" y="41"/>
                  </a:cubicBezTo>
                  <a:cubicBezTo>
                    <a:pt x="15" y="41"/>
                    <a:pt x="15" y="40"/>
                    <a:pt x="15" y="41"/>
                  </a:cubicBezTo>
                  <a:cubicBezTo>
                    <a:pt x="13" y="40"/>
                    <a:pt x="12" y="38"/>
                    <a:pt x="12" y="37"/>
                  </a:cubicBezTo>
                  <a:cubicBezTo>
                    <a:pt x="11" y="37"/>
                    <a:pt x="11" y="36"/>
                    <a:pt x="11" y="35"/>
                  </a:cubicBezTo>
                  <a:cubicBezTo>
                    <a:pt x="10" y="34"/>
                    <a:pt x="10" y="34"/>
                    <a:pt x="10" y="33"/>
                  </a:cubicBezTo>
                  <a:cubicBezTo>
                    <a:pt x="9" y="33"/>
                    <a:pt x="10" y="33"/>
                    <a:pt x="10" y="33"/>
                  </a:cubicBezTo>
                  <a:cubicBezTo>
                    <a:pt x="10" y="33"/>
                    <a:pt x="9" y="33"/>
                    <a:pt x="9" y="33"/>
                  </a:cubicBezTo>
                  <a:cubicBezTo>
                    <a:pt x="9" y="32"/>
                    <a:pt x="10" y="32"/>
                    <a:pt x="10" y="32"/>
                  </a:cubicBezTo>
                  <a:cubicBezTo>
                    <a:pt x="9" y="32"/>
                    <a:pt x="9" y="31"/>
                    <a:pt x="9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1" y="31"/>
                    <a:pt x="11" y="31"/>
                    <a:pt x="11" y="32"/>
                  </a:cubicBezTo>
                  <a:cubicBezTo>
                    <a:pt x="11" y="32"/>
                    <a:pt x="12" y="32"/>
                    <a:pt x="12" y="33"/>
                  </a:cubicBezTo>
                  <a:cubicBezTo>
                    <a:pt x="13" y="34"/>
                    <a:pt x="14" y="36"/>
                    <a:pt x="16" y="37"/>
                  </a:cubicBezTo>
                  <a:cubicBezTo>
                    <a:pt x="16" y="37"/>
                    <a:pt x="17" y="37"/>
                    <a:pt x="17" y="37"/>
                  </a:cubicBezTo>
                  <a:cubicBezTo>
                    <a:pt x="18" y="37"/>
                    <a:pt x="19" y="37"/>
                    <a:pt x="20" y="37"/>
                  </a:cubicBezTo>
                  <a:cubicBezTo>
                    <a:pt x="21" y="38"/>
                    <a:pt x="21" y="37"/>
                    <a:pt x="22" y="37"/>
                  </a:cubicBezTo>
                  <a:cubicBezTo>
                    <a:pt x="22" y="37"/>
                    <a:pt x="23" y="38"/>
                    <a:pt x="24" y="37"/>
                  </a:cubicBezTo>
                  <a:cubicBezTo>
                    <a:pt x="24" y="37"/>
                    <a:pt x="24" y="37"/>
                    <a:pt x="24" y="37"/>
                  </a:cubicBezTo>
                  <a:cubicBezTo>
                    <a:pt x="24" y="37"/>
                    <a:pt x="25" y="37"/>
                    <a:pt x="26" y="37"/>
                  </a:cubicBezTo>
                  <a:cubicBezTo>
                    <a:pt x="25" y="36"/>
                    <a:pt x="26" y="35"/>
                    <a:pt x="25" y="35"/>
                  </a:cubicBezTo>
                  <a:cubicBezTo>
                    <a:pt x="25" y="34"/>
                    <a:pt x="24" y="34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2"/>
                    <a:pt x="23" y="32"/>
                  </a:cubicBezTo>
                  <a:cubicBezTo>
                    <a:pt x="23" y="32"/>
                    <a:pt x="23" y="32"/>
                    <a:pt x="23" y="31"/>
                  </a:cubicBezTo>
                  <a:cubicBezTo>
                    <a:pt x="23" y="31"/>
                    <a:pt x="23" y="31"/>
                    <a:pt x="23" y="31"/>
                  </a:cubicBezTo>
                  <a:cubicBezTo>
                    <a:pt x="23" y="31"/>
                    <a:pt x="22" y="30"/>
                    <a:pt x="22" y="30"/>
                  </a:cubicBezTo>
                  <a:cubicBezTo>
                    <a:pt x="22" y="30"/>
                    <a:pt x="22" y="30"/>
                    <a:pt x="23" y="30"/>
                  </a:cubicBezTo>
                  <a:cubicBezTo>
                    <a:pt x="23" y="29"/>
                    <a:pt x="22" y="29"/>
                    <a:pt x="22" y="29"/>
                  </a:cubicBezTo>
                  <a:cubicBezTo>
                    <a:pt x="22" y="29"/>
                    <a:pt x="22" y="29"/>
                    <a:pt x="21" y="29"/>
                  </a:cubicBezTo>
                  <a:cubicBezTo>
                    <a:pt x="21" y="28"/>
                    <a:pt x="21" y="29"/>
                    <a:pt x="20" y="29"/>
                  </a:cubicBezTo>
                  <a:cubicBezTo>
                    <a:pt x="20" y="29"/>
                    <a:pt x="20" y="29"/>
                    <a:pt x="20" y="29"/>
                  </a:cubicBezTo>
                  <a:cubicBezTo>
                    <a:pt x="20" y="28"/>
                    <a:pt x="20" y="28"/>
                    <a:pt x="19" y="28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19" y="28"/>
                    <a:pt x="19" y="28"/>
                    <a:pt x="18" y="28"/>
                  </a:cubicBezTo>
                  <a:cubicBezTo>
                    <a:pt x="18" y="29"/>
                    <a:pt x="18" y="30"/>
                    <a:pt x="18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31"/>
                    <a:pt x="19" y="32"/>
                    <a:pt x="20" y="33"/>
                  </a:cubicBezTo>
                  <a:cubicBezTo>
                    <a:pt x="20" y="33"/>
                    <a:pt x="19" y="34"/>
                    <a:pt x="19" y="34"/>
                  </a:cubicBezTo>
                  <a:cubicBezTo>
                    <a:pt x="19" y="34"/>
                    <a:pt x="19" y="35"/>
                    <a:pt x="18" y="35"/>
                  </a:cubicBezTo>
                  <a:cubicBezTo>
                    <a:pt x="18" y="34"/>
                    <a:pt x="18" y="35"/>
                    <a:pt x="18" y="35"/>
                  </a:cubicBezTo>
                  <a:cubicBezTo>
                    <a:pt x="17" y="35"/>
                    <a:pt x="17" y="34"/>
                    <a:pt x="17" y="34"/>
                  </a:cubicBezTo>
                  <a:cubicBezTo>
                    <a:pt x="17" y="32"/>
                    <a:pt x="17" y="31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0"/>
                    <a:pt x="16" y="29"/>
                    <a:pt x="16" y="28"/>
                  </a:cubicBezTo>
                  <a:cubicBezTo>
                    <a:pt x="16" y="28"/>
                    <a:pt x="17" y="28"/>
                    <a:pt x="17" y="27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8" y="27"/>
                    <a:pt x="19" y="26"/>
                    <a:pt x="20" y="27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2" y="27"/>
                    <a:pt x="22" y="27"/>
                    <a:pt x="22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15"/>
            <p:cNvSpPr>
              <a:spLocks noEditPoints="1"/>
            </p:cNvSpPr>
            <p:nvPr/>
          </p:nvSpPr>
          <p:spPr bwMode="auto">
            <a:xfrm>
              <a:off x="5268" y="4115"/>
              <a:ext cx="98" cy="115"/>
            </a:xfrm>
            <a:custGeom>
              <a:avLst/>
              <a:gdLst>
                <a:gd name="T0" fmla="*/ 35 w 38"/>
                <a:gd name="T1" fmla="*/ 4 h 43"/>
                <a:gd name="T2" fmla="*/ 38 w 38"/>
                <a:gd name="T3" fmla="*/ 8 h 43"/>
                <a:gd name="T4" fmla="*/ 36 w 38"/>
                <a:gd name="T5" fmla="*/ 15 h 43"/>
                <a:gd name="T6" fmla="*/ 36 w 38"/>
                <a:gd name="T7" fmla="*/ 19 h 43"/>
                <a:gd name="T8" fmla="*/ 36 w 38"/>
                <a:gd name="T9" fmla="*/ 31 h 43"/>
                <a:gd name="T10" fmla="*/ 37 w 38"/>
                <a:gd name="T11" fmla="*/ 33 h 43"/>
                <a:gd name="T12" fmla="*/ 34 w 38"/>
                <a:gd name="T13" fmla="*/ 42 h 43"/>
                <a:gd name="T14" fmla="*/ 33 w 38"/>
                <a:gd name="T15" fmla="*/ 40 h 43"/>
                <a:gd name="T16" fmla="*/ 32 w 38"/>
                <a:gd name="T17" fmla="*/ 37 h 43"/>
                <a:gd name="T18" fmla="*/ 32 w 38"/>
                <a:gd name="T19" fmla="*/ 36 h 43"/>
                <a:gd name="T20" fmla="*/ 32 w 38"/>
                <a:gd name="T21" fmla="*/ 35 h 43"/>
                <a:gd name="T22" fmla="*/ 32 w 38"/>
                <a:gd name="T23" fmla="*/ 35 h 43"/>
                <a:gd name="T24" fmla="*/ 33 w 38"/>
                <a:gd name="T25" fmla="*/ 21 h 43"/>
                <a:gd name="T26" fmla="*/ 32 w 38"/>
                <a:gd name="T27" fmla="*/ 5 h 43"/>
                <a:gd name="T28" fmla="*/ 25 w 38"/>
                <a:gd name="T29" fmla="*/ 3 h 43"/>
                <a:gd name="T30" fmla="*/ 17 w 38"/>
                <a:gd name="T31" fmla="*/ 4 h 43"/>
                <a:gd name="T32" fmla="*/ 14 w 38"/>
                <a:gd name="T33" fmla="*/ 5 h 43"/>
                <a:gd name="T34" fmla="*/ 18 w 38"/>
                <a:gd name="T35" fmla="*/ 0 h 43"/>
                <a:gd name="T36" fmla="*/ 28 w 38"/>
                <a:gd name="T37" fmla="*/ 0 h 43"/>
                <a:gd name="T38" fmla="*/ 17 w 38"/>
                <a:gd name="T39" fmla="*/ 14 h 43"/>
                <a:gd name="T40" fmla="*/ 17 w 38"/>
                <a:gd name="T41" fmla="*/ 19 h 43"/>
                <a:gd name="T42" fmla="*/ 21 w 38"/>
                <a:gd name="T43" fmla="*/ 21 h 43"/>
                <a:gd name="T44" fmla="*/ 23 w 38"/>
                <a:gd name="T45" fmla="*/ 24 h 43"/>
                <a:gd name="T46" fmla="*/ 19 w 38"/>
                <a:gd name="T47" fmla="*/ 26 h 43"/>
                <a:gd name="T48" fmla="*/ 15 w 38"/>
                <a:gd name="T49" fmla="*/ 27 h 43"/>
                <a:gd name="T50" fmla="*/ 10 w 38"/>
                <a:gd name="T51" fmla="*/ 26 h 43"/>
                <a:gd name="T52" fmla="*/ 10 w 38"/>
                <a:gd name="T53" fmla="*/ 21 h 43"/>
                <a:gd name="T54" fmla="*/ 10 w 38"/>
                <a:gd name="T55" fmla="*/ 19 h 43"/>
                <a:gd name="T56" fmla="*/ 8 w 38"/>
                <a:gd name="T57" fmla="*/ 17 h 43"/>
                <a:gd name="T58" fmla="*/ 15 w 38"/>
                <a:gd name="T59" fmla="*/ 14 h 43"/>
                <a:gd name="T60" fmla="*/ 12 w 38"/>
                <a:gd name="T61" fmla="*/ 11 h 43"/>
                <a:gd name="T62" fmla="*/ 5 w 38"/>
                <a:gd name="T63" fmla="*/ 10 h 43"/>
                <a:gd name="T64" fmla="*/ 6 w 38"/>
                <a:gd name="T65" fmla="*/ 19 h 43"/>
                <a:gd name="T66" fmla="*/ 4 w 38"/>
                <a:gd name="T67" fmla="*/ 24 h 43"/>
                <a:gd name="T68" fmla="*/ 4 w 38"/>
                <a:gd name="T69" fmla="*/ 30 h 43"/>
                <a:gd name="T70" fmla="*/ 5 w 38"/>
                <a:gd name="T71" fmla="*/ 35 h 43"/>
                <a:gd name="T72" fmla="*/ 4 w 38"/>
                <a:gd name="T73" fmla="*/ 36 h 43"/>
                <a:gd name="T74" fmla="*/ 0 w 38"/>
                <a:gd name="T75" fmla="*/ 30 h 43"/>
                <a:gd name="T76" fmla="*/ 0 w 38"/>
                <a:gd name="T77" fmla="*/ 28 h 43"/>
                <a:gd name="T78" fmla="*/ 3 w 38"/>
                <a:gd name="T79" fmla="*/ 10 h 43"/>
                <a:gd name="T80" fmla="*/ 23 w 38"/>
                <a:gd name="T81" fmla="*/ 14 h 43"/>
                <a:gd name="T82" fmla="*/ 26 w 38"/>
                <a:gd name="T83" fmla="*/ 18 h 43"/>
                <a:gd name="T84" fmla="*/ 22 w 38"/>
                <a:gd name="T85" fmla="*/ 13 h 43"/>
                <a:gd name="T86" fmla="*/ 24 w 38"/>
                <a:gd name="T87" fmla="*/ 31 h 43"/>
                <a:gd name="T88" fmla="*/ 21 w 38"/>
                <a:gd name="T89" fmla="*/ 34 h 43"/>
                <a:gd name="T90" fmla="*/ 16 w 38"/>
                <a:gd name="T91" fmla="*/ 34 h 43"/>
                <a:gd name="T92" fmla="*/ 9 w 38"/>
                <a:gd name="T93" fmla="*/ 34 h 43"/>
                <a:gd name="T94" fmla="*/ 9 w 38"/>
                <a:gd name="T95" fmla="*/ 32 h 43"/>
                <a:gd name="T96" fmla="*/ 22 w 38"/>
                <a:gd name="T97" fmla="*/ 3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8" h="43">
                  <a:moveTo>
                    <a:pt x="28" y="0"/>
                  </a:moveTo>
                  <a:cubicBezTo>
                    <a:pt x="30" y="0"/>
                    <a:pt x="31" y="1"/>
                    <a:pt x="32" y="2"/>
                  </a:cubicBezTo>
                  <a:cubicBezTo>
                    <a:pt x="34" y="2"/>
                    <a:pt x="34" y="3"/>
                    <a:pt x="35" y="4"/>
                  </a:cubicBezTo>
                  <a:cubicBezTo>
                    <a:pt x="35" y="4"/>
                    <a:pt x="35" y="5"/>
                    <a:pt x="36" y="5"/>
                  </a:cubicBezTo>
                  <a:cubicBezTo>
                    <a:pt x="36" y="6"/>
                    <a:pt x="36" y="7"/>
                    <a:pt x="37" y="7"/>
                  </a:cubicBezTo>
                  <a:cubicBezTo>
                    <a:pt x="37" y="8"/>
                    <a:pt x="38" y="8"/>
                    <a:pt x="38" y="8"/>
                  </a:cubicBezTo>
                  <a:cubicBezTo>
                    <a:pt x="37" y="9"/>
                    <a:pt x="38" y="10"/>
                    <a:pt x="37" y="11"/>
                  </a:cubicBezTo>
                  <a:cubicBezTo>
                    <a:pt x="37" y="12"/>
                    <a:pt x="37" y="12"/>
                    <a:pt x="36" y="13"/>
                  </a:cubicBezTo>
                  <a:cubicBezTo>
                    <a:pt x="37" y="14"/>
                    <a:pt x="36" y="15"/>
                    <a:pt x="36" y="15"/>
                  </a:cubicBezTo>
                  <a:cubicBezTo>
                    <a:pt x="36" y="15"/>
                    <a:pt x="36" y="16"/>
                    <a:pt x="36" y="16"/>
                  </a:cubicBezTo>
                  <a:cubicBezTo>
                    <a:pt x="36" y="16"/>
                    <a:pt x="36" y="17"/>
                    <a:pt x="36" y="17"/>
                  </a:cubicBezTo>
                  <a:cubicBezTo>
                    <a:pt x="36" y="18"/>
                    <a:pt x="36" y="18"/>
                    <a:pt x="36" y="19"/>
                  </a:cubicBezTo>
                  <a:cubicBezTo>
                    <a:pt x="36" y="20"/>
                    <a:pt x="35" y="21"/>
                    <a:pt x="36" y="21"/>
                  </a:cubicBezTo>
                  <a:cubicBezTo>
                    <a:pt x="36" y="22"/>
                    <a:pt x="35" y="22"/>
                    <a:pt x="36" y="23"/>
                  </a:cubicBezTo>
                  <a:cubicBezTo>
                    <a:pt x="35" y="26"/>
                    <a:pt x="37" y="28"/>
                    <a:pt x="36" y="31"/>
                  </a:cubicBezTo>
                  <a:cubicBezTo>
                    <a:pt x="36" y="31"/>
                    <a:pt x="36" y="31"/>
                    <a:pt x="36" y="31"/>
                  </a:cubicBezTo>
                  <a:cubicBezTo>
                    <a:pt x="36" y="32"/>
                    <a:pt x="36" y="32"/>
                    <a:pt x="36" y="33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7" y="36"/>
                    <a:pt x="37" y="38"/>
                    <a:pt x="37" y="41"/>
                  </a:cubicBezTo>
                  <a:cubicBezTo>
                    <a:pt x="36" y="42"/>
                    <a:pt x="35" y="43"/>
                    <a:pt x="34" y="42"/>
                  </a:cubicBezTo>
                  <a:cubicBezTo>
                    <a:pt x="33" y="42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2" y="39"/>
                    <a:pt x="32" y="39"/>
                    <a:pt x="32" y="38"/>
                  </a:cubicBezTo>
                  <a:cubicBezTo>
                    <a:pt x="32" y="38"/>
                    <a:pt x="33" y="38"/>
                    <a:pt x="33" y="38"/>
                  </a:cubicBezTo>
                  <a:cubicBezTo>
                    <a:pt x="32" y="38"/>
                    <a:pt x="32" y="38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7"/>
                    <a:pt x="32" y="36"/>
                    <a:pt x="32" y="36"/>
                  </a:cubicBezTo>
                  <a:cubicBezTo>
                    <a:pt x="32" y="36"/>
                    <a:pt x="32" y="36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6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3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0"/>
                    <a:pt x="32" y="26"/>
                    <a:pt x="33" y="21"/>
                  </a:cubicBezTo>
                  <a:cubicBezTo>
                    <a:pt x="33" y="21"/>
                    <a:pt x="33" y="21"/>
                    <a:pt x="33" y="21"/>
                  </a:cubicBezTo>
                  <a:cubicBezTo>
                    <a:pt x="33" y="16"/>
                    <a:pt x="33" y="11"/>
                    <a:pt x="32" y="6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3" y="5"/>
                    <a:pt x="32" y="6"/>
                    <a:pt x="32" y="5"/>
                  </a:cubicBezTo>
                  <a:cubicBezTo>
                    <a:pt x="31" y="4"/>
                    <a:pt x="30" y="3"/>
                    <a:pt x="29" y="3"/>
                  </a:cubicBezTo>
                  <a:cubicBezTo>
                    <a:pt x="28" y="3"/>
                    <a:pt x="27" y="3"/>
                    <a:pt x="26" y="3"/>
                  </a:cubicBezTo>
                  <a:cubicBezTo>
                    <a:pt x="25" y="2"/>
                    <a:pt x="25" y="3"/>
                    <a:pt x="25" y="3"/>
                  </a:cubicBezTo>
                  <a:cubicBezTo>
                    <a:pt x="23" y="3"/>
                    <a:pt x="22" y="3"/>
                    <a:pt x="21" y="3"/>
                  </a:cubicBezTo>
                  <a:cubicBezTo>
                    <a:pt x="20" y="3"/>
                    <a:pt x="19" y="3"/>
                    <a:pt x="19" y="4"/>
                  </a:cubicBezTo>
                  <a:cubicBezTo>
                    <a:pt x="18" y="4"/>
                    <a:pt x="18" y="4"/>
                    <a:pt x="17" y="4"/>
                  </a:cubicBezTo>
                  <a:cubicBezTo>
                    <a:pt x="17" y="4"/>
                    <a:pt x="16" y="4"/>
                    <a:pt x="16" y="4"/>
                  </a:cubicBezTo>
                  <a:cubicBezTo>
                    <a:pt x="16" y="5"/>
                    <a:pt x="15" y="4"/>
                    <a:pt x="15" y="5"/>
                  </a:cubicBezTo>
                  <a:cubicBezTo>
                    <a:pt x="15" y="4"/>
                    <a:pt x="14" y="5"/>
                    <a:pt x="14" y="5"/>
                  </a:cubicBezTo>
                  <a:cubicBezTo>
                    <a:pt x="13" y="5"/>
                    <a:pt x="12" y="5"/>
                    <a:pt x="11" y="4"/>
                  </a:cubicBezTo>
                  <a:cubicBezTo>
                    <a:pt x="11" y="3"/>
                    <a:pt x="13" y="3"/>
                    <a:pt x="13" y="2"/>
                  </a:cubicBezTo>
                  <a:cubicBezTo>
                    <a:pt x="15" y="2"/>
                    <a:pt x="17" y="1"/>
                    <a:pt x="18" y="0"/>
                  </a:cubicBezTo>
                  <a:cubicBezTo>
                    <a:pt x="19" y="0"/>
                    <a:pt x="21" y="0"/>
                    <a:pt x="22" y="0"/>
                  </a:cubicBezTo>
                  <a:cubicBezTo>
                    <a:pt x="24" y="0"/>
                    <a:pt x="25" y="0"/>
                    <a:pt x="27" y="0"/>
                  </a:cubicBezTo>
                  <a:cubicBezTo>
                    <a:pt x="27" y="0"/>
                    <a:pt x="28" y="0"/>
                    <a:pt x="28" y="0"/>
                  </a:cubicBezTo>
                  <a:close/>
                  <a:moveTo>
                    <a:pt x="17" y="10"/>
                  </a:moveTo>
                  <a:cubicBezTo>
                    <a:pt x="18" y="11"/>
                    <a:pt x="17" y="13"/>
                    <a:pt x="17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8" y="15"/>
                    <a:pt x="18" y="15"/>
                    <a:pt x="19" y="15"/>
                  </a:cubicBezTo>
                  <a:cubicBezTo>
                    <a:pt x="19" y="16"/>
                    <a:pt x="21" y="16"/>
                    <a:pt x="20" y="17"/>
                  </a:cubicBezTo>
                  <a:cubicBezTo>
                    <a:pt x="20" y="18"/>
                    <a:pt x="18" y="19"/>
                    <a:pt x="17" y="19"/>
                  </a:cubicBezTo>
                  <a:cubicBezTo>
                    <a:pt x="17" y="20"/>
                    <a:pt x="16" y="20"/>
                    <a:pt x="17" y="21"/>
                  </a:cubicBezTo>
                  <a:cubicBezTo>
                    <a:pt x="18" y="21"/>
                    <a:pt x="19" y="21"/>
                    <a:pt x="20" y="21"/>
                  </a:cubicBezTo>
                  <a:cubicBezTo>
                    <a:pt x="20" y="21"/>
                    <a:pt x="21" y="20"/>
                    <a:pt x="21" y="21"/>
                  </a:cubicBezTo>
                  <a:cubicBezTo>
                    <a:pt x="22" y="21"/>
                    <a:pt x="22" y="21"/>
                    <a:pt x="22" y="22"/>
                  </a:cubicBezTo>
                  <a:cubicBezTo>
                    <a:pt x="22" y="22"/>
                    <a:pt x="23" y="22"/>
                    <a:pt x="22" y="23"/>
                  </a:cubicBezTo>
                  <a:cubicBezTo>
                    <a:pt x="22" y="23"/>
                    <a:pt x="23" y="23"/>
                    <a:pt x="23" y="24"/>
                  </a:cubicBezTo>
                  <a:cubicBezTo>
                    <a:pt x="23" y="25"/>
                    <a:pt x="22" y="25"/>
                    <a:pt x="21" y="25"/>
                  </a:cubicBezTo>
                  <a:cubicBezTo>
                    <a:pt x="21" y="25"/>
                    <a:pt x="20" y="25"/>
                    <a:pt x="20" y="25"/>
                  </a:cubicBezTo>
                  <a:cubicBezTo>
                    <a:pt x="20" y="26"/>
                    <a:pt x="19" y="25"/>
                    <a:pt x="19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7"/>
                    <a:pt x="18" y="26"/>
                    <a:pt x="17" y="26"/>
                  </a:cubicBezTo>
                  <a:cubicBezTo>
                    <a:pt x="17" y="27"/>
                    <a:pt x="16" y="26"/>
                    <a:pt x="15" y="27"/>
                  </a:cubicBezTo>
                  <a:cubicBezTo>
                    <a:pt x="15" y="26"/>
                    <a:pt x="15" y="27"/>
                    <a:pt x="14" y="27"/>
                  </a:cubicBezTo>
                  <a:cubicBezTo>
                    <a:pt x="14" y="27"/>
                    <a:pt x="13" y="27"/>
                    <a:pt x="13" y="27"/>
                  </a:cubicBezTo>
                  <a:cubicBezTo>
                    <a:pt x="12" y="27"/>
                    <a:pt x="11" y="27"/>
                    <a:pt x="10" y="26"/>
                  </a:cubicBezTo>
                  <a:cubicBezTo>
                    <a:pt x="10" y="26"/>
                    <a:pt x="10" y="25"/>
                    <a:pt x="10" y="24"/>
                  </a:cubicBezTo>
                  <a:cubicBezTo>
                    <a:pt x="9" y="24"/>
                    <a:pt x="10" y="23"/>
                    <a:pt x="10" y="23"/>
                  </a:cubicBezTo>
                  <a:cubicBezTo>
                    <a:pt x="10" y="22"/>
                    <a:pt x="9" y="21"/>
                    <a:pt x="10" y="21"/>
                  </a:cubicBezTo>
                  <a:cubicBezTo>
                    <a:pt x="9" y="20"/>
                    <a:pt x="11" y="20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9" y="19"/>
                    <a:pt x="9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16"/>
                    <a:pt x="9" y="16"/>
                    <a:pt x="9" y="16"/>
                  </a:cubicBezTo>
                  <a:cubicBezTo>
                    <a:pt x="10" y="16"/>
                    <a:pt x="11" y="16"/>
                    <a:pt x="12" y="15"/>
                  </a:cubicBezTo>
                  <a:cubicBezTo>
                    <a:pt x="13" y="15"/>
                    <a:pt x="15" y="15"/>
                    <a:pt x="15" y="14"/>
                  </a:cubicBezTo>
                  <a:cubicBezTo>
                    <a:pt x="15" y="13"/>
                    <a:pt x="15" y="12"/>
                    <a:pt x="15" y="12"/>
                  </a:cubicBezTo>
                  <a:cubicBezTo>
                    <a:pt x="14" y="13"/>
                    <a:pt x="13" y="12"/>
                    <a:pt x="12" y="12"/>
                  </a:cubicBezTo>
                  <a:cubicBezTo>
                    <a:pt x="13" y="11"/>
                    <a:pt x="12" y="11"/>
                    <a:pt x="12" y="11"/>
                  </a:cubicBezTo>
                  <a:cubicBezTo>
                    <a:pt x="13" y="10"/>
                    <a:pt x="15" y="9"/>
                    <a:pt x="16" y="10"/>
                  </a:cubicBezTo>
                  <a:lnTo>
                    <a:pt x="17" y="10"/>
                  </a:lnTo>
                  <a:close/>
                  <a:moveTo>
                    <a:pt x="5" y="10"/>
                  </a:moveTo>
                  <a:cubicBezTo>
                    <a:pt x="5" y="11"/>
                    <a:pt x="6" y="12"/>
                    <a:pt x="6" y="12"/>
                  </a:cubicBezTo>
                  <a:cubicBezTo>
                    <a:pt x="6" y="13"/>
                    <a:pt x="6" y="14"/>
                    <a:pt x="6" y="15"/>
                  </a:cubicBezTo>
                  <a:cubicBezTo>
                    <a:pt x="6" y="16"/>
                    <a:pt x="6" y="17"/>
                    <a:pt x="6" y="19"/>
                  </a:cubicBezTo>
                  <a:cubicBezTo>
                    <a:pt x="6" y="20"/>
                    <a:pt x="5" y="20"/>
                    <a:pt x="5" y="21"/>
                  </a:cubicBezTo>
                  <a:cubicBezTo>
                    <a:pt x="5" y="22"/>
                    <a:pt x="5" y="22"/>
                    <a:pt x="4" y="22"/>
                  </a:cubicBezTo>
                  <a:cubicBezTo>
                    <a:pt x="5" y="23"/>
                    <a:pt x="5" y="24"/>
                    <a:pt x="4" y="24"/>
                  </a:cubicBezTo>
                  <a:cubicBezTo>
                    <a:pt x="5" y="25"/>
                    <a:pt x="4" y="25"/>
                    <a:pt x="4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4" y="28"/>
                    <a:pt x="5" y="28"/>
                    <a:pt x="4" y="30"/>
                  </a:cubicBezTo>
                  <a:cubicBezTo>
                    <a:pt x="5" y="31"/>
                    <a:pt x="5" y="31"/>
                    <a:pt x="5" y="32"/>
                  </a:cubicBezTo>
                  <a:cubicBezTo>
                    <a:pt x="5" y="32"/>
                    <a:pt x="5" y="33"/>
                    <a:pt x="6" y="34"/>
                  </a:cubicBezTo>
                  <a:cubicBezTo>
                    <a:pt x="6" y="35"/>
                    <a:pt x="5" y="35"/>
                    <a:pt x="5" y="35"/>
                  </a:cubicBezTo>
                  <a:cubicBezTo>
                    <a:pt x="5" y="35"/>
                    <a:pt x="5" y="35"/>
                    <a:pt x="5" y="36"/>
                  </a:cubicBezTo>
                  <a:cubicBezTo>
                    <a:pt x="5" y="36"/>
                    <a:pt x="5" y="36"/>
                    <a:pt x="5" y="36"/>
                  </a:cubicBezTo>
                  <a:cubicBezTo>
                    <a:pt x="5" y="36"/>
                    <a:pt x="4" y="36"/>
                    <a:pt x="4" y="36"/>
                  </a:cubicBezTo>
                  <a:cubicBezTo>
                    <a:pt x="3" y="35"/>
                    <a:pt x="2" y="35"/>
                    <a:pt x="2" y="34"/>
                  </a:cubicBezTo>
                  <a:cubicBezTo>
                    <a:pt x="1" y="33"/>
                    <a:pt x="2" y="32"/>
                    <a:pt x="1" y="31"/>
                  </a:cubicBezTo>
                  <a:cubicBezTo>
                    <a:pt x="1" y="30"/>
                    <a:pt x="0" y="30"/>
                    <a:pt x="0" y="30"/>
                  </a:cubicBezTo>
                  <a:cubicBezTo>
                    <a:pt x="0" y="29"/>
                    <a:pt x="1" y="29"/>
                    <a:pt x="1" y="29"/>
                  </a:cubicBezTo>
                  <a:cubicBezTo>
                    <a:pt x="0" y="29"/>
                    <a:pt x="1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4"/>
                    <a:pt x="0" y="22"/>
                    <a:pt x="1" y="19"/>
                  </a:cubicBezTo>
                  <a:cubicBezTo>
                    <a:pt x="1" y="19"/>
                    <a:pt x="1" y="19"/>
                    <a:pt x="1" y="18"/>
                  </a:cubicBezTo>
                  <a:cubicBezTo>
                    <a:pt x="1" y="15"/>
                    <a:pt x="3" y="13"/>
                    <a:pt x="3" y="10"/>
                  </a:cubicBezTo>
                  <a:cubicBezTo>
                    <a:pt x="3" y="10"/>
                    <a:pt x="3" y="9"/>
                    <a:pt x="4" y="9"/>
                  </a:cubicBezTo>
                  <a:cubicBezTo>
                    <a:pt x="4" y="9"/>
                    <a:pt x="5" y="10"/>
                    <a:pt x="5" y="10"/>
                  </a:cubicBezTo>
                  <a:close/>
                  <a:moveTo>
                    <a:pt x="23" y="14"/>
                  </a:moveTo>
                  <a:cubicBezTo>
                    <a:pt x="23" y="13"/>
                    <a:pt x="23" y="14"/>
                    <a:pt x="23" y="14"/>
                  </a:cubicBezTo>
                  <a:cubicBezTo>
                    <a:pt x="25" y="14"/>
                    <a:pt x="27" y="15"/>
                    <a:pt x="27" y="16"/>
                  </a:cubicBezTo>
                  <a:cubicBezTo>
                    <a:pt x="27" y="17"/>
                    <a:pt x="26" y="17"/>
                    <a:pt x="26" y="18"/>
                  </a:cubicBezTo>
                  <a:cubicBezTo>
                    <a:pt x="25" y="18"/>
                    <a:pt x="25" y="18"/>
                    <a:pt x="24" y="18"/>
                  </a:cubicBezTo>
                  <a:cubicBezTo>
                    <a:pt x="23" y="16"/>
                    <a:pt x="22" y="15"/>
                    <a:pt x="21" y="14"/>
                  </a:cubicBezTo>
                  <a:cubicBezTo>
                    <a:pt x="21" y="13"/>
                    <a:pt x="22" y="13"/>
                    <a:pt x="22" y="13"/>
                  </a:cubicBezTo>
                  <a:lnTo>
                    <a:pt x="23" y="14"/>
                  </a:lnTo>
                  <a:close/>
                  <a:moveTo>
                    <a:pt x="22" y="31"/>
                  </a:moveTo>
                  <a:cubicBezTo>
                    <a:pt x="23" y="31"/>
                    <a:pt x="24" y="30"/>
                    <a:pt x="24" y="31"/>
                  </a:cubicBezTo>
                  <a:cubicBezTo>
                    <a:pt x="24" y="31"/>
                    <a:pt x="24" y="32"/>
                    <a:pt x="24" y="32"/>
                  </a:cubicBezTo>
                  <a:cubicBezTo>
                    <a:pt x="23" y="32"/>
                    <a:pt x="24" y="33"/>
                    <a:pt x="23" y="33"/>
                  </a:cubicBezTo>
                  <a:cubicBezTo>
                    <a:pt x="23" y="34"/>
                    <a:pt x="22" y="34"/>
                    <a:pt x="21" y="34"/>
                  </a:cubicBezTo>
                  <a:cubicBezTo>
                    <a:pt x="21" y="34"/>
                    <a:pt x="21" y="34"/>
                    <a:pt x="20" y="34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8" y="34"/>
                    <a:pt x="17" y="33"/>
                    <a:pt x="16" y="34"/>
                  </a:cubicBezTo>
                  <a:cubicBezTo>
                    <a:pt x="16" y="34"/>
                    <a:pt x="15" y="34"/>
                    <a:pt x="14" y="34"/>
                  </a:cubicBezTo>
                  <a:cubicBezTo>
                    <a:pt x="13" y="35"/>
                    <a:pt x="12" y="35"/>
                    <a:pt x="11" y="34"/>
                  </a:cubicBezTo>
                  <a:cubicBezTo>
                    <a:pt x="10" y="34"/>
                    <a:pt x="10" y="34"/>
                    <a:pt x="9" y="34"/>
                  </a:cubicBezTo>
                  <a:cubicBezTo>
                    <a:pt x="9" y="34"/>
                    <a:pt x="9" y="33"/>
                    <a:pt x="8" y="33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8" y="32"/>
                    <a:pt x="9" y="32"/>
                    <a:pt x="9" y="32"/>
                  </a:cubicBezTo>
                  <a:cubicBezTo>
                    <a:pt x="10" y="31"/>
                    <a:pt x="11" y="31"/>
                    <a:pt x="12" y="31"/>
                  </a:cubicBezTo>
                  <a:cubicBezTo>
                    <a:pt x="15" y="31"/>
                    <a:pt x="17" y="30"/>
                    <a:pt x="20" y="30"/>
                  </a:cubicBezTo>
                  <a:cubicBezTo>
                    <a:pt x="20" y="31"/>
                    <a:pt x="22" y="31"/>
                    <a:pt x="22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16"/>
            <p:cNvSpPr>
              <a:spLocks noEditPoints="1"/>
            </p:cNvSpPr>
            <p:nvPr/>
          </p:nvSpPr>
          <p:spPr bwMode="auto">
            <a:xfrm>
              <a:off x="5537" y="4091"/>
              <a:ext cx="202" cy="222"/>
            </a:xfrm>
            <a:custGeom>
              <a:avLst/>
              <a:gdLst>
                <a:gd name="T0" fmla="*/ 43 w 78"/>
                <a:gd name="T1" fmla="*/ 32 h 83"/>
                <a:gd name="T2" fmla="*/ 45 w 78"/>
                <a:gd name="T3" fmla="*/ 40 h 83"/>
                <a:gd name="T4" fmla="*/ 62 w 78"/>
                <a:gd name="T5" fmla="*/ 67 h 83"/>
                <a:gd name="T6" fmla="*/ 69 w 78"/>
                <a:gd name="T7" fmla="*/ 67 h 83"/>
                <a:gd name="T8" fmla="*/ 71 w 78"/>
                <a:gd name="T9" fmla="*/ 66 h 83"/>
                <a:gd name="T10" fmla="*/ 73 w 78"/>
                <a:gd name="T11" fmla="*/ 62 h 83"/>
                <a:gd name="T12" fmla="*/ 75 w 78"/>
                <a:gd name="T13" fmla="*/ 66 h 83"/>
                <a:gd name="T14" fmla="*/ 76 w 78"/>
                <a:gd name="T15" fmla="*/ 68 h 83"/>
                <a:gd name="T16" fmla="*/ 77 w 78"/>
                <a:gd name="T17" fmla="*/ 72 h 83"/>
                <a:gd name="T18" fmla="*/ 78 w 78"/>
                <a:gd name="T19" fmla="*/ 74 h 83"/>
                <a:gd name="T20" fmla="*/ 78 w 78"/>
                <a:gd name="T21" fmla="*/ 79 h 83"/>
                <a:gd name="T22" fmla="*/ 59 w 78"/>
                <a:gd name="T23" fmla="*/ 76 h 83"/>
                <a:gd name="T24" fmla="*/ 35 w 78"/>
                <a:gd name="T25" fmla="*/ 53 h 83"/>
                <a:gd name="T26" fmla="*/ 19 w 78"/>
                <a:gd name="T27" fmla="*/ 66 h 83"/>
                <a:gd name="T28" fmla="*/ 5 w 78"/>
                <a:gd name="T29" fmla="*/ 73 h 83"/>
                <a:gd name="T30" fmla="*/ 0 w 78"/>
                <a:gd name="T31" fmla="*/ 63 h 83"/>
                <a:gd name="T32" fmla="*/ 2 w 78"/>
                <a:gd name="T33" fmla="*/ 53 h 83"/>
                <a:gd name="T34" fmla="*/ 3 w 78"/>
                <a:gd name="T35" fmla="*/ 38 h 83"/>
                <a:gd name="T36" fmla="*/ 2 w 78"/>
                <a:gd name="T37" fmla="*/ 33 h 83"/>
                <a:gd name="T38" fmla="*/ 5 w 78"/>
                <a:gd name="T39" fmla="*/ 17 h 83"/>
                <a:gd name="T40" fmla="*/ 10 w 78"/>
                <a:gd name="T41" fmla="*/ 14 h 83"/>
                <a:gd name="T42" fmla="*/ 11 w 78"/>
                <a:gd name="T43" fmla="*/ 35 h 83"/>
                <a:gd name="T44" fmla="*/ 24 w 78"/>
                <a:gd name="T45" fmla="*/ 31 h 83"/>
                <a:gd name="T46" fmla="*/ 18 w 78"/>
                <a:gd name="T47" fmla="*/ 22 h 83"/>
                <a:gd name="T48" fmla="*/ 29 w 78"/>
                <a:gd name="T49" fmla="*/ 15 h 83"/>
                <a:gd name="T50" fmla="*/ 26 w 78"/>
                <a:gd name="T51" fmla="*/ 12 h 83"/>
                <a:gd name="T52" fmla="*/ 15 w 78"/>
                <a:gd name="T53" fmla="*/ 12 h 83"/>
                <a:gd name="T54" fmla="*/ 26 w 78"/>
                <a:gd name="T55" fmla="*/ 4 h 83"/>
                <a:gd name="T56" fmla="*/ 45 w 78"/>
                <a:gd name="T57" fmla="*/ 0 h 83"/>
                <a:gd name="T58" fmla="*/ 50 w 78"/>
                <a:gd name="T59" fmla="*/ 7 h 83"/>
                <a:gd name="T60" fmla="*/ 47 w 78"/>
                <a:gd name="T61" fmla="*/ 18 h 83"/>
                <a:gd name="T62" fmla="*/ 52 w 78"/>
                <a:gd name="T63" fmla="*/ 23 h 83"/>
                <a:gd name="T64" fmla="*/ 35 w 78"/>
                <a:gd name="T65" fmla="*/ 24 h 83"/>
                <a:gd name="T66" fmla="*/ 74 w 78"/>
                <a:gd name="T67" fmla="*/ 39 h 83"/>
                <a:gd name="T68" fmla="*/ 72 w 78"/>
                <a:gd name="T69" fmla="*/ 33 h 83"/>
                <a:gd name="T70" fmla="*/ 72 w 78"/>
                <a:gd name="T71" fmla="*/ 31 h 83"/>
                <a:gd name="T72" fmla="*/ 71 w 78"/>
                <a:gd name="T73" fmla="*/ 35 h 83"/>
                <a:gd name="T74" fmla="*/ 70 w 78"/>
                <a:gd name="T75" fmla="*/ 46 h 83"/>
                <a:gd name="T76" fmla="*/ 71 w 78"/>
                <a:gd name="T77" fmla="*/ 50 h 83"/>
                <a:gd name="T78" fmla="*/ 69 w 78"/>
                <a:gd name="T79" fmla="*/ 57 h 83"/>
                <a:gd name="T80" fmla="*/ 68 w 78"/>
                <a:gd name="T81" fmla="*/ 50 h 83"/>
                <a:gd name="T82" fmla="*/ 69 w 78"/>
                <a:gd name="T83" fmla="*/ 43 h 83"/>
                <a:gd name="T84" fmla="*/ 70 w 78"/>
                <a:gd name="T85" fmla="*/ 32 h 83"/>
                <a:gd name="T86" fmla="*/ 33 w 78"/>
                <a:gd name="T87" fmla="*/ 42 h 83"/>
                <a:gd name="T88" fmla="*/ 12 w 78"/>
                <a:gd name="T89" fmla="*/ 60 h 83"/>
                <a:gd name="T90" fmla="*/ 9 w 78"/>
                <a:gd name="T91" fmla="*/ 52 h 83"/>
                <a:gd name="T92" fmla="*/ 23 w 78"/>
                <a:gd name="T93" fmla="*/ 43 h 83"/>
                <a:gd name="T94" fmla="*/ 34 w 78"/>
                <a:gd name="T95" fmla="*/ 41 h 83"/>
                <a:gd name="T96" fmla="*/ 74 w 78"/>
                <a:gd name="T97" fmla="*/ 48 h 83"/>
                <a:gd name="T98" fmla="*/ 72 w 78"/>
                <a:gd name="T99" fmla="*/ 53 h 83"/>
                <a:gd name="T100" fmla="*/ 72 w 78"/>
                <a:gd name="T101" fmla="*/ 48 h 83"/>
                <a:gd name="T102" fmla="*/ 73 w 78"/>
                <a:gd name="T103" fmla="*/ 45 h 83"/>
                <a:gd name="T104" fmla="*/ 70 w 78"/>
                <a:gd name="T105" fmla="*/ 54 h 83"/>
                <a:gd name="T106" fmla="*/ 70 w 78"/>
                <a:gd name="T107" fmla="*/ 66 h 83"/>
                <a:gd name="T108" fmla="*/ 72 w 78"/>
                <a:gd name="T109" fmla="*/ 67 h 83"/>
                <a:gd name="T110" fmla="*/ 74 w 78"/>
                <a:gd name="T111" fmla="*/ 69 h 83"/>
                <a:gd name="T112" fmla="*/ 76 w 78"/>
                <a:gd name="T113" fmla="*/ 76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" h="83">
                  <a:moveTo>
                    <a:pt x="52" y="23"/>
                  </a:moveTo>
                  <a:cubicBezTo>
                    <a:pt x="53" y="26"/>
                    <a:pt x="52" y="27"/>
                    <a:pt x="51" y="28"/>
                  </a:cubicBezTo>
                  <a:cubicBezTo>
                    <a:pt x="51" y="31"/>
                    <a:pt x="48" y="30"/>
                    <a:pt x="46" y="31"/>
                  </a:cubicBezTo>
                  <a:cubicBezTo>
                    <a:pt x="45" y="31"/>
                    <a:pt x="44" y="33"/>
                    <a:pt x="43" y="32"/>
                  </a:cubicBezTo>
                  <a:cubicBezTo>
                    <a:pt x="42" y="32"/>
                    <a:pt x="42" y="32"/>
                    <a:pt x="42" y="32"/>
                  </a:cubicBezTo>
                  <a:cubicBezTo>
                    <a:pt x="40" y="31"/>
                    <a:pt x="40" y="34"/>
                    <a:pt x="39" y="34"/>
                  </a:cubicBezTo>
                  <a:cubicBezTo>
                    <a:pt x="40" y="36"/>
                    <a:pt x="40" y="38"/>
                    <a:pt x="42" y="39"/>
                  </a:cubicBezTo>
                  <a:cubicBezTo>
                    <a:pt x="43" y="39"/>
                    <a:pt x="44" y="40"/>
                    <a:pt x="45" y="40"/>
                  </a:cubicBezTo>
                  <a:cubicBezTo>
                    <a:pt x="44" y="41"/>
                    <a:pt x="45" y="42"/>
                    <a:pt x="44" y="43"/>
                  </a:cubicBezTo>
                  <a:cubicBezTo>
                    <a:pt x="45" y="45"/>
                    <a:pt x="47" y="47"/>
                    <a:pt x="49" y="49"/>
                  </a:cubicBezTo>
                  <a:cubicBezTo>
                    <a:pt x="50" y="50"/>
                    <a:pt x="49" y="53"/>
                    <a:pt x="51" y="53"/>
                  </a:cubicBezTo>
                  <a:cubicBezTo>
                    <a:pt x="54" y="58"/>
                    <a:pt x="58" y="62"/>
                    <a:pt x="62" y="67"/>
                  </a:cubicBezTo>
                  <a:cubicBezTo>
                    <a:pt x="64" y="69"/>
                    <a:pt x="66" y="71"/>
                    <a:pt x="68" y="72"/>
                  </a:cubicBezTo>
                  <a:cubicBezTo>
                    <a:pt x="69" y="71"/>
                    <a:pt x="69" y="71"/>
                    <a:pt x="69" y="71"/>
                  </a:cubicBezTo>
                  <a:cubicBezTo>
                    <a:pt x="68" y="70"/>
                    <a:pt x="69" y="69"/>
                    <a:pt x="68" y="67"/>
                  </a:cubicBezTo>
                  <a:cubicBezTo>
                    <a:pt x="69" y="67"/>
                    <a:pt x="69" y="67"/>
                    <a:pt x="69" y="67"/>
                  </a:cubicBezTo>
                  <a:cubicBezTo>
                    <a:pt x="68" y="66"/>
                    <a:pt x="69" y="64"/>
                    <a:pt x="68" y="63"/>
                  </a:cubicBezTo>
                  <a:cubicBezTo>
                    <a:pt x="69" y="60"/>
                    <a:pt x="69" y="60"/>
                    <a:pt x="69" y="60"/>
                  </a:cubicBezTo>
                  <a:cubicBezTo>
                    <a:pt x="69" y="61"/>
                    <a:pt x="70" y="62"/>
                    <a:pt x="71" y="62"/>
                  </a:cubicBezTo>
                  <a:cubicBezTo>
                    <a:pt x="71" y="63"/>
                    <a:pt x="71" y="65"/>
                    <a:pt x="71" y="66"/>
                  </a:cubicBezTo>
                  <a:cubicBezTo>
                    <a:pt x="73" y="66"/>
                    <a:pt x="71" y="64"/>
                    <a:pt x="72" y="63"/>
                  </a:cubicBezTo>
                  <a:cubicBezTo>
                    <a:pt x="72" y="62"/>
                    <a:pt x="70" y="60"/>
                    <a:pt x="72" y="59"/>
                  </a:cubicBezTo>
                  <a:cubicBezTo>
                    <a:pt x="73" y="60"/>
                    <a:pt x="72" y="61"/>
                    <a:pt x="73" y="61"/>
                  </a:cubicBezTo>
                  <a:cubicBezTo>
                    <a:pt x="73" y="62"/>
                    <a:pt x="73" y="62"/>
                    <a:pt x="73" y="62"/>
                  </a:cubicBezTo>
                  <a:cubicBezTo>
                    <a:pt x="73" y="63"/>
                    <a:pt x="73" y="63"/>
                    <a:pt x="73" y="63"/>
                  </a:cubicBezTo>
                  <a:cubicBezTo>
                    <a:pt x="73" y="64"/>
                    <a:pt x="74" y="65"/>
                    <a:pt x="73" y="67"/>
                  </a:cubicBezTo>
                  <a:cubicBezTo>
                    <a:pt x="73" y="67"/>
                    <a:pt x="74" y="67"/>
                    <a:pt x="74" y="68"/>
                  </a:cubicBezTo>
                  <a:cubicBezTo>
                    <a:pt x="75" y="67"/>
                    <a:pt x="75" y="67"/>
                    <a:pt x="75" y="66"/>
                  </a:cubicBezTo>
                  <a:cubicBezTo>
                    <a:pt x="75" y="67"/>
                    <a:pt x="75" y="69"/>
                    <a:pt x="77" y="68"/>
                  </a:cubicBezTo>
                  <a:cubicBezTo>
                    <a:pt x="78" y="68"/>
                    <a:pt x="77" y="69"/>
                    <a:pt x="78" y="69"/>
                  </a:cubicBezTo>
                  <a:cubicBezTo>
                    <a:pt x="78" y="70"/>
                    <a:pt x="77" y="70"/>
                    <a:pt x="77" y="70"/>
                  </a:cubicBezTo>
                  <a:cubicBezTo>
                    <a:pt x="76" y="69"/>
                    <a:pt x="77" y="69"/>
                    <a:pt x="76" y="68"/>
                  </a:cubicBezTo>
                  <a:cubicBezTo>
                    <a:pt x="75" y="69"/>
                    <a:pt x="75" y="70"/>
                    <a:pt x="76" y="71"/>
                  </a:cubicBezTo>
                  <a:cubicBezTo>
                    <a:pt x="76" y="71"/>
                    <a:pt x="76" y="71"/>
                    <a:pt x="76" y="71"/>
                  </a:cubicBezTo>
                  <a:cubicBezTo>
                    <a:pt x="76" y="71"/>
                    <a:pt x="77" y="71"/>
                    <a:pt x="77" y="71"/>
                  </a:cubicBezTo>
                  <a:cubicBezTo>
                    <a:pt x="77" y="71"/>
                    <a:pt x="77" y="72"/>
                    <a:pt x="77" y="72"/>
                  </a:cubicBezTo>
                  <a:cubicBezTo>
                    <a:pt x="78" y="72"/>
                    <a:pt x="78" y="72"/>
                    <a:pt x="78" y="72"/>
                  </a:cubicBezTo>
                  <a:cubicBezTo>
                    <a:pt x="78" y="73"/>
                    <a:pt x="78" y="73"/>
                    <a:pt x="78" y="73"/>
                  </a:cubicBezTo>
                  <a:cubicBezTo>
                    <a:pt x="77" y="73"/>
                    <a:pt x="77" y="73"/>
                    <a:pt x="77" y="73"/>
                  </a:cubicBezTo>
                  <a:cubicBezTo>
                    <a:pt x="76" y="73"/>
                    <a:pt x="77" y="74"/>
                    <a:pt x="78" y="74"/>
                  </a:cubicBezTo>
                  <a:cubicBezTo>
                    <a:pt x="78" y="74"/>
                    <a:pt x="78" y="74"/>
                    <a:pt x="78" y="74"/>
                  </a:cubicBezTo>
                  <a:cubicBezTo>
                    <a:pt x="78" y="75"/>
                    <a:pt x="77" y="75"/>
                    <a:pt x="77" y="77"/>
                  </a:cubicBezTo>
                  <a:cubicBezTo>
                    <a:pt x="77" y="77"/>
                    <a:pt x="77" y="77"/>
                    <a:pt x="77" y="77"/>
                  </a:cubicBezTo>
                  <a:cubicBezTo>
                    <a:pt x="78" y="77"/>
                    <a:pt x="77" y="78"/>
                    <a:pt x="78" y="79"/>
                  </a:cubicBezTo>
                  <a:cubicBezTo>
                    <a:pt x="78" y="80"/>
                    <a:pt x="77" y="80"/>
                    <a:pt x="78" y="80"/>
                  </a:cubicBezTo>
                  <a:cubicBezTo>
                    <a:pt x="77" y="81"/>
                    <a:pt x="77" y="83"/>
                    <a:pt x="75" y="82"/>
                  </a:cubicBezTo>
                  <a:cubicBezTo>
                    <a:pt x="74" y="83"/>
                    <a:pt x="72" y="82"/>
                    <a:pt x="70" y="82"/>
                  </a:cubicBezTo>
                  <a:cubicBezTo>
                    <a:pt x="66" y="81"/>
                    <a:pt x="63" y="78"/>
                    <a:pt x="59" y="76"/>
                  </a:cubicBezTo>
                  <a:cubicBezTo>
                    <a:pt x="59" y="75"/>
                    <a:pt x="58" y="75"/>
                    <a:pt x="57" y="74"/>
                  </a:cubicBezTo>
                  <a:cubicBezTo>
                    <a:pt x="50" y="67"/>
                    <a:pt x="45" y="59"/>
                    <a:pt x="40" y="50"/>
                  </a:cubicBezTo>
                  <a:cubicBezTo>
                    <a:pt x="40" y="50"/>
                    <a:pt x="39" y="49"/>
                    <a:pt x="39" y="50"/>
                  </a:cubicBezTo>
                  <a:cubicBezTo>
                    <a:pt x="37" y="51"/>
                    <a:pt x="36" y="52"/>
                    <a:pt x="35" y="53"/>
                  </a:cubicBezTo>
                  <a:cubicBezTo>
                    <a:pt x="34" y="54"/>
                    <a:pt x="32" y="55"/>
                    <a:pt x="32" y="56"/>
                  </a:cubicBezTo>
                  <a:cubicBezTo>
                    <a:pt x="29" y="58"/>
                    <a:pt x="27" y="61"/>
                    <a:pt x="24" y="62"/>
                  </a:cubicBezTo>
                  <a:cubicBezTo>
                    <a:pt x="22" y="63"/>
                    <a:pt x="21" y="65"/>
                    <a:pt x="18" y="65"/>
                  </a:cubicBezTo>
                  <a:cubicBezTo>
                    <a:pt x="18" y="66"/>
                    <a:pt x="19" y="66"/>
                    <a:pt x="19" y="66"/>
                  </a:cubicBezTo>
                  <a:cubicBezTo>
                    <a:pt x="18" y="67"/>
                    <a:pt x="16" y="67"/>
                    <a:pt x="15" y="68"/>
                  </a:cubicBezTo>
                  <a:cubicBezTo>
                    <a:pt x="14" y="68"/>
                    <a:pt x="14" y="69"/>
                    <a:pt x="12" y="69"/>
                  </a:cubicBezTo>
                  <a:cubicBezTo>
                    <a:pt x="12" y="70"/>
                    <a:pt x="10" y="71"/>
                    <a:pt x="9" y="73"/>
                  </a:cubicBezTo>
                  <a:cubicBezTo>
                    <a:pt x="8" y="73"/>
                    <a:pt x="7" y="72"/>
                    <a:pt x="5" y="73"/>
                  </a:cubicBezTo>
                  <a:cubicBezTo>
                    <a:pt x="5" y="71"/>
                    <a:pt x="3" y="71"/>
                    <a:pt x="3" y="70"/>
                  </a:cubicBezTo>
                  <a:cubicBezTo>
                    <a:pt x="2" y="69"/>
                    <a:pt x="1" y="68"/>
                    <a:pt x="0" y="67"/>
                  </a:cubicBezTo>
                  <a:cubicBezTo>
                    <a:pt x="0" y="66"/>
                    <a:pt x="0" y="65"/>
                    <a:pt x="0" y="65"/>
                  </a:cubicBezTo>
                  <a:cubicBezTo>
                    <a:pt x="0" y="64"/>
                    <a:pt x="1" y="64"/>
                    <a:pt x="0" y="63"/>
                  </a:cubicBezTo>
                  <a:cubicBezTo>
                    <a:pt x="1" y="61"/>
                    <a:pt x="1" y="59"/>
                    <a:pt x="1" y="56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4"/>
                    <a:pt x="2" y="53"/>
                    <a:pt x="2" y="53"/>
                  </a:cubicBezTo>
                  <a:cubicBezTo>
                    <a:pt x="3" y="49"/>
                    <a:pt x="2" y="46"/>
                    <a:pt x="3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3" y="42"/>
                    <a:pt x="2" y="42"/>
                    <a:pt x="2" y="42"/>
                  </a:cubicBezTo>
                  <a:cubicBezTo>
                    <a:pt x="3" y="41"/>
                    <a:pt x="2" y="40"/>
                    <a:pt x="3" y="38"/>
                  </a:cubicBezTo>
                  <a:cubicBezTo>
                    <a:pt x="2" y="38"/>
                    <a:pt x="2" y="38"/>
                    <a:pt x="2" y="37"/>
                  </a:cubicBezTo>
                  <a:cubicBezTo>
                    <a:pt x="3" y="37"/>
                    <a:pt x="3" y="36"/>
                    <a:pt x="3" y="35"/>
                  </a:cubicBezTo>
                  <a:cubicBezTo>
                    <a:pt x="3" y="35"/>
                    <a:pt x="3" y="34"/>
                    <a:pt x="3" y="34"/>
                  </a:cubicBezTo>
                  <a:cubicBezTo>
                    <a:pt x="2" y="33"/>
                    <a:pt x="2" y="33"/>
                    <a:pt x="2" y="33"/>
                  </a:cubicBezTo>
                  <a:cubicBezTo>
                    <a:pt x="3" y="33"/>
                    <a:pt x="3" y="33"/>
                    <a:pt x="3" y="33"/>
                  </a:cubicBezTo>
                  <a:cubicBezTo>
                    <a:pt x="4" y="30"/>
                    <a:pt x="2" y="27"/>
                    <a:pt x="4" y="24"/>
                  </a:cubicBezTo>
                  <a:cubicBezTo>
                    <a:pt x="3" y="23"/>
                    <a:pt x="4" y="22"/>
                    <a:pt x="4" y="21"/>
                  </a:cubicBezTo>
                  <a:cubicBezTo>
                    <a:pt x="4" y="20"/>
                    <a:pt x="4" y="18"/>
                    <a:pt x="5" y="17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5"/>
                    <a:pt x="6" y="15"/>
                    <a:pt x="7" y="15"/>
                  </a:cubicBezTo>
                  <a:cubicBezTo>
                    <a:pt x="8" y="14"/>
                    <a:pt x="9" y="14"/>
                    <a:pt x="10" y="14"/>
                  </a:cubicBezTo>
                  <a:cubicBezTo>
                    <a:pt x="13" y="16"/>
                    <a:pt x="14" y="19"/>
                    <a:pt x="15" y="21"/>
                  </a:cubicBezTo>
                  <a:cubicBezTo>
                    <a:pt x="14" y="22"/>
                    <a:pt x="16" y="23"/>
                    <a:pt x="15" y="24"/>
                  </a:cubicBezTo>
                  <a:cubicBezTo>
                    <a:pt x="15" y="26"/>
                    <a:pt x="15" y="29"/>
                    <a:pt x="13" y="30"/>
                  </a:cubicBezTo>
                  <a:cubicBezTo>
                    <a:pt x="12" y="32"/>
                    <a:pt x="14" y="34"/>
                    <a:pt x="11" y="35"/>
                  </a:cubicBezTo>
                  <a:cubicBezTo>
                    <a:pt x="11" y="36"/>
                    <a:pt x="11" y="37"/>
                    <a:pt x="11" y="38"/>
                  </a:cubicBezTo>
                  <a:cubicBezTo>
                    <a:pt x="12" y="39"/>
                    <a:pt x="12" y="37"/>
                    <a:pt x="14" y="36"/>
                  </a:cubicBezTo>
                  <a:cubicBezTo>
                    <a:pt x="16" y="35"/>
                    <a:pt x="19" y="34"/>
                    <a:pt x="21" y="33"/>
                  </a:cubicBezTo>
                  <a:cubicBezTo>
                    <a:pt x="22" y="33"/>
                    <a:pt x="24" y="32"/>
                    <a:pt x="24" y="31"/>
                  </a:cubicBezTo>
                  <a:cubicBezTo>
                    <a:pt x="26" y="31"/>
                    <a:pt x="28" y="30"/>
                    <a:pt x="28" y="29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3" y="25"/>
                    <a:pt x="21" y="31"/>
                    <a:pt x="18" y="27"/>
                  </a:cubicBezTo>
                  <a:cubicBezTo>
                    <a:pt x="16" y="26"/>
                    <a:pt x="18" y="24"/>
                    <a:pt x="18" y="22"/>
                  </a:cubicBezTo>
                  <a:cubicBezTo>
                    <a:pt x="19" y="21"/>
                    <a:pt x="20" y="20"/>
                    <a:pt x="21" y="19"/>
                  </a:cubicBezTo>
                  <a:cubicBezTo>
                    <a:pt x="22" y="19"/>
                    <a:pt x="22" y="18"/>
                    <a:pt x="23" y="18"/>
                  </a:cubicBezTo>
                  <a:cubicBezTo>
                    <a:pt x="25" y="18"/>
                    <a:pt x="23" y="14"/>
                    <a:pt x="26" y="15"/>
                  </a:cubicBezTo>
                  <a:cubicBezTo>
                    <a:pt x="27" y="15"/>
                    <a:pt x="28" y="16"/>
                    <a:pt x="29" y="15"/>
                  </a:cubicBezTo>
                  <a:cubicBezTo>
                    <a:pt x="31" y="14"/>
                    <a:pt x="32" y="13"/>
                    <a:pt x="33" y="12"/>
                  </a:cubicBezTo>
                  <a:cubicBezTo>
                    <a:pt x="33" y="11"/>
                    <a:pt x="34" y="11"/>
                    <a:pt x="34" y="10"/>
                  </a:cubicBezTo>
                  <a:cubicBezTo>
                    <a:pt x="32" y="10"/>
                    <a:pt x="31" y="11"/>
                    <a:pt x="29" y="11"/>
                  </a:cubicBezTo>
                  <a:cubicBezTo>
                    <a:pt x="29" y="12"/>
                    <a:pt x="27" y="12"/>
                    <a:pt x="26" y="12"/>
                  </a:cubicBezTo>
                  <a:cubicBezTo>
                    <a:pt x="26" y="13"/>
                    <a:pt x="25" y="12"/>
                    <a:pt x="24" y="13"/>
                  </a:cubicBezTo>
                  <a:cubicBezTo>
                    <a:pt x="24" y="13"/>
                    <a:pt x="23" y="14"/>
                    <a:pt x="23" y="13"/>
                  </a:cubicBezTo>
                  <a:cubicBezTo>
                    <a:pt x="22" y="14"/>
                    <a:pt x="21" y="13"/>
                    <a:pt x="20" y="14"/>
                  </a:cubicBezTo>
                  <a:cubicBezTo>
                    <a:pt x="19" y="12"/>
                    <a:pt x="16" y="13"/>
                    <a:pt x="15" y="1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5" y="10"/>
                    <a:pt x="12" y="11"/>
                    <a:pt x="13" y="9"/>
                  </a:cubicBezTo>
                  <a:cubicBezTo>
                    <a:pt x="13" y="8"/>
                    <a:pt x="14" y="6"/>
                    <a:pt x="15" y="6"/>
                  </a:cubicBezTo>
                  <a:cubicBezTo>
                    <a:pt x="19" y="5"/>
                    <a:pt x="22" y="4"/>
                    <a:pt x="26" y="4"/>
                  </a:cubicBezTo>
                  <a:cubicBezTo>
                    <a:pt x="27" y="4"/>
                    <a:pt x="29" y="3"/>
                    <a:pt x="31" y="3"/>
                  </a:cubicBezTo>
                  <a:cubicBezTo>
                    <a:pt x="32" y="2"/>
                    <a:pt x="34" y="3"/>
                    <a:pt x="35" y="2"/>
                  </a:cubicBezTo>
                  <a:cubicBezTo>
                    <a:pt x="38" y="2"/>
                    <a:pt x="40" y="1"/>
                    <a:pt x="42" y="0"/>
                  </a:cubicBezTo>
                  <a:cubicBezTo>
                    <a:pt x="42" y="0"/>
                    <a:pt x="44" y="0"/>
                    <a:pt x="45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7" y="1"/>
                    <a:pt x="50" y="1"/>
                    <a:pt x="51" y="3"/>
                  </a:cubicBezTo>
                  <a:cubicBezTo>
                    <a:pt x="50" y="4"/>
                    <a:pt x="52" y="4"/>
                    <a:pt x="52" y="5"/>
                  </a:cubicBezTo>
                  <a:cubicBezTo>
                    <a:pt x="52" y="6"/>
                    <a:pt x="50" y="5"/>
                    <a:pt x="50" y="7"/>
                  </a:cubicBezTo>
                  <a:cubicBezTo>
                    <a:pt x="47" y="8"/>
                    <a:pt x="45" y="11"/>
                    <a:pt x="43" y="13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44" y="15"/>
                    <a:pt x="45" y="14"/>
                    <a:pt x="46" y="15"/>
                  </a:cubicBezTo>
                  <a:cubicBezTo>
                    <a:pt x="46" y="16"/>
                    <a:pt x="46" y="17"/>
                    <a:pt x="47" y="18"/>
                  </a:cubicBezTo>
                  <a:cubicBezTo>
                    <a:pt x="46" y="19"/>
                    <a:pt x="45" y="20"/>
                    <a:pt x="43" y="20"/>
                  </a:cubicBezTo>
                  <a:cubicBezTo>
                    <a:pt x="43" y="21"/>
                    <a:pt x="42" y="21"/>
                    <a:pt x="42" y="21"/>
                  </a:cubicBezTo>
                  <a:cubicBezTo>
                    <a:pt x="45" y="22"/>
                    <a:pt x="47" y="21"/>
                    <a:pt x="49" y="22"/>
                  </a:cubicBezTo>
                  <a:cubicBezTo>
                    <a:pt x="50" y="23"/>
                    <a:pt x="51" y="22"/>
                    <a:pt x="52" y="23"/>
                  </a:cubicBezTo>
                  <a:close/>
                  <a:moveTo>
                    <a:pt x="40" y="24"/>
                  </a:moveTo>
                  <a:cubicBezTo>
                    <a:pt x="40" y="25"/>
                    <a:pt x="38" y="25"/>
                    <a:pt x="37" y="26"/>
                  </a:cubicBezTo>
                  <a:cubicBezTo>
                    <a:pt x="36" y="26"/>
                    <a:pt x="36" y="26"/>
                    <a:pt x="35" y="26"/>
                  </a:cubicBezTo>
                  <a:cubicBezTo>
                    <a:pt x="34" y="26"/>
                    <a:pt x="36" y="25"/>
                    <a:pt x="35" y="24"/>
                  </a:cubicBezTo>
                  <a:cubicBezTo>
                    <a:pt x="36" y="24"/>
                    <a:pt x="37" y="22"/>
                    <a:pt x="38" y="23"/>
                  </a:cubicBezTo>
                  <a:cubicBezTo>
                    <a:pt x="39" y="23"/>
                    <a:pt x="39" y="25"/>
                    <a:pt x="40" y="24"/>
                  </a:cubicBezTo>
                  <a:close/>
                  <a:moveTo>
                    <a:pt x="73" y="36"/>
                  </a:moveTo>
                  <a:cubicBezTo>
                    <a:pt x="73" y="37"/>
                    <a:pt x="73" y="38"/>
                    <a:pt x="74" y="39"/>
                  </a:cubicBezTo>
                  <a:cubicBezTo>
                    <a:pt x="73" y="40"/>
                    <a:pt x="73" y="42"/>
                    <a:pt x="74" y="44"/>
                  </a:cubicBezTo>
                  <a:cubicBezTo>
                    <a:pt x="74" y="44"/>
                    <a:pt x="72" y="44"/>
                    <a:pt x="72" y="44"/>
                  </a:cubicBezTo>
                  <a:cubicBezTo>
                    <a:pt x="72" y="41"/>
                    <a:pt x="72" y="37"/>
                    <a:pt x="72" y="33"/>
                  </a:cubicBezTo>
                  <a:cubicBezTo>
                    <a:pt x="72" y="33"/>
                    <a:pt x="72" y="33"/>
                    <a:pt x="72" y="33"/>
                  </a:cubicBezTo>
                  <a:cubicBezTo>
                    <a:pt x="73" y="33"/>
                    <a:pt x="72" y="33"/>
                    <a:pt x="73" y="32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2" y="32"/>
                    <a:pt x="72" y="32"/>
                    <a:pt x="72" y="31"/>
                  </a:cubicBezTo>
                  <a:cubicBezTo>
                    <a:pt x="72" y="31"/>
                    <a:pt x="73" y="30"/>
                    <a:pt x="73" y="30"/>
                  </a:cubicBezTo>
                  <a:cubicBezTo>
                    <a:pt x="72" y="29"/>
                    <a:pt x="73" y="28"/>
                    <a:pt x="73" y="27"/>
                  </a:cubicBezTo>
                  <a:cubicBezTo>
                    <a:pt x="73" y="29"/>
                    <a:pt x="73" y="33"/>
                    <a:pt x="73" y="36"/>
                  </a:cubicBezTo>
                  <a:close/>
                  <a:moveTo>
                    <a:pt x="71" y="35"/>
                  </a:moveTo>
                  <a:cubicBezTo>
                    <a:pt x="71" y="35"/>
                    <a:pt x="70" y="36"/>
                    <a:pt x="71" y="37"/>
                  </a:cubicBezTo>
                  <a:cubicBezTo>
                    <a:pt x="70" y="37"/>
                    <a:pt x="71" y="38"/>
                    <a:pt x="71" y="39"/>
                  </a:cubicBezTo>
                  <a:cubicBezTo>
                    <a:pt x="70" y="40"/>
                    <a:pt x="71" y="43"/>
                    <a:pt x="70" y="44"/>
                  </a:cubicBezTo>
                  <a:cubicBezTo>
                    <a:pt x="70" y="44"/>
                    <a:pt x="71" y="45"/>
                    <a:pt x="70" y="46"/>
                  </a:cubicBezTo>
                  <a:cubicBezTo>
                    <a:pt x="71" y="46"/>
                    <a:pt x="70" y="47"/>
                    <a:pt x="70" y="48"/>
                  </a:cubicBezTo>
                  <a:cubicBezTo>
                    <a:pt x="69" y="49"/>
                    <a:pt x="70" y="50"/>
                    <a:pt x="70" y="51"/>
                  </a:cubicBezTo>
                  <a:cubicBezTo>
                    <a:pt x="70" y="51"/>
                    <a:pt x="70" y="51"/>
                    <a:pt x="70" y="51"/>
                  </a:cubicBezTo>
                  <a:cubicBezTo>
                    <a:pt x="71" y="51"/>
                    <a:pt x="70" y="50"/>
                    <a:pt x="71" y="50"/>
                  </a:cubicBezTo>
                  <a:cubicBezTo>
                    <a:pt x="70" y="51"/>
                    <a:pt x="71" y="52"/>
                    <a:pt x="70" y="53"/>
                  </a:cubicBezTo>
                  <a:cubicBezTo>
                    <a:pt x="71" y="54"/>
                    <a:pt x="71" y="56"/>
                    <a:pt x="71" y="57"/>
                  </a:cubicBezTo>
                  <a:cubicBezTo>
                    <a:pt x="70" y="57"/>
                    <a:pt x="70" y="56"/>
                    <a:pt x="70" y="56"/>
                  </a:cubicBezTo>
                  <a:cubicBezTo>
                    <a:pt x="70" y="57"/>
                    <a:pt x="69" y="57"/>
                    <a:pt x="69" y="57"/>
                  </a:cubicBezTo>
                  <a:cubicBezTo>
                    <a:pt x="70" y="58"/>
                    <a:pt x="69" y="59"/>
                    <a:pt x="69" y="60"/>
                  </a:cubicBezTo>
                  <a:cubicBezTo>
                    <a:pt x="68" y="60"/>
                    <a:pt x="69" y="59"/>
                    <a:pt x="68" y="59"/>
                  </a:cubicBezTo>
                  <a:cubicBezTo>
                    <a:pt x="69" y="57"/>
                    <a:pt x="69" y="56"/>
                    <a:pt x="68" y="55"/>
                  </a:cubicBezTo>
                  <a:cubicBezTo>
                    <a:pt x="67" y="53"/>
                    <a:pt x="69" y="52"/>
                    <a:pt x="68" y="50"/>
                  </a:cubicBezTo>
                  <a:cubicBezTo>
                    <a:pt x="69" y="50"/>
                    <a:pt x="68" y="49"/>
                    <a:pt x="69" y="49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68" y="47"/>
                    <a:pt x="69" y="46"/>
                    <a:pt x="69" y="44"/>
                  </a:cubicBezTo>
                  <a:cubicBezTo>
                    <a:pt x="69" y="44"/>
                    <a:pt x="69" y="44"/>
                    <a:pt x="69" y="43"/>
                  </a:cubicBezTo>
                  <a:cubicBezTo>
                    <a:pt x="69" y="43"/>
                    <a:pt x="68" y="43"/>
                    <a:pt x="68" y="43"/>
                  </a:cubicBezTo>
                  <a:cubicBezTo>
                    <a:pt x="71" y="43"/>
                    <a:pt x="68" y="40"/>
                    <a:pt x="69" y="39"/>
                  </a:cubicBezTo>
                  <a:cubicBezTo>
                    <a:pt x="68" y="38"/>
                    <a:pt x="71" y="37"/>
                    <a:pt x="69" y="36"/>
                  </a:cubicBezTo>
                  <a:cubicBezTo>
                    <a:pt x="70" y="35"/>
                    <a:pt x="70" y="33"/>
                    <a:pt x="70" y="32"/>
                  </a:cubicBezTo>
                  <a:cubicBezTo>
                    <a:pt x="71" y="35"/>
                    <a:pt x="71" y="35"/>
                    <a:pt x="71" y="35"/>
                  </a:cubicBezTo>
                  <a:close/>
                  <a:moveTo>
                    <a:pt x="34" y="41"/>
                  </a:moveTo>
                  <a:cubicBezTo>
                    <a:pt x="33" y="40"/>
                    <a:pt x="33" y="40"/>
                    <a:pt x="33" y="40"/>
                  </a:cubicBezTo>
                  <a:cubicBezTo>
                    <a:pt x="33" y="40"/>
                    <a:pt x="33" y="41"/>
                    <a:pt x="33" y="42"/>
                  </a:cubicBezTo>
                  <a:cubicBezTo>
                    <a:pt x="33" y="42"/>
                    <a:pt x="34" y="43"/>
                    <a:pt x="34" y="44"/>
                  </a:cubicBezTo>
                  <a:cubicBezTo>
                    <a:pt x="32" y="46"/>
                    <a:pt x="29" y="47"/>
                    <a:pt x="28" y="49"/>
                  </a:cubicBezTo>
                  <a:cubicBezTo>
                    <a:pt x="27" y="49"/>
                    <a:pt x="27" y="50"/>
                    <a:pt x="26" y="50"/>
                  </a:cubicBezTo>
                  <a:cubicBezTo>
                    <a:pt x="21" y="53"/>
                    <a:pt x="17" y="57"/>
                    <a:pt x="12" y="60"/>
                  </a:cubicBezTo>
                  <a:cubicBezTo>
                    <a:pt x="12" y="60"/>
                    <a:pt x="12" y="60"/>
                    <a:pt x="11" y="60"/>
                  </a:cubicBezTo>
                  <a:cubicBezTo>
                    <a:pt x="11" y="60"/>
                    <a:pt x="11" y="59"/>
                    <a:pt x="10" y="59"/>
                  </a:cubicBezTo>
                  <a:cubicBezTo>
                    <a:pt x="11" y="57"/>
                    <a:pt x="10" y="56"/>
                    <a:pt x="10" y="56"/>
                  </a:cubicBezTo>
                  <a:cubicBezTo>
                    <a:pt x="10" y="54"/>
                    <a:pt x="11" y="53"/>
                    <a:pt x="9" y="52"/>
                  </a:cubicBezTo>
                  <a:cubicBezTo>
                    <a:pt x="11" y="50"/>
                    <a:pt x="10" y="47"/>
                    <a:pt x="10" y="45"/>
                  </a:cubicBezTo>
                  <a:cubicBezTo>
                    <a:pt x="12" y="47"/>
                    <a:pt x="14" y="45"/>
                    <a:pt x="17" y="46"/>
                  </a:cubicBezTo>
                  <a:cubicBezTo>
                    <a:pt x="17" y="45"/>
                    <a:pt x="18" y="45"/>
                    <a:pt x="18" y="45"/>
                  </a:cubicBezTo>
                  <a:cubicBezTo>
                    <a:pt x="20" y="44"/>
                    <a:pt x="21" y="43"/>
                    <a:pt x="23" y="43"/>
                  </a:cubicBezTo>
                  <a:cubicBezTo>
                    <a:pt x="24" y="43"/>
                    <a:pt x="24" y="41"/>
                    <a:pt x="26" y="42"/>
                  </a:cubicBezTo>
                  <a:cubicBezTo>
                    <a:pt x="27" y="41"/>
                    <a:pt x="28" y="39"/>
                    <a:pt x="30" y="39"/>
                  </a:cubicBezTo>
                  <a:cubicBezTo>
                    <a:pt x="30" y="38"/>
                    <a:pt x="31" y="38"/>
                    <a:pt x="32" y="37"/>
                  </a:cubicBezTo>
                  <a:cubicBezTo>
                    <a:pt x="33" y="38"/>
                    <a:pt x="34" y="40"/>
                    <a:pt x="34" y="41"/>
                  </a:cubicBezTo>
                  <a:close/>
                  <a:moveTo>
                    <a:pt x="74" y="46"/>
                  </a:moveTo>
                  <a:cubicBezTo>
                    <a:pt x="73" y="46"/>
                    <a:pt x="73" y="47"/>
                    <a:pt x="73" y="48"/>
                  </a:cubicBezTo>
                  <a:cubicBezTo>
                    <a:pt x="73" y="48"/>
                    <a:pt x="73" y="48"/>
                    <a:pt x="73" y="48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4" y="49"/>
                    <a:pt x="74" y="50"/>
                    <a:pt x="73" y="51"/>
                  </a:cubicBezTo>
                  <a:cubicBezTo>
                    <a:pt x="74" y="52"/>
                    <a:pt x="74" y="54"/>
                    <a:pt x="73" y="55"/>
                  </a:cubicBezTo>
                  <a:cubicBezTo>
                    <a:pt x="73" y="55"/>
                    <a:pt x="73" y="56"/>
                    <a:pt x="73" y="56"/>
                  </a:cubicBezTo>
                  <a:cubicBezTo>
                    <a:pt x="73" y="56"/>
                    <a:pt x="71" y="54"/>
                    <a:pt x="72" y="53"/>
                  </a:cubicBezTo>
                  <a:cubicBezTo>
                    <a:pt x="72" y="54"/>
                    <a:pt x="72" y="54"/>
                    <a:pt x="72" y="54"/>
                  </a:cubicBezTo>
                  <a:cubicBezTo>
                    <a:pt x="73" y="54"/>
                    <a:pt x="73" y="52"/>
                    <a:pt x="73" y="51"/>
                  </a:cubicBezTo>
                  <a:cubicBezTo>
                    <a:pt x="72" y="50"/>
                    <a:pt x="73" y="49"/>
                    <a:pt x="72" y="49"/>
                  </a:cubicBezTo>
                  <a:cubicBezTo>
                    <a:pt x="73" y="49"/>
                    <a:pt x="72" y="48"/>
                    <a:pt x="72" y="48"/>
                  </a:cubicBezTo>
                  <a:cubicBezTo>
                    <a:pt x="72" y="48"/>
                    <a:pt x="72" y="48"/>
                    <a:pt x="72" y="48"/>
                  </a:cubicBezTo>
                  <a:cubicBezTo>
                    <a:pt x="72" y="47"/>
                    <a:pt x="72" y="47"/>
                    <a:pt x="72" y="47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3" y="46"/>
                    <a:pt x="71" y="45"/>
                    <a:pt x="73" y="45"/>
                  </a:cubicBezTo>
                  <a:cubicBezTo>
                    <a:pt x="74" y="45"/>
                    <a:pt x="74" y="45"/>
                    <a:pt x="74" y="45"/>
                  </a:cubicBezTo>
                  <a:lnTo>
                    <a:pt x="74" y="46"/>
                  </a:lnTo>
                  <a:close/>
                  <a:moveTo>
                    <a:pt x="70" y="55"/>
                  </a:moveTo>
                  <a:cubicBezTo>
                    <a:pt x="70" y="54"/>
                    <a:pt x="70" y="54"/>
                    <a:pt x="70" y="54"/>
                  </a:cubicBezTo>
                  <a:cubicBezTo>
                    <a:pt x="70" y="54"/>
                    <a:pt x="70" y="54"/>
                    <a:pt x="70" y="54"/>
                  </a:cubicBezTo>
                  <a:lnTo>
                    <a:pt x="70" y="55"/>
                  </a:lnTo>
                  <a:close/>
                  <a:moveTo>
                    <a:pt x="70" y="68"/>
                  </a:moveTo>
                  <a:cubicBezTo>
                    <a:pt x="70" y="67"/>
                    <a:pt x="69" y="67"/>
                    <a:pt x="70" y="66"/>
                  </a:cubicBezTo>
                  <a:cubicBezTo>
                    <a:pt x="70" y="68"/>
                    <a:pt x="70" y="68"/>
                    <a:pt x="70" y="68"/>
                  </a:cubicBezTo>
                  <a:close/>
                  <a:moveTo>
                    <a:pt x="72" y="68"/>
                  </a:moveTo>
                  <a:cubicBezTo>
                    <a:pt x="72" y="67"/>
                    <a:pt x="71" y="68"/>
                    <a:pt x="71" y="67"/>
                  </a:cubicBezTo>
                  <a:cubicBezTo>
                    <a:pt x="72" y="67"/>
                    <a:pt x="72" y="67"/>
                    <a:pt x="72" y="67"/>
                  </a:cubicBezTo>
                  <a:lnTo>
                    <a:pt x="72" y="68"/>
                  </a:lnTo>
                  <a:close/>
                  <a:moveTo>
                    <a:pt x="74" y="70"/>
                  </a:moveTo>
                  <a:cubicBezTo>
                    <a:pt x="74" y="70"/>
                    <a:pt x="74" y="70"/>
                    <a:pt x="74" y="70"/>
                  </a:cubicBezTo>
                  <a:cubicBezTo>
                    <a:pt x="74" y="69"/>
                    <a:pt x="74" y="69"/>
                    <a:pt x="74" y="69"/>
                  </a:cubicBezTo>
                  <a:cubicBezTo>
                    <a:pt x="74" y="69"/>
                    <a:pt x="74" y="69"/>
                    <a:pt x="74" y="70"/>
                  </a:cubicBezTo>
                  <a:close/>
                  <a:moveTo>
                    <a:pt x="76" y="76"/>
                  </a:moveTo>
                  <a:cubicBezTo>
                    <a:pt x="76" y="76"/>
                    <a:pt x="76" y="77"/>
                    <a:pt x="76" y="77"/>
                  </a:cubicBezTo>
                  <a:cubicBezTo>
                    <a:pt x="75" y="76"/>
                    <a:pt x="76" y="76"/>
                    <a:pt x="76" y="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17"/>
            <p:cNvSpPr>
              <a:spLocks noEditPoints="1"/>
            </p:cNvSpPr>
            <p:nvPr/>
          </p:nvSpPr>
          <p:spPr bwMode="auto">
            <a:xfrm>
              <a:off x="5416" y="4133"/>
              <a:ext cx="121" cy="110"/>
            </a:xfrm>
            <a:custGeom>
              <a:avLst/>
              <a:gdLst>
                <a:gd name="T0" fmla="*/ 18 w 47"/>
                <a:gd name="T1" fmla="*/ 5 h 41"/>
                <a:gd name="T2" fmla="*/ 14 w 47"/>
                <a:gd name="T3" fmla="*/ 9 h 41"/>
                <a:gd name="T4" fmla="*/ 11 w 47"/>
                <a:gd name="T5" fmla="*/ 9 h 41"/>
                <a:gd name="T6" fmla="*/ 11 w 47"/>
                <a:gd name="T7" fmla="*/ 0 h 41"/>
                <a:gd name="T8" fmla="*/ 34 w 47"/>
                <a:gd name="T9" fmla="*/ 7 h 41"/>
                <a:gd name="T10" fmla="*/ 33 w 47"/>
                <a:gd name="T11" fmla="*/ 11 h 41"/>
                <a:gd name="T12" fmla="*/ 26 w 47"/>
                <a:gd name="T13" fmla="*/ 17 h 41"/>
                <a:gd name="T14" fmla="*/ 36 w 47"/>
                <a:gd name="T15" fmla="*/ 23 h 41"/>
                <a:gd name="T16" fmla="*/ 40 w 47"/>
                <a:gd name="T17" fmla="*/ 24 h 41"/>
                <a:gd name="T18" fmla="*/ 45 w 47"/>
                <a:gd name="T19" fmla="*/ 24 h 41"/>
                <a:gd name="T20" fmla="*/ 47 w 47"/>
                <a:gd name="T21" fmla="*/ 26 h 41"/>
                <a:gd name="T22" fmla="*/ 45 w 47"/>
                <a:gd name="T23" fmla="*/ 28 h 41"/>
                <a:gd name="T24" fmla="*/ 36 w 47"/>
                <a:gd name="T25" fmla="*/ 27 h 41"/>
                <a:gd name="T26" fmla="*/ 25 w 47"/>
                <a:gd name="T27" fmla="*/ 19 h 41"/>
                <a:gd name="T28" fmla="*/ 20 w 47"/>
                <a:gd name="T29" fmla="*/ 29 h 41"/>
                <a:gd name="T30" fmla="*/ 16 w 47"/>
                <a:gd name="T31" fmla="*/ 32 h 41"/>
                <a:gd name="T32" fmla="*/ 16 w 47"/>
                <a:gd name="T33" fmla="*/ 28 h 41"/>
                <a:gd name="T34" fmla="*/ 24 w 47"/>
                <a:gd name="T35" fmla="*/ 17 h 41"/>
                <a:gd name="T36" fmla="*/ 24 w 47"/>
                <a:gd name="T37" fmla="*/ 17 h 41"/>
                <a:gd name="T38" fmla="*/ 26 w 47"/>
                <a:gd name="T39" fmla="*/ 15 h 41"/>
                <a:gd name="T40" fmla="*/ 34 w 47"/>
                <a:gd name="T41" fmla="*/ 7 h 41"/>
                <a:gd name="T42" fmla="*/ 23 w 47"/>
                <a:gd name="T43" fmla="*/ 11 h 41"/>
                <a:gd name="T44" fmla="*/ 19 w 47"/>
                <a:gd name="T45" fmla="*/ 14 h 41"/>
                <a:gd name="T46" fmla="*/ 22 w 47"/>
                <a:gd name="T47" fmla="*/ 9 h 41"/>
                <a:gd name="T48" fmla="*/ 13 w 47"/>
                <a:gd name="T49" fmla="*/ 20 h 41"/>
                <a:gd name="T50" fmla="*/ 17 w 47"/>
                <a:gd name="T51" fmla="*/ 21 h 41"/>
                <a:gd name="T52" fmla="*/ 12 w 47"/>
                <a:gd name="T53" fmla="*/ 35 h 41"/>
                <a:gd name="T54" fmla="*/ 9 w 47"/>
                <a:gd name="T55" fmla="*/ 39 h 41"/>
                <a:gd name="T56" fmla="*/ 7 w 47"/>
                <a:gd name="T57" fmla="*/ 33 h 41"/>
                <a:gd name="T58" fmla="*/ 4 w 47"/>
                <a:gd name="T59" fmla="*/ 37 h 41"/>
                <a:gd name="T60" fmla="*/ 2 w 47"/>
                <a:gd name="T61" fmla="*/ 32 h 41"/>
                <a:gd name="T62" fmla="*/ 5 w 47"/>
                <a:gd name="T63" fmla="*/ 26 h 41"/>
                <a:gd name="T64" fmla="*/ 0 w 47"/>
                <a:gd name="T65" fmla="*/ 22 h 41"/>
                <a:gd name="T66" fmla="*/ 3 w 47"/>
                <a:gd name="T67" fmla="*/ 21 h 41"/>
                <a:gd name="T68" fmla="*/ 11 w 47"/>
                <a:gd name="T69" fmla="*/ 19 h 41"/>
                <a:gd name="T70" fmla="*/ 31 w 47"/>
                <a:gd name="T71" fmla="*/ 26 h 41"/>
                <a:gd name="T72" fmla="*/ 33 w 47"/>
                <a:gd name="T73" fmla="*/ 37 h 41"/>
                <a:gd name="T74" fmla="*/ 27 w 47"/>
                <a:gd name="T75" fmla="*/ 38 h 41"/>
                <a:gd name="T76" fmla="*/ 27 w 47"/>
                <a:gd name="T77" fmla="*/ 30 h 41"/>
                <a:gd name="T78" fmla="*/ 21 w 47"/>
                <a:gd name="T79" fmla="*/ 31 h 41"/>
                <a:gd name="T80" fmla="*/ 24 w 47"/>
                <a:gd name="T81" fmla="*/ 40 h 41"/>
                <a:gd name="T82" fmla="*/ 23 w 47"/>
                <a:gd name="T83" fmla="*/ 40 h 41"/>
                <a:gd name="T84" fmla="*/ 20 w 47"/>
                <a:gd name="T85" fmla="*/ 34 h 41"/>
                <a:gd name="T86" fmla="*/ 22 w 47"/>
                <a:gd name="T87" fmla="*/ 2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7" h="41">
                  <a:moveTo>
                    <a:pt x="14" y="3"/>
                  </a:moveTo>
                  <a:cubicBezTo>
                    <a:pt x="15" y="3"/>
                    <a:pt x="15" y="4"/>
                    <a:pt x="15" y="3"/>
                  </a:cubicBezTo>
                  <a:cubicBezTo>
                    <a:pt x="16" y="4"/>
                    <a:pt x="17" y="4"/>
                    <a:pt x="18" y="5"/>
                  </a:cubicBezTo>
                  <a:cubicBezTo>
                    <a:pt x="18" y="6"/>
                    <a:pt x="17" y="6"/>
                    <a:pt x="17" y="7"/>
                  </a:cubicBezTo>
                  <a:cubicBezTo>
                    <a:pt x="16" y="8"/>
                    <a:pt x="16" y="7"/>
                    <a:pt x="16" y="8"/>
                  </a:cubicBezTo>
                  <a:cubicBezTo>
                    <a:pt x="15" y="8"/>
                    <a:pt x="15" y="9"/>
                    <a:pt x="14" y="9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2" y="10"/>
                    <a:pt x="11" y="11"/>
                    <a:pt x="10" y="11"/>
                  </a:cubicBezTo>
                  <a:cubicBezTo>
                    <a:pt x="10" y="11"/>
                    <a:pt x="11" y="10"/>
                    <a:pt x="11" y="9"/>
                  </a:cubicBezTo>
                  <a:cubicBezTo>
                    <a:pt x="11" y="8"/>
                    <a:pt x="12" y="7"/>
                    <a:pt x="12" y="6"/>
                  </a:cubicBezTo>
                  <a:cubicBezTo>
                    <a:pt x="11" y="4"/>
                    <a:pt x="10" y="3"/>
                    <a:pt x="10" y="2"/>
                  </a:cubicBezTo>
                  <a:cubicBezTo>
                    <a:pt x="11" y="1"/>
                    <a:pt x="11" y="1"/>
                    <a:pt x="11" y="0"/>
                  </a:cubicBezTo>
                  <a:cubicBezTo>
                    <a:pt x="12" y="0"/>
                    <a:pt x="12" y="0"/>
                    <a:pt x="12" y="0"/>
                  </a:cubicBezTo>
                  <a:lnTo>
                    <a:pt x="14" y="3"/>
                  </a:lnTo>
                  <a:close/>
                  <a:moveTo>
                    <a:pt x="34" y="7"/>
                  </a:moveTo>
                  <a:cubicBezTo>
                    <a:pt x="35" y="8"/>
                    <a:pt x="36" y="9"/>
                    <a:pt x="36" y="10"/>
                  </a:cubicBezTo>
                  <a:cubicBezTo>
                    <a:pt x="35" y="11"/>
                    <a:pt x="34" y="11"/>
                    <a:pt x="33" y="11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2" y="12"/>
                    <a:pt x="31" y="12"/>
                    <a:pt x="30" y="13"/>
                  </a:cubicBezTo>
                  <a:cubicBezTo>
                    <a:pt x="30" y="13"/>
                    <a:pt x="29" y="13"/>
                    <a:pt x="29" y="13"/>
                  </a:cubicBezTo>
                  <a:cubicBezTo>
                    <a:pt x="28" y="15"/>
                    <a:pt x="27" y="16"/>
                    <a:pt x="26" y="17"/>
                  </a:cubicBezTo>
                  <a:cubicBezTo>
                    <a:pt x="27" y="18"/>
                    <a:pt x="28" y="19"/>
                    <a:pt x="29" y="19"/>
                  </a:cubicBezTo>
                  <a:cubicBezTo>
                    <a:pt x="30" y="20"/>
                    <a:pt x="31" y="21"/>
                    <a:pt x="33" y="22"/>
                  </a:cubicBezTo>
                  <a:cubicBezTo>
                    <a:pt x="34" y="22"/>
                    <a:pt x="35" y="23"/>
                    <a:pt x="36" y="23"/>
                  </a:cubicBezTo>
                  <a:cubicBezTo>
                    <a:pt x="37" y="23"/>
                    <a:pt x="38" y="23"/>
                    <a:pt x="39" y="24"/>
                  </a:cubicBezTo>
                  <a:cubicBezTo>
                    <a:pt x="39" y="24"/>
                    <a:pt x="39" y="24"/>
                    <a:pt x="39" y="24"/>
                  </a:cubicBezTo>
                  <a:cubicBezTo>
                    <a:pt x="39" y="24"/>
                    <a:pt x="39" y="24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45" y="25"/>
                    <a:pt x="46" y="24"/>
                    <a:pt x="46" y="25"/>
                  </a:cubicBezTo>
                  <a:cubicBezTo>
                    <a:pt x="46" y="26"/>
                    <a:pt x="47" y="26"/>
                    <a:pt x="47" y="26"/>
                  </a:cubicBezTo>
                  <a:cubicBezTo>
                    <a:pt x="47" y="26"/>
                    <a:pt x="47" y="26"/>
                    <a:pt x="47" y="26"/>
                  </a:cubicBezTo>
                  <a:cubicBezTo>
                    <a:pt x="47" y="27"/>
                    <a:pt x="47" y="27"/>
                    <a:pt x="47" y="27"/>
                  </a:cubicBezTo>
                  <a:cubicBezTo>
                    <a:pt x="47" y="27"/>
                    <a:pt x="47" y="27"/>
                    <a:pt x="46" y="27"/>
                  </a:cubicBezTo>
                  <a:cubicBezTo>
                    <a:pt x="46" y="27"/>
                    <a:pt x="45" y="27"/>
                    <a:pt x="45" y="28"/>
                  </a:cubicBezTo>
                  <a:cubicBezTo>
                    <a:pt x="43" y="28"/>
                    <a:pt x="41" y="28"/>
                    <a:pt x="39" y="27"/>
                  </a:cubicBezTo>
                  <a:cubicBezTo>
                    <a:pt x="38" y="27"/>
                    <a:pt x="37" y="27"/>
                    <a:pt x="36" y="27"/>
                  </a:cubicBezTo>
                  <a:cubicBezTo>
                    <a:pt x="36" y="27"/>
                    <a:pt x="36" y="27"/>
                    <a:pt x="36" y="27"/>
                  </a:cubicBezTo>
                  <a:cubicBezTo>
                    <a:pt x="35" y="26"/>
                    <a:pt x="33" y="26"/>
                    <a:pt x="32" y="25"/>
                  </a:cubicBezTo>
                  <a:cubicBezTo>
                    <a:pt x="30" y="24"/>
                    <a:pt x="29" y="22"/>
                    <a:pt x="27" y="21"/>
                  </a:cubicBezTo>
                  <a:cubicBezTo>
                    <a:pt x="27" y="20"/>
                    <a:pt x="26" y="20"/>
                    <a:pt x="25" y="19"/>
                  </a:cubicBezTo>
                  <a:cubicBezTo>
                    <a:pt x="25" y="20"/>
                    <a:pt x="24" y="21"/>
                    <a:pt x="24" y="22"/>
                  </a:cubicBezTo>
                  <a:cubicBezTo>
                    <a:pt x="23" y="23"/>
                    <a:pt x="23" y="24"/>
                    <a:pt x="22" y="25"/>
                  </a:cubicBezTo>
                  <a:cubicBezTo>
                    <a:pt x="21" y="26"/>
                    <a:pt x="21" y="28"/>
                    <a:pt x="20" y="29"/>
                  </a:cubicBezTo>
                  <a:cubicBezTo>
                    <a:pt x="18" y="30"/>
                    <a:pt x="18" y="32"/>
                    <a:pt x="17" y="33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1"/>
                    <a:pt x="16" y="31"/>
                  </a:cubicBezTo>
                  <a:cubicBezTo>
                    <a:pt x="15" y="30"/>
                    <a:pt x="15" y="29"/>
                    <a:pt x="16" y="28"/>
                  </a:cubicBezTo>
                  <a:cubicBezTo>
                    <a:pt x="18" y="25"/>
                    <a:pt x="21" y="21"/>
                    <a:pt x="23" y="18"/>
                  </a:cubicBezTo>
                  <a:cubicBezTo>
                    <a:pt x="23" y="17"/>
                    <a:pt x="24" y="18"/>
                    <a:pt x="24" y="18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5" y="16"/>
                    <a:pt x="25" y="16"/>
                  </a:cubicBezTo>
                  <a:cubicBezTo>
                    <a:pt x="25" y="15"/>
                    <a:pt x="25" y="15"/>
                    <a:pt x="26" y="15"/>
                  </a:cubicBezTo>
                  <a:cubicBezTo>
                    <a:pt x="26" y="13"/>
                    <a:pt x="28" y="13"/>
                    <a:pt x="29" y="11"/>
                  </a:cubicBezTo>
                  <a:cubicBezTo>
                    <a:pt x="30" y="10"/>
                    <a:pt x="32" y="9"/>
                    <a:pt x="32" y="8"/>
                  </a:cubicBezTo>
                  <a:cubicBezTo>
                    <a:pt x="33" y="7"/>
                    <a:pt x="34" y="8"/>
                    <a:pt x="34" y="7"/>
                  </a:cubicBezTo>
                  <a:close/>
                  <a:moveTo>
                    <a:pt x="28" y="8"/>
                  </a:moveTo>
                  <a:cubicBezTo>
                    <a:pt x="27" y="9"/>
                    <a:pt x="26" y="9"/>
                    <a:pt x="25" y="9"/>
                  </a:cubicBezTo>
                  <a:cubicBezTo>
                    <a:pt x="24" y="10"/>
                    <a:pt x="23" y="10"/>
                    <a:pt x="23" y="11"/>
                  </a:cubicBezTo>
                  <a:cubicBezTo>
                    <a:pt x="22" y="11"/>
                    <a:pt x="23" y="12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1" y="13"/>
                    <a:pt x="21" y="15"/>
                    <a:pt x="19" y="14"/>
                  </a:cubicBezTo>
                  <a:cubicBezTo>
                    <a:pt x="18" y="14"/>
                    <a:pt x="18" y="13"/>
                    <a:pt x="17" y="12"/>
                  </a:cubicBezTo>
                  <a:cubicBezTo>
                    <a:pt x="17" y="11"/>
                    <a:pt x="18" y="11"/>
                    <a:pt x="18" y="11"/>
                  </a:cubicBezTo>
                  <a:cubicBezTo>
                    <a:pt x="19" y="10"/>
                    <a:pt x="21" y="10"/>
                    <a:pt x="22" y="9"/>
                  </a:cubicBezTo>
                  <a:cubicBezTo>
                    <a:pt x="24" y="8"/>
                    <a:pt x="25" y="8"/>
                    <a:pt x="27" y="8"/>
                  </a:cubicBezTo>
                  <a:cubicBezTo>
                    <a:pt x="27" y="8"/>
                    <a:pt x="28" y="7"/>
                    <a:pt x="28" y="8"/>
                  </a:cubicBezTo>
                  <a:close/>
                  <a:moveTo>
                    <a:pt x="13" y="20"/>
                  </a:moveTo>
                  <a:cubicBezTo>
                    <a:pt x="14" y="21"/>
                    <a:pt x="13" y="22"/>
                    <a:pt x="13" y="23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8" y="20"/>
                    <a:pt x="18" y="21"/>
                    <a:pt x="17" y="21"/>
                  </a:cubicBezTo>
                  <a:cubicBezTo>
                    <a:pt x="16" y="23"/>
                    <a:pt x="14" y="24"/>
                    <a:pt x="14" y="26"/>
                  </a:cubicBezTo>
                  <a:cubicBezTo>
                    <a:pt x="13" y="27"/>
                    <a:pt x="13" y="28"/>
                    <a:pt x="13" y="29"/>
                  </a:cubicBezTo>
                  <a:cubicBezTo>
                    <a:pt x="13" y="31"/>
                    <a:pt x="12" y="33"/>
                    <a:pt x="12" y="35"/>
                  </a:cubicBezTo>
                  <a:cubicBezTo>
                    <a:pt x="12" y="36"/>
                    <a:pt x="11" y="38"/>
                    <a:pt x="11" y="40"/>
                  </a:cubicBezTo>
                  <a:cubicBezTo>
                    <a:pt x="10" y="40"/>
                    <a:pt x="10" y="39"/>
                    <a:pt x="10" y="40"/>
                  </a:cubicBezTo>
                  <a:cubicBezTo>
                    <a:pt x="9" y="40"/>
                    <a:pt x="9" y="39"/>
                    <a:pt x="9" y="39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8" y="38"/>
                    <a:pt x="8" y="37"/>
                    <a:pt x="7" y="36"/>
                  </a:cubicBezTo>
                  <a:cubicBezTo>
                    <a:pt x="7" y="35"/>
                    <a:pt x="7" y="34"/>
                    <a:pt x="7" y="33"/>
                  </a:cubicBezTo>
                  <a:cubicBezTo>
                    <a:pt x="7" y="33"/>
                    <a:pt x="7" y="34"/>
                    <a:pt x="6" y="34"/>
                  </a:cubicBezTo>
                  <a:cubicBezTo>
                    <a:pt x="6" y="35"/>
                    <a:pt x="5" y="34"/>
                    <a:pt x="5" y="35"/>
                  </a:cubicBezTo>
                  <a:cubicBezTo>
                    <a:pt x="5" y="36"/>
                    <a:pt x="4" y="36"/>
                    <a:pt x="4" y="37"/>
                  </a:cubicBezTo>
                  <a:cubicBezTo>
                    <a:pt x="4" y="36"/>
                    <a:pt x="2" y="35"/>
                    <a:pt x="3" y="34"/>
                  </a:cubicBezTo>
                  <a:cubicBezTo>
                    <a:pt x="2" y="34"/>
                    <a:pt x="2" y="33"/>
                    <a:pt x="2" y="33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2" y="32"/>
                    <a:pt x="2" y="31"/>
                    <a:pt x="3" y="31"/>
                  </a:cubicBezTo>
                  <a:cubicBezTo>
                    <a:pt x="4" y="29"/>
                    <a:pt x="6" y="28"/>
                    <a:pt x="7" y="26"/>
                  </a:cubicBezTo>
                  <a:cubicBezTo>
                    <a:pt x="6" y="26"/>
                    <a:pt x="6" y="26"/>
                    <a:pt x="5" y="26"/>
                  </a:cubicBezTo>
                  <a:cubicBezTo>
                    <a:pt x="5" y="26"/>
                    <a:pt x="4" y="26"/>
                    <a:pt x="4" y="26"/>
                  </a:cubicBezTo>
                  <a:cubicBezTo>
                    <a:pt x="4" y="26"/>
                    <a:pt x="3" y="26"/>
                    <a:pt x="3" y="25"/>
                  </a:cubicBezTo>
                  <a:cubicBezTo>
                    <a:pt x="2" y="24"/>
                    <a:pt x="1" y="23"/>
                    <a:pt x="0" y="22"/>
                  </a:cubicBezTo>
                  <a:cubicBezTo>
                    <a:pt x="0" y="22"/>
                    <a:pt x="1" y="21"/>
                    <a:pt x="0" y="21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1" y="20"/>
                    <a:pt x="2" y="21"/>
                    <a:pt x="3" y="21"/>
                  </a:cubicBezTo>
                  <a:cubicBezTo>
                    <a:pt x="5" y="22"/>
                    <a:pt x="6" y="21"/>
                    <a:pt x="8" y="21"/>
                  </a:cubicBezTo>
                  <a:cubicBezTo>
                    <a:pt x="9" y="20"/>
                    <a:pt x="10" y="19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2" y="19"/>
                    <a:pt x="12" y="20"/>
                    <a:pt x="13" y="20"/>
                  </a:cubicBezTo>
                  <a:close/>
                  <a:moveTo>
                    <a:pt x="31" y="26"/>
                  </a:moveTo>
                  <a:cubicBezTo>
                    <a:pt x="32" y="27"/>
                    <a:pt x="34" y="28"/>
                    <a:pt x="34" y="29"/>
                  </a:cubicBezTo>
                  <a:cubicBezTo>
                    <a:pt x="34" y="32"/>
                    <a:pt x="32" y="33"/>
                    <a:pt x="31" y="34"/>
                  </a:cubicBezTo>
                  <a:cubicBezTo>
                    <a:pt x="32" y="35"/>
                    <a:pt x="33" y="35"/>
                    <a:pt x="33" y="37"/>
                  </a:cubicBezTo>
                  <a:cubicBezTo>
                    <a:pt x="33" y="37"/>
                    <a:pt x="32" y="37"/>
                    <a:pt x="33" y="38"/>
                  </a:cubicBezTo>
                  <a:cubicBezTo>
                    <a:pt x="32" y="38"/>
                    <a:pt x="31" y="40"/>
                    <a:pt x="30" y="40"/>
                  </a:cubicBezTo>
                  <a:cubicBezTo>
                    <a:pt x="29" y="39"/>
                    <a:pt x="28" y="39"/>
                    <a:pt x="27" y="38"/>
                  </a:cubicBezTo>
                  <a:cubicBezTo>
                    <a:pt x="26" y="38"/>
                    <a:pt x="26" y="37"/>
                    <a:pt x="25" y="36"/>
                  </a:cubicBezTo>
                  <a:cubicBezTo>
                    <a:pt x="25" y="35"/>
                    <a:pt x="24" y="34"/>
                    <a:pt x="25" y="33"/>
                  </a:cubicBezTo>
                  <a:cubicBezTo>
                    <a:pt x="26" y="31"/>
                    <a:pt x="27" y="31"/>
                    <a:pt x="27" y="30"/>
                  </a:cubicBezTo>
                  <a:cubicBezTo>
                    <a:pt x="27" y="30"/>
                    <a:pt x="26" y="30"/>
                    <a:pt x="26" y="30"/>
                  </a:cubicBezTo>
                  <a:cubicBezTo>
                    <a:pt x="25" y="30"/>
                    <a:pt x="24" y="31"/>
                    <a:pt x="23" y="30"/>
                  </a:cubicBezTo>
                  <a:cubicBezTo>
                    <a:pt x="22" y="30"/>
                    <a:pt x="22" y="31"/>
                    <a:pt x="21" y="31"/>
                  </a:cubicBezTo>
                  <a:cubicBezTo>
                    <a:pt x="22" y="33"/>
                    <a:pt x="22" y="36"/>
                    <a:pt x="24" y="38"/>
                  </a:cubicBezTo>
                  <a:cubicBezTo>
                    <a:pt x="24" y="38"/>
                    <a:pt x="24" y="39"/>
                    <a:pt x="24" y="40"/>
                  </a:cubicBezTo>
                  <a:cubicBezTo>
                    <a:pt x="24" y="40"/>
                    <a:pt x="24" y="40"/>
                    <a:pt x="24" y="40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4" y="40"/>
                    <a:pt x="24" y="40"/>
                    <a:pt x="23" y="40"/>
                  </a:cubicBezTo>
                  <a:cubicBezTo>
                    <a:pt x="23" y="40"/>
                    <a:pt x="23" y="40"/>
                    <a:pt x="23" y="40"/>
                  </a:cubicBezTo>
                  <a:cubicBezTo>
                    <a:pt x="23" y="40"/>
                    <a:pt x="23" y="40"/>
                    <a:pt x="23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1" y="38"/>
                    <a:pt x="20" y="37"/>
                    <a:pt x="20" y="34"/>
                  </a:cubicBezTo>
                  <a:cubicBezTo>
                    <a:pt x="19" y="32"/>
                    <a:pt x="20" y="31"/>
                    <a:pt x="20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1" y="30"/>
                    <a:pt x="22" y="29"/>
                    <a:pt x="22" y="29"/>
                  </a:cubicBezTo>
                  <a:cubicBezTo>
                    <a:pt x="24" y="27"/>
                    <a:pt x="27" y="27"/>
                    <a:pt x="29" y="26"/>
                  </a:cubicBezTo>
                  <a:cubicBezTo>
                    <a:pt x="30" y="27"/>
                    <a:pt x="30" y="26"/>
                    <a:pt x="31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18"/>
            <p:cNvSpPr>
              <a:spLocks noEditPoints="1"/>
            </p:cNvSpPr>
            <p:nvPr/>
          </p:nvSpPr>
          <p:spPr bwMode="auto">
            <a:xfrm>
              <a:off x="5110" y="4136"/>
              <a:ext cx="158" cy="147"/>
            </a:xfrm>
            <a:custGeom>
              <a:avLst/>
              <a:gdLst>
                <a:gd name="T0" fmla="*/ 22 w 61"/>
                <a:gd name="T1" fmla="*/ 5 h 55"/>
                <a:gd name="T2" fmla="*/ 23 w 61"/>
                <a:gd name="T3" fmla="*/ 5 h 55"/>
                <a:gd name="T4" fmla="*/ 27 w 61"/>
                <a:gd name="T5" fmla="*/ 8 h 55"/>
                <a:gd name="T6" fmla="*/ 35 w 61"/>
                <a:gd name="T7" fmla="*/ 5 h 55"/>
                <a:gd name="T8" fmla="*/ 41 w 61"/>
                <a:gd name="T9" fmla="*/ 3 h 55"/>
                <a:gd name="T10" fmla="*/ 50 w 61"/>
                <a:gd name="T11" fmla="*/ 6 h 55"/>
                <a:gd name="T12" fmla="*/ 52 w 61"/>
                <a:gd name="T13" fmla="*/ 11 h 55"/>
                <a:gd name="T14" fmla="*/ 51 w 61"/>
                <a:gd name="T15" fmla="*/ 13 h 55"/>
                <a:gd name="T16" fmla="*/ 48 w 61"/>
                <a:gd name="T17" fmla="*/ 17 h 55"/>
                <a:gd name="T18" fmla="*/ 43 w 61"/>
                <a:gd name="T19" fmla="*/ 21 h 55"/>
                <a:gd name="T20" fmla="*/ 41 w 61"/>
                <a:gd name="T21" fmla="*/ 21 h 55"/>
                <a:gd name="T22" fmla="*/ 45 w 61"/>
                <a:gd name="T23" fmla="*/ 5 h 55"/>
                <a:gd name="T24" fmla="*/ 38 w 61"/>
                <a:gd name="T25" fmla="*/ 6 h 55"/>
                <a:gd name="T26" fmla="*/ 32 w 61"/>
                <a:gd name="T27" fmla="*/ 8 h 55"/>
                <a:gd name="T28" fmla="*/ 22 w 61"/>
                <a:gd name="T29" fmla="*/ 14 h 55"/>
                <a:gd name="T30" fmla="*/ 21 w 61"/>
                <a:gd name="T31" fmla="*/ 19 h 55"/>
                <a:gd name="T32" fmla="*/ 21 w 61"/>
                <a:gd name="T33" fmla="*/ 32 h 55"/>
                <a:gd name="T34" fmla="*/ 20 w 61"/>
                <a:gd name="T35" fmla="*/ 46 h 55"/>
                <a:gd name="T36" fmla="*/ 17 w 61"/>
                <a:gd name="T37" fmla="*/ 54 h 55"/>
                <a:gd name="T38" fmla="*/ 13 w 61"/>
                <a:gd name="T39" fmla="*/ 50 h 55"/>
                <a:gd name="T40" fmla="*/ 4 w 61"/>
                <a:gd name="T41" fmla="*/ 35 h 55"/>
                <a:gd name="T42" fmla="*/ 5 w 61"/>
                <a:gd name="T43" fmla="*/ 32 h 55"/>
                <a:gd name="T44" fmla="*/ 6 w 61"/>
                <a:gd name="T45" fmla="*/ 26 h 55"/>
                <a:gd name="T46" fmla="*/ 13 w 61"/>
                <a:gd name="T47" fmla="*/ 18 h 55"/>
                <a:gd name="T48" fmla="*/ 3 w 61"/>
                <a:gd name="T49" fmla="*/ 18 h 55"/>
                <a:gd name="T50" fmla="*/ 0 w 61"/>
                <a:gd name="T51" fmla="*/ 14 h 55"/>
                <a:gd name="T52" fmla="*/ 0 w 61"/>
                <a:gd name="T53" fmla="*/ 13 h 55"/>
                <a:gd name="T54" fmla="*/ 6 w 61"/>
                <a:gd name="T55" fmla="*/ 13 h 55"/>
                <a:gd name="T56" fmla="*/ 15 w 61"/>
                <a:gd name="T57" fmla="*/ 11 h 55"/>
                <a:gd name="T58" fmla="*/ 20 w 61"/>
                <a:gd name="T59" fmla="*/ 3 h 55"/>
                <a:gd name="T60" fmla="*/ 22 w 61"/>
                <a:gd name="T61" fmla="*/ 1 h 55"/>
                <a:gd name="T62" fmla="*/ 36 w 61"/>
                <a:gd name="T63" fmla="*/ 21 h 55"/>
                <a:gd name="T64" fmla="*/ 36 w 61"/>
                <a:gd name="T65" fmla="*/ 30 h 55"/>
                <a:gd name="T66" fmla="*/ 47 w 61"/>
                <a:gd name="T67" fmla="*/ 23 h 55"/>
                <a:gd name="T68" fmla="*/ 52 w 61"/>
                <a:gd name="T69" fmla="*/ 24 h 55"/>
                <a:gd name="T70" fmla="*/ 55 w 61"/>
                <a:gd name="T71" fmla="*/ 30 h 55"/>
                <a:gd name="T72" fmla="*/ 52 w 61"/>
                <a:gd name="T73" fmla="*/ 40 h 55"/>
                <a:gd name="T74" fmla="*/ 58 w 61"/>
                <a:gd name="T75" fmla="*/ 46 h 55"/>
                <a:gd name="T76" fmla="*/ 60 w 61"/>
                <a:gd name="T77" fmla="*/ 52 h 55"/>
                <a:gd name="T78" fmla="*/ 52 w 61"/>
                <a:gd name="T79" fmla="*/ 48 h 55"/>
                <a:gd name="T80" fmla="*/ 45 w 61"/>
                <a:gd name="T81" fmla="*/ 48 h 55"/>
                <a:gd name="T82" fmla="*/ 41 w 61"/>
                <a:gd name="T83" fmla="*/ 49 h 55"/>
                <a:gd name="T84" fmla="*/ 33 w 61"/>
                <a:gd name="T85" fmla="*/ 48 h 55"/>
                <a:gd name="T86" fmla="*/ 29 w 61"/>
                <a:gd name="T87" fmla="*/ 44 h 55"/>
                <a:gd name="T88" fmla="*/ 29 w 61"/>
                <a:gd name="T89" fmla="*/ 38 h 55"/>
                <a:gd name="T90" fmla="*/ 30 w 61"/>
                <a:gd name="T91" fmla="*/ 34 h 55"/>
                <a:gd name="T92" fmla="*/ 32 w 61"/>
                <a:gd name="T93" fmla="*/ 26 h 55"/>
                <a:gd name="T94" fmla="*/ 34 w 61"/>
                <a:gd name="T95" fmla="*/ 21 h 55"/>
                <a:gd name="T96" fmla="*/ 35 w 61"/>
                <a:gd name="T97" fmla="*/ 17 h 55"/>
                <a:gd name="T98" fmla="*/ 16 w 61"/>
                <a:gd name="T99" fmla="*/ 27 h 55"/>
                <a:gd name="T100" fmla="*/ 16 w 61"/>
                <a:gd name="T101" fmla="*/ 30 h 55"/>
                <a:gd name="T102" fmla="*/ 15 w 61"/>
                <a:gd name="T103" fmla="*/ 42 h 55"/>
                <a:gd name="T104" fmla="*/ 11 w 61"/>
                <a:gd name="T105" fmla="*/ 42 h 55"/>
                <a:gd name="T106" fmla="*/ 9 w 61"/>
                <a:gd name="T107" fmla="*/ 34 h 55"/>
                <a:gd name="T108" fmla="*/ 14 w 61"/>
                <a:gd name="T109" fmla="*/ 24 h 55"/>
                <a:gd name="T110" fmla="*/ 46 w 61"/>
                <a:gd name="T111" fmla="*/ 27 h 55"/>
                <a:gd name="T112" fmla="*/ 48 w 61"/>
                <a:gd name="T113" fmla="*/ 32 h 55"/>
                <a:gd name="T114" fmla="*/ 46 w 61"/>
                <a:gd name="T115" fmla="*/ 37 h 55"/>
                <a:gd name="T116" fmla="*/ 44 w 61"/>
                <a:gd name="T117" fmla="*/ 27 h 55"/>
                <a:gd name="T118" fmla="*/ 40 w 61"/>
                <a:gd name="T119" fmla="*/ 38 h 55"/>
                <a:gd name="T120" fmla="*/ 40 w 61"/>
                <a:gd name="T121" fmla="*/ 43 h 55"/>
                <a:gd name="T122" fmla="*/ 35 w 61"/>
                <a:gd name="T123" fmla="*/ 41 h 55"/>
                <a:gd name="T124" fmla="*/ 39 w 61"/>
                <a:gd name="T125" fmla="*/ 37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1" h="55">
                  <a:moveTo>
                    <a:pt x="22" y="1"/>
                  </a:moveTo>
                  <a:cubicBezTo>
                    <a:pt x="24" y="2"/>
                    <a:pt x="21" y="3"/>
                    <a:pt x="22" y="4"/>
                  </a:cubicBezTo>
                  <a:cubicBezTo>
                    <a:pt x="22" y="4"/>
                    <a:pt x="21" y="5"/>
                    <a:pt x="22" y="5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2" y="6"/>
                    <a:pt x="22" y="6"/>
                    <a:pt x="23" y="6"/>
                  </a:cubicBezTo>
                  <a:cubicBezTo>
                    <a:pt x="23" y="6"/>
                    <a:pt x="23" y="5"/>
                    <a:pt x="23" y="5"/>
                  </a:cubicBezTo>
                  <a:cubicBezTo>
                    <a:pt x="24" y="5"/>
                    <a:pt x="24" y="6"/>
                    <a:pt x="24" y="6"/>
                  </a:cubicBezTo>
                  <a:cubicBezTo>
                    <a:pt x="25" y="6"/>
                    <a:pt x="25" y="7"/>
                    <a:pt x="25" y="7"/>
                  </a:cubicBezTo>
                  <a:cubicBezTo>
                    <a:pt x="26" y="7"/>
                    <a:pt x="26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9" y="7"/>
                    <a:pt x="32" y="6"/>
                    <a:pt x="35" y="5"/>
                  </a:cubicBezTo>
                  <a:cubicBezTo>
                    <a:pt x="35" y="5"/>
                    <a:pt x="36" y="4"/>
                    <a:pt x="37" y="4"/>
                  </a:cubicBezTo>
                  <a:cubicBezTo>
                    <a:pt x="38" y="4"/>
                    <a:pt x="39" y="4"/>
                    <a:pt x="39" y="4"/>
                  </a:cubicBezTo>
                  <a:cubicBezTo>
                    <a:pt x="40" y="4"/>
                    <a:pt x="40" y="3"/>
                    <a:pt x="41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3" y="3"/>
                    <a:pt x="45" y="3"/>
                    <a:pt x="47" y="4"/>
                  </a:cubicBezTo>
                  <a:cubicBezTo>
                    <a:pt x="48" y="4"/>
                    <a:pt x="49" y="5"/>
                    <a:pt x="50" y="6"/>
                  </a:cubicBezTo>
                  <a:cubicBezTo>
                    <a:pt x="52" y="6"/>
                    <a:pt x="52" y="8"/>
                    <a:pt x="53" y="9"/>
                  </a:cubicBezTo>
                  <a:cubicBezTo>
                    <a:pt x="52" y="9"/>
                    <a:pt x="52" y="10"/>
                    <a:pt x="52" y="10"/>
                  </a:cubicBezTo>
                  <a:cubicBezTo>
                    <a:pt x="52" y="10"/>
                    <a:pt x="52" y="10"/>
                    <a:pt x="52" y="11"/>
                  </a:cubicBezTo>
                  <a:cubicBezTo>
                    <a:pt x="52" y="11"/>
                    <a:pt x="52" y="11"/>
                    <a:pt x="52" y="11"/>
                  </a:cubicBezTo>
                  <a:cubicBezTo>
                    <a:pt x="52" y="11"/>
                    <a:pt x="51" y="11"/>
                    <a:pt x="52" y="12"/>
                  </a:cubicBezTo>
                  <a:cubicBezTo>
                    <a:pt x="51" y="12"/>
                    <a:pt x="51" y="13"/>
                    <a:pt x="51" y="13"/>
                  </a:cubicBezTo>
                  <a:cubicBezTo>
                    <a:pt x="51" y="13"/>
                    <a:pt x="51" y="13"/>
                    <a:pt x="51" y="13"/>
                  </a:cubicBezTo>
                  <a:cubicBezTo>
                    <a:pt x="51" y="14"/>
                    <a:pt x="51" y="15"/>
                    <a:pt x="50" y="15"/>
                  </a:cubicBezTo>
                  <a:cubicBezTo>
                    <a:pt x="50" y="16"/>
                    <a:pt x="49" y="16"/>
                    <a:pt x="48" y="17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6" y="18"/>
                    <a:pt x="45" y="20"/>
                    <a:pt x="43" y="21"/>
                  </a:cubicBezTo>
                  <a:cubicBezTo>
                    <a:pt x="43" y="21"/>
                    <a:pt x="43" y="20"/>
                    <a:pt x="43" y="21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3" y="20"/>
                    <a:pt x="43" y="20"/>
                    <a:pt x="43" y="20"/>
                  </a:cubicBezTo>
                  <a:cubicBezTo>
                    <a:pt x="42" y="20"/>
                    <a:pt x="41" y="21"/>
                    <a:pt x="41" y="21"/>
                  </a:cubicBezTo>
                  <a:cubicBezTo>
                    <a:pt x="40" y="21"/>
                    <a:pt x="40" y="22"/>
                    <a:pt x="39" y="22"/>
                  </a:cubicBezTo>
                  <a:cubicBezTo>
                    <a:pt x="42" y="17"/>
                    <a:pt x="47" y="15"/>
                    <a:pt x="48" y="10"/>
                  </a:cubicBezTo>
                  <a:cubicBezTo>
                    <a:pt x="48" y="8"/>
                    <a:pt x="47" y="6"/>
                    <a:pt x="45" y="5"/>
                  </a:cubicBezTo>
                  <a:cubicBezTo>
                    <a:pt x="44" y="6"/>
                    <a:pt x="43" y="5"/>
                    <a:pt x="42" y="6"/>
                  </a:cubicBezTo>
                  <a:cubicBezTo>
                    <a:pt x="42" y="6"/>
                    <a:pt x="41" y="5"/>
                    <a:pt x="40" y="5"/>
                  </a:cubicBezTo>
                  <a:cubicBezTo>
                    <a:pt x="39" y="6"/>
                    <a:pt x="38" y="6"/>
                    <a:pt x="38" y="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6"/>
                    <a:pt x="36" y="7"/>
                    <a:pt x="36" y="7"/>
                  </a:cubicBezTo>
                  <a:cubicBezTo>
                    <a:pt x="34" y="6"/>
                    <a:pt x="33" y="8"/>
                    <a:pt x="32" y="8"/>
                  </a:cubicBezTo>
                  <a:cubicBezTo>
                    <a:pt x="31" y="8"/>
                    <a:pt x="30" y="9"/>
                    <a:pt x="29" y="9"/>
                  </a:cubicBezTo>
                  <a:cubicBezTo>
                    <a:pt x="28" y="10"/>
                    <a:pt x="26" y="11"/>
                    <a:pt x="25" y="11"/>
                  </a:cubicBezTo>
                  <a:cubicBezTo>
                    <a:pt x="24" y="13"/>
                    <a:pt x="23" y="13"/>
                    <a:pt x="22" y="14"/>
                  </a:cubicBezTo>
                  <a:cubicBezTo>
                    <a:pt x="21" y="14"/>
                    <a:pt x="22" y="15"/>
                    <a:pt x="21" y="16"/>
                  </a:cubicBezTo>
                  <a:cubicBezTo>
                    <a:pt x="22" y="17"/>
                    <a:pt x="21" y="17"/>
                    <a:pt x="21" y="18"/>
                  </a:cubicBezTo>
                  <a:cubicBezTo>
                    <a:pt x="21" y="18"/>
                    <a:pt x="22" y="19"/>
                    <a:pt x="21" y="19"/>
                  </a:cubicBezTo>
                  <a:cubicBezTo>
                    <a:pt x="21" y="20"/>
                    <a:pt x="21" y="21"/>
                    <a:pt x="21" y="22"/>
                  </a:cubicBezTo>
                  <a:cubicBezTo>
                    <a:pt x="21" y="24"/>
                    <a:pt x="21" y="27"/>
                    <a:pt x="21" y="29"/>
                  </a:cubicBezTo>
                  <a:cubicBezTo>
                    <a:pt x="21" y="30"/>
                    <a:pt x="21" y="31"/>
                    <a:pt x="21" y="32"/>
                  </a:cubicBezTo>
                  <a:cubicBezTo>
                    <a:pt x="21" y="34"/>
                    <a:pt x="21" y="36"/>
                    <a:pt x="21" y="38"/>
                  </a:cubicBezTo>
                  <a:cubicBezTo>
                    <a:pt x="21" y="40"/>
                    <a:pt x="20" y="41"/>
                    <a:pt x="20" y="42"/>
                  </a:cubicBezTo>
                  <a:cubicBezTo>
                    <a:pt x="20" y="43"/>
                    <a:pt x="21" y="45"/>
                    <a:pt x="20" y="46"/>
                  </a:cubicBezTo>
                  <a:cubicBezTo>
                    <a:pt x="20" y="47"/>
                    <a:pt x="19" y="48"/>
                    <a:pt x="20" y="49"/>
                  </a:cubicBezTo>
                  <a:cubicBezTo>
                    <a:pt x="18" y="50"/>
                    <a:pt x="19" y="51"/>
                    <a:pt x="19" y="52"/>
                  </a:cubicBezTo>
                  <a:cubicBezTo>
                    <a:pt x="19" y="53"/>
                    <a:pt x="18" y="54"/>
                    <a:pt x="17" y="54"/>
                  </a:cubicBezTo>
                  <a:cubicBezTo>
                    <a:pt x="17" y="54"/>
                    <a:pt x="16" y="55"/>
                    <a:pt x="16" y="54"/>
                  </a:cubicBezTo>
                  <a:cubicBezTo>
                    <a:pt x="16" y="53"/>
                    <a:pt x="16" y="53"/>
                    <a:pt x="15" y="52"/>
                  </a:cubicBezTo>
                  <a:cubicBezTo>
                    <a:pt x="14" y="52"/>
                    <a:pt x="13" y="51"/>
                    <a:pt x="13" y="50"/>
                  </a:cubicBezTo>
                  <a:cubicBezTo>
                    <a:pt x="10" y="47"/>
                    <a:pt x="7" y="45"/>
                    <a:pt x="6" y="41"/>
                  </a:cubicBezTo>
                  <a:cubicBezTo>
                    <a:pt x="5" y="40"/>
                    <a:pt x="5" y="39"/>
                    <a:pt x="4" y="38"/>
                  </a:cubicBezTo>
                  <a:cubicBezTo>
                    <a:pt x="5" y="37"/>
                    <a:pt x="4" y="37"/>
                    <a:pt x="4" y="35"/>
                  </a:cubicBezTo>
                  <a:cubicBezTo>
                    <a:pt x="4" y="35"/>
                    <a:pt x="5" y="35"/>
                    <a:pt x="4" y="34"/>
                  </a:cubicBezTo>
                  <a:cubicBezTo>
                    <a:pt x="4" y="34"/>
                    <a:pt x="4" y="34"/>
                    <a:pt x="4" y="34"/>
                  </a:cubicBezTo>
                  <a:cubicBezTo>
                    <a:pt x="4" y="33"/>
                    <a:pt x="5" y="33"/>
                    <a:pt x="5" y="32"/>
                  </a:cubicBezTo>
                  <a:cubicBezTo>
                    <a:pt x="5" y="32"/>
                    <a:pt x="5" y="32"/>
                    <a:pt x="5" y="31"/>
                  </a:cubicBezTo>
                  <a:cubicBezTo>
                    <a:pt x="4" y="31"/>
                    <a:pt x="5" y="31"/>
                    <a:pt x="4" y="30"/>
                  </a:cubicBezTo>
                  <a:cubicBezTo>
                    <a:pt x="5" y="29"/>
                    <a:pt x="6" y="27"/>
                    <a:pt x="6" y="26"/>
                  </a:cubicBezTo>
                  <a:cubicBezTo>
                    <a:pt x="7" y="26"/>
                    <a:pt x="7" y="25"/>
                    <a:pt x="8" y="24"/>
                  </a:cubicBezTo>
                  <a:cubicBezTo>
                    <a:pt x="10" y="22"/>
                    <a:pt x="11" y="20"/>
                    <a:pt x="13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3" y="19"/>
                    <a:pt x="12" y="19"/>
                    <a:pt x="12" y="19"/>
                  </a:cubicBezTo>
                  <a:cubicBezTo>
                    <a:pt x="10" y="20"/>
                    <a:pt x="9" y="21"/>
                    <a:pt x="7" y="20"/>
                  </a:cubicBezTo>
                  <a:cubicBezTo>
                    <a:pt x="5" y="19"/>
                    <a:pt x="4" y="20"/>
                    <a:pt x="3" y="18"/>
                  </a:cubicBezTo>
                  <a:cubicBezTo>
                    <a:pt x="2" y="18"/>
                    <a:pt x="2" y="17"/>
                    <a:pt x="1" y="16"/>
                  </a:cubicBezTo>
                  <a:cubicBezTo>
                    <a:pt x="0" y="16"/>
                    <a:pt x="0" y="15"/>
                    <a:pt x="0" y="1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5"/>
                    <a:pt x="1" y="15"/>
                    <a:pt x="1" y="15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0" y="14"/>
                    <a:pt x="0" y="13"/>
                  </a:cubicBezTo>
                  <a:cubicBezTo>
                    <a:pt x="1" y="12"/>
                    <a:pt x="2" y="14"/>
                    <a:pt x="2" y="14"/>
                  </a:cubicBezTo>
                  <a:cubicBezTo>
                    <a:pt x="3" y="13"/>
                    <a:pt x="4" y="14"/>
                    <a:pt x="5" y="14"/>
                  </a:cubicBezTo>
                  <a:cubicBezTo>
                    <a:pt x="5" y="14"/>
                    <a:pt x="6" y="13"/>
                    <a:pt x="6" y="13"/>
                  </a:cubicBezTo>
                  <a:cubicBezTo>
                    <a:pt x="7" y="13"/>
                    <a:pt x="8" y="13"/>
                    <a:pt x="9" y="13"/>
                  </a:cubicBezTo>
                  <a:cubicBezTo>
                    <a:pt x="10" y="12"/>
                    <a:pt x="11" y="11"/>
                    <a:pt x="12" y="12"/>
                  </a:cubicBezTo>
                  <a:cubicBezTo>
                    <a:pt x="13" y="11"/>
                    <a:pt x="14" y="11"/>
                    <a:pt x="15" y="11"/>
                  </a:cubicBezTo>
                  <a:cubicBezTo>
                    <a:pt x="16" y="11"/>
                    <a:pt x="16" y="9"/>
                    <a:pt x="17" y="10"/>
                  </a:cubicBezTo>
                  <a:cubicBezTo>
                    <a:pt x="19" y="9"/>
                    <a:pt x="18" y="7"/>
                    <a:pt x="19" y="6"/>
                  </a:cubicBezTo>
                  <a:cubicBezTo>
                    <a:pt x="19" y="5"/>
                    <a:pt x="19" y="4"/>
                    <a:pt x="20" y="3"/>
                  </a:cubicBezTo>
                  <a:cubicBezTo>
                    <a:pt x="19" y="3"/>
                    <a:pt x="20" y="3"/>
                    <a:pt x="19" y="2"/>
                  </a:cubicBezTo>
                  <a:cubicBezTo>
                    <a:pt x="21" y="2"/>
                    <a:pt x="19" y="0"/>
                    <a:pt x="21" y="0"/>
                  </a:cubicBezTo>
                  <a:cubicBezTo>
                    <a:pt x="21" y="0"/>
                    <a:pt x="21" y="1"/>
                    <a:pt x="22" y="1"/>
                  </a:cubicBezTo>
                  <a:close/>
                  <a:moveTo>
                    <a:pt x="36" y="19"/>
                  </a:moveTo>
                  <a:cubicBezTo>
                    <a:pt x="37" y="19"/>
                    <a:pt x="37" y="20"/>
                    <a:pt x="37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7" y="21"/>
                    <a:pt x="36" y="22"/>
                    <a:pt x="36" y="23"/>
                  </a:cubicBezTo>
                  <a:cubicBezTo>
                    <a:pt x="37" y="26"/>
                    <a:pt x="35" y="28"/>
                    <a:pt x="36" y="30"/>
                  </a:cubicBezTo>
                  <a:cubicBezTo>
                    <a:pt x="37" y="28"/>
                    <a:pt x="39" y="26"/>
                    <a:pt x="41" y="25"/>
                  </a:cubicBezTo>
                  <a:cubicBezTo>
                    <a:pt x="43" y="24"/>
                    <a:pt x="44" y="23"/>
                    <a:pt x="46" y="23"/>
                  </a:cubicBezTo>
                  <a:cubicBezTo>
                    <a:pt x="46" y="23"/>
                    <a:pt x="47" y="23"/>
                    <a:pt x="47" y="23"/>
                  </a:cubicBezTo>
                  <a:cubicBezTo>
                    <a:pt x="47" y="22"/>
                    <a:pt x="47" y="22"/>
                    <a:pt x="47" y="22"/>
                  </a:cubicBezTo>
                  <a:cubicBezTo>
                    <a:pt x="48" y="23"/>
                    <a:pt x="49" y="22"/>
                    <a:pt x="50" y="23"/>
                  </a:cubicBezTo>
                  <a:cubicBezTo>
                    <a:pt x="51" y="22"/>
                    <a:pt x="51" y="24"/>
                    <a:pt x="52" y="24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53" y="26"/>
                    <a:pt x="54" y="27"/>
                    <a:pt x="54" y="28"/>
                  </a:cubicBezTo>
                  <a:cubicBezTo>
                    <a:pt x="55" y="29"/>
                    <a:pt x="55" y="29"/>
                    <a:pt x="55" y="30"/>
                  </a:cubicBezTo>
                  <a:cubicBezTo>
                    <a:pt x="55" y="31"/>
                    <a:pt x="55" y="32"/>
                    <a:pt x="55" y="32"/>
                  </a:cubicBezTo>
                  <a:cubicBezTo>
                    <a:pt x="56" y="33"/>
                    <a:pt x="55" y="33"/>
                    <a:pt x="55" y="33"/>
                  </a:cubicBezTo>
                  <a:cubicBezTo>
                    <a:pt x="54" y="36"/>
                    <a:pt x="53" y="38"/>
                    <a:pt x="52" y="40"/>
                  </a:cubicBezTo>
                  <a:cubicBezTo>
                    <a:pt x="52" y="41"/>
                    <a:pt x="53" y="42"/>
                    <a:pt x="53" y="42"/>
                  </a:cubicBezTo>
                  <a:cubicBezTo>
                    <a:pt x="55" y="43"/>
                    <a:pt x="55" y="44"/>
                    <a:pt x="57" y="45"/>
                  </a:cubicBezTo>
                  <a:cubicBezTo>
                    <a:pt x="57" y="45"/>
                    <a:pt x="57" y="46"/>
                    <a:pt x="58" y="46"/>
                  </a:cubicBezTo>
                  <a:cubicBezTo>
                    <a:pt x="59" y="47"/>
                    <a:pt x="60" y="48"/>
                    <a:pt x="60" y="49"/>
                  </a:cubicBezTo>
                  <a:cubicBezTo>
                    <a:pt x="60" y="50"/>
                    <a:pt x="61" y="50"/>
                    <a:pt x="60" y="51"/>
                  </a:cubicBezTo>
                  <a:cubicBezTo>
                    <a:pt x="61" y="51"/>
                    <a:pt x="60" y="52"/>
                    <a:pt x="60" y="52"/>
                  </a:cubicBezTo>
                  <a:cubicBezTo>
                    <a:pt x="59" y="52"/>
                    <a:pt x="57" y="52"/>
                    <a:pt x="56" y="52"/>
                  </a:cubicBezTo>
                  <a:cubicBezTo>
                    <a:pt x="55" y="51"/>
                    <a:pt x="55" y="50"/>
                    <a:pt x="54" y="50"/>
                  </a:cubicBezTo>
                  <a:cubicBezTo>
                    <a:pt x="54" y="48"/>
                    <a:pt x="52" y="49"/>
                    <a:pt x="52" y="48"/>
                  </a:cubicBezTo>
                  <a:cubicBezTo>
                    <a:pt x="51" y="48"/>
                    <a:pt x="50" y="47"/>
                    <a:pt x="49" y="46"/>
                  </a:cubicBezTo>
                  <a:cubicBezTo>
                    <a:pt x="48" y="46"/>
                    <a:pt x="48" y="47"/>
                    <a:pt x="47" y="47"/>
                  </a:cubicBezTo>
                  <a:cubicBezTo>
                    <a:pt x="47" y="48"/>
                    <a:pt x="45" y="48"/>
                    <a:pt x="45" y="48"/>
                  </a:cubicBezTo>
                  <a:cubicBezTo>
                    <a:pt x="43" y="49"/>
                    <a:pt x="42" y="50"/>
                    <a:pt x="41" y="50"/>
                  </a:cubicBezTo>
                  <a:cubicBezTo>
                    <a:pt x="40" y="50"/>
                    <a:pt x="40" y="50"/>
                    <a:pt x="40" y="50"/>
                  </a:cubicBezTo>
                  <a:cubicBezTo>
                    <a:pt x="41" y="50"/>
                    <a:pt x="41" y="50"/>
                    <a:pt x="41" y="49"/>
                  </a:cubicBezTo>
                  <a:cubicBezTo>
                    <a:pt x="40" y="49"/>
                    <a:pt x="40" y="49"/>
                    <a:pt x="39" y="49"/>
                  </a:cubicBezTo>
                  <a:cubicBezTo>
                    <a:pt x="38" y="50"/>
                    <a:pt x="37" y="49"/>
                    <a:pt x="36" y="49"/>
                  </a:cubicBezTo>
                  <a:cubicBezTo>
                    <a:pt x="35" y="49"/>
                    <a:pt x="34" y="48"/>
                    <a:pt x="33" y="48"/>
                  </a:cubicBezTo>
                  <a:cubicBezTo>
                    <a:pt x="33" y="49"/>
                    <a:pt x="33" y="49"/>
                    <a:pt x="33" y="49"/>
                  </a:cubicBezTo>
                  <a:cubicBezTo>
                    <a:pt x="32" y="48"/>
                    <a:pt x="31" y="47"/>
                    <a:pt x="30" y="46"/>
                  </a:cubicBezTo>
                  <a:cubicBezTo>
                    <a:pt x="29" y="46"/>
                    <a:pt x="30" y="45"/>
                    <a:pt x="29" y="44"/>
                  </a:cubicBezTo>
                  <a:cubicBezTo>
                    <a:pt x="29" y="43"/>
                    <a:pt x="29" y="42"/>
                    <a:pt x="28" y="42"/>
                  </a:cubicBezTo>
                  <a:cubicBezTo>
                    <a:pt x="29" y="41"/>
                    <a:pt x="29" y="39"/>
                    <a:pt x="30" y="38"/>
                  </a:cubicBezTo>
                  <a:cubicBezTo>
                    <a:pt x="30" y="38"/>
                    <a:pt x="30" y="38"/>
                    <a:pt x="29" y="38"/>
                  </a:cubicBezTo>
                  <a:cubicBezTo>
                    <a:pt x="29" y="37"/>
                    <a:pt x="30" y="36"/>
                    <a:pt x="30" y="36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30" y="35"/>
                    <a:pt x="30" y="34"/>
                    <a:pt x="30" y="34"/>
                  </a:cubicBezTo>
                  <a:cubicBezTo>
                    <a:pt x="30" y="33"/>
                    <a:pt x="30" y="32"/>
                    <a:pt x="31" y="30"/>
                  </a:cubicBezTo>
                  <a:cubicBezTo>
                    <a:pt x="32" y="30"/>
                    <a:pt x="31" y="29"/>
                    <a:pt x="31" y="29"/>
                  </a:cubicBezTo>
                  <a:cubicBezTo>
                    <a:pt x="31" y="27"/>
                    <a:pt x="33" y="27"/>
                    <a:pt x="32" y="26"/>
                  </a:cubicBezTo>
                  <a:cubicBezTo>
                    <a:pt x="32" y="26"/>
                    <a:pt x="33" y="25"/>
                    <a:pt x="32" y="25"/>
                  </a:cubicBezTo>
                  <a:cubicBezTo>
                    <a:pt x="33" y="24"/>
                    <a:pt x="33" y="23"/>
                    <a:pt x="33" y="21"/>
                  </a:cubicBezTo>
                  <a:cubicBezTo>
                    <a:pt x="33" y="22"/>
                    <a:pt x="34" y="22"/>
                    <a:pt x="34" y="21"/>
                  </a:cubicBezTo>
                  <a:cubicBezTo>
                    <a:pt x="34" y="20"/>
                    <a:pt x="33" y="20"/>
                    <a:pt x="33" y="19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4" y="18"/>
                    <a:pt x="34" y="17"/>
                    <a:pt x="35" y="17"/>
                  </a:cubicBezTo>
                  <a:lnTo>
                    <a:pt x="36" y="19"/>
                  </a:lnTo>
                  <a:close/>
                  <a:moveTo>
                    <a:pt x="16" y="23"/>
                  </a:moveTo>
                  <a:cubicBezTo>
                    <a:pt x="17" y="25"/>
                    <a:pt x="16" y="26"/>
                    <a:pt x="16" y="27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29"/>
                    <a:pt x="15" y="30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3"/>
                    <a:pt x="16" y="34"/>
                    <a:pt x="15" y="37"/>
                  </a:cubicBezTo>
                  <a:cubicBezTo>
                    <a:pt x="16" y="37"/>
                    <a:pt x="16" y="38"/>
                    <a:pt x="16" y="39"/>
                  </a:cubicBezTo>
                  <a:cubicBezTo>
                    <a:pt x="16" y="40"/>
                    <a:pt x="16" y="41"/>
                    <a:pt x="15" y="42"/>
                  </a:cubicBezTo>
                  <a:cubicBezTo>
                    <a:pt x="15" y="43"/>
                    <a:pt x="15" y="43"/>
                    <a:pt x="15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4" y="43"/>
                    <a:pt x="12" y="43"/>
                    <a:pt x="11" y="42"/>
                  </a:cubicBezTo>
                  <a:cubicBezTo>
                    <a:pt x="11" y="41"/>
                    <a:pt x="10" y="41"/>
                    <a:pt x="10" y="40"/>
                  </a:cubicBezTo>
                  <a:cubicBezTo>
                    <a:pt x="9" y="38"/>
                    <a:pt x="9" y="37"/>
                    <a:pt x="9" y="35"/>
                  </a:cubicBezTo>
                  <a:cubicBezTo>
                    <a:pt x="9" y="35"/>
                    <a:pt x="10" y="34"/>
                    <a:pt x="9" y="34"/>
                  </a:cubicBezTo>
                  <a:cubicBezTo>
                    <a:pt x="10" y="33"/>
                    <a:pt x="9" y="33"/>
                    <a:pt x="9" y="33"/>
                  </a:cubicBezTo>
                  <a:cubicBezTo>
                    <a:pt x="10" y="31"/>
                    <a:pt x="10" y="28"/>
                    <a:pt x="12" y="27"/>
                  </a:cubicBezTo>
                  <a:cubicBezTo>
                    <a:pt x="12" y="26"/>
                    <a:pt x="13" y="25"/>
                    <a:pt x="14" y="24"/>
                  </a:cubicBezTo>
                  <a:cubicBezTo>
                    <a:pt x="14" y="23"/>
                    <a:pt x="15" y="22"/>
                    <a:pt x="16" y="20"/>
                  </a:cubicBezTo>
                  <a:cubicBezTo>
                    <a:pt x="16" y="22"/>
                    <a:pt x="17" y="23"/>
                    <a:pt x="16" y="23"/>
                  </a:cubicBezTo>
                  <a:close/>
                  <a:moveTo>
                    <a:pt x="46" y="27"/>
                  </a:moveTo>
                  <a:cubicBezTo>
                    <a:pt x="46" y="26"/>
                    <a:pt x="46" y="27"/>
                    <a:pt x="47" y="27"/>
                  </a:cubicBezTo>
                  <a:cubicBezTo>
                    <a:pt x="47" y="27"/>
                    <a:pt x="48" y="27"/>
                    <a:pt x="48" y="28"/>
                  </a:cubicBezTo>
                  <a:cubicBezTo>
                    <a:pt x="48" y="29"/>
                    <a:pt x="48" y="31"/>
                    <a:pt x="48" y="32"/>
                  </a:cubicBezTo>
                  <a:cubicBezTo>
                    <a:pt x="49" y="33"/>
                    <a:pt x="48" y="33"/>
                    <a:pt x="48" y="34"/>
                  </a:cubicBezTo>
                  <a:cubicBezTo>
                    <a:pt x="48" y="35"/>
                    <a:pt x="47" y="35"/>
                    <a:pt x="47" y="36"/>
                  </a:cubicBezTo>
                  <a:cubicBezTo>
                    <a:pt x="47" y="37"/>
                    <a:pt x="46" y="37"/>
                    <a:pt x="46" y="37"/>
                  </a:cubicBezTo>
                  <a:cubicBezTo>
                    <a:pt x="44" y="36"/>
                    <a:pt x="41" y="36"/>
                    <a:pt x="39" y="33"/>
                  </a:cubicBezTo>
                  <a:cubicBezTo>
                    <a:pt x="39" y="33"/>
                    <a:pt x="40" y="32"/>
                    <a:pt x="40" y="32"/>
                  </a:cubicBezTo>
                  <a:cubicBezTo>
                    <a:pt x="41" y="30"/>
                    <a:pt x="42" y="28"/>
                    <a:pt x="44" y="27"/>
                  </a:cubicBezTo>
                  <a:cubicBezTo>
                    <a:pt x="45" y="27"/>
                    <a:pt x="45" y="26"/>
                    <a:pt x="46" y="27"/>
                  </a:cubicBezTo>
                  <a:close/>
                  <a:moveTo>
                    <a:pt x="39" y="37"/>
                  </a:moveTo>
                  <a:cubicBezTo>
                    <a:pt x="39" y="38"/>
                    <a:pt x="39" y="38"/>
                    <a:pt x="40" y="38"/>
                  </a:cubicBezTo>
                  <a:cubicBezTo>
                    <a:pt x="41" y="39"/>
                    <a:pt x="41" y="39"/>
                    <a:pt x="42" y="39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2" y="42"/>
                    <a:pt x="42" y="44"/>
                    <a:pt x="40" y="43"/>
                  </a:cubicBezTo>
                  <a:cubicBezTo>
                    <a:pt x="40" y="44"/>
                    <a:pt x="39" y="43"/>
                    <a:pt x="38" y="43"/>
                  </a:cubicBezTo>
                  <a:cubicBezTo>
                    <a:pt x="37" y="44"/>
                    <a:pt x="36" y="43"/>
                    <a:pt x="35" y="44"/>
                  </a:cubicBezTo>
                  <a:cubicBezTo>
                    <a:pt x="35" y="43"/>
                    <a:pt x="35" y="42"/>
                    <a:pt x="35" y="41"/>
                  </a:cubicBezTo>
                  <a:cubicBezTo>
                    <a:pt x="35" y="40"/>
                    <a:pt x="37" y="39"/>
                    <a:pt x="37" y="37"/>
                  </a:cubicBezTo>
                  <a:cubicBezTo>
                    <a:pt x="37" y="37"/>
                    <a:pt x="37" y="35"/>
                    <a:pt x="38" y="36"/>
                  </a:cubicBezTo>
                  <a:lnTo>
                    <a:pt x="39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26" name="矩形 9"/>
          <p:cNvSpPr/>
          <p:nvPr userDrawn="1"/>
        </p:nvSpPr>
        <p:spPr>
          <a:xfrm>
            <a:off x="-10161" y="0"/>
            <a:ext cx="12202161" cy="1589102"/>
          </a:xfrm>
          <a:custGeom>
            <a:avLst/>
            <a:gdLst>
              <a:gd name="connsiteX0" fmla="*/ 0 w 12192001"/>
              <a:gd name="connsiteY0" fmla="*/ 0 h 1599658"/>
              <a:gd name="connsiteX1" fmla="*/ 12192001 w 12192001"/>
              <a:gd name="connsiteY1" fmla="*/ 0 h 1599658"/>
              <a:gd name="connsiteX2" fmla="*/ 12192001 w 12192001"/>
              <a:gd name="connsiteY2" fmla="*/ 1599658 h 1599658"/>
              <a:gd name="connsiteX3" fmla="*/ 0 w 12192001"/>
              <a:gd name="connsiteY3" fmla="*/ 1599658 h 1599658"/>
              <a:gd name="connsiteX4" fmla="*/ 0 w 12192001"/>
              <a:gd name="connsiteY4" fmla="*/ 0 h 1599658"/>
              <a:gd name="connsiteX0-1" fmla="*/ 0 w 12192001"/>
              <a:gd name="connsiteY0-2" fmla="*/ 0 h 1599658"/>
              <a:gd name="connsiteX1-3" fmla="*/ 12192001 w 12192001"/>
              <a:gd name="connsiteY1-4" fmla="*/ 0 h 1599658"/>
              <a:gd name="connsiteX2-5" fmla="*/ 12192001 w 12192001"/>
              <a:gd name="connsiteY2-6" fmla="*/ 1599658 h 1599658"/>
              <a:gd name="connsiteX3-7" fmla="*/ 0 w 12192001"/>
              <a:gd name="connsiteY3-8" fmla="*/ 818423 h 1599658"/>
              <a:gd name="connsiteX4-9" fmla="*/ 0 w 12192001"/>
              <a:gd name="connsiteY4-10" fmla="*/ 0 h 1599658"/>
              <a:gd name="connsiteX0-11" fmla="*/ 0 w 12192001"/>
              <a:gd name="connsiteY0-12" fmla="*/ 0 h 1599658"/>
              <a:gd name="connsiteX1-13" fmla="*/ 12192001 w 12192001"/>
              <a:gd name="connsiteY1-14" fmla="*/ 0 h 1599658"/>
              <a:gd name="connsiteX2-15" fmla="*/ 12192001 w 12192001"/>
              <a:gd name="connsiteY2-16" fmla="*/ 1599658 h 1599658"/>
              <a:gd name="connsiteX3-17" fmla="*/ 20320 w 12192001"/>
              <a:gd name="connsiteY3-18" fmla="*/ 452663 h 1599658"/>
              <a:gd name="connsiteX4-19" fmla="*/ 0 w 12192001"/>
              <a:gd name="connsiteY4-20" fmla="*/ 0 h 1599658"/>
              <a:gd name="connsiteX0-21" fmla="*/ 10160 w 12202161"/>
              <a:gd name="connsiteY0-22" fmla="*/ 0 h 1599658"/>
              <a:gd name="connsiteX1-23" fmla="*/ 12202161 w 12202161"/>
              <a:gd name="connsiteY1-24" fmla="*/ 0 h 1599658"/>
              <a:gd name="connsiteX2-25" fmla="*/ 12202161 w 12202161"/>
              <a:gd name="connsiteY2-26" fmla="*/ 1599658 h 1599658"/>
              <a:gd name="connsiteX3-27" fmla="*/ 0 w 12202161"/>
              <a:gd name="connsiteY3-28" fmla="*/ 461043 h 1599658"/>
              <a:gd name="connsiteX4-29" fmla="*/ 10160 w 12202161"/>
              <a:gd name="connsiteY4-30" fmla="*/ 0 h 159965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2202161" h="1599658">
                <a:moveTo>
                  <a:pt x="10160" y="0"/>
                </a:moveTo>
                <a:lnTo>
                  <a:pt x="12202161" y="0"/>
                </a:lnTo>
                <a:lnTo>
                  <a:pt x="12202161" y="1599658"/>
                </a:lnTo>
                <a:lnTo>
                  <a:pt x="0" y="461043"/>
                </a:lnTo>
                <a:lnTo>
                  <a:pt x="10160" y="0"/>
                </a:lnTo>
                <a:close/>
              </a:path>
            </a:pathLst>
          </a:cu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等腰三角形 26"/>
          <p:cNvSpPr/>
          <p:nvPr userDrawn="1"/>
        </p:nvSpPr>
        <p:spPr>
          <a:xfrm flipV="1">
            <a:off x="-1" y="-10556"/>
            <a:ext cx="5752619" cy="1599658"/>
          </a:xfrm>
          <a:prstGeom prst="triangle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0" name="图片 29"/>
          <p:cNvPicPr>
            <a:picLocks noChangeAspect="1"/>
          </p:cNvPicPr>
          <p:nvPr userDrawn="1"/>
        </p:nvPicPr>
        <p:blipFill>
          <a:blip r:embed="rId2" cstate="email">
            <a:lum bright="100000" contrast="-40000"/>
          </a:blip>
          <a:stretch>
            <a:fillRect/>
          </a:stretch>
        </p:blipFill>
        <p:spPr>
          <a:xfrm>
            <a:off x="163132" y="101800"/>
            <a:ext cx="2772075" cy="762828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>
            <p:ph type="title" hasCustomPrompt="1"/>
          </p:nvPr>
        </p:nvSpPr>
        <p:spPr>
          <a:xfrm>
            <a:off x="1478543" y="0"/>
            <a:ext cx="10515600" cy="131088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r"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单击此处编辑母版标题样式增长一些尝试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物质学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4B51F-5022-4B9A-B1DC-58E2D82F8E58}" type="datetimeFigureOut">
              <a:rPr lang="zh-CN" altLang="en-US" smtClean="0"/>
              <a:t>2023/1/6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BB207-5EAB-47C3-B719-5632B4BE83BE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10" name="Group 4"/>
          <p:cNvGrpSpPr>
            <a:grpSpLocks noChangeAspect="1"/>
          </p:cNvGrpSpPr>
          <p:nvPr userDrawn="1"/>
        </p:nvGrpSpPr>
        <p:grpSpPr bwMode="auto">
          <a:xfrm>
            <a:off x="0" y="5072540"/>
            <a:ext cx="12192000" cy="1800828"/>
            <a:chOff x="0" y="3476"/>
            <a:chExt cx="5775" cy="853"/>
          </a:xfrm>
          <a:solidFill>
            <a:schemeClr val="accent2"/>
          </a:solidFill>
        </p:grpSpPr>
        <p:sp>
          <p:nvSpPr>
            <p:cNvPr id="11" name="Freeform 5"/>
            <p:cNvSpPr>
              <a:spLocks noEditPoints="1"/>
            </p:cNvSpPr>
            <p:nvPr/>
          </p:nvSpPr>
          <p:spPr bwMode="auto">
            <a:xfrm>
              <a:off x="16" y="3476"/>
              <a:ext cx="233" cy="823"/>
            </a:xfrm>
            <a:custGeom>
              <a:avLst/>
              <a:gdLst>
                <a:gd name="T0" fmla="*/ 83 w 90"/>
                <a:gd name="T1" fmla="*/ 303 h 308"/>
                <a:gd name="T2" fmla="*/ 63 w 90"/>
                <a:gd name="T3" fmla="*/ 300 h 308"/>
                <a:gd name="T4" fmla="*/ 68 w 90"/>
                <a:gd name="T5" fmla="*/ 270 h 308"/>
                <a:gd name="T6" fmla="*/ 62 w 90"/>
                <a:gd name="T7" fmla="*/ 240 h 308"/>
                <a:gd name="T8" fmla="*/ 64 w 90"/>
                <a:gd name="T9" fmla="*/ 196 h 308"/>
                <a:gd name="T10" fmla="*/ 61 w 90"/>
                <a:gd name="T11" fmla="*/ 180 h 308"/>
                <a:gd name="T12" fmla="*/ 65 w 90"/>
                <a:gd name="T13" fmla="*/ 150 h 308"/>
                <a:gd name="T14" fmla="*/ 60 w 90"/>
                <a:gd name="T15" fmla="*/ 120 h 308"/>
                <a:gd name="T16" fmla="*/ 64 w 90"/>
                <a:gd name="T17" fmla="*/ 91 h 308"/>
                <a:gd name="T18" fmla="*/ 58 w 90"/>
                <a:gd name="T19" fmla="*/ 61 h 308"/>
                <a:gd name="T20" fmla="*/ 62 w 90"/>
                <a:gd name="T21" fmla="*/ 30 h 308"/>
                <a:gd name="T22" fmla="*/ 44 w 90"/>
                <a:gd name="T23" fmla="*/ 0 h 308"/>
                <a:gd name="T24" fmla="*/ 32 w 90"/>
                <a:gd name="T25" fmla="*/ 61 h 308"/>
                <a:gd name="T26" fmla="*/ 27 w 90"/>
                <a:gd name="T27" fmla="*/ 91 h 308"/>
                <a:gd name="T28" fmla="*/ 25 w 90"/>
                <a:gd name="T29" fmla="*/ 150 h 308"/>
                <a:gd name="T30" fmla="*/ 25 w 90"/>
                <a:gd name="T31" fmla="*/ 151 h 308"/>
                <a:gd name="T32" fmla="*/ 22 w 90"/>
                <a:gd name="T33" fmla="*/ 221 h 308"/>
                <a:gd name="T34" fmla="*/ 29 w 90"/>
                <a:gd name="T35" fmla="*/ 241 h 308"/>
                <a:gd name="T36" fmla="*/ 22 w 90"/>
                <a:gd name="T37" fmla="*/ 271 h 308"/>
                <a:gd name="T38" fmla="*/ 13 w 90"/>
                <a:gd name="T39" fmla="*/ 303 h 308"/>
                <a:gd name="T40" fmla="*/ 0 w 90"/>
                <a:gd name="T41" fmla="*/ 305 h 308"/>
                <a:gd name="T42" fmla="*/ 90 w 90"/>
                <a:gd name="T43" fmla="*/ 305 h 308"/>
                <a:gd name="T44" fmla="*/ 58 w 90"/>
                <a:gd name="T45" fmla="*/ 239 h 308"/>
                <a:gd name="T46" fmla="*/ 45 w 90"/>
                <a:gd name="T47" fmla="*/ 154 h 308"/>
                <a:gd name="T48" fmla="*/ 34 w 90"/>
                <a:gd name="T49" fmla="*/ 179 h 308"/>
                <a:gd name="T50" fmla="*/ 55 w 90"/>
                <a:gd name="T51" fmla="*/ 59 h 308"/>
                <a:gd name="T52" fmla="*/ 55 w 90"/>
                <a:gd name="T53" fmla="*/ 59 h 308"/>
                <a:gd name="T54" fmla="*/ 56 w 90"/>
                <a:gd name="T55" fmla="*/ 119 h 308"/>
                <a:gd name="T56" fmla="*/ 45 w 90"/>
                <a:gd name="T57" fmla="*/ 274 h 308"/>
                <a:gd name="T58" fmla="*/ 31 w 90"/>
                <a:gd name="T59" fmla="*/ 300 h 308"/>
                <a:gd name="T60" fmla="*/ 48 w 90"/>
                <a:gd name="T61" fmla="*/ 269 h 308"/>
                <a:gd name="T62" fmla="*/ 65 w 90"/>
                <a:gd name="T63" fmla="*/ 269 h 308"/>
                <a:gd name="T64" fmla="*/ 48 w 90"/>
                <a:gd name="T65" fmla="*/ 209 h 308"/>
                <a:gd name="T66" fmla="*/ 48 w 90"/>
                <a:gd name="T67" fmla="*/ 209 h 308"/>
                <a:gd name="T68" fmla="*/ 50 w 90"/>
                <a:gd name="T69" fmla="*/ 144 h 308"/>
                <a:gd name="T70" fmla="*/ 47 w 90"/>
                <a:gd name="T71" fmla="*/ 149 h 308"/>
                <a:gd name="T72" fmla="*/ 56 w 90"/>
                <a:gd name="T73" fmla="*/ 66 h 308"/>
                <a:gd name="T74" fmla="*/ 34 w 90"/>
                <a:gd name="T75" fmla="*/ 66 h 308"/>
                <a:gd name="T76" fmla="*/ 43 w 90"/>
                <a:gd name="T77" fmla="*/ 89 h 308"/>
                <a:gd name="T78" fmla="*/ 33 w 90"/>
                <a:gd name="T79" fmla="*/ 126 h 308"/>
                <a:gd name="T80" fmla="*/ 43 w 90"/>
                <a:gd name="T81" fmla="*/ 149 h 308"/>
                <a:gd name="T82" fmla="*/ 32 w 90"/>
                <a:gd name="T83" fmla="*/ 185 h 308"/>
                <a:gd name="T84" fmla="*/ 27 w 90"/>
                <a:gd name="T85" fmla="*/ 209 h 308"/>
                <a:gd name="T86" fmla="*/ 31 w 90"/>
                <a:gd name="T87" fmla="*/ 245 h 308"/>
                <a:gd name="T88" fmla="*/ 31 w 90"/>
                <a:gd name="T89" fmla="*/ 245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0" h="308">
                  <a:moveTo>
                    <a:pt x="90" y="305"/>
                  </a:moveTo>
                  <a:cubicBezTo>
                    <a:pt x="83" y="305"/>
                    <a:pt x="83" y="305"/>
                    <a:pt x="83" y="305"/>
                  </a:cubicBezTo>
                  <a:cubicBezTo>
                    <a:pt x="83" y="303"/>
                    <a:pt x="83" y="303"/>
                    <a:pt x="83" y="303"/>
                  </a:cubicBezTo>
                  <a:cubicBezTo>
                    <a:pt x="77" y="303"/>
                    <a:pt x="77" y="303"/>
                    <a:pt x="77" y="303"/>
                  </a:cubicBezTo>
                  <a:cubicBezTo>
                    <a:pt x="77" y="300"/>
                    <a:pt x="77" y="300"/>
                    <a:pt x="77" y="300"/>
                  </a:cubicBezTo>
                  <a:cubicBezTo>
                    <a:pt x="63" y="300"/>
                    <a:pt x="63" y="300"/>
                    <a:pt x="63" y="300"/>
                  </a:cubicBezTo>
                  <a:cubicBezTo>
                    <a:pt x="68" y="271"/>
                    <a:pt x="68" y="271"/>
                    <a:pt x="68" y="271"/>
                  </a:cubicBezTo>
                  <a:cubicBezTo>
                    <a:pt x="68" y="271"/>
                    <a:pt x="68" y="271"/>
                    <a:pt x="68" y="270"/>
                  </a:cubicBezTo>
                  <a:cubicBezTo>
                    <a:pt x="68" y="270"/>
                    <a:pt x="68" y="270"/>
                    <a:pt x="68" y="270"/>
                  </a:cubicBezTo>
                  <a:cubicBezTo>
                    <a:pt x="62" y="241"/>
                    <a:pt x="62" y="241"/>
                    <a:pt x="62" y="241"/>
                  </a:cubicBezTo>
                  <a:cubicBezTo>
                    <a:pt x="62" y="241"/>
                    <a:pt x="62" y="241"/>
                    <a:pt x="62" y="241"/>
                  </a:cubicBezTo>
                  <a:cubicBezTo>
                    <a:pt x="62" y="240"/>
                    <a:pt x="62" y="240"/>
                    <a:pt x="62" y="240"/>
                  </a:cubicBezTo>
                  <a:cubicBezTo>
                    <a:pt x="65" y="221"/>
                    <a:pt x="65" y="221"/>
                    <a:pt x="65" y="221"/>
                  </a:cubicBezTo>
                  <a:cubicBezTo>
                    <a:pt x="69" y="221"/>
                    <a:pt x="69" y="221"/>
                    <a:pt x="69" y="221"/>
                  </a:cubicBezTo>
                  <a:cubicBezTo>
                    <a:pt x="64" y="196"/>
                    <a:pt x="64" y="196"/>
                    <a:pt x="64" y="196"/>
                  </a:cubicBezTo>
                  <a:cubicBezTo>
                    <a:pt x="61" y="181"/>
                    <a:pt x="61" y="181"/>
                    <a:pt x="61" y="181"/>
                  </a:cubicBezTo>
                  <a:cubicBezTo>
                    <a:pt x="61" y="181"/>
                    <a:pt x="61" y="181"/>
                    <a:pt x="61" y="181"/>
                  </a:cubicBezTo>
                  <a:cubicBezTo>
                    <a:pt x="61" y="181"/>
                    <a:pt x="61" y="181"/>
                    <a:pt x="61" y="180"/>
                  </a:cubicBezTo>
                  <a:cubicBezTo>
                    <a:pt x="65" y="151"/>
                    <a:pt x="65" y="151"/>
                    <a:pt x="65" y="151"/>
                  </a:cubicBezTo>
                  <a:cubicBezTo>
                    <a:pt x="65" y="151"/>
                    <a:pt x="65" y="151"/>
                    <a:pt x="65" y="151"/>
                  </a:cubicBezTo>
                  <a:cubicBezTo>
                    <a:pt x="65" y="151"/>
                    <a:pt x="65" y="150"/>
                    <a:pt x="65" y="150"/>
                  </a:cubicBezTo>
                  <a:cubicBezTo>
                    <a:pt x="65" y="150"/>
                    <a:pt x="65" y="150"/>
                    <a:pt x="65" y="150"/>
                  </a:cubicBezTo>
                  <a:cubicBezTo>
                    <a:pt x="65" y="150"/>
                    <a:pt x="65" y="150"/>
                    <a:pt x="65" y="150"/>
                  </a:cubicBezTo>
                  <a:cubicBezTo>
                    <a:pt x="60" y="120"/>
                    <a:pt x="60" y="120"/>
                    <a:pt x="60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63" y="91"/>
                    <a:pt x="63" y="91"/>
                    <a:pt x="63" y="91"/>
                  </a:cubicBezTo>
                  <a:cubicBezTo>
                    <a:pt x="64" y="91"/>
                    <a:pt x="64" y="91"/>
                    <a:pt x="64" y="91"/>
                  </a:cubicBezTo>
                  <a:cubicBezTo>
                    <a:pt x="64" y="91"/>
                    <a:pt x="64" y="90"/>
                    <a:pt x="63" y="90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62" y="31"/>
                    <a:pt x="62" y="31"/>
                    <a:pt x="62" y="31"/>
                  </a:cubicBezTo>
                  <a:cubicBezTo>
                    <a:pt x="62" y="30"/>
                    <a:pt x="62" y="30"/>
                    <a:pt x="62" y="30"/>
                  </a:cubicBezTo>
                  <a:cubicBezTo>
                    <a:pt x="48" y="30"/>
                    <a:pt x="48" y="30"/>
                    <a:pt x="48" y="3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32" y="61"/>
                    <a:pt x="32" y="61"/>
                    <a:pt x="32" y="6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31" y="121"/>
                    <a:pt x="31" y="121"/>
                    <a:pt x="31" y="121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1"/>
                    <a:pt x="25" y="151"/>
                    <a:pt x="25" y="151"/>
                  </a:cubicBezTo>
                  <a:cubicBezTo>
                    <a:pt x="30" y="181"/>
                    <a:pt x="30" y="181"/>
                    <a:pt x="30" y="181"/>
                  </a:cubicBezTo>
                  <a:cubicBezTo>
                    <a:pt x="27" y="196"/>
                    <a:pt x="27" y="196"/>
                    <a:pt x="27" y="196"/>
                  </a:cubicBezTo>
                  <a:cubicBezTo>
                    <a:pt x="22" y="221"/>
                    <a:pt x="22" y="221"/>
                    <a:pt x="22" y="221"/>
                  </a:cubicBezTo>
                  <a:cubicBezTo>
                    <a:pt x="25" y="221"/>
                    <a:pt x="25" y="221"/>
                    <a:pt x="25" y="221"/>
                  </a:cubicBezTo>
                  <a:cubicBezTo>
                    <a:pt x="29" y="240"/>
                    <a:pt x="29" y="240"/>
                    <a:pt x="29" y="240"/>
                  </a:cubicBezTo>
                  <a:cubicBezTo>
                    <a:pt x="29" y="241"/>
                    <a:pt x="29" y="241"/>
                    <a:pt x="29" y="241"/>
                  </a:cubicBezTo>
                  <a:cubicBezTo>
                    <a:pt x="22" y="270"/>
                    <a:pt x="22" y="270"/>
                    <a:pt x="22" y="270"/>
                  </a:cubicBezTo>
                  <a:cubicBezTo>
                    <a:pt x="22" y="270"/>
                    <a:pt x="22" y="270"/>
                    <a:pt x="22" y="270"/>
                  </a:cubicBezTo>
                  <a:cubicBezTo>
                    <a:pt x="22" y="270"/>
                    <a:pt x="22" y="271"/>
                    <a:pt x="22" y="271"/>
                  </a:cubicBezTo>
                  <a:cubicBezTo>
                    <a:pt x="27" y="300"/>
                    <a:pt x="27" y="300"/>
                    <a:pt x="27" y="300"/>
                  </a:cubicBezTo>
                  <a:cubicBezTo>
                    <a:pt x="13" y="300"/>
                    <a:pt x="13" y="300"/>
                    <a:pt x="13" y="300"/>
                  </a:cubicBezTo>
                  <a:cubicBezTo>
                    <a:pt x="13" y="303"/>
                    <a:pt x="13" y="303"/>
                    <a:pt x="13" y="303"/>
                  </a:cubicBezTo>
                  <a:cubicBezTo>
                    <a:pt x="7" y="303"/>
                    <a:pt x="7" y="303"/>
                    <a:pt x="7" y="303"/>
                  </a:cubicBezTo>
                  <a:cubicBezTo>
                    <a:pt x="7" y="305"/>
                    <a:pt x="7" y="305"/>
                    <a:pt x="7" y="305"/>
                  </a:cubicBezTo>
                  <a:cubicBezTo>
                    <a:pt x="0" y="305"/>
                    <a:pt x="0" y="305"/>
                    <a:pt x="0" y="305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90" y="308"/>
                    <a:pt x="90" y="308"/>
                    <a:pt x="90" y="308"/>
                  </a:cubicBezTo>
                  <a:lnTo>
                    <a:pt x="90" y="305"/>
                  </a:lnTo>
                  <a:close/>
                  <a:moveTo>
                    <a:pt x="45" y="214"/>
                  </a:moveTo>
                  <a:cubicBezTo>
                    <a:pt x="45" y="214"/>
                    <a:pt x="45" y="214"/>
                    <a:pt x="45" y="214"/>
                  </a:cubicBezTo>
                  <a:cubicBezTo>
                    <a:pt x="58" y="239"/>
                    <a:pt x="58" y="239"/>
                    <a:pt x="58" y="239"/>
                  </a:cubicBezTo>
                  <a:cubicBezTo>
                    <a:pt x="32" y="239"/>
                    <a:pt x="32" y="239"/>
                    <a:pt x="32" y="239"/>
                  </a:cubicBezTo>
                  <a:lnTo>
                    <a:pt x="45" y="214"/>
                  </a:lnTo>
                  <a:close/>
                  <a:moveTo>
                    <a:pt x="45" y="154"/>
                  </a:moveTo>
                  <a:cubicBezTo>
                    <a:pt x="45" y="154"/>
                    <a:pt x="45" y="154"/>
                    <a:pt x="45" y="154"/>
                  </a:cubicBezTo>
                  <a:cubicBezTo>
                    <a:pt x="57" y="179"/>
                    <a:pt x="57" y="179"/>
                    <a:pt x="57" y="179"/>
                  </a:cubicBezTo>
                  <a:cubicBezTo>
                    <a:pt x="34" y="179"/>
                    <a:pt x="34" y="179"/>
                    <a:pt x="34" y="179"/>
                  </a:cubicBezTo>
                  <a:lnTo>
                    <a:pt x="45" y="154"/>
                  </a:lnTo>
                  <a:close/>
                  <a:moveTo>
                    <a:pt x="55" y="59"/>
                  </a:moveTo>
                  <a:cubicBezTo>
                    <a:pt x="55" y="59"/>
                    <a:pt x="55" y="59"/>
                    <a:pt x="55" y="59"/>
                  </a:cubicBezTo>
                  <a:cubicBezTo>
                    <a:pt x="36" y="59"/>
                    <a:pt x="36" y="59"/>
                    <a:pt x="36" y="59"/>
                  </a:cubicBezTo>
                  <a:cubicBezTo>
                    <a:pt x="45" y="35"/>
                    <a:pt x="45" y="35"/>
                    <a:pt x="45" y="35"/>
                  </a:cubicBezTo>
                  <a:lnTo>
                    <a:pt x="55" y="59"/>
                  </a:lnTo>
                  <a:close/>
                  <a:moveTo>
                    <a:pt x="45" y="95"/>
                  </a:moveTo>
                  <a:cubicBezTo>
                    <a:pt x="45" y="95"/>
                    <a:pt x="45" y="95"/>
                    <a:pt x="45" y="95"/>
                  </a:cubicBezTo>
                  <a:cubicBezTo>
                    <a:pt x="56" y="119"/>
                    <a:pt x="56" y="119"/>
                    <a:pt x="56" y="119"/>
                  </a:cubicBezTo>
                  <a:cubicBezTo>
                    <a:pt x="35" y="119"/>
                    <a:pt x="35" y="119"/>
                    <a:pt x="35" y="119"/>
                  </a:cubicBezTo>
                  <a:lnTo>
                    <a:pt x="45" y="95"/>
                  </a:lnTo>
                  <a:close/>
                  <a:moveTo>
                    <a:pt x="45" y="274"/>
                  </a:moveTo>
                  <a:cubicBezTo>
                    <a:pt x="45" y="274"/>
                    <a:pt x="45" y="274"/>
                    <a:pt x="45" y="274"/>
                  </a:cubicBezTo>
                  <a:cubicBezTo>
                    <a:pt x="60" y="300"/>
                    <a:pt x="60" y="300"/>
                    <a:pt x="60" y="300"/>
                  </a:cubicBezTo>
                  <a:cubicBezTo>
                    <a:pt x="31" y="300"/>
                    <a:pt x="31" y="300"/>
                    <a:pt x="31" y="300"/>
                  </a:cubicBezTo>
                  <a:lnTo>
                    <a:pt x="45" y="274"/>
                  </a:lnTo>
                  <a:close/>
                  <a:moveTo>
                    <a:pt x="48" y="269"/>
                  </a:moveTo>
                  <a:cubicBezTo>
                    <a:pt x="48" y="269"/>
                    <a:pt x="48" y="269"/>
                    <a:pt x="48" y="269"/>
                  </a:cubicBezTo>
                  <a:cubicBezTo>
                    <a:pt x="52" y="261"/>
                    <a:pt x="52" y="261"/>
                    <a:pt x="52" y="261"/>
                  </a:cubicBezTo>
                  <a:cubicBezTo>
                    <a:pt x="60" y="245"/>
                    <a:pt x="60" y="245"/>
                    <a:pt x="60" y="245"/>
                  </a:cubicBezTo>
                  <a:cubicBezTo>
                    <a:pt x="65" y="269"/>
                    <a:pt x="65" y="269"/>
                    <a:pt x="65" y="269"/>
                  </a:cubicBezTo>
                  <a:lnTo>
                    <a:pt x="48" y="269"/>
                  </a:lnTo>
                  <a:close/>
                  <a:moveTo>
                    <a:pt x="48" y="209"/>
                  </a:moveTo>
                  <a:cubicBezTo>
                    <a:pt x="48" y="209"/>
                    <a:pt x="48" y="209"/>
                    <a:pt x="48" y="209"/>
                  </a:cubicBezTo>
                  <a:cubicBezTo>
                    <a:pt x="59" y="185"/>
                    <a:pt x="59" y="185"/>
                    <a:pt x="59" y="185"/>
                  </a:cubicBezTo>
                  <a:cubicBezTo>
                    <a:pt x="64" y="209"/>
                    <a:pt x="64" y="209"/>
                    <a:pt x="64" y="209"/>
                  </a:cubicBezTo>
                  <a:lnTo>
                    <a:pt x="48" y="209"/>
                  </a:lnTo>
                  <a:close/>
                  <a:moveTo>
                    <a:pt x="47" y="149"/>
                  </a:moveTo>
                  <a:cubicBezTo>
                    <a:pt x="47" y="149"/>
                    <a:pt x="47" y="149"/>
                    <a:pt x="47" y="149"/>
                  </a:cubicBezTo>
                  <a:cubicBezTo>
                    <a:pt x="50" y="144"/>
                    <a:pt x="50" y="144"/>
                    <a:pt x="50" y="144"/>
                  </a:cubicBezTo>
                  <a:cubicBezTo>
                    <a:pt x="57" y="126"/>
                    <a:pt x="57" y="126"/>
                    <a:pt x="57" y="126"/>
                  </a:cubicBezTo>
                  <a:cubicBezTo>
                    <a:pt x="62" y="149"/>
                    <a:pt x="62" y="149"/>
                    <a:pt x="62" y="149"/>
                  </a:cubicBezTo>
                  <a:lnTo>
                    <a:pt x="47" y="149"/>
                  </a:lnTo>
                  <a:close/>
                  <a:moveTo>
                    <a:pt x="47" y="89"/>
                  </a:moveTo>
                  <a:cubicBezTo>
                    <a:pt x="47" y="89"/>
                    <a:pt x="47" y="89"/>
                    <a:pt x="47" y="89"/>
                  </a:cubicBezTo>
                  <a:cubicBezTo>
                    <a:pt x="56" y="66"/>
                    <a:pt x="56" y="66"/>
                    <a:pt x="56" y="66"/>
                  </a:cubicBezTo>
                  <a:cubicBezTo>
                    <a:pt x="60" y="89"/>
                    <a:pt x="60" y="89"/>
                    <a:pt x="60" y="89"/>
                  </a:cubicBezTo>
                  <a:lnTo>
                    <a:pt x="47" y="89"/>
                  </a:lnTo>
                  <a:close/>
                  <a:moveTo>
                    <a:pt x="34" y="66"/>
                  </a:moveTo>
                  <a:cubicBezTo>
                    <a:pt x="34" y="66"/>
                    <a:pt x="34" y="66"/>
                    <a:pt x="34" y="66"/>
                  </a:cubicBezTo>
                  <a:cubicBezTo>
                    <a:pt x="40" y="82"/>
                    <a:pt x="40" y="82"/>
                    <a:pt x="40" y="82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30" y="89"/>
                    <a:pt x="30" y="89"/>
                    <a:pt x="30" y="89"/>
                  </a:cubicBezTo>
                  <a:lnTo>
                    <a:pt x="34" y="66"/>
                  </a:lnTo>
                  <a:close/>
                  <a:moveTo>
                    <a:pt x="33" y="126"/>
                  </a:moveTo>
                  <a:cubicBezTo>
                    <a:pt x="33" y="126"/>
                    <a:pt x="33" y="126"/>
                    <a:pt x="33" y="126"/>
                  </a:cubicBezTo>
                  <a:cubicBezTo>
                    <a:pt x="36" y="133"/>
                    <a:pt x="36" y="133"/>
                    <a:pt x="36" y="133"/>
                  </a:cubicBezTo>
                  <a:cubicBezTo>
                    <a:pt x="43" y="149"/>
                    <a:pt x="43" y="149"/>
                    <a:pt x="43" y="149"/>
                  </a:cubicBezTo>
                  <a:cubicBezTo>
                    <a:pt x="28" y="149"/>
                    <a:pt x="28" y="149"/>
                    <a:pt x="28" y="149"/>
                  </a:cubicBezTo>
                  <a:lnTo>
                    <a:pt x="33" y="126"/>
                  </a:lnTo>
                  <a:close/>
                  <a:moveTo>
                    <a:pt x="32" y="185"/>
                  </a:moveTo>
                  <a:cubicBezTo>
                    <a:pt x="32" y="185"/>
                    <a:pt x="32" y="185"/>
                    <a:pt x="32" y="185"/>
                  </a:cubicBezTo>
                  <a:cubicBezTo>
                    <a:pt x="43" y="209"/>
                    <a:pt x="43" y="209"/>
                    <a:pt x="43" y="209"/>
                  </a:cubicBezTo>
                  <a:cubicBezTo>
                    <a:pt x="27" y="209"/>
                    <a:pt x="27" y="209"/>
                    <a:pt x="27" y="209"/>
                  </a:cubicBezTo>
                  <a:lnTo>
                    <a:pt x="32" y="185"/>
                  </a:lnTo>
                  <a:close/>
                  <a:moveTo>
                    <a:pt x="31" y="245"/>
                  </a:moveTo>
                  <a:cubicBezTo>
                    <a:pt x="31" y="245"/>
                    <a:pt x="31" y="245"/>
                    <a:pt x="31" y="245"/>
                  </a:cubicBezTo>
                  <a:cubicBezTo>
                    <a:pt x="43" y="269"/>
                    <a:pt x="43" y="269"/>
                    <a:pt x="43" y="269"/>
                  </a:cubicBezTo>
                  <a:cubicBezTo>
                    <a:pt x="25" y="269"/>
                    <a:pt x="25" y="269"/>
                    <a:pt x="25" y="269"/>
                  </a:cubicBezTo>
                  <a:lnTo>
                    <a:pt x="31" y="2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Freeform 6"/>
            <p:cNvSpPr>
              <a:spLocks noEditPoints="1"/>
            </p:cNvSpPr>
            <p:nvPr/>
          </p:nvSpPr>
          <p:spPr bwMode="auto">
            <a:xfrm>
              <a:off x="220" y="4133"/>
              <a:ext cx="394" cy="169"/>
            </a:xfrm>
            <a:custGeom>
              <a:avLst/>
              <a:gdLst>
                <a:gd name="T0" fmla="*/ 143 w 152"/>
                <a:gd name="T1" fmla="*/ 48 h 63"/>
                <a:gd name="T2" fmla="*/ 145 w 152"/>
                <a:gd name="T3" fmla="*/ 33 h 63"/>
                <a:gd name="T4" fmla="*/ 146 w 152"/>
                <a:gd name="T5" fmla="*/ 20 h 63"/>
                <a:gd name="T6" fmla="*/ 125 w 152"/>
                <a:gd name="T7" fmla="*/ 11 h 63"/>
                <a:gd name="T8" fmla="*/ 9 w 152"/>
                <a:gd name="T9" fmla="*/ 12 h 63"/>
                <a:gd name="T10" fmla="*/ 11 w 152"/>
                <a:gd name="T11" fmla="*/ 38 h 63"/>
                <a:gd name="T12" fmla="*/ 14 w 152"/>
                <a:gd name="T13" fmla="*/ 50 h 63"/>
                <a:gd name="T14" fmla="*/ 152 w 152"/>
                <a:gd name="T15" fmla="*/ 60 h 63"/>
                <a:gd name="T16" fmla="*/ 112 w 152"/>
                <a:gd name="T17" fmla="*/ 52 h 63"/>
                <a:gd name="T18" fmla="*/ 142 w 152"/>
                <a:gd name="T19" fmla="*/ 48 h 63"/>
                <a:gd name="T20" fmla="*/ 141 w 152"/>
                <a:gd name="T21" fmla="*/ 45 h 63"/>
                <a:gd name="T22" fmla="*/ 116 w 152"/>
                <a:gd name="T23" fmla="*/ 43 h 63"/>
                <a:gd name="T24" fmla="*/ 128 w 152"/>
                <a:gd name="T25" fmla="*/ 41 h 63"/>
                <a:gd name="T26" fmla="*/ 143 w 152"/>
                <a:gd name="T27" fmla="*/ 38 h 63"/>
                <a:gd name="T28" fmla="*/ 144 w 152"/>
                <a:gd name="T29" fmla="*/ 35 h 63"/>
                <a:gd name="T30" fmla="*/ 144 w 152"/>
                <a:gd name="T31" fmla="*/ 35 h 63"/>
                <a:gd name="T32" fmla="*/ 32 w 152"/>
                <a:gd name="T33" fmla="*/ 9 h 63"/>
                <a:gd name="T34" fmla="*/ 145 w 152"/>
                <a:gd name="T35" fmla="*/ 23 h 63"/>
                <a:gd name="T36" fmla="*/ 96 w 152"/>
                <a:gd name="T37" fmla="*/ 22 h 63"/>
                <a:gd name="T38" fmla="*/ 97 w 152"/>
                <a:gd name="T39" fmla="*/ 21 h 63"/>
                <a:gd name="T40" fmla="*/ 95 w 152"/>
                <a:gd name="T41" fmla="*/ 19 h 63"/>
                <a:gd name="T42" fmla="*/ 105 w 152"/>
                <a:gd name="T43" fmla="*/ 18 h 63"/>
                <a:gd name="T44" fmla="*/ 146 w 152"/>
                <a:gd name="T45" fmla="*/ 17 h 63"/>
                <a:gd name="T46" fmla="*/ 146 w 152"/>
                <a:gd name="T47" fmla="*/ 17 h 63"/>
                <a:gd name="T48" fmla="*/ 126 w 152"/>
                <a:gd name="T49" fmla="*/ 12 h 63"/>
                <a:gd name="T50" fmla="*/ 91 w 152"/>
                <a:gd name="T51" fmla="*/ 18 h 63"/>
                <a:gd name="T52" fmla="*/ 10 w 152"/>
                <a:gd name="T53" fmla="*/ 12 h 63"/>
                <a:gd name="T54" fmla="*/ 10 w 152"/>
                <a:gd name="T55" fmla="*/ 12 h 63"/>
                <a:gd name="T56" fmla="*/ 127 w 152"/>
                <a:gd name="T57" fmla="*/ 27 h 63"/>
                <a:gd name="T58" fmla="*/ 110 w 152"/>
                <a:gd name="T59" fmla="*/ 28 h 63"/>
                <a:gd name="T60" fmla="*/ 10 w 152"/>
                <a:gd name="T61" fmla="*/ 18 h 63"/>
                <a:gd name="T62" fmla="*/ 10 w 152"/>
                <a:gd name="T63" fmla="*/ 18 h 63"/>
                <a:gd name="T64" fmla="*/ 19 w 152"/>
                <a:gd name="T65" fmla="*/ 25 h 63"/>
                <a:gd name="T66" fmla="*/ 23 w 152"/>
                <a:gd name="T67" fmla="*/ 32 h 63"/>
                <a:gd name="T68" fmla="*/ 35 w 152"/>
                <a:gd name="T69" fmla="*/ 59 h 63"/>
                <a:gd name="T70" fmla="*/ 85 w 152"/>
                <a:gd name="T71" fmla="*/ 53 h 63"/>
                <a:gd name="T72" fmla="*/ 35 w 152"/>
                <a:gd name="T73" fmla="*/ 45 h 63"/>
                <a:gd name="T74" fmla="*/ 23 w 152"/>
                <a:gd name="T75" fmla="*/ 44 h 63"/>
                <a:gd name="T76" fmla="*/ 12 w 152"/>
                <a:gd name="T77" fmla="*/ 42 h 63"/>
                <a:gd name="T78" fmla="*/ 85 w 152"/>
                <a:gd name="T79" fmla="*/ 45 h 63"/>
                <a:gd name="T80" fmla="*/ 85 w 152"/>
                <a:gd name="T81" fmla="*/ 43 h 63"/>
                <a:gd name="T82" fmla="*/ 12 w 152"/>
                <a:gd name="T83" fmla="*/ 39 h 63"/>
                <a:gd name="T84" fmla="*/ 85 w 152"/>
                <a:gd name="T85" fmla="*/ 40 h 63"/>
                <a:gd name="T86" fmla="*/ 85 w 152"/>
                <a:gd name="T87" fmla="*/ 37 h 63"/>
                <a:gd name="T88" fmla="*/ 11 w 152"/>
                <a:gd name="T89" fmla="*/ 31 h 63"/>
                <a:gd name="T90" fmla="*/ 85 w 152"/>
                <a:gd name="T91" fmla="*/ 34 h 63"/>
                <a:gd name="T92" fmla="*/ 85 w 152"/>
                <a:gd name="T93" fmla="*/ 34 h 63"/>
                <a:gd name="T94" fmla="*/ 18 w 152"/>
                <a:gd name="T95" fmla="*/ 20 h 63"/>
                <a:gd name="T96" fmla="*/ 87 w 152"/>
                <a:gd name="T97" fmla="*/ 53 h 63"/>
                <a:gd name="T98" fmla="*/ 110 w 152"/>
                <a:gd name="T99" fmla="*/ 54 h 63"/>
                <a:gd name="T100" fmla="*/ 87 w 152"/>
                <a:gd name="T101" fmla="*/ 49 h 63"/>
                <a:gd name="T102" fmla="*/ 110 w 152"/>
                <a:gd name="T103" fmla="*/ 49 h 63"/>
                <a:gd name="T104" fmla="*/ 110 w 152"/>
                <a:gd name="T105" fmla="*/ 59 h 63"/>
                <a:gd name="T106" fmla="*/ 110 w 152"/>
                <a:gd name="T107" fmla="*/ 44 h 63"/>
                <a:gd name="T108" fmla="*/ 110 w 152"/>
                <a:gd name="T109" fmla="*/ 37 h 63"/>
                <a:gd name="T110" fmla="*/ 144 w 152"/>
                <a:gd name="T111" fmla="*/ 33 h 63"/>
                <a:gd name="T112" fmla="*/ 112 w 152"/>
                <a:gd name="T113" fmla="*/ 59 h 63"/>
                <a:gd name="T114" fmla="*/ 141 w 152"/>
                <a:gd name="T115" fmla="*/ 54 h 63"/>
                <a:gd name="T116" fmla="*/ 146 w 152"/>
                <a:gd name="T117" fmla="*/ 15 h 63"/>
                <a:gd name="T118" fmla="*/ 10 w 152"/>
                <a:gd name="T119" fmla="*/ 12 h 63"/>
                <a:gd name="T120" fmla="*/ 10 w 152"/>
                <a:gd name="T121" fmla="*/ 18 h 63"/>
                <a:gd name="T122" fmla="*/ 13 w 152"/>
                <a:gd name="T123" fmla="*/ 15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2" h="63">
                  <a:moveTo>
                    <a:pt x="142" y="59"/>
                  </a:moveTo>
                  <a:cubicBezTo>
                    <a:pt x="142" y="59"/>
                    <a:pt x="142" y="59"/>
                    <a:pt x="142" y="59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3" y="49"/>
                    <a:pt x="143" y="49"/>
                    <a:pt x="143" y="49"/>
                  </a:cubicBezTo>
                  <a:cubicBezTo>
                    <a:pt x="143" y="48"/>
                    <a:pt x="143" y="48"/>
                    <a:pt x="143" y="48"/>
                  </a:cubicBezTo>
                  <a:cubicBezTo>
                    <a:pt x="143" y="44"/>
                    <a:pt x="143" y="44"/>
                    <a:pt x="143" y="44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38"/>
                    <a:pt x="143" y="38"/>
                    <a:pt x="143" y="38"/>
                  </a:cubicBezTo>
                  <a:cubicBezTo>
                    <a:pt x="144" y="38"/>
                    <a:pt x="144" y="38"/>
                    <a:pt x="144" y="38"/>
                  </a:cubicBezTo>
                  <a:cubicBezTo>
                    <a:pt x="144" y="38"/>
                    <a:pt x="144" y="38"/>
                    <a:pt x="144" y="38"/>
                  </a:cubicBezTo>
                  <a:cubicBezTo>
                    <a:pt x="144" y="34"/>
                    <a:pt x="144" y="34"/>
                    <a:pt x="144" y="34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3"/>
                    <a:pt x="145" y="23"/>
                    <a:pt x="145" y="23"/>
                  </a:cubicBezTo>
                  <a:cubicBezTo>
                    <a:pt x="146" y="23"/>
                    <a:pt x="146" y="23"/>
                    <a:pt x="146" y="23"/>
                  </a:cubicBezTo>
                  <a:cubicBezTo>
                    <a:pt x="146" y="23"/>
                    <a:pt x="146" y="23"/>
                    <a:pt x="146" y="22"/>
                  </a:cubicBezTo>
                  <a:cubicBezTo>
                    <a:pt x="146" y="22"/>
                    <a:pt x="146" y="21"/>
                    <a:pt x="146" y="20"/>
                  </a:cubicBezTo>
                  <a:cubicBezTo>
                    <a:pt x="146" y="20"/>
                    <a:pt x="146" y="20"/>
                    <a:pt x="146" y="20"/>
                  </a:cubicBezTo>
                  <a:cubicBezTo>
                    <a:pt x="146" y="19"/>
                    <a:pt x="146" y="18"/>
                    <a:pt x="146" y="18"/>
                  </a:cubicBezTo>
                  <a:cubicBezTo>
                    <a:pt x="146" y="18"/>
                    <a:pt x="146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ubicBezTo>
                    <a:pt x="146" y="12"/>
                    <a:pt x="146" y="12"/>
                    <a:pt x="146" y="12"/>
                  </a:cubicBezTo>
                  <a:cubicBezTo>
                    <a:pt x="146" y="12"/>
                    <a:pt x="147" y="10"/>
                    <a:pt x="146" y="10"/>
                  </a:cubicBezTo>
                  <a:cubicBezTo>
                    <a:pt x="145" y="9"/>
                    <a:pt x="138" y="10"/>
                    <a:pt x="127" y="11"/>
                  </a:cubicBezTo>
                  <a:cubicBezTo>
                    <a:pt x="125" y="11"/>
                    <a:pt x="125" y="11"/>
                    <a:pt x="125" y="11"/>
                  </a:cubicBezTo>
                  <a:cubicBezTo>
                    <a:pt x="120" y="12"/>
                    <a:pt x="107" y="13"/>
                    <a:pt x="98" y="13"/>
                  </a:cubicBezTo>
                  <a:cubicBezTo>
                    <a:pt x="91" y="13"/>
                    <a:pt x="79" y="10"/>
                    <a:pt x="71" y="8"/>
                  </a:cubicBezTo>
                  <a:cubicBezTo>
                    <a:pt x="68" y="7"/>
                    <a:pt x="66" y="7"/>
                    <a:pt x="65" y="7"/>
                  </a:cubicBezTo>
                  <a:cubicBezTo>
                    <a:pt x="63" y="6"/>
                    <a:pt x="63" y="6"/>
                    <a:pt x="63" y="6"/>
                  </a:cubicBezTo>
                  <a:cubicBezTo>
                    <a:pt x="54" y="4"/>
                    <a:pt x="36" y="0"/>
                    <a:pt x="32" y="0"/>
                  </a:cubicBezTo>
                  <a:cubicBezTo>
                    <a:pt x="29" y="0"/>
                    <a:pt x="20" y="5"/>
                    <a:pt x="15" y="8"/>
                  </a:cubicBezTo>
                  <a:cubicBezTo>
                    <a:pt x="13" y="9"/>
                    <a:pt x="12" y="9"/>
                    <a:pt x="12" y="10"/>
                  </a:cubicBezTo>
                  <a:cubicBezTo>
                    <a:pt x="10" y="11"/>
                    <a:pt x="9" y="11"/>
                    <a:pt x="9" y="12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1" y="47"/>
                    <a:pt x="11" y="47"/>
                    <a:pt x="11" y="47"/>
                  </a:cubicBezTo>
                  <a:cubicBezTo>
                    <a:pt x="11" y="47"/>
                    <a:pt x="11" y="48"/>
                    <a:pt x="12" y="48"/>
                  </a:cubicBezTo>
                  <a:cubicBezTo>
                    <a:pt x="12" y="48"/>
                    <a:pt x="12" y="48"/>
                    <a:pt x="12" y="48"/>
                  </a:cubicBezTo>
                  <a:cubicBezTo>
                    <a:pt x="12" y="48"/>
                    <a:pt x="12" y="48"/>
                    <a:pt x="12" y="47"/>
                  </a:cubicBezTo>
                  <a:cubicBezTo>
                    <a:pt x="14" y="47"/>
                    <a:pt x="28" y="45"/>
                    <a:pt x="34" y="45"/>
                  </a:cubicBezTo>
                  <a:cubicBezTo>
                    <a:pt x="34" y="48"/>
                    <a:pt x="34" y="48"/>
                    <a:pt x="34" y="48"/>
                  </a:cubicBezTo>
                  <a:cubicBezTo>
                    <a:pt x="30" y="48"/>
                    <a:pt x="16" y="50"/>
                    <a:pt x="14" y="50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14" y="47"/>
                    <a:pt x="14" y="47"/>
                    <a:pt x="13" y="47"/>
                  </a:cubicBezTo>
                  <a:cubicBezTo>
                    <a:pt x="13" y="47"/>
                    <a:pt x="13" y="47"/>
                    <a:pt x="13" y="47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152" y="60"/>
                    <a:pt x="152" y="60"/>
                    <a:pt x="152" y="60"/>
                  </a:cubicBezTo>
                  <a:lnTo>
                    <a:pt x="142" y="59"/>
                  </a:lnTo>
                  <a:close/>
                  <a:moveTo>
                    <a:pt x="112" y="52"/>
                  </a:moveTo>
                  <a:cubicBezTo>
                    <a:pt x="112" y="52"/>
                    <a:pt x="112" y="52"/>
                    <a:pt x="112" y="52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20" y="50"/>
                    <a:pt x="135" y="50"/>
                    <a:pt x="137" y="50"/>
                  </a:cubicBezTo>
                  <a:cubicBezTo>
                    <a:pt x="139" y="50"/>
                    <a:pt x="141" y="50"/>
                    <a:pt x="142" y="50"/>
                  </a:cubicBezTo>
                  <a:cubicBezTo>
                    <a:pt x="142" y="51"/>
                    <a:pt x="142" y="51"/>
                    <a:pt x="142" y="51"/>
                  </a:cubicBezTo>
                  <a:cubicBezTo>
                    <a:pt x="137" y="51"/>
                    <a:pt x="123" y="52"/>
                    <a:pt x="112" y="52"/>
                  </a:cubicBezTo>
                  <a:close/>
                  <a:moveTo>
                    <a:pt x="142" y="49"/>
                  </a:move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37" y="49"/>
                    <a:pt x="132" y="49"/>
                  </a:cubicBezTo>
                  <a:cubicBezTo>
                    <a:pt x="127" y="49"/>
                    <a:pt x="120" y="49"/>
                    <a:pt x="112" y="49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23" y="48"/>
                    <a:pt x="139" y="48"/>
                    <a:pt x="142" y="48"/>
                  </a:cubicBezTo>
                  <a:lnTo>
                    <a:pt x="142" y="49"/>
                  </a:lnTo>
                  <a:close/>
                  <a:moveTo>
                    <a:pt x="130" y="46"/>
                  </a:moveTo>
                  <a:cubicBezTo>
                    <a:pt x="130" y="46"/>
                    <a:pt x="130" y="46"/>
                    <a:pt x="130" y="46"/>
                  </a:cubicBezTo>
                  <a:cubicBezTo>
                    <a:pt x="127" y="46"/>
                    <a:pt x="119" y="47"/>
                    <a:pt x="112" y="47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6" y="44"/>
                    <a:pt x="119" y="44"/>
                    <a:pt x="120" y="44"/>
                  </a:cubicBezTo>
                  <a:cubicBezTo>
                    <a:pt x="123" y="44"/>
                    <a:pt x="130" y="44"/>
                    <a:pt x="133" y="44"/>
                  </a:cubicBezTo>
                  <a:cubicBezTo>
                    <a:pt x="136" y="44"/>
                    <a:pt x="140" y="45"/>
                    <a:pt x="141" y="45"/>
                  </a:cubicBezTo>
                  <a:cubicBezTo>
                    <a:pt x="142" y="45"/>
                    <a:pt x="142" y="45"/>
                    <a:pt x="142" y="45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33" y="46"/>
                    <a:pt x="130" y="46"/>
                  </a:cubicBezTo>
                  <a:close/>
                  <a:moveTo>
                    <a:pt x="143" y="43"/>
                  </a:moveTo>
                  <a:cubicBezTo>
                    <a:pt x="143" y="43"/>
                    <a:pt x="143" y="43"/>
                    <a:pt x="143" y="43"/>
                  </a:cubicBezTo>
                  <a:cubicBezTo>
                    <a:pt x="142" y="43"/>
                    <a:pt x="142" y="43"/>
                    <a:pt x="142" y="44"/>
                  </a:cubicBezTo>
                  <a:cubicBezTo>
                    <a:pt x="142" y="44"/>
                    <a:pt x="142" y="44"/>
                    <a:pt x="142" y="44"/>
                  </a:cubicBezTo>
                  <a:cubicBezTo>
                    <a:pt x="140" y="44"/>
                    <a:pt x="121" y="43"/>
                    <a:pt x="116" y="43"/>
                  </a:cubicBezTo>
                  <a:cubicBezTo>
                    <a:pt x="114" y="43"/>
                    <a:pt x="113" y="44"/>
                    <a:pt x="112" y="44"/>
                  </a:cubicBezTo>
                  <a:cubicBezTo>
                    <a:pt x="112" y="43"/>
                    <a:pt x="112" y="43"/>
                    <a:pt x="112" y="43"/>
                  </a:cubicBezTo>
                  <a:cubicBezTo>
                    <a:pt x="113" y="43"/>
                    <a:pt x="114" y="43"/>
                    <a:pt x="115" y="43"/>
                  </a:cubicBezTo>
                  <a:cubicBezTo>
                    <a:pt x="119" y="43"/>
                    <a:pt x="140" y="43"/>
                    <a:pt x="143" y="43"/>
                  </a:cubicBezTo>
                  <a:close/>
                  <a:moveTo>
                    <a:pt x="143" y="41"/>
                  </a:moveTo>
                  <a:cubicBezTo>
                    <a:pt x="143" y="41"/>
                    <a:pt x="143" y="41"/>
                    <a:pt x="143" y="41"/>
                  </a:cubicBezTo>
                  <a:cubicBezTo>
                    <a:pt x="143" y="41"/>
                    <a:pt x="142" y="41"/>
                    <a:pt x="140" y="41"/>
                  </a:cubicBezTo>
                  <a:cubicBezTo>
                    <a:pt x="137" y="41"/>
                    <a:pt x="133" y="41"/>
                    <a:pt x="128" y="41"/>
                  </a:cubicBezTo>
                  <a:cubicBezTo>
                    <a:pt x="124" y="41"/>
                    <a:pt x="119" y="42"/>
                    <a:pt x="112" y="42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8" y="39"/>
                    <a:pt x="123" y="39"/>
                    <a:pt x="125" y="39"/>
                  </a:cubicBezTo>
                  <a:cubicBezTo>
                    <a:pt x="129" y="39"/>
                    <a:pt x="137" y="39"/>
                    <a:pt x="139" y="39"/>
                  </a:cubicBezTo>
                  <a:cubicBezTo>
                    <a:pt x="142" y="39"/>
                    <a:pt x="143" y="39"/>
                    <a:pt x="143" y="39"/>
                  </a:cubicBezTo>
                  <a:lnTo>
                    <a:pt x="143" y="41"/>
                  </a:lnTo>
                  <a:close/>
                  <a:moveTo>
                    <a:pt x="143" y="38"/>
                  </a:moveTo>
                  <a:cubicBezTo>
                    <a:pt x="143" y="38"/>
                    <a:pt x="143" y="38"/>
                    <a:pt x="143" y="38"/>
                  </a:cubicBezTo>
                  <a:cubicBezTo>
                    <a:pt x="143" y="38"/>
                    <a:pt x="143" y="38"/>
                    <a:pt x="143" y="38"/>
                  </a:cubicBezTo>
                  <a:cubicBezTo>
                    <a:pt x="143" y="39"/>
                    <a:pt x="143" y="39"/>
                    <a:pt x="143" y="39"/>
                  </a:cubicBezTo>
                  <a:cubicBezTo>
                    <a:pt x="142" y="38"/>
                    <a:pt x="133" y="38"/>
                    <a:pt x="123" y="38"/>
                  </a:cubicBezTo>
                  <a:cubicBezTo>
                    <a:pt x="119" y="38"/>
                    <a:pt x="116" y="38"/>
                    <a:pt x="112" y="38"/>
                  </a:cubicBezTo>
                  <a:cubicBezTo>
                    <a:pt x="112" y="38"/>
                    <a:pt x="112" y="38"/>
                    <a:pt x="112" y="38"/>
                  </a:cubicBezTo>
                  <a:cubicBezTo>
                    <a:pt x="126" y="37"/>
                    <a:pt x="141" y="38"/>
                    <a:pt x="143" y="38"/>
                  </a:cubicBezTo>
                  <a:close/>
                  <a:moveTo>
                    <a:pt x="144" y="35"/>
                  </a:moveTo>
                  <a:cubicBezTo>
                    <a:pt x="144" y="35"/>
                    <a:pt x="144" y="35"/>
                    <a:pt x="144" y="35"/>
                  </a:cubicBezTo>
                  <a:cubicBezTo>
                    <a:pt x="143" y="35"/>
                    <a:pt x="143" y="35"/>
                    <a:pt x="141" y="35"/>
                  </a:cubicBezTo>
                  <a:cubicBezTo>
                    <a:pt x="138" y="36"/>
                    <a:pt x="133" y="36"/>
                    <a:pt x="126" y="36"/>
                  </a:cubicBezTo>
                  <a:cubicBezTo>
                    <a:pt x="121" y="36"/>
                    <a:pt x="117" y="36"/>
                    <a:pt x="112" y="36"/>
                  </a:cubicBezTo>
                  <a:cubicBezTo>
                    <a:pt x="112" y="34"/>
                    <a:pt x="112" y="34"/>
                    <a:pt x="112" y="34"/>
                  </a:cubicBezTo>
                  <a:cubicBezTo>
                    <a:pt x="113" y="34"/>
                    <a:pt x="122" y="34"/>
                    <a:pt x="124" y="34"/>
                  </a:cubicBezTo>
                  <a:cubicBezTo>
                    <a:pt x="125" y="34"/>
                    <a:pt x="137" y="34"/>
                    <a:pt x="139" y="34"/>
                  </a:cubicBezTo>
                  <a:cubicBezTo>
                    <a:pt x="140" y="34"/>
                    <a:pt x="143" y="34"/>
                    <a:pt x="144" y="34"/>
                  </a:cubicBezTo>
                  <a:lnTo>
                    <a:pt x="144" y="35"/>
                  </a:lnTo>
                  <a:close/>
                  <a:moveTo>
                    <a:pt x="144" y="30"/>
                  </a:moveTo>
                  <a:cubicBezTo>
                    <a:pt x="144" y="30"/>
                    <a:pt x="144" y="30"/>
                    <a:pt x="144" y="30"/>
                  </a:cubicBezTo>
                  <a:cubicBezTo>
                    <a:pt x="144" y="30"/>
                    <a:pt x="140" y="30"/>
                    <a:pt x="138" y="30"/>
                  </a:cubicBezTo>
                  <a:cubicBezTo>
                    <a:pt x="136" y="31"/>
                    <a:pt x="123" y="31"/>
                    <a:pt x="114" y="31"/>
                  </a:cubicBezTo>
                  <a:cubicBezTo>
                    <a:pt x="106" y="31"/>
                    <a:pt x="99" y="30"/>
                    <a:pt x="94" y="29"/>
                  </a:cubicBezTo>
                  <a:cubicBezTo>
                    <a:pt x="89" y="28"/>
                    <a:pt x="67" y="22"/>
                    <a:pt x="54" y="18"/>
                  </a:cubicBezTo>
                  <a:cubicBezTo>
                    <a:pt x="42" y="14"/>
                    <a:pt x="36" y="11"/>
                    <a:pt x="32" y="11"/>
                  </a:cubicBezTo>
                  <a:cubicBezTo>
                    <a:pt x="32" y="9"/>
                    <a:pt x="32" y="9"/>
                    <a:pt x="32" y="9"/>
                  </a:cubicBezTo>
                  <a:cubicBezTo>
                    <a:pt x="37" y="9"/>
                    <a:pt x="51" y="13"/>
                    <a:pt x="58" y="16"/>
                  </a:cubicBezTo>
                  <a:cubicBezTo>
                    <a:pt x="65" y="18"/>
                    <a:pt x="81" y="23"/>
                    <a:pt x="85" y="24"/>
                  </a:cubicBezTo>
                  <a:cubicBezTo>
                    <a:pt x="88" y="26"/>
                    <a:pt x="97" y="28"/>
                    <a:pt x="106" y="28"/>
                  </a:cubicBezTo>
                  <a:cubicBezTo>
                    <a:pt x="115" y="28"/>
                    <a:pt x="131" y="28"/>
                    <a:pt x="134" y="28"/>
                  </a:cubicBezTo>
                  <a:cubicBezTo>
                    <a:pt x="137" y="28"/>
                    <a:pt x="143" y="29"/>
                    <a:pt x="144" y="29"/>
                  </a:cubicBezTo>
                  <a:cubicBezTo>
                    <a:pt x="144" y="29"/>
                    <a:pt x="144" y="29"/>
                    <a:pt x="144" y="29"/>
                  </a:cubicBezTo>
                  <a:lnTo>
                    <a:pt x="144" y="30"/>
                  </a:lnTo>
                  <a:close/>
                  <a:moveTo>
                    <a:pt x="145" y="23"/>
                  </a:moveTo>
                  <a:cubicBezTo>
                    <a:pt x="145" y="23"/>
                    <a:pt x="145" y="23"/>
                    <a:pt x="145" y="23"/>
                  </a:cubicBezTo>
                  <a:cubicBezTo>
                    <a:pt x="145" y="23"/>
                    <a:pt x="145" y="23"/>
                    <a:pt x="145" y="23"/>
                  </a:cubicBezTo>
                  <a:cubicBezTo>
                    <a:pt x="145" y="23"/>
                    <a:pt x="144" y="22"/>
                    <a:pt x="141" y="22"/>
                  </a:cubicBezTo>
                  <a:cubicBezTo>
                    <a:pt x="137" y="22"/>
                    <a:pt x="123" y="23"/>
                    <a:pt x="119" y="22"/>
                  </a:cubicBezTo>
                  <a:cubicBezTo>
                    <a:pt x="114" y="22"/>
                    <a:pt x="100" y="23"/>
                    <a:pt x="90" y="20"/>
                  </a:cubicBezTo>
                  <a:cubicBezTo>
                    <a:pt x="80" y="16"/>
                    <a:pt x="78" y="15"/>
                    <a:pt x="78" y="15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6"/>
                    <a:pt x="89" y="21"/>
                    <a:pt x="96" y="22"/>
                  </a:cubicBezTo>
                  <a:cubicBezTo>
                    <a:pt x="103" y="23"/>
                    <a:pt x="114" y="24"/>
                    <a:pt x="126" y="23"/>
                  </a:cubicBezTo>
                  <a:cubicBezTo>
                    <a:pt x="137" y="23"/>
                    <a:pt x="144" y="24"/>
                    <a:pt x="145" y="24"/>
                  </a:cubicBezTo>
                  <a:cubicBezTo>
                    <a:pt x="145" y="25"/>
                    <a:pt x="145" y="25"/>
                    <a:pt x="145" y="25"/>
                  </a:cubicBezTo>
                  <a:cubicBezTo>
                    <a:pt x="144" y="25"/>
                    <a:pt x="139" y="25"/>
                    <a:pt x="134" y="25"/>
                  </a:cubicBezTo>
                  <a:cubicBezTo>
                    <a:pt x="129" y="25"/>
                    <a:pt x="109" y="26"/>
                    <a:pt x="103" y="25"/>
                  </a:cubicBezTo>
                  <a:cubicBezTo>
                    <a:pt x="97" y="24"/>
                    <a:pt x="94" y="24"/>
                    <a:pt x="78" y="18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4"/>
                    <a:pt x="89" y="20"/>
                    <a:pt x="97" y="21"/>
                  </a:cubicBezTo>
                  <a:cubicBezTo>
                    <a:pt x="104" y="22"/>
                    <a:pt x="116" y="22"/>
                    <a:pt x="123" y="22"/>
                  </a:cubicBezTo>
                  <a:cubicBezTo>
                    <a:pt x="131" y="22"/>
                    <a:pt x="144" y="22"/>
                    <a:pt x="144" y="22"/>
                  </a:cubicBezTo>
                  <a:cubicBezTo>
                    <a:pt x="145" y="22"/>
                    <a:pt x="145" y="22"/>
                    <a:pt x="145" y="22"/>
                  </a:cubicBezTo>
                  <a:cubicBezTo>
                    <a:pt x="145" y="22"/>
                    <a:pt x="145" y="22"/>
                    <a:pt x="145" y="22"/>
                  </a:cubicBezTo>
                  <a:lnTo>
                    <a:pt x="145" y="23"/>
                  </a:lnTo>
                  <a:close/>
                  <a:moveTo>
                    <a:pt x="94" y="18"/>
                  </a:moveTo>
                  <a:cubicBezTo>
                    <a:pt x="94" y="18"/>
                    <a:pt x="94" y="18"/>
                    <a:pt x="94" y="18"/>
                  </a:cubicBezTo>
                  <a:cubicBezTo>
                    <a:pt x="95" y="19"/>
                    <a:pt x="95" y="19"/>
                    <a:pt x="95" y="19"/>
                  </a:cubicBezTo>
                  <a:cubicBezTo>
                    <a:pt x="100" y="19"/>
                    <a:pt x="100" y="19"/>
                    <a:pt x="100" y="19"/>
                  </a:cubicBezTo>
                  <a:cubicBezTo>
                    <a:pt x="98" y="19"/>
                    <a:pt x="96" y="19"/>
                    <a:pt x="94" y="18"/>
                  </a:cubicBezTo>
                  <a:close/>
                  <a:moveTo>
                    <a:pt x="145" y="20"/>
                  </a:moveTo>
                  <a:cubicBezTo>
                    <a:pt x="145" y="20"/>
                    <a:pt x="145" y="20"/>
                    <a:pt x="145" y="20"/>
                  </a:cubicBezTo>
                  <a:cubicBezTo>
                    <a:pt x="144" y="20"/>
                    <a:pt x="143" y="20"/>
                    <a:pt x="141" y="20"/>
                  </a:cubicBezTo>
                  <a:cubicBezTo>
                    <a:pt x="135" y="20"/>
                    <a:pt x="127" y="20"/>
                    <a:pt x="117" y="20"/>
                  </a:cubicBezTo>
                  <a:cubicBezTo>
                    <a:pt x="113" y="20"/>
                    <a:pt x="109" y="20"/>
                    <a:pt x="105" y="20"/>
                  </a:cubicBezTo>
                  <a:cubicBezTo>
                    <a:pt x="105" y="18"/>
                    <a:pt x="105" y="18"/>
                    <a:pt x="105" y="18"/>
                  </a:cubicBezTo>
                  <a:cubicBezTo>
                    <a:pt x="105" y="18"/>
                    <a:pt x="109" y="18"/>
                    <a:pt x="117" y="18"/>
                  </a:cubicBezTo>
                  <a:cubicBezTo>
                    <a:pt x="126" y="18"/>
                    <a:pt x="134" y="18"/>
                    <a:pt x="137" y="18"/>
                  </a:cubicBezTo>
                  <a:cubicBezTo>
                    <a:pt x="139" y="18"/>
                    <a:pt x="144" y="18"/>
                    <a:pt x="145" y="18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5" y="19"/>
                    <a:pt x="145" y="19"/>
                    <a:pt x="145" y="20"/>
                  </a:cubicBezTo>
                  <a:close/>
                  <a:moveTo>
                    <a:pt x="146" y="17"/>
                  </a:moveTo>
                  <a:cubicBezTo>
                    <a:pt x="146" y="17"/>
                    <a:pt x="146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ubicBezTo>
                    <a:pt x="145" y="17"/>
                    <a:pt x="145" y="17"/>
                    <a:pt x="145" y="17"/>
                  </a:cubicBezTo>
                  <a:cubicBezTo>
                    <a:pt x="145" y="17"/>
                    <a:pt x="144" y="17"/>
                    <a:pt x="141" y="17"/>
                  </a:cubicBezTo>
                  <a:cubicBezTo>
                    <a:pt x="137" y="17"/>
                    <a:pt x="128" y="17"/>
                    <a:pt x="125" y="17"/>
                  </a:cubicBezTo>
                  <a:cubicBezTo>
                    <a:pt x="121" y="17"/>
                    <a:pt x="106" y="17"/>
                    <a:pt x="105" y="17"/>
                  </a:cubicBezTo>
                  <a:cubicBezTo>
                    <a:pt x="105" y="17"/>
                    <a:pt x="105" y="17"/>
                    <a:pt x="105" y="17"/>
                  </a:cubicBezTo>
                  <a:cubicBezTo>
                    <a:pt x="105" y="17"/>
                    <a:pt x="115" y="17"/>
                    <a:pt x="120" y="17"/>
                  </a:cubicBezTo>
                  <a:cubicBezTo>
                    <a:pt x="125" y="17"/>
                    <a:pt x="134" y="17"/>
                    <a:pt x="137" y="17"/>
                  </a:cubicBezTo>
                  <a:cubicBezTo>
                    <a:pt x="140" y="17"/>
                    <a:pt x="145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lose/>
                  <a:moveTo>
                    <a:pt x="32" y="1"/>
                  </a:moveTo>
                  <a:cubicBezTo>
                    <a:pt x="32" y="1"/>
                    <a:pt x="32" y="1"/>
                    <a:pt x="32" y="1"/>
                  </a:cubicBezTo>
                  <a:cubicBezTo>
                    <a:pt x="36" y="1"/>
                    <a:pt x="54" y="5"/>
                    <a:pt x="62" y="7"/>
                  </a:cubicBezTo>
                  <a:cubicBezTo>
                    <a:pt x="65" y="7"/>
                    <a:pt x="65" y="7"/>
                    <a:pt x="65" y="7"/>
                  </a:cubicBezTo>
                  <a:cubicBezTo>
                    <a:pt x="66" y="7"/>
                    <a:pt x="68" y="8"/>
                    <a:pt x="70" y="8"/>
                  </a:cubicBezTo>
                  <a:cubicBezTo>
                    <a:pt x="79" y="11"/>
                    <a:pt x="91" y="13"/>
                    <a:pt x="98" y="13"/>
                  </a:cubicBezTo>
                  <a:cubicBezTo>
                    <a:pt x="107" y="13"/>
                    <a:pt x="120" y="12"/>
                    <a:pt x="126" y="12"/>
                  </a:cubicBezTo>
                  <a:cubicBezTo>
                    <a:pt x="127" y="12"/>
                    <a:pt x="127" y="12"/>
                    <a:pt x="127" y="12"/>
                  </a:cubicBezTo>
                  <a:cubicBezTo>
                    <a:pt x="132" y="11"/>
                    <a:pt x="145" y="10"/>
                    <a:pt x="146" y="10"/>
                  </a:cubicBezTo>
                  <a:cubicBezTo>
                    <a:pt x="146" y="11"/>
                    <a:pt x="146" y="12"/>
                    <a:pt x="146" y="12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46" y="15"/>
                    <a:pt x="145" y="15"/>
                    <a:pt x="144" y="15"/>
                  </a:cubicBezTo>
                  <a:cubicBezTo>
                    <a:pt x="143" y="15"/>
                    <a:pt x="132" y="15"/>
                    <a:pt x="128" y="15"/>
                  </a:cubicBezTo>
                  <a:cubicBezTo>
                    <a:pt x="124" y="15"/>
                    <a:pt x="105" y="15"/>
                    <a:pt x="105" y="15"/>
                  </a:cubicBezTo>
                  <a:cubicBezTo>
                    <a:pt x="91" y="18"/>
                    <a:pt x="91" y="18"/>
                    <a:pt x="91" y="18"/>
                  </a:cubicBezTo>
                  <a:cubicBezTo>
                    <a:pt x="91" y="18"/>
                    <a:pt x="90" y="17"/>
                    <a:pt x="90" y="17"/>
                  </a:cubicBezTo>
                  <a:cubicBezTo>
                    <a:pt x="82" y="14"/>
                    <a:pt x="78" y="12"/>
                    <a:pt x="78" y="12"/>
                  </a:cubicBezTo>
                  <a:cubicBezTo>
                    <a:pt x="68" y="15"/>
                    <a:pt x="68" y="15"/>
                    <a:pt x="68" y="15"/>
                  </a:cubicBezTo>
                  <a:cubicBezTo>
                    <a:pt x="50" y="8"/>
                    <a:pt x="37" y="3"/>
                    <a:pt x="32" y="3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2" y="1"/>
                    <a:pt x="32" y="1"/>
                    <a:pt x="32" y="1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2"/>
                    <a:pt x="10" y="11"/>
                    <a:pt x="12" y="10"/>
                  </a:cubicBezTo>
                  <a:cubicBezTo>
                    <a:pt x="13" y="10"/>
                    <a:pt x="14" y="9"/>
                    <a:pt x="15" y="9"/>
                  </a:cubicBezTo>
                  <a:cubicBezTo>
                    <a:pt x="20" y="6"/>
                    <a:pt x="28" y="1"/>
                    <a:pt x="32" y="1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3"/>
                    <a:pt x="31" y="3"/>
                    <a:pt x="31" y="3"/>
                  </a:cubicBezTo>
                  <a:cubicBezTo>
                    <a:pt x="27" y="3"/>
                    <a:pt x="21" y="7"/>
                    <a:pt x="17" y="9"/>
                  </a:cubicBezTo>
                  <a:cubicBezTo>
                    <a:pt x="14" y="11"/>
                    <a:pt x="11" y="13"/>
                    <a:pt x="10" y="13"/>
                  </a:cubicBezTo>
                  <a:lnTo>
                    <a:pt x="10" y="12"/>
                  </a:lnTo>
                  <a:close/>
                  <a:moveTo>
                    <a:pt x="10" y="16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1" y="15"/>
                    <a:pt x="19" y="11"/>
                    <a:pt x="21" y="10"/>
                  </a:cubicBezTo>
                  <a:cubicBezTo>
                    <a:pt x="23" y="9"/>
                    <a:pt x="28" y="6"/>
                    <a:pt x="31" y="6"/>
                  </a:cubicBezTo>
                  <a:cubicBezTo>
                    <a:pt x="35" y="6"/>
                    <a:pt x="40" y="8"/>
                    <a:pt x="45" y="9"/>
                  </a:cubicBezTo>
                  <a:cubicBezTo>
                    <a:pt x="50" y="11"/>
                    <a:pt x="73" y="19"/>
                    <a:pt x="78" y="21"/>
                  </a:cubicBezTo>
                  <a:cubicBezTo>
                    <a:pt x="83" y="23"/>
                    <a:pt x="91" y="26"/>
                    <a:pt x="102" y="27"/>
                  </a:cubicBezTo>
                  <a:cubicBezTo>
                    <a:pt x="112" y="28"/>
                    <a:pt x="121" y="27"/>
                    <a:pt x="127" y="27"/>
                  </a:cubicBezTo>
                  <a:cubicBezTo>
                    <a:pt x="133" y="27"/>
                    <a:pt x="144" y="27"/>
                    <a:pt x="144" y="27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4" y="28"/>
                    <a:pt x="143" y="28"/>
                    <a:pt x="139" y="28"/>
                  </a:cubicBezTo>
                  <a:cubicBezTo>
                    <a:pt x="133" y="28"/>
                    <a:pt x="115" y="28"/>
                    <a:pt x="110" y="28"/>
                  </a:cubicBezTo>
                  <a:cubicBezTo>
                    <a:pt x="105" y="28"/>
                    <a:pt x="101" y="28"/>
                    <a:pt x="91" y="26"/>
                  </a:cubicBezTo>
                  <a:cubicBezTo>
                    <a:pt x="82" y="23"/>
                    <a:pt x="65" y="17"/>
                    <a:pt x="59" y="15"/>
                  </a:cubicBezTo>
                  <a:cubicBezTo>
                    <a:pt x="53" y="13"/>
                    <a:pt x="37" y="7"/>
                    <a:pt x="33" y="7"/>
                  </a:cubicBezTo>
                  <a:cubicBezTo>
                    <a:pt x="28" y="6"/>
                    <a:pt x="22" y="10"/>
                    <a:pt x="19" y="12"/>
                  </a:cubicBezTo>
                  <a:cubicBezTo>
                    <a:pt x="16" y="13"/>
                    <a:pt x="11" y="16"/>
                    <a:pt x="10" y="17"/>
                  </a:cubicBezTo>
                  <a:lnTo>
                    <a:pt x="10" y="16"/>
                  </a:lnTo>
                  <a:close/>
                  <a:moveTo>
                    <a:pt x="10" y="18"/>
                  </a:moveTo>
                  <a:cubicBezTo>
                    <a:pt x="10" y="18"/>
                    <a:pt x="10" y="18"/>
                    <a:pt x="10" y="18"/>
                  </a:cubicBezTo>
                  <a:cubicBezTo>
                    <a:pt x="11" y="17"/>
                    <a:pt x="15" y="15"/>
                    <a:pt x="18" y="13"/>
                  </a:cubicBezTo>
                  <a:cubicBezTo>
                    <a:pt x="22" y="11"/>
                    <a:pt x="29" y="9"/>
                    <a:pt x="32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2" y="11"/>
                    <a:pt x="31" y="11"/>
                    <a:pt x="31" y="11"/>
                  </a:cubicBezTo>
                  <a:cubicBezTo>
                    <a:pt x="28" y="11"/>
                    <a:pt x="21" y="15"/>
                    <a:pt x="19" y="17"/>
                  </a:cubicBezTo>
                  <a:cubicBezTo>
                    <a:pt x="16" y="18"/>
                    <a:pt x="10" y="20"/>
                    <a:pt x="10" y="20"/>
                  </a:cubicBezTo>
                  <a:lnTo>
                    <a:pt x="10" y="18"/>
                  </a:lnTo>
                  <a:close/>
                  <a:moveTo>
                    <a:pt x="10" y="25"/>
                  </a:moveTo>
                  <a:cubicBezTo>
                    <a:pt x="10" y="25"/>
                    <a:pt x="10" y="25"/>
                    <a:pt x="10" y="25"/>
                  </a:cubicBezTo>
                  <a:cubicBezTo>
                    <a:pt x="11" y="25"/>
                    <a:pt x="16" y="23"/>
                    <a:pt x="19" y="21"/>
                  </a:cubicBezTo>
                  <a:cubicBezTo>
                    <a:pt x="22" y="20"/>
                    <a:pt x="28" y="19"/>
                    <a:pt x="30" y="18"/>
                  </a:cubicBezTo>
                  <a:cubicBezTo>
                    <a:pt x="30" y="18"/>
                    <a:pt x="31" y="18"/>
                    <a:pt x="32" y="18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1" y="20"/>
                    <a:pt x="31" y="20"/>
                    <a:pt x="30" y="20"/>
                  </a:cubicBezTo>
                  <a:cubicBezTo>
                    <a:pt x="25" y="22"/>
                    <a:pt x="21" y="24"/>
                    <a:pt x="19" y="25"/>
                  </a:cubicBezTo>
                  <a:cubicBezTo>
                    <a:pt x="17" y="25"/>
                    <a:pt x="11" y="27"/>
                    <a:pt x="10" y="27"/>
                  </a:cubicBezTo>
                  <a:lnTo>
                    <a:pt x="10" y="25"/>
                  </a:lnTo>
                  <a:close/>
                  <a:moveTo>
                    <a:pt x="11" y="33"/>
                  </a:moveTo>
                  <a:cubicBezTo>
                    <a:pt x="11" y="33"/>
                    <a:pt x="11" y="33"/>
                    <a:pt x="11" y="33"/>
                  </a:cubicBezTo>
                  <a:cubicBezTo>
                    <a:pt x="12" y="32"/>
                    <a:pt x="17" y="31"/>
                    <a:pt x="20" y="30"/>
                  </a:cubicBezTo>
                  <a:cubicBezTo>
                    <a:pt x="24" y="28"/>
                    <a:pt x="30" y="27"/>
                    <a:pt x="33" y="27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30" y="29"/>
                    <a:pt x="29" y="30"/>
                    <a:pt x="23" y="32"/>
                  </a:cubicBezTo>
                  <a:cubicBezTo>
                    <a:pt x="17" y="34"/>
                    <a:pt x="12" y="35"/>
                    <a:pt x="11" y="35"/>
                  </a:cubicBezTo>
                  <a:lnTo>
                    <a:pt x="11" y="33"/>
                  </a:lnTo>
                  <a:close/>
                  <a:moveTo>
                    <a:pt x="14" y="59"/>
                  </a:moveTo>
                  <a:cubicBezTo>
                    <a:pt x="14" y="59"/>
                    <a:pt x="14" y="59"/>
                    <a:pt x="14" y="59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14" y="53"/>
                    <a:pt x="14" y="53"/>
                    <a:pt x="14" y="53"/>
                  </a:cubicBezTo>
                  <a:cubicBezTo>
                    <a:pt x="16" y="53"/>
                    <a:pt x="29" y="51"/>
                    <a:pt x="34" y="51"/>
                  </a:cubicBezTo>
                  <a:cubicBezTo>
                    <a:pt x="35" y="59"/>
                    <a:pt x="35" y="59"/>
                    <a:pt x="35" y="59"/>
                  </a:cubicBezTo>
                  <a:lnTo>
                    <a:pt x="14" y="59"/>
                  </a:lnTo>
                  <a:close/>
                  <a:moveTo>
                    <a:pt x="85" y="59"/>
                  </a:moveTo>
                  <a:cubicBezTo>
                    <a:pt x="85" y="59"/>
                    <a:pt x="85" y="59"/>
                    <a:pt x="85" y="59"/>
                  </a:cubicBezTo>
                  <a:cubicBezTo>
                    <a:pt x="35" y="59"/>
                    <a:pt x="35" y="59"/>
                    <a:pt x="35" y="59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6" y="51"/>
                    <a:pt x="36" y="51"/>
                  </a:cubicBezTo>
                  <a:cubicBezTo>
                    <a:pt x="41" y="51"/>
                    <a:pt x="78" y="53"/>
                    <a:pt x="83" y="53"/>
                  </a:cubicBezTo>
                  <a:cubicBezTo>
                    <a:pt x="84" y="53"/>
                    <a:pt x="85" y="53"/>
                    <a:pt x="85" y="53"/>
                  </a:cubicBezTo>
                  <a:lnTo>
                    <a:pt x="85" y="59"/>
                  </a:lnTo>
                  <a:close/>
                  <a:moveTo>
                    <a:pt x="85" y="51"/>
                  </a:moveTo>
                  <a:cubicBezTo>
                    <a:pt x="85" y="51"/>
                    <a:pt x="85" y="51"/>
                    <a:pt x="85" y="51"/>
                  </a:cubicBezTo>
                  <a:cubicBezTo>
                    <a:pt x="76" y="51"/>
                    <a:pt x="67" y="50"/>
                    <a:pt x="58" y="49"/>
                  </a:cubicBezTo>
                  <a:cubicBezTo>
                    <a:pt x="43" y="48"/>
                    <a:pt x="37" y="48"/>
                    <a:pt x="35" y="48"/>
                  </a:cubicBezTo>
                  <a:cubicBezTo>
                    <a:pt x="35" y="48"/>
                    <a:pt x="35" y="48"/>
                    <a:pt x="34" y="48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9" y="45"/>
                    <a:pt x="74" y="48"/>
                    <a:pt x="85" y="49"/>
                  </a:cubicBezTo>
                  <a:lnTo>
                    <a:pt x="85" y="51"/>
                  </a:lnTo>
                  <a:close/>
                  <a:moveTo>
                    <a:pt x="85" y="48"/>
                  </a:moveTo>
                  <a:cubicBezTo>
                    <a:pt x="85" y="48"/>
                    <a:pt x="85" y="48"/>
                    <a:pt x="85" y="48"/>
                  </a:cubicBezTo>
                  <a:cubicBezTo>
                    <a:pt x="83" y="48"/>
                    <a:pt x="81" y="47"/>
                    <a:pt x="80" y="47"/>
                  </a:cubicBezTo>
                  <a:cubicBezTo>
                    <a:pt x="72" y="47"/>
                    <a:pt x="74" y="47"/>
                    <a:pt x="66" y="46"/>
                  </a:cubicBezTo>
                  <a:cubicBezTo>
                    <a:pt x="58" y="45"/>
                    <a:pt x="40" y="43"/>
                    <a:pt x="36" y="43"/>
                  </a:cubicBezTo>
                  <a:cubicBezTo>
                    <a:pt x="32" y="43"/>
                    <a:pt x="29" y="43"/>
                    <a:pt x="23" y="44"/>
                  </a:cubicBezTo>
                  <a:cubicBezTo>
                    <a:pt x="18" y="45"/>
                    <a:pt x="13" y="46"/>
                    <a:pt x="12" y="46"/>
                  </a:cubicBezTo>
                  <a:cubicBezTo>
                    <a:pt x="12" y="45"/>
                    <a:pt x="12" y="45"/>
                    <a:pt x="12" y="45"/>
                  </a:cubicBezTo>
                  <a:cubicBezTo>
                    <a:pt x="14" y="45"/>
                    <a:pt x="29" y="42"/>
                    <a:pt x="35" y="42"/>
                  </a:cubicBezTo>
                  <a:cubicBezTo>
                    <a:pt x="42" y="42"/>
                    <a:pt x="53" y="44"/>
                    <a:pt x="63" y="45"/>
                  </a:cubicBezTo>
                  <a:cubicBezTo>
                    <a:pt x="68" y="45"/>
                    <a:pt x="77" y="46"/>
                    <a:pt x="85" y="47"/>
                  </a:cubicBezTo>
                  <a:lnTo>
                    <a:pt x="85" y="48"/>
                  </a:lnTo>
                  <a:close/>
                  <a:moveTo>
                    <a:pt x="12" y="42"/>
                  </a:moveTo>
                  <a:cubicBezTo>
                    <a:pt x="12" y="42"/>
                    <a:pt x="12" y="42"/>
                    <a:pt x="12" y="42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3" y="40"/>
                    <a:pt x="18" y="38"/>
                    <a:pt x="21" y="38"/>
                  </a:cubicBezTo>
                  <a:cubicBezTo>
                    <a:pt x="24" y="37"/>
                    <a:pt x="30" y="36"/>
                    <a:pt x="34" y="36"/>
                  </a:cubicBezTo>
                  <a:cubicBezTo>
                    <a:pt x="34" y="38"/>
                    <a:pt x="34" y="38"/>
                    <a:pt x="34" y="38"/>
                  </a:cubicBezTo>
                  <a:cubicBezTo>
                    <a:pt x="29" y="38"/>
                    <a:pt x="24" y="40"/>
                    <a:pt x="22" y="41"/>
                  </a:cubicBezTo>
                  <a:cubicBezTo>
                    <a:pt x="20" y="41"/>
                    <a:pt x="13" y="42"/>
                    <a:pt x="12" y="42"/>
                  </a:cubicBezTo>
                  <a:close/>
                  <a:moveTo>
                    <a:pt x="85" y="45"/>
                  </a:moveTo>
                  <a:cubicBezTo>
                    <a:pt x="85" y="45"/>
                    <a:pt x="85" y="45"/>
                    <a:pt x="85" y="45"/>
                  </a:cubicBezTo>
                  <a:cubicBezTo>
                    <a:pt x="79" y="45"/>
                    <a:pt x="65" y="43"/>
                    <a:pt x="57" y="41"/>
                  </a:cubicBezTo>
                  <a:cubicBezTo>
                    <a:pt x="48" y="40"/>
                    <a:pt x="40" y="39"/>
                    <a:pt x="35" y="38"/>
                  </a:cubicBezTo>
                  <a:cubicBezTo>
                    <a:pt x="35" y="38"/>
                    <a:pt x="35" y="38"/>
                    <a:pt x="34" y="38"/>
                  </a:cubicBezTo>
                  <a:cubicBezTo>
                    <a:pt x="34" y="36"/>
                    <a:pt x="34" y="36"/>
                    <a:pt x="34" y="36"/>
                  </a:cubicBezTo>
                  <a:cubicBezTo>
                    <a:pt x="34" y="36"/>
                    <a:pt x="35" y="36"/>
                    <a:pt x="35" y="36"/>
                  </a:cubicBezTo>
                  <a:cubicBezTo>
                    <a:pt x="37" y="36"/>
                    <a:pt x="46" y="37"/>
                    <a:pt x="50" y="37"/>
                  </a:cubicBezTo>
                  <a:cubicBezTo>
                    <a:pt x="55" y="38"/>
                    <a:pt x="74" y="41"/>
                    <a:pt x="80" y="42"/>
                  </a:cubicBezTo>
                  <a:cubicBezTo>
                    <a:pt x="82" y="42"/>
                    <a:pt x="83" y="43"/>
                    <a:pt x="85" y="43"/>
                  </a:cubicBezTo>
                  <a:lnTo>
                    <a:pt x="85" y="45"/>
                  </a:lnTo>
                  <a:close/>
                  <a:moveTo>
                    <a:pt x="85" y="42"/>
                  </a:moveTo>
                  <a:cubicBezTo>
                    <a:pt x="85" y="42"/>
                    <a:pt x="85" y="42"/>
                    <a:pt x="85" y="42"/>
                  </a:cubicBezTo>
                  <a:cubicBezTo>
                    <a:pt x="84" y="42"/>
                    <a:pt x="82" y="42"/>
                    <a:pt x="80" y="41"/>
                  </a:cubicBezTo>
                  <a:cubicBezTo>
                    <a:pt x="72" y="40"/>
                    <a:pt x="59" y="37"/>
                    <a:pt x="52" y="36"/>
                  </a:cubicBezTo>
                  <a:cubicBezTo>
                    <a:pt x="45" y="35"/>
                    <a:pt x="39" y="34"/>
                    <a:pt x="35" y="34"/>
                  </a:cubicBezTo>
                  <a:cubicBezTo>
                    <a:pt x="30" y="34"/>
                    <a:pt x="24" y="36"/>
                    <a:pt x="20" y="37"/>
                  </a:cubicBezTo>
                  <a:cubicBezTo>
                    <a:pt x="16" y="38"/>
                    <a:pt x="13" y="38"/>
                    <a:pt x="12" y="39"/>
                  </a:cubicBezTo>
                  <a:cubicBezTo>
                    <a:pt x="12" y="39"/>
                    <a:pt x="12" y="39"/>
                    <a:pt x="12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2" y="38"/>
                    <a:pt x="16" y="37"/>
                    <a:pt x="21" y="36"/>
                  </a:cubicBezTo>
                  <a:cubicBezTo>
                    <a:pt x="27" y="34"/>
                    <a:pt x="30" y="33"/>
                    <a:pt x="35" y="33"/>
                  </a:cubicBezTo>
                  <a:cubicBezTo>
                    <a:pt x="39" y="34"/>
                    <a:pt x="52" y="36"/>
                    <a:pt x="59" y="37"/>
                  </a:cubicBezTo>
                  <a:cubicBezTo>
                    <a:pt x="65" y="38"/>
                    <a:pt x="77" y="40"/>
                    <a:pt x="81" y="41"/>
                  </a:cubicBezTo>
                  <a:cubicBezTo>
                    <a:pt x="82" y="41"/>
                    <a:pt x="84" y="41"/>
                    <a:pt x="85" y="42"/>
                  </a:cubicBezTo>
                  <a:close/>
                  <a:moveTo>
                    <a:pt x="85" y="40"/>
                  </a:moveTo>
                  <a:cubicBezTo>
                    <a:pt x="85" y="40"/>
                    <a:pt x="85" y="40"/>
                    <a:pt x="85" y="40"/>
                  </a:cubicBezTo>
                  <a:cubicBezTo>
                    <a:pt x="81" y="39"/>
                    <a:pt x="76" y="38"/>
                    <a:pt x="72" y="37"/>
                  </a:cubicBezTo>
                  <a:cubicBezTo>
                    <a:pt x="63" y="35"/>
                    <a:pt x="51" y="33"/>
                    <a:pt x="46" y="32"/>
                  </a:cubicBezTo>
                  <a:cubicBezTo>
                    <a:pt x="40" y="30"/>
                    <a:pt x="37" y="29"/>
                    <a:pt x="34" y="29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37" y="27"/>
                    <a:pt x="46" y="29"/>
                    <a:pt x="49" y="29"/>
                  </a:cubicBezTo>
                  <a:cubicBezTo>
                    <a:pt x="53" y="30"/>
                    <a:pt x="63" y="32"/>
                    <a:pt x="67" y="33"/>
                  </a:cubicBezTo>
                  <a:cubicBezTo>
                    <a:pt x="69" y="33"/>
                    <a:pt x="78" y="36"/>
                    <a:pt x="85" y="37"/>
                  </a:cubicBezTo>
                  <a:lnTo>
                    <a:pt x="85" y="40"/>
                  </a:lnTo>
                  <a:close/>
                  <a:moveTo>
                    <a:pt x="85" y="36"/>
                  </a:moveTo>
                  <a:cubicBezTo>
                    <a:pt x="85" y="36"/>
                    <a:pt x="85" y="36"/>
                    <a:pt x="85" y="36"/>
                  </a:cubicBezTo>
                  <a:cubicBezTo>
                    <a:pt x="78" y="35"/>
                    <a:pt x="69" y="32"/>
                    <a:pt x="65" y="31"/>
                  </a:cubicBezTo>
                  <a:cubicBezTo>
                    <a:pt x="59" y="30"/>
                    <a:pt x="39" y="25"/>
                    <a:pt x="34" y="25"/>
                  </a:cubicBezTo>
                  <a:cubicBezTo>
                    <a:pt x="30" y="25"/>
                    <a:pt x="13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2" y="30"/>
                    <a:pt x="20" y="28"/>
                    <a:pt x="22" y="27"/>
                  </a:cubicBezTo>
                  <a:cubicBezTo>
                    <a:pt x="25" y="26"/>
                    <a:pt x="31" y="24"/>
                    <a:pt x="33" y="24"/>
                  </a:cubicBezTo>
                  <a:cubicBezTo>
                    <a:pt x="36" y="24"/>
                    <a:pt x="47" y="27"/>
                    <a:pt x="52" y="28"/>
                  </a:cubicBezTo>
                  <a:cubicBezTo>
                    <a:pt x="57" y="29"/>
                    <a:pt x="78" y="34"/>
                    <a:pt x="83" y="35"/>
                  </a:cubicBezTo>
                  <a:cubicBezTo>
                    <a:pt x="83" y="35"/>
                    <a:pt x="84" y="35"/>
                    <a:pt x="85" y="36"/>
                  </a:cubicBezTo>
                  <a:close/>
                  <a:moveTo>
                    <a:pt x="85" y="34"/>
                  </a:moveTo>
                  <a:cubicBezTo>
                    <a:pt x="85" y="34"/>
                    <a:pt x="85" y="34"/>
                    <a:pt x="85" y="34"/>
                  </a:cubicBezTo>
                  <a:cubicBezTo>
                    <a:pt x="85" y="34"/>
                    <a:pt x="79" y="32"/>
                    <a:pt x="73" y="30"/>
                  </a:cubicBezTo>
                  <a:cubicBezTo>
                    <a:pt x="48" y="24"/>
                    <a:pt x="46" y="23"/>
                    <a:pt x="42" y="22"/>
                  </a:cubicBezTo>
                  <a:cubicBezTo>
                    <a:pt x="38" y="21"/>
                    <a:pt x="36" y="20"/>
                    <a:pt x="33" y="20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5" y="18"/>
                    <a:pt x="37" y="18"/>
                    <a:pt x="40" y="19"/>
                  </a:cubicBezTo>
                  <a:cubicBezTo>
                    <a:pt x="46" y="20"/>
                    <a:pt x="51" y="22"/>
                    <a:pt x="61" y="24"/>
                  </a:cubicBezTo>
                  <a:cubicBezTo>
                    <a:pt x="71" y="27"/>
                    <a:pt x="84" y="31"/>
                    <a:pt x="85" y="31"/>
                  </a:cubicBezTo>
                  <a:lnTo>
                    <a:pt x="85" y="34"/>
                  </a:lnTo>
                  <a:close/>
                  <a:moveTo>
                    <a:pt x="85" y="30"/>
                  </a:moveTo>
                  <a:cubicBezTo>
                    <a:pt x="85" y="30"/>
                    <a:pt x="85" y="30"/>
                    <a:pt x="85" y="30"/>
                  </a:cubicBezTo>
                  <a:cubicBezTo>
                    <a:pt x="83" y="30"/>
                    <a:pt x="51" y="20"/>
                    <a:pt x="44" y="18"/>
                  </a:cubicBezTo>
                  <a:cubicBezTo>
                    <a:pt x="36" y="16"/>
                    <a:pt x="32" y="15"/>
                    <a:pt x="28" y="17"/>
                  </a:cubicBezTo>
                  <a:cubicBezTo>
                    <a:pt x="24" y="19"/>
                    <a:pt x="12" y="23"/>
                    <a:pt x="10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0" y="23"/>
                    <a:pt x="13" y="22"/>
                    <a:pt x="18" y="20"/>
                  </a:cubicBezTo>
                  <a:cubicBezTo>
                    <a:pt x="23" y="17"/>
                    <a:pt x="30" y="15"/>
                    <a:pt x="32" y="15"/>
                  </a:cubicBezTo>
                  <a:cubicBezTo>
                    <a:pt x="35" y="15"/>
                    <a:pt x="60" y="22"/>
                    <a:pt x="68" y="24"/>
                  </a:cubicBezTo>
                  <a:cubicBezTo>
                    <a:pt x="72" y="26"/>
                    <a:pt x="79" y="28"/>
                    <a:pt x="85" y="29"/>
                  </a:cubicBezTo>
                  <a:lnTo>
                    <a:pt x="85" y="30"/>
                  </a:lnTo>
                  <a:close/>
                  <a:moveTo>
                    <a:pt x="105" y="59"/>
                  </a:moveTo>
                  <a:cubicBezTo>
                    <a:pt x="105" y="59"/>
                    <a:pt x="105" y="59"/>
                    <a:pt x="105" y="59"/>
                  </a:cubicBezTo>
                  <a:cubicBezTo>
                    <a:pt x="87" y="59"/>
                    <a:pt x="87" y="59"/>
                    <a:pt x="87" y="59"/>
                  </a:cubicBezTo>
                  <a:cubicBezTo>
                    <a:pt x="87" y="53"/>
                    <a:pt x="87" y="53"/>
                    <a:pt x="87" y="53"/>
                  </a:cubicBezTo>
                  <a:cubicBezTo>
                    <a:pt x="105" y="53"/>
                    <a:pt x="105" y="53"/>
                    <a:pt x="105" y="53"/>
                  </a:cubicBezTo>
                  <a:lnTo>
                    <a:pt x="105" y="59"/>
                  </a:lnTo>
                  <a:close/>
                  <a:moveTo>
                    <a:pt x="110" y="59"/>
                  </a:moveTo>
                  <a:cubicBezTo>
                    <a:pt x="110" y="59"/>
                    <a:pt x="110" y="59"/>
                    <a:pt x="110" y="59"/>
                  </a:cubicBezTo>
                  <a:cubicBezTo>
                    <a:pt x="105" y="59"/>
                    <a:pt x="105" y="59"/>
                    <a:pt x="105" y="59"/>
                  </a:cubicBezTo>
                  <a:cubicBezTo>
                    <a:pt x="105" y="54"/>
                    <a:pt x="105" y="54"/>
                    <a:pt x="105" y="54"/>
                  </a:cubicBezTo>
                  <a:cubicBezTo>
                    <a:pt x="107" y="54"/>
                    <a:pt x="107" y="54"/>
                    <a:pt x="107" y="54"/>
                  </a:cubicBezTo>
                  <a:cubicBezTo>
                    <a:pt x="109" y="54"/>
                    <a:pt x="110" y="54"/>
                    <a:pt x="110" y="54"/>
                  </a:cubicBezTo>
                  <a:cubicBezTo>
                    <a:pt x="110" y="52"/>
                    <a:pt x="110" y="52"/>
                    <a:pt x="110" y="52"/>
                  </a:cubicBezTo>
                  <a:cubicBezTo>
                    <a:pt x="110" y="52"/>
                    <a:pt x="109" y="52"/>
                    <a:pt x="109" y="52"/>
                  </a:cubicBezTo>
                  <a:cubicBezTo>
                    <a:pt x="108" y="52"/>
                    <a:pt x="106" y="52"/>
                    <a:pt x="105" y="52"/>
                  </a:cubicBezTo>
                  <a:cubicBezTo>
                    <a:pt x="105" y="52"/>
                    <a:pt x="105" y="52"/>
                    <a:pt x="105" y="52"/>
                  </a:cubicBezTo>
                  <a:cubicBezTo>
                    <a:pt x="105" y="52"/>
                    <a:pt x="105" y="52"/>
                    <a:pt x="105" y="52"/>
                  </a:cubicBezTo>
                  <a:cubicBezTo>
                    <a:pt x="104" y="52"/>
                    <a:pt x="100" y="52"/>
                    <a:pt x="98" y="51"/>
                  </a:cubicBezTo>
                  <a:cubicBezTo>
                    <a:pt x="96" y="51"/>
                    <a:pt x="90" y="51"/>
                    <a:pt x="87" y="51"/>
                  </a:cubicBezTo>
                  <a:cubicBezTo>
                    <a:pt x="87" y="49"/>
                    <a:pt x="87" y="49"/>
                    <a:pt x="87" y="49"/>
                  </a:cubicBezTo>
                  <a:cubicBezTo>
                    <a:pt x="88" y="49"/>
                    <a:pt x="91" y="50"/>
                    <a:pt x="94" y="50"/>
                  </a:cubicBezTo>
                  <a:cubicBezTo>
                    <a:pt x="97" y="50"/>
                    <a:pt x="110" y="50"/>
                    <a:pt x="110" y="50"/>
                  </a:cubicBezTo>
                  <a:cubicBezTo>
                    <a:pt x="110" y="49"/>
                    <a:pt x="110" y="49"/>
                    <a:pt x="110" y="49"/>
                  </a:cubicBezTo>
                  <a:cubicBezTo>
                    <a:pt x="110" y="49"/>
                    <a:pt x="99" y="49"/>
                    <a:pt x="94" y="49"/>
                  </a:cubicBezTo>
                  <a:cubicBezTo>
                    <a:pt x="91" y="49"/>
                    <a:pt x="88" y="48"/>
                    <a:pt x="87" y="48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88" y="48"/>
                    <a:pt x="91" y="48"/>
                    <a:pt x="93" y="48"/>
                  </a:cubicBezTo>
                  <a:cubicBezTo>
                    <a:pt x="97" y="49"/>
                    <a:pt x="110" y="49"/>
                    <a:pt x="110" y="49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0" y="47"/>
                    <a:pt x="98" y="47"/>
                    <a:pt x="93" y="47"/>
                  </a:cubicBezTo>
                  <a:cubicBezTo>
                    <a:pt x="90" y="46"/>
                    <a:pt x="88" y="46"/>
                    <a:pt x="87" y="46"/>
                  </a:cubicBezTo>
                  <a:cubicBezTo>
                    <a:pt x="87" y="43"/>
                    <a:pt x="87" y="43"/>
                    <a:pt x="87" y="43"/>
                  </a:cubicBezTo>
                  <a:cubicBezTo>
                    <a:pt x="87" y="43"/>
                    <a:pt x="88" y="43"/>
                    <a:pt x="89" y="43"/>
                  </a:cubicBezTo>
                  <a:cubicBezTo>
                    <a:pt x="91" y="44"/>
                    <a:pt x="97" y="45"/>
                    <a:pt x="99" y="45"/>
                  </a:cubicBezTo>
                  <a:cubicBezTo>
                    <a:pt x="101" y="45"/>
                    <a:pt x="109" y="45"/>
                    <a:pt x="110" y="45"/>
                  </a:cubicBezTo>
                  <a:lnTo>
                    <a:pt x="110" y="59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09" y="44"/>
                    <a:pt x="106" y="44"/>
                    <a:pt x="104" y="44"/>
                  </a:cubicBezTo>
                  <a:cubicBezTo>
                    <a:pt x="102" y="44"/>
                    <a:pt x="93" y="44"/>
                    <a:pt x="91" y="43"/>
                  </a:cubicBezTo>
                  <a:cubicBezTo>
                    <a:pt x="90" y="43"/>
                    <a:pt x="88" y="42"/>
                    <a:pt x="87" y="42"/>
                  </a:cubicBezTo>
                  <a:cubicBezTo>
                    <a:pt x="87" y="42"/>
                    <a:pt x="87" y="42"/>
                    <a:pt x="87" y="42"/>
                  </a:cubicBezTo>
                  <a:cubicBezTo>
                    <a:pt x="90" y="42"/>
                    <a:pt x="96" y="43"/>
                    <a:pt x="98" y="43"/>
                  </a:cubicBezTo>
                  <a:cubicBezTo>
                    <a:pt x="100" y="43"/>
                    <a:pt x="109" y="44"/>
                    <a:pt x="110" y="44"/>
                  </a:cubicBezTo>
                  <a:close/>
                  <a:moveTo>
                    <a:pt x="110" y="42"/>
                  </a:moveTo>
                  <a:cubicBezTo>
                    <a:pt x="110" y="42"/>
                    <a:pt x="110" y="42"/>
                    <a:pt x="110" y="42"/>
                  </a:cubicBezTo>
                  <a:cubicBezTo>
                    <a:pt x="109" y="42"/>
                    <a:pt x="100" y="42"/>
                    <a:pt x="96" y="41"/>
                  </a:cubicBezTo>
                  <a:cubicBezTo>
                    <a:pt x="92" y="41"/>
                    <a:pt x="89" y="41"/>
                    <a:pt x="87" y="40"/>
                  </a:cubicBezTo>
                  <a:cubicBezTo>
                    <a:pt x="87" y="37"/>
                    <a:pt x="87" y="37"/>
                    <a:pt x="87" y="37"/>
                  </a:cubicBezTo>
                  <a:cubicBezTo>
                    <a:pt x="89" y="37"/>
                    <a:pt x="96" y="39"/>
                    <a:pt x="99" y="39"/>
                  </a:cubicBezTo>
                  <a:cubicBezTo>
                    <a:pt x="103" y="39"/>
                    <a:pt x="110" y="39"/>
                    <a:pt x="110" y="39"/>
                  </a:cubicBezTo>
                  <a:cubicBezTo>
                    <a:pt x="110" y="37"/>
                    <a:pt x="110" y="37"/>
                    <a:pt x="110" y="37"/>
                  </a:cubicBezTo>
                  <a:cubicBezTo>
                    <a:pt x="110" y="37"/>
                    <a:pt x="104" y="37"/>
                    <a:pt x="100" y="37"/>
                  </a:cubicBezTo>
                  <a:cubicBezTo>
                    <a:pt x="96" y="37"/>
                    <a:pt x="90" y="36"/>
                    <a:pt x="87" y="35"/>
                  </a:cubicBezTo>
                  <a:cubicBezTo>
                    <a:pt x="87" y="30"/>
                    <a:pt x="87" y="30"/>
                    <a:pt x="87" y="30"/>
                  </a:cubicBezTo>
                  <a:cubicBezTo>
                    <a:pt x="92" y="31"/>
                    <a:pt x="96" y="32"/>
                    <a:pt x="99" y="32"/>
                  </a:cubicBezTo>
                  <a:cubicBezTo>
                    <a:pt x="105" y="33"/>
                    <a:pt x="126" y="32"/>
                    <a:pt x="135" y="32"/>
                  </a:cubicBezTo>
                  <a:cubicBezTo>
                    <a:pt x="142" y="32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39" y="33"/>
                    <a:pt x="136" y="33"/>
                  </a:cubicBezTo>
                  <a:cubicBezTo>
                    <a:pt x="133" y="33"/>
                    <a:pt x="127" y="33"/>
                    <a:pt x="123" y="33"/>
                  </a:cubicBezTo>
                  <a:cubicBezTo>
                    <a:pt x="120" y="33"/>
                    <a:pt x="112" y="33"/>
                    <a:pt x="112" y="33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0" y="33"/>
                    <a:pt x="110" y="33"/>
                    <a:pt x="110" y="33"/>
                  </a:cubicBezTo>
                  <a:lnTo>
                    <a:pt x="110" y="42"/>
                  </a:lnTo>
                  <a:close/>
                  <a:moveTo>
                    <a:pt x="112" y="59"/>
                  </a:moveTo>
                  <a:cubicBezTo>
                    <a:pt x="112" y="59"/>
                    <a:pt x="112" y="59"/>
                    <a:pt x="112" y="59"/>
                  </a:cubicBezTo>
                  <a:cubicBezTo>
                    <a:pt x="112" y="55"/>
                    <a:pt x="112" y="55"/>
                    <a:pt x="112" y="55"/>
                  </a:cubicBezTo>
                  <a:cubicBezTo>
                    <a:pt x="141" y="55"/>
                    <a:pt x="141" y="55"/>
                    <a:pt x="141" y="55"/>
                  </a:cubicBezTo>
                  <a:cubicBezTo>
                    <a:pt x="141" y="59"/>
                    <a:pt x="141" y="59"/>
                    <a:pt x="141" y="59"/>
                  </a:cubicBezTo>
                  <a:lnTo>
                    <a:pt x="112" y="59"/>
                  </a:lnTo>
                  <a:close/>
                  <a:moveTo>
                    <a:pt x="141" y="54"/>
                  </a:moveTo>
                  <a:cubicBezTo>
                    <a:pt x="141" y="54"/>
                    <a:pt x="141" y="54"/>
                    <a:pt x="141" y="54"/>
                  </a:cubicBezTo>
                  <a:cubicBezTo>
                    <a:pt x="141" y="54"/>
                    <a:pt x="141" y="54"/>
                    <a:pt x="141" y="54"/>
                  </a:cubicBezTo>
                  <a:cubicBezTo>
                    <a:pt x="141" y="54"/>
                    <a:pt x="141" y="54"/>
                    <a:pt x="141" y="54"/>
                  </a:cubicBezTo>
                  <a:cubicBezTo>
                    <a:pt x="140" y="54"/>
                    <a:pt x="134" y="54"/>
                    <a:pt x="129" y="54"/>
                  </a:cubicBezTo>
                  <a:cubicBezTo>
                    <a:pt x="124" y="54"/>
                    <a:pt x="113" y="54"/>
                    <a:pt x="112" y="54"/>
                  </a:cubicBezTo>
                  <a:cubicBezTo>
                    <a:pt x="112" y="54"/>
                    <a:pt x="112" y="54"/>
                    <a:pt x="112" y="54"/>
                  </a:cubicBezTo>
                  <a:cubicBezTo>
                    <a:pt x="114" y="54"/>
                    <a:pt x="115" y="54"/>
                    <a:pt x="116" y="53"/>
                  </a:cubicBezTo>
                  <a:cubicBezTo>
                    <a:pt x="124" y="53"/>
                    <a:pt x="138" y="54"/>
                    <a:pt x="142" y="54"/>
                  </a:cubicBezTo>
                  <a:lnTo>
                    <a:pt x="141" y="54"/>
                  </a:lnTo>
                  <a:close/>
                  <a:moveTo>
                    <a:pt x="146" y="15"/>
                  </a:moveTo>
                  <a:cubicBezTo>
                    <a:pt x="146" y="15"/>
                    <a:pt x="146" y="15"/>
                    <a:pt x="146" y="15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46" y="11"/>
                    <a:pt x="146" y="11"/>
                    <a:pt x="146" y="11"/>
                  </a:cubicBezTo>
                  <a:cubicBezTo>
                    <a:pt x="140" y="15"/>
                    <a:pt x="140" y="15"/>
                    <a:pt x="140" y="15"/>
                  </a:cubicBezTo>
                  <a:cubicBezTo>
                    <a:pt x="140" y="15"/>
                    <a:pt x="142" y="14"/>
                    <a:pt x="143" y="14"/>
                  </a:cubicBezTo>
                  <a:cubicBezTo>
                    <a:pt x="144" y="14"/>
                    <a:pt x="145" y="15"/>
                    <a:pt x="146" y="15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1" y="12"/>
                    <a:pt x="10" y="12"/>
                    <a:pt x="10" y="12"/>
                  </a:cubicBezTo>
                  <a:cubicBezTo>
                    <a:pt x="10" y="12"/>
                    <a:pt x="10" y="12"/>
                    <a:pt x="10" y="12"/>
                  </a:cubicBezTo>
                  <a:close/>
                  <a:moveTo>
                    <a:pt x="20" y="14"/>
                  </a:moveTo>
                  <a:cubicBezTo>
                    <a:pt x="20" y="14"/>
                    <a:pt x="20" y="14"/>
                    <a:pt x="20" y="14"/>
                  </a:cubicBezTo>
                  <a:cubicBezTo>
                    <a:pt x="19" y="14"/>
                    <a:pt x="18" y="14"/>
                    <a:pt x="18" y="14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20"/>
                    <a:pt x="15" y="18"/>
                    <a:pt x="17" y="17"/>
                  </a:cubicBezTo>
                  <a:cubicBezTo>
                    <a:pt x="19" y="16"/>
                    <a:pt x="23" y="14"/>
                    <a:pt x="23" y="14"/>
                  </a:cubicBezTo>
                  <a:cubicBezTo>
                    <a:pt x="23" y="14"/>
                    <a:pt x="22" y="14"/>
                    <a:pt x="20" y="14"/>
                  </a:cubicBezTo>
                  <a:close/>
                  <a:moveTo>
                    <a:pt x="10" y="16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2" y="15"/>
                    <a:pt x="13" y="15"/>
                  </a:cubicBezTo>
                  <a:cubicBezTo>
                    <a:pt x="13" y="15"/>
                    <a:pt x="16" y="13"/>
                    <a:pt x="16" y="13"/>
                  </a:cubicBezTo>
                  <a:cubicBezTo>
                    <a:pt x="15" y="13"/>
                    <a:pt x="15" y="13"/>
                    <a:pt x="15" y="13"/>
                  </a:cubicBezTo>
                  <a:lnTo>
                    <a:pt x="1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7"/>
            <p:cNvSpPr>
              <a:spLocks noEditPoints="1"/>
            </p:cNvSpPr>
            <p:nvPr/>
          </p:nvSpPr>
          <p:spPr bwMode="auto">
            <a:xfrm>
              <a:off x="559" y="4150"/>
              <a:ext cx="399" cy="149"/>
            </a:xfrm>
            <a:custGeom>
              <a:avLst/>
              <a:gdLst>
                <a:gd name="T0" fmla="*/ 140 w 154"/>
                <a:gd name="T1" fmla="*/ 42 h 56"/>
                <a:gd name="T2" fmla="*/ 80 w 154"/>
                <a:gd name="T3" fmla="*/ 11 h 56"/>
                <a:gd name="T4" fmla="*/ 101 w 154"/>
                <a:gd name="T5" fmla="*/ 30 h 56"/>
                <a:gd name="T6" fmla="*/ 80 w 154"/>
                <a:gd name="T7" fmla="*/ 17 h 56"/>
                <a:gd name="T8" fmla="*/ 106 w 154"/>
                <a:gd name="T9" fmla="*/ 29 h 56"/>
                <a:gd name="T10" fmla="*/ 109 w 154"/>
                <a:gd name="T11" fmla="*/ 1 h 56"/>
                <a:gd name="T12" fmla="*/ 78 w 154"/>
                <a:gd name="T13" fmla="*/ 25 h 56"/>
                <a:gd name="T14" fmla="*/ 11 w 154"/>
                <a:gd name="T15" fmla="*/ 53 h 56"/>
                <a:gd name="T16" fmla="*/ 2 w 154"/>
                <a:gd name="T17" fmla="*/ 50 h 56"/>
                <a:gd name="T18" fmla="*/ 5 w 154"/>
                <a:gd name="T19" fmla="*/ 45 h 56"/>
                <a:gd name="T20" fmla="*/ 6 w 154"/>
                <a:gd name="T21" fmla="*/ 44 h 56"/>
                <a:gd name="T22" fmla="*/ 8 w 154"/>
                <a:gd name="T23" fmla="*/ 44 h 56"/>
                <a:gd name="T24" fmla="*/ 10 w 154"/>
                <a:gd name="T25" fmla="*/ 50 h 56"/>
                <a:gd name="T26" fmla="*/ 12 w 154"/>
                <a:gd name="T27" fmla="*/ 43 h 56"/>
                <a:gd name="T28" fmla="*/ 13 w 154"/>
                <a:gd name="T29" fmla="*/ 43 h 56"/>
                <a:gd name="T30" fmla="*/ 77 w 154"/>
                <a:gd name="T31" fmla="*/ 19 h 56"/>
                <a:gd name="T32" fmla="*/ 79 w 154"/>
                <a:gd name="T33" fmla="*/ 27 h 56"/>
                <a:gd name="T34" fmla="*/ 83 w 154"/>
                <a:gd name="T35" fmla="*/ 40 h 56"/>
                <a:gd name="T36" fmla="*/ 83 w 154"/>
                <a:gd name="T37" fmla="*/ 39 h 56"/>
                <a:gd name="T38" fmla="*/ 71 w 154"/>
                <a:gd name="T39" fmla="*/ 44 h 56"/>
                <a:gd name="T40" fmla="*/ 98 w 154"/>
                <a:gd name="T41" fmla="*/ 36 h 56"/>
                <a:gd name="T42" fmla="*/ 98 w 154"/>
                <a:gd name="T43" fmla="*/ 42 h 56"/>
                <a:gd name="T44" fmla="*/ 88 w 154"/>
                <a:gd name="T45" fmla="*/ 39 h 56"/>
                <a:gd name="T46" fmla="*/ 98 w 154"/>
                <a:gd name="T47" fmla="*/ 36 h 56"/>
                <a:gd name="T48" fmla="*/ 60 w 154"/>
                <a:gd name="T49" fmla="*/ 40 h 56"/>
                <a:gd name="T50" fmla="*/ 65 w 154"/>
                <a:gd name="T51" fmla="*/ 47 h 56"/>
                <a:gd name="T52" fmla="*/ 122 w 154"/>
                <a:gd name="T53" fmla="*/ 47 h 56"/>
                <a:gd name="T54" fmla="*/ 113 w 154"/>
                <a:gd name="T55" fmla="*/ 35 h 56"/>
                <a:gd name="T56" fmla="*/ 126 w 154"/>
                <a:gd name="T57" fmla="*/ 45 h 56"/>
                <a:gd name="T58" fmla="*/ 77 w 154"/>
                <a:gd name="T59" fmla="*/ 12 h 56"/>
                <a:gd name="T60" fmla="*/ 92 w 154"/>
                <a:gd name="T61" fmla="*/ 10 h 56"/>
                <a:gd name="T62" fmla="*/ 83 w 154"/>
                <a:gd name="T63" fmla="*/ 13 h 56"/>
                <a:gd name="T64" fmla="*/ 83 w 154"/>
                <a:gd name="T65" fmla="*/ 32 h 56"/>
                <a:gd name="T66" fmla="*/ 75 w 154"/>
                <a:gd name="T67" fmla="*/ 22 h 56"/>
                <a:gd name="T68" fmla="*/ 106 w 154"/>
                <a:gd name="T69" fmla="*/ 32 h 56"/>
                <a:gd name="T70" fmla="*/ 83 w 154"/>
                <a:gd name="T71" fmla="*/ 16 h 56"/>
                <a:gd name="T72" fmla="*/ 91 w 154"/>
                <a:gd name="T73" fmla="*/ 19 h 56"/>
                <a:gd name="T74" fmla="*/ 91 w 154"/>
                <a:gd name="T75" fmla="*/ 24 h 56"/>
                <a:gd name="T76" fmla="*/ 91 w 154"/>
                <a:gd name="T77" fmla="*/ 28 h 56"/>
                <a:gd name="T78" fmla="*/ 99 w 154"/>
                <a:gd name="T79" fmla="*/ 32 h 56"/>
                <a:gd name="T80" fmla="*/ 70 w 154"/>
                <a:gd name="T81" fmla="*/ 47 h 56"/>
                <a:gd name="T82" fmla="*/ 45 w 154"/>
                <a:gd name="T83" fmla="*/ 48 h 56"/>
                <a:gd name="T84" fmla="*/ 59 w 154"/>
                <a:gd name="T85" fmla="*/ 48 h 56"/>
                <a:gd name="T86" fmla="*/ 79 w 154"/>
                <a:gd name="T87" fmla="*/ 47 h 56"/>
                <a:gd name="T88" fmla="*/ 94 w 154"/>
                <a:gd name="T89" fmla="*/ 48 h 56"/>
                <a:gd name="T90" fmla="*/ 111 w 154"/>
                <a:gd name="T91" fmla="*/ 47 h 56"/>
                <a:gd name="T92" fmla="*/ 112 w 154"/>
                <a:gd name="T93" fmla="*/ 43 h 56"/>
                <a:gd name="T94" fmla="*/ 115 w 154"/>
                <a:gd name="T95" fmla="*/ 12 h 56"/>
                <a:gd name="T96" fmla="*/ 115 w 154"/>
                <a:gd name="T97" fmla="*/ 21 h 56"/>
                <a:gd name="T98" fmla="*/ 115 w 154"/>
                <a:gd name="T99" fmla="*/ 30 h 56"/>
                <a:gd name="T100" fmla="*/ 114 w 154"/>
                <a:gd name="T101" fmla="*/ 11 h 56"/>
                <a:gd name="T102" fmla="*/ 115 w 154"/>
                <a:gd name="T103" fmla="*/ 20 h 56"/>
                <a:gd name="T104" fmla="*/ 114 w 154"/>
                <a:gd name="T105" fmla="*/ 29 h 56"/>
                <a:gd name="T106" fmla="*/ 151 w 154"/>
                <a:gd name="T107" fmla="*/ 45 h 56"/>
                <a:gd name="T108" fmla="*/ 47 w 154"/>
                <a:gd name="T109" fmla="*/ 39 h 56"/>
                <a:gd name="T110" fmla="*/ 47 w 154"/>
                <a:gd name="T111" fmla="*/ 45 h 56"/>
                <a:gd name="T112" fmla="*/ 103 w 154"/>
                <a:gd name="T113" fmla="*/ 29 h 56"/>
                <a:gd name="T114" fmla="*/ 100 w 154"/>
                <a:gd name="T115" fmla="*/ 18 h 56"/>
                <a:gd name="T116" fmla="*/ 104 w 154"/>
                <a:gd name="T117" fmla="*/ 29 h 56"/>
                <a:gd name="T118" fmla="*/ 103 w 154"/>
                <a:gd name="T119" fmla="*/ 5 h 56"/>
                <a:gd name="T120" fmla="*/ 71 w 154"/>
                <a:gd name="T121" fmla="*/ 39 h 56"/>
                <a:gd name="T122" fmla="*/ 60 w 154"/>
                <a:gd name="T123" fmla="*/ 45 h 56"/>
                <a:gd name="T124" fmla="*/ 64 w 154"/>
                <a:gd name="T125" fmla="*/ 45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54" h="56">
                  <a:moveTo>
                    <a:pt x="79" y="32"/>
                  </a:moveTo>
                  <a:cubicBezTo>
                    <a:pt x="80" y="32"/>
                    <a:pt x="80" y="32"/>
                    <a:pt x="80" y="32"/>
                  </a:cubicBezTo>
                  <a:cubicBezTo>
                    <a:pt x="80" y="31"/>
                    <a:pt x="80" y="31"/>
                    <a:pt x="80" y="31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79" y="30"/>
                    <a:pt x="79" y="30"/>
                    <a:pt x="79" y="30"/>
                  </a:cubicBezTo>
                  <a:lnTo>
                    <a:pt x="79" y="32"/>
                  </a:lnTo>
                  <a:close/>
                  <a:moveTo>
                    <a:pt x="80" y="25"/>
                  </a:moveTo>
                  <a:cubicBezTo>
                    <a:pt x="80" y="25"/>
                    <a:pt x="80" y="25"/>
                    <a:pt x="80" y="25"/>
                  </a:cubicBezTo>
                  <a:cubicBezTo>
                    <a:pt x="80" y="25"/>
                    <a:pt x="80" y="25"/>
                    <a:pt x="80" y="25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79" y="24"/>
                    <a:pt x="79" y="24"/>
                    <a:pt x="79" y="24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80" y="27"/>
                    <a:pt x="80" y="27"/>
                    <a:pt x="80" y="27"/>
                  </a:cubicBezTo>
                  <a:lnTo>
                    <a:pt x="80" y="25"/>
                  </a:lnTo>
                  <a:close/>
                  <a:moveTo>
                    <a:pt x="79" y="35"/>
                  </a:moveTo>
                  <a:cubicBezTo>
                    <a:pt x="79" y="35"/>
                    <a:pt x="79" y="35"/>
                    <a:pt x="79" y="35"/>
                  </a:cubicBezTo>
                  <a:cubicBezTo>
                    <a:pt x="80" y="35"/>
                    <a:pt x="80" y="35"/>
                    <a:pt x="80" y="35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79" y="32"/>
                    <a:pt x="79" y="32"/>
                    <a:pt x="79" y="32"/>
                  </a:cubicBezTo>
                  <a:lnTo>
                    <a:pt x="79" y="35"/>
                  </a:lnTo>
                  <a:close/>
                  <a:moveTo>
                    <a:pt x="79" y="9"/>
                  </a:move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7" y="9"/>
                    <a:pt x="77" y="9"/>
                    <a:pt x="77" y="9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2"/>
                    <a:pt x="78" y="12"/>
                    <a:pt x="78" y="12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9"/>
                    <a:pt x="79" y="9"/>
                    <a:pt x="79" y="9"/>
                  </a:cubicBezTo>
                  <a:close/>
                  <a:moveTo>
                    <a:pt x="78" y="11"/>
                  </a:moveTo>
                  <a:cubicBezTo>
                    <a:pt x="78" y="11"/>
                    <a:pt x="78" y="11"/>
                    <a:pt x="78" y="11"/>
                  </a:cubicBezTo>
                  <a:cubicBezTo>
                    <a:pt x="78" y="10"/>
                    <a:pt x="78" y="10"/>
                    <a:pt x="78" y="10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11"/>
                    <a:pt x="79" y="11"/>
                    <a:pt x="79" y="11"/>
                  </a:cubicBezTo>
                  <a:lnTo>
                    <a:pt x="78" y="11"/>
                  </a:lnTo>
                  <a:close/>
                  <a:moveTo>
                    <a:pt x="140" y="42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41" y="42"/>
                    <a:pt x="141" y="42"/>
                    <a:pt x="141" y="42"/>
                  </a:cubicBezTo>
                  <a:cubicBezTo>
                    <a:pt x="140" y="41"/>
                    <a:pt x="140" y="41"/>
                    <a:pt x="140" y="41"/>
                  </a:cubicBezTo>
                  <a:lnTo>
                    <a:pt x="140" y="42"/>
                  </a:lnTo>
                  <a:close/>
                  <a:moveTo>
                    <a:pt x="142" y="42"/>
                  </a:moveTo>
                  <a:cubicBezTo>
                    <a:pt x="142" y="42"/>
                    <a:pt x="142" y="42"/>
                    <a:pt x="142" y="42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2"/>
                    <a:pt x="143" y="42"/>
                    <a:pt x="143" y="42"/>
                  </a:cubicBezTo>
                  <a:lnTo>
                    <a:pt x="142" y="42"/>
                  </a:lnTo>
                  <a:close/>
                  <a:moveTo>
                    <a:pt x="141" y="38"/>
                  </a:moveTo>
                  <a:cubicBezTo>
                    <a:pt x="141" y="38"/>
                    <a:pt x="141" y="38"/>
                    <a:pt x="141" y="38"/>
                  </a:cubicBezTo>
                  <a:cubicBezTo>
                    <a:pt x="141" y="38"/>
                    <a:pt x="141" y="40"/>
                    <a:pt x="141" y="40"/>
                  </a:cubicBezTo>
                  <a:cubicBezTo>
                    <a:pt x="142" y="40"/>
                    <a:pt x="142" y="40"/>
                    <a:pt x="142" y="40"/>
                  </a:cubicBezTo>
                  <a:lnTo>
                    <a:pt x="141" y="38"/>
                  </a:lnTo>
                  <a:close/>
                  <a:moveTo>
                    <a:pt x="79" y="16"/>
                  </a:moveTo>
                  <a:cubicBezTo>
                    <a:pt x="79" y="16"/>
                    <a:pt x="79" y="16"/>
                    <a:pt x="79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79" y="14"/>
                    <a:pt x="79" y="14"/>
                    <a:pt x="79" y="14"/>
                  </a:cubicBezTo>
                  <a:lnTo>
                    <a:pt x="79" y="16"/>
                  </a:lnTo>
                  <a:close/>
                  <a:moveTo>
                    <a:pt x="79" y="29"/>
                  </a:moveTo>
                  <a:cubicBezTo>
                    <a:pt x="79" y="29"/>
                    <a:pt x="79" y="29"/>
                    <a:pt x="79" y="29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0" y="28"/>
                    <a:pt x="80" y="28"/>
                    <a:pt x="80" y="28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79" y="27"/>
                    <a:pt x="79" y="27"/>
                    <a:pt x="79" y="27"/>
                  </a:cubicBezTo>
                  <a:lnTo>
                    <a:pt x="79" y="29"/>
                  </a:lnTo>
                  <a:close/>
                  <a:moveTo>
                    <a:pt x="82" y="8"/>
                  </a:move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3"/>
                    <a:pt x="79" y="13"/>
                    <a:pt x="79" y="13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80" y="11"/>
                    <a:pt x="80" y="11"/>
                    <a:pt x="80" y="11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2" y="8"/>
                    <a:pt x="82" y="8"/>
                    <a:pt x="82" y="8"/>
                  </a:cubicBezTo>
                  <a:close/>
                  <a:moveTo>
                    <a:pt x="80" y="11"/>
                  </a:moveTo>
                  <a:cubicBezTo>
                    <a:pt x="80" y="11"/>
                    <a:pt x="80" y="11"/>
                    <a:pt x="80" y="11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82" y="9"/>
                    <a:pt x="82" y="9"/>
                    <a:pt x="82" y="9"/>
                  </a:cubicBezTo>
                  <a:cubicBezTo>
                    <a:pt x="82" y="11"/>
                    <a:pt x="82" y="11"/>
                    <a:pt x="82" y="11"/>
                  </a:cubicBezTo>
                  <a:lnTo>
                    <a:pt x="80" y="11"/>
                  </a:lnTo>
                  <a:close/>
                  <a:moveTo>
                    <a:pt x="84" y="8"/>
                  </a:move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4" y="8"/>
                    <a:pt x="84" y="8"/>
                    <a:pt x="84" y="8"/>
                  </a:cubicBezTo>
                  <a:close/>
                  <a:moveTo>
                    <a:pt x="82" y="10"/>
                  </a:moveTo>
                  <a:cubicBezTo>
                    <a:pt x="82" y="10"/>
                    <a:pt x="82" y="10"/>
                    <a:pt x="82" y="10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10"/>
                    <a:pt x="84" y="10"/>
                    <a:pt x="84" y="10"/>
                  </a:cubicBezTo>
                  <a:lnTo>
                    <a:pt x="82" y="10"/>
                  </a:lnTo>
                  <a:close/>
                  <a:moveTo>
                    <a:pt x="91" y="6"/>
                  </a:moveTo>
                  <a:cubicBezTo>
                    <a:pt x="91" y="6"/>
                    <a:pt x="91" y="6"/>
                    <a:pt x="91" y="6"/>
                  </a:cubicBezTo>
                  <a:cubicBezTo>
                    <a:pt x="91" y="6"/>
                    <a:pt x="91" y="6"/>
                    <a:pt x="91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89" y="6"/>
                    <a:pt x="89" y="6"/>
                    <a:pt x="89" y="6"/>
                  </a:cubicBezTo>
                  <a:cubicBezTo>
                    <a:pt x="89" y="11"/>
                    <a:pt x="89" y="11"/>
                    <a:pt x="89" y="11"/>
                  </a:cubicBezTo>
                  <a:cubicBezTo>
                    <a:pt x="89" y="10"/>
                    <a:pt x="89" y="10"/>
                    <a:pt x="89" y="10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2" y="6"/>
                    <a:pt x="92" y="6"/>
                    <a:pt x="92" y="6"/>
                  </a:cubicBezTo>
                  <a:lnTo>
                    <a:pt x="91" y="6"/>
                  </a:lnTo>
                  <a:close/>
                  <a:moveTo>
                    <a:pt x="90" y="8"/>
                  </a:moveTo>
                  <a:cubicBezTo>
                    <a:pt x="90" y="8"/>
                    <a:pt x="90" y="8"/>
                    <a:pt x="90" y="8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1" y="6"/>
                    <a:pt x="91" y="6"/>
                    <a:pt x="91" y="6"/>
                  </a:cubicBezTo>
                  <a:cubicBezTo>
                    <a:pt x="91" y="8"/>
                    <a:pt x="91" y="8"/>
                    <a:pt x="91" y="8"/>
                  </a:cubicBezTo>
                  <a:lnTo>
                    <a:pt x="90" y="8"/>
                  </a:lnTo>
                  <a:close/>
                  <a:moveTo>
                    <a:pt x="100" y="33"/>
                  </a:moveTo>
                  <a:cubicBezTo>
                    <a:pt x="100" y="33"/>
                    <a:pt x="100" y="33"/>
                    <a:pt x="100" y="33"/>
                  </a:cubicBezTo>
                  <a:cubicBezTo>
                    <a:pt x="101" y="32"/>
                    <a:pt x="101" y="32"/>
                    <a:pt x="101" y="32"/>
                  </a:cubicBezTo>
                  <a:cubicBezTo>
                    <a:pt x="101" y="31"/>
                    <a:pt x="101" y="31"/>
                    <a:pt x="101" y="31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0" y="30"/>
                    <a:pt x="100" y="30"/>
                    <a:pt x="100" y="30"/>
                  </a:cubicBezTo>
                  <a:lnTo>
                    <a:pt x="100" y="33"/>
                  </a:lnTo>
                  <a:close/>
                  <a:moveTo>
                    <a:pt x="136" y="36"/>
                  </a:moveTo>
                  <a:cubicBezTo>
                    <a:pt x="136" y="36"/>
                    <a:pt x="136" y="36"/>
                    <a:pt x="136" y="36"/>
                  </a:cubicBezTo>
                  <a:cubicBezTo>
                    <a:pt x="134" y="36"/>
                    <a:pt x="134" y="36"/>
                    <a:pt x="134" y="36"/>
                  </a:cubicBezTo>
                  <a:cubicBezTo>
                    <a:pt x="136" y="37"/>
                    <a:pt x="136" y="37"/>
                    <a:pt x="136" y="37"/>
                  </a:cubicBezTo>
                  <a:lnTo>
                    <a:pt x="136" y="36"/>
                  </a:lnTo>
                  <a:close/>
                  <a:moveTo>
                    <a:pt x="136" y="42"/>
                  </a:moveTo>
                  <a:cubicBezTo>
                    <a:pt x="136" y="42"/>
                    <a:pt x="136" y="42"/>
                    <a:pt x="136" y="42"/>
                  </a:cubicBezTo>
                  <a:cubicBezTo>
                    <a:pt x="138" y="42"/>
                    <a:pt x="138" y="42"/>
                    <a:pt x="138" y="42"/>
                  </a:cubicBezTo>
                  <a:cubicBezTo>
                    <a:pt x="136" y="41"/>
                    <a:pt x="136" y="41"/>
                    <a:pt x="136" y="41"/>
                  </a:cubicBezTo>
                  <a:lnTo>
                    <a:pt x="136" y="42"/>
                  </a:lnTo>
                  <a:close/>
                  <a:moveTo>
                    <a:pt x="135" y="39"/>
                  </a:moveTo>
                  <a:cubicBezTo>
                    <a:pt x="135" y="39"/>
                    <a:pt x="135" y="39"/>
                    <a:pt x="135" y="39"/>
                  </a:cubicBezTo>
                  <a:cubicBezTo>
                    <a:pt x="135" y="39"/>
                    <a:pt x="135" y="39"/>
                    <a:pt x="135" y="39"/>
                  </a:cubicBezTo>
                  <a:cubicBezTo>
                    <a:pt x="134" y="39"/>
                    <a:pt x="134" y="39"/>
                    <a:pt x="134" y="39"/>
                  </a:cubicBezTo>
                  <a:lnTo>
                    <a:pt x="135" y="39"/>
                  </a:lnTo>
                  <a:close/>
                  <a:moveTo>
                    <a:pt x="79" y="21"/>
                  </a:moveTo>
                  <a:cubicBezTo>
                    <a:pt x="79" y="21"/>
                    <a:pt x="79" y="21"/>
                    <a:pt x="79" y="21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80" y="20"/>
                    <a:pt x="80" y="20"/>
                    <a:pt x="80" y="20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79" y="19"/>
                    <a:pt x="79" y="19"/>
                    <a:pt x="79" y="19"/>
                  </a:cubicBezTo>
                  <a:lnTo>
                    <a:pt x="79" y="21"/>
                  </a:lnTo>
                  <a:close/>
                  <a:moveTo>
                    <a:pt x="79" y="24"/>
                  </a:moveTo>
                  <a:cubicBezTo>
                    <a:pt x="79" y="24"/>
                    <a:pt x="79" y="24"/>
                    <a:pt x="79" y="24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80" y="22"/>
                    <a:pt x="80" y="22"/>
                    <a:pt x="80" y="22"/>
                  </a:cubicBezTo>
                  <a:cubicBezTo>
                    <a:pt x="80" y="22"/>
                    <a:pt x="80" y="22"/>
                    <a:pt x="80" y="22"/>
                  </a:cubicBezTo>
                  <a:cubicBezTo>
                    <a:pt x="81" y="22"/>
                    <a:pt x="81" y="22"/>
                    <a:pt x="81" y="22"/>
                  </a:cubicBezTo>
                  <a:cubicBezTo>
                    <a:pt x="81" y="21"/>
                    <a:pt x="81" y="21"/>
                    <a:pt x="81" y="21"/>
                  </a:cubicBezTo>
                  <a:cubicBezTo>
                    <a:pt x="79" y="22"/>
                    <a:pt x="79" y="22"/>
                    <a:pt x="79" y="22"/>
                  </a:cubicBezTo>
                  <a:lnTo>
                    <a:pt x="79" y="24"/>
                  </a:lnTo>
                  <a:close/>
                  <a:moveTo>
                    <a:pt x="139" y="41"/>
                  </a:moveTo>
                  <a:cubicBezTo>
                    <a:pt x="139" y="41"/>
                    <a:pt x="139" y="41"/>
                    <a:pt x="139" y="41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37" y="40"/>
                    <a:pt x="137" y="40"/>
                    <a:pt x="137" y="40"/>
                  </a:cubicBezTo>
                  <a:lnTo>
                    <a:pt x="139" y="41"/>
                  </a:lnTo>
                  <a:close/>
                  <a:moveTo>
                    <a:pt x="79" y="19"/>
                  </a:moveTo>
                  <a:cubicBezTo>
                    <a:pt x="79" y="19"/>
                    <a:pt x="79" y="19"/>
                    <a:pt x="79" y="19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0" y="17"/>
                    <a:pt x="80" y="17"/>
                    <a:pt x="80" y="17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79" y="16"/>
                    <a:pt x="79" y="16"/>
                    <a:pt x="79" y="16"/>
                  </a:cubicBezTo>
                  <a:lnTo>
                    <a:pt x="79" y="19"/>
                  </a:lnTo>
                  <a:close/>
                  <a:moveTo>
                    <a:pt x="144" y="42"/>
                  </a:moveTo>
                  <a:cubicBezTo>
                    <a:pt x="144" y="42"/>
                    <a:pt x="144" y="42"/>
                    <a:pt x="144" y="42"/>
                  </a:cubicBezTo>
                  <a:cubicBezTo>
                    <a:pt x="144" y="41"/>
                    <a:pt x="144" y="41"/>
                    <a:pt x="144" y="41"/>
                  </a:cubicBezTo>
                  <a:cubicBezTo>
                    <a:pt x="143" y="41"/>
                    <a:pt x="143" y="41"/>
                    <a:pt x="143" y="41"/>
                  </a:cubicBezTo>
                  <a:lnTo>
                    <a:pt x="144" y="42"/>
                  </a:lnTo>
                  <a:close/>
                  <a:moveTo>
                    <a:pt x="137" y="38"/>
                  </a:moveTo>
                  <a:cubicBezTo>
                    <a:pt x="137" y="38"/>
                    <a:pt x="137" y="38"/>
                    <a:pt x="137" y="38"/>
                  </a:cubicBezTo>
                  <a:cubicBezTo>
                    <a:pt x="140" y="38"/>
                    <a:pt x="140" y="38"/>
                    <a:pt x="140" y="38"/>
                  </a:cubicBezTo>
                  <a:cubicBezTo>
                    <a:pt x="137" y="36"/>
                    <a:pt x="137" y="36"/>
                    <a:pt x="137" y="36"/>
                  </a:cubicBezTo>
                  <a:lnTo>
                    <a:pt x="137" y="38"/>
                  </a:lnTo>
                  <a:close/>
                  <a:moveTo>
                    <a:pt x="107" y="19"/>
                  </a:moveTo>
                  <a:cubicBezTo>
                    <a:pt x="107" y="19"/>
                    <a:pt x="107" y="19"/>
                    <a:pt x="107" y="19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9"/>
                    <a:pt x="106" y="19"/>
                    <a:pt x="106" y="19"/>
                  </a:cubicBezTo>
                  <a:lnTo>
                    <a:pt x="107" y="19"/>
                  </a:lnTo>
                  <a:close/>
                  <a:moveTo>
                    <a:pt x="140" y="36"/>
                  </a:moveTo>
                  <a:cubicBezTo>
                    <a:pt x="140" y="36"/>
                    <a:pt x="140" y="36"/>
                    <a:pt x="140" y="36"/>
                  </a:cubicBezTo>
                  <a:cubicBezTo>
                    <a:pt x="144" y="40"/>
                    <a:pt x="144" y="40"/>
                    <a:pt x="144" y="40"/>
                  </a:cubicBezTo>
                  <a:cubicBezTo>
                    <a:pt x="144" y="35"/>
                    <a:pt x="144" y="35"/>
                    <a:pt x="144" y="35"/>
                  </a:cubicBezTo>
                  <a:lnTo>
                    <a:pt x="140" y="36"/>
                  </a:lnTo>
                  <a:close/>
                  <a:moveTo>
                    <a:pt x="107" y="22"/>
                  </a:moveTo>
                  <a:cubicBezTo>
                    <a:pt x="107" y="22"/>
                    <a:pt x="107" y="22"/>
                    <a:pt x="107" y="22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9" y="19"/>
                    <a:pt x="109" y="19"/>
                    <a:pt x="109" y="19"/>
                  </a:cubicBezTo>
                  <a:cubicBezTo>
                    <a:pt x="109" y="19"/>
                    <a:pt x="109" y="19"/>
                    <a:pt x="109" y="19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6" y="22"/>
                    <a:pt x="106" y="22"/>
                    <a:pt x="106" y="22"/>
                  </a:cubicBezTo>
                  <a:lnTo>
                    <a:pt x="107" y="22"/>
                  </a:lnTo>
                  <a:close/>
                  <a:moveTo>
                    <a:pt x="107" y="32"/>
                  </a:moveTo>
                  <a:cubicBezTo>
                    <a:pt x="107" y="32"/>
                    <a:pt x="107" y="32"/>
                    <a:pt x="107" y="32"/>
                  </a:cubicBezTo>
                  <a:cubicBezTo>
                    <a:pt x="107" y="30"/>
                    <a:pt x="107" y="30"/>
                    <a:pt x="107" y="30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9" y="29"/>
                    <a:pt x="109" y="29"/>
                    <a:pt x="109" y="29"/>
                  </a:cubicBezTo>
                  <a:cubicBezTo>
                    <a:pt x="109" y="29"/>
                    <a:pt x="109" y="29"/>
                    <a:pt x="109" y="29"/>
                  </a:cubicBezTo>
                  <a:cubicBezTo>
                    <a:pt x="106" y="29"/>
                    <a:pt x="106" y="29"/>
                    <a:pt x="106" y="29"/>
                  </a:cubicBezTo>
                  <a:cubicBezTo>
                    <a:pt x="106" y="32"/>
                    <a:pt x="106" y="32"/>
                    <a:pt x="106" y="32"/>
                  </a:cubicBezTo>
                  <a:lnTo>
                    <a:pt x="107" y="32"/>
                  </a:lnTo>
                  <a:close/>
                  <a:moveTo>
                    <a:pt x="107" y="29"/>
                  </a:moveTo>
                  <a:cubicBezTo>
                    <a:pt x="107" y="29"/>
                    <a:pt x="107" y="29"/>
                    <a:pt x="107" y="29"/>
                  </a:cubicBezTo>
                  <a:cubicBezTo>
                    <a:pt x="107" y="27"/>
                    <a:pt x="107" y="27"/>
                    <a:pt x="107" y="27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9"/>
                    <a:pt x="106" y="29"/>
                    <a:pt x="106" y="29"/>
                  </a:cubicBezTo>
                  <a:lnTo>
                    <a:pt x="107" y="29"/>
                  </a:lnTo>
                  <a:close/>
                  <a:moveTo>
                    <a:pt x="107" y="25"/>
                  </a:moveTo>
                  <a:cubicBezTo>
                    <a:pt x="107" y="25"/>
                    <a:pt x="107" y="25"/>
                    <a:pt x="107" y="25"/>
                  </a:cubicBezTo>
                  <a:cubicBezTo>
                    <a:pt x="107" y="24"/>
                    <a:pt x="107" y="24"/>
                    <a:pt x="107" y="24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6"/>
                    <a:pt x="106" y="26"/>
                    <a:pt x="106" y="26"/>
                  </a:cubicBezTo>
                  <a:lnTo>
                    <a:pt x="107" y="25"/>
                  </a:lnTo>
                  <a:close/>
                  <a:moveTo>
                    <a:pt x="100" y="29"/>
                  </a:moveTo>
                  <a:cubicBezTo>
                    <a:pt x="100" y="29"/>
                    <a:pt x="100" y="29"/>
                    <a:pt x="100" y="29"/>
                  </a:cubicBezTo>
                  <a:cubicBezTo>
                    <a:pt x="101" y="29"/>
                    <a:pt x="101" y="29"/>
                    <a:pt x="101" y="29"/>
                  </a:cubicBezTo>
                  <a:cubicBezTo>
                    <a:pt x="101" y="28"/>
                    <a:pt x="101" y="28"/>
                    <a:pt x="101" y="28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3" y="27"/>
                    <a:pt x="103" y="27"/>
                    <a:pt x="103" y="27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0" y="27"/>
                    <a:pt x="100" y="27"/>
                    <a:pt x="100" y="27"/>
                  </a:cubicBezTo>
                  <a:lnTo>
                    <a:pt x="100" y="29"/>
                  </a:lnTo>
                  <a:close/>
                  <a:moveTo>
                    <a:pt x="107" y="13"/>
                  </a:moveTo>
                  <a:cubicBezTo>
                    <a:pt x="107" y="13"/>
                    <a:pt x="107" y="13"/>
                    <a:pt x="107" y="13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7" y="10"/>
                    <a:pt x="107" y="10"/>
                    <a:pt x="107" y="10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6" y="10"/>
                    <a:pt x="106" y="10"/>
                    <a:pt x="106" y="10"/>
                  </a:cubicBezTo>
                  <a:cubicBezTo>
                    <a:pt x="106" y="13"/>
                    <a:pt x="106" y="13"/>
                    <a:pt x="106" y="13"/>
                  </a:cubicBezTo>
                  <a:lnTo>
                    <a:pt x="107" y="13"/>
                  </a:lnTo>
                  <a:close/>
                  <a:moveTo>
                    <a:pt x="107" y="7"/>
                  </a:moveTo>
                  <a:cubicBezTo>
                    <a:pt x="107" y="7"/>
                    <a:pt x="107" y="7"/>
                    <a:pt x="107" y="7"/>
                  </a:cubicBezTo>
                  <a:cubicBezTo>
                    <a:pt x="107" y="4"/>
                    <a:pt x="107" y="4"/>
                    <a:pt x="107" y="4"/>
                  </a:cubicBezTo>
                  <a:cubicBezTo>
                    <a:pt x="107" y="4"/>
                    <a:pt x="107" y="4"/>
                    <a:pt x="107" y="4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7"/>
                    <a:pt x="106" y="7"/>
                    <a:pt x="106" y="7"/>
                  </a:cubicBezTo>
                  <a:lnTo>
                    <a:pt x="107" y="7"/>
                  </a:lnTo>
                  <a:close/>
                  <a:moveTo>
                    <a:pt x="107" y="2"/>
                  </a:moveTo>
                  <a:cubicBezTo>
                    <a:pt x="107" y="2"/>
                    <a:pt x="107" y="2"/>
                    <a:pt x="107" y="2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7" y="4"/>
                    <a:pt x="107" y="4"/>
                    <a:pt x="107" y="4"/>
                  </a:cubicBezTo>
                  <a:lnTo>
                    <a:pt x="107" y="2"/>
                  </a:lnTo>
                  <a:close/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lnTo>
                    <a:pt x="75" y="10"/>
                  </a:lnTo>
                  <a:close/>
                  <a:moveTo>
                    <a:pt x="107" y="10"/>
                  </a:moveTo>
                  <a:cubicBezTo>
                    <a:pt x="107" y="10"/>
                    <a:pt x="107" y="10"/>
                    <a:pt x="107" y="10"/>
                  </a:cubicBezTo>
                  <a:cubicBezTo>
                    <a:pt x="107" y="8"/>
                    <a:pt x="107" y="8"/>
                    <a:pt x="107" y="8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6" y="10"/>
                    <a:pt x="106" y="10"/>
                    <a:pt x="106" y="10"/>
                  </a:cubicBezTo>
                  <a:lnTo>
                    <a:pt x="107" y="10"/>
                  </a:lnTo>
                  <a:close/>
                  <a:moveTo>
                    <a:pt x="107" y="16"/>
                  </a:moveTo>
                  <a:cubicBezTo>
                    <a:pt x="107" y="16"/>
                    <a:pt x="107" y="16"/>
                    <a:pt x="107" y="16"/>
                  </a:cubicBezTo>
                  <a:cubicBezTo>
                    <a:pt x="107" y="14"/>
                    <a:pt x="107" y="14"/>
                    <a:pt x="107" y="14"/>
                  </a:cubicBezTo>
                  <a:cubicBezTo>
                    <a:pt x="107" y="14"/>
                    <a:pt x="107" y="14"/>
                    <a:pt x="107" y="14"/>
                  </a:cubicBezTo>
                  <a:cubicBezTo>
                    <a:pt x="107" y="13"/>
                    <a:pt x="107" y="13"/>
                    <a:pt x="107" y="13"/>
                  </a:cubicBezTo>
                  <a:cubicBezTo>
                    <a:pt x="109" y="13"/>
                    <a:pt x="109" y="13"/>
                    <a:pt x="109" y="13"/>
                  </a:cubicBezTo>
                  <a:cubicBezTo>
                    <a:pt x="109" y="13"/>
                    <a:pt x="109" y="13"/>
                    <a:pt x="109" y="13"/>
                  </a:cubicBezTo>
                  <a:cubicBezTo>
                    <a:pt x="106" y="13"/>
                    <a:pt x="106" y="13"/>
                    <a:pt x="106" y="13"/>
                  </a:cubicBezTo>
                  <a:cubicBezTo>
                    <a:pt x="106" y="16"/>
                    <a:pt x="106" y="16"/>
                    <a:pt x="106" y="16"/>
                  </a:cubicBezTo>
                  <a:lnTo>
                    <a:pt x="107" y="16"/>
                  </a:lnTo>
                  <a:close/>
                  <a:moveTo>
                    <a:pt x="77" y="17"/>
                  </a:moveTo>
                  <a:cubicBezTo>
                    <a:pt x="77" y="17"/>
                    <a:pt x="77" y="17"/>
                    <a:pt x="77" y="17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7" y="14"/>
                    <a:pt x="77" y="14"/>
                    <a:pt x="77" y="14"/>
                  </a:cubicBezTo>
                  <a:lnTo>
                    <a:pt x="77" y="17"/>
                  </a:lnTo>
                  <a:close/>
                  <a:moveTo>
                    <a:pt x="78" y="25"/>
                  </a:moveTo>
                  <a:cubicBezTo>
                    <a:pt x="78" y="25"/>
                    <a:pt x="78" y="25"/>
                    <a:pt x="78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9" y="25"/>
                    <a:pt x="79" y="25"/>
                    <a:pt x="79" y="25"/>
                  </a:cubicBezTo>
                  <a:cubicBezTo>
                    <a:pt x="79" y="24"/>
                    <a:pt x="79" y="24"/>
                    <a:pt x="79" y="24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7"/>
                    <a:pt x="77" y="27"/>
                    <a:pt x="77" y="27"/>
                  </a:cubicBezTo>
                  <a:cubicBezTo>
                    <a:pt x="77" y="27"/>
                    <a:pt x="77" y="27"/>
                    <a:pt x="77" y="27"/>
                  </a:cubicBezTo>
                  <a:lnTo>
                    <a:pt x="78" y="25"/>
                  </a:lnTo>
                  <a:close/>
                  <a:moveTo>
                    <a:pt x="78" y="11"/>
                  </a:moveTo>
                  <a:cubicBezTo>
                    <a:pt x="78" y="11"/>
                    <a:pt x="78" y="11"/>
                    <a:pt x="78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8" y="10"/>
                    <a:pt x="78" y="10"/>
                    <a:pt x="78" y="10"/>
                  </a:cubicBezTo>
                  <a:lnTo>
                    <a:pt x="78" y="11"/>
                  </a:lnTo>
                  <a:close/>
                  <a:moveTo>
                    <a:pt x="28" y="40"/>
                  </a:moveTo>
                  <a:cubicBezTo>
                    <a:pt x="28" y="40"/>
                    <a:pt x="28" y="40"/>
                    <a:pt x="28" y="40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28" y="53"/>
                    <a:pt x="28" y="53"/>
                    <a:pt x="28" y="53"/>
                  </a:cubicBezTo>
                  <a:lnTo>
                    <a:pt x="28" y="40"/>
                  </a:lnTo>
                  <a:close/>
                  <a:moveTo>
                    <a:pt x="5" y="53"/>
                  </a:moveTo>
                  <a:cubicBezTo>
                    <a:pt x="5" y="53"/>
                    <a:pt x="5" y="53"/>
                    <a:pt x="5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5" y="53"/>
                    <a:pt x="5" y="53"/>
                    <a:pt x="5" y="53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5" y="52"/>
                    <a:pt x="5" y="52"/>
                    <a:pt x="5" y="52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5" y="52"/>
                    <a:pt x="5" y="52"/>
                    <a:pt x="5" y="52"/>
                  </a:cubicBezTo>
                  <a:close/>
                  <a:moveTo>
                    <a:pt x="5" y="51"/>
                  </a:moveTo>
                  <a:cubicBezTo>
                    <a:pt x="5" y="51"/>
                    <a:pt x="5" y="51"/>
                    <a:pt x="5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5" y="51"/>
                    <a:pt x="5" y="51"/>
                    <a:pt x="5" y="51"/>
                  </a:cubicBezTo>
                  <a:close/>
                  <a:moveTo>
                    <a:pt x="5" y="51"/>
                  </a:moveTo>
                  <a:cubicBezTo>
                    <a:pt x="5" y="51"/>
                    <a:pt x="5" y="51"/>
                    <a:pt x="5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5" y="51"/>
                    <a:pt x="5" y="51"/>
                    <a:pt x="5" y="51"/>
                  </a:cubicBezTo>
                  <a:close/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5" y="50"/>
                    <a:pt x="5" y="50"/>
                    <a:pt x="5" y="50"/>
                  </a:cubicBezTo>
                  <a:close/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5" y="50"/>
                    <a:pt x="5" y="50"/>
                    <a:pt x="5" y="50"/>
                  </a:cubicBez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5" y="49"/>
                    <a:pt x="5" y="49"/>
                    <a:pt x="5" y="49"/>
                  </a:cubicBez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5" y="49"/>
                    <a:pt x="5" y="49"/>
                    <a:pt x="5" y="49"/>
                  </a:cubicBezTo>
                  <a:close/>
                  <a:moveTo>
                    <a:pt x="5" y="48"/>
                  </a:moveTo>
                  <a:cubicBezTo>
                    <a:pt x="5" y="48"/>
                    <a:pt x="5" y="48"/>
                    <a:pt x="5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5" y="48"/>
                    <a:pt x="5" y="48"/>
                    <a:pt x="5" y="48"/>
                  </a:cubicBezTo>
                  <a:close/>
                  <a:moveTo>
                    <a:pt x="5" y="48"/>
                  </a:moveTo>
                  <a:cubicBezTo>
                    <a:pt x="5" y="48"/>
                    <a:pt x="5" y="48"/>
                    <a:pt x="5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5" y="47"/>
                    <a:pt x="5" y="47"/>
                    <a:pt x="5" y="47"/>
                  </a:cubicBezTo>
                  <a:lnTo>
                    <a:pt x="5" y="48"/>
                  </a:lnTo>
                  <a:close/>
                  <a:moveTo>
                    <a:pt x="5" y="47"/>
                  </a:moveTo>
                  <a:cubicBezTo>
                    <a:pt x="5" y="47"/>
                    <a:pt x="5" y="47"/>
                    <a:pt x="5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5" y="47"/>
                    <a:pt x="5" y="47"/>
                    <a:pt x="5" y="47"/>
                  </a:cubicBezTo>
                  <a:close/>
                  <a:moveTo>
                    <a:pt x="5" y="47"/>
                  </a:moveTo>
                  <a:cubicBezTo>
                    <a:pt x="5" y="47"/>
                    <a:pt x="5" y="47"/>
                    <a:pt x="5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5" y="46"/>
                    <a:pt x="5" y="46"/>
                    <a:pt x="5" y="46"/>
                  </a:cubicBezTo>
                  <a:lnTo>
                    <a:pt x="5" y="47"/>
                  </a:lnTo>
                  <a:close/>
                  <a:moveTo>
                    <a:pt x="5" y="46"/>
                  </a:moveTo>
                  <a:cubicBezTo>
                    <a:pt x="5" y="46"/>
                    <a:pt x="5" y="46"/>
                    <a:pt x="5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5" y="46"/>
                    <a:pt x="5" y="46"/>
                    <a:pt x="5" y="46"/>
                  </a:cubicBezTo>
                  <a:close/>
                  <a:moveTo>
                    <a:pt x="5" y="46"/>
                  </a:moveTo>
                  <a:cubicBezTo>
                    <a:pt x="5" y="46"/>
                    <a:pt x="5" y="46"/>
                    <a:pt x="5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5" y="45"/>
                    <a:pt x="5" y="45"/>
                    <a:pt x="5" y="45"/>
                  </a:cubicBezTo>
                  <a:lnTo>
                    <a:pt x="5" y="46"/>
                  </a:lnTo>
                  <a:close/>
                  <a:moveTo>
                    <a:pt x="5" y="45"/>
                  </a:moveTo>
                  <a:cubicBezTo>
                    <a:pt x="5" y="45"/>
                    <a:pt x="5" y="45"/>
                    <a:pt x="5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5" y="45"/>
                    <a:pt x="5" y="45"/>
                    <a:pt x="5" y="45"/>
                  </a:cubicBezTo>
                  <a:close/>
                  <a:moveTo>
                    <a:pt x="5" y="45"/>
                  </a:moveTo>
                  <a:cubicBezTo>
                    <a:pt x="5" y="45"/>
                    <a:pt x="5" y="45"/>
                    <a:pt x="5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5" y="44"/>
                    <a:pt x="5" y="44"/>
                    <a:pt x="5" y="44"/>
                  </a:cubicBezTo>
                  <a:lnTo>
                    <a:pt x="5" y="45"/>
                  </a:lnTo>
                  <a:close/>
                  <a:moveTo>
                    <a:pt x="5" y="44"/>
                  </a:moveTo>
                  <a:cubicBezTo>
                    <a:pt x="5" y="44"/>
                    <a:pt x="5" y="44"/>
                    <a:pt x="5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5" y="44"/>
                    <a:pt x="5" y="44"/>
                    <a:pt x="5" y="44"/>
                  </a:cubicBezTo>
                  <a:close/>
                  <a:moveTo>
                    <a:pt x="5" y="44"/>
                  </a:moveTo>
                  <a:cubicBezTo>
                    <a:pt x="5" y="44"/>
                    <a:pt x="5" y="44"/>
                    <a:pt x="5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5" y="43"/>
                    <a:pt x="5" y="43"/>
                    <a:pt x="5" y="43"/>
                  </a:cubicBezTo>
                  <a:lnTo>
                    <a:pt x="5" y="44"/>
                  </a:lnTo>
                  <a:close/>
                  <a:moveTo>
                    <a:pt x="5" y="43"/>
                  </a:moveTo>
                  <a:cubicBezTo>
                    <a:pt x="5" y="43"/>
                    <a:pt x="5" y="43"/>
                    <a:pt x="5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5" y="43"/>
                    <a:pt x="5" y="43"/>
                    <a:pt x="5" y="43"/>
                  </a:cubicBezTo>
                  <a:close/>
                  <a:moveTo>
                    <a:pt x="5" y="43"/>
                  </a:moveTo>
                  <a:cubicBezTo>
                    <a:pt x="5" y="43"/>
                    <a:pt x="5" y="43"/>
                    <a:pt x="5" y="43"/>
                  </a:cubicBezTo>
                  <a:cubicBezTo>
                    <a:pt x="3" y="43"/>
                    <a:pt x="3" y="43"/>
                    <a:pt x="3" y="43"/>
                  </a:cubicBezTo>
                  <a:cubicBezTo>
                    <a:pt x="5" y="42"/>
                    <a:pt x="5" y="42"/>
                    <a:pt x="5" y="42"/>
                  </a:cubicBezTo>
                  <a:lnTo>
                    <a:pt x="5" y="43"/>
                  </a:lnTo>
                  <a:close/>
                  <a:moveTo>
                    <a:pt x="6" y="50"/>
                  </a:moveTo>
                  <a:cubicBezTo>
                    <a:pt x="6" y="50"/>
                    <a:pt x="6" y="50"/>
                    <a:pt x="6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6" y="50"/>
                    <a:pt x="6" y="50"/>
                    <a:pt x="6" y="50"/>
                  </a:cubicBezTo>
                  <a:close/>
                  <a:moveTo>
                    <a:pt x="6" y="50"/>
                  </a:moveTo>
                  <a:cubicBezTo>
                    <a:pt x="6" y="50"/>
                    <a:pt x="6" y="50"/>
                    <a:pt x="6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6" y="44"/>
                    <a:pt x="6" y="44"/>
                    <a:pt x="6" y="44"/>
                  </a:cubicBezTo>
                  <a:lnTo>
                    <a:pt x="6" y="50"/>
                  </a:lnTo>
                  <a:close/>
                  <a:moveTo>
                    <a:pt x="6" y="44"/>
                  </a:moveTo>
                  <a:cubicBezTo>
                    <a:pt x="6" y="44"/>
                    <a:pt x="6" y="44"/>
                    <a:pt x="6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6" y="44"/>
                    <a:pt x="6" y="44"/>
                    <a:pt x="6" y="44"/>
                  </a:cubicBezTo>
                  <a:close/>
                  <a:moveTo>
                    <a:pt x="6" y="44"/>
                  </a:moveTo>
                  <a:cubicBezTo>
                    <a:pt x="6" y="44"/>
                    <a:pt x="6" y="44"/>
                    <a:pt x="6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6" y="42"/>
                    <a:pt x="6" y="42"/>
                    <a:pt x="6" y="42"/>
                  </a:cubicBezTo>
                  <a:lnTo>
                    <a:pt x="6" y="44"/>
                  </a:lnTo>
                  <a:close/>
                  <a:moveTo>
                    <a:pt x="6" y="42"/>
                  </a:moveTo>
                  <a:cubicBezTo>
                    <a:pt x="6" y="42"/>
                    <a:pt x="6" y="42"/>
                    <a:pt x="6" y="4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2"/>
                    <a:pt x="6" y="42"/>
                    <a:pt x="6" y="42"/>
                  </a:cubicBezTo>
                  <a:close/>
                  <a:moveTo>
                    <a:pt x="7" y="5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7" y="50"/>
                    <a:pt x="7" y="50"/>
                    <a:pt x="7" y="50"/>
                  </a:cubicBezTo>
                  <a:close/>
                  <a:moveTo>
                    <a:pt x="7" y="5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7" y="44"/>
                    <a:pt x="7" y="44"/>
                    <a:pt x="7" y="44"/>
                  </a:cubicBezTo>
                  <a:lnTo>
                    <a:pt x="7" y="50"/>
                  </a:lnTo>
                  <a:close/>
                  <a:moveTo>
                    <a:pt x="7" y="44"/>
                  </a:moveTo>
                  <a:cubicBezTo>
                    <a:pt x="7" y="44"/>
                    <a:pt x="7" y="44"/>
                    <a:pt x="7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7" y="44"/>
                    <a:pt x="7" y="44"/>
                    <a:pt x="7" y="44"/>
                  </a:cubicBezTo>
                  <a:close/>
                  <a:moveTo>
                    <a:pt x="7" y="44"/>
                  </a:moveTo>
                  <a:cubicBezTo>
                    <a:pt x="7" y="44"/>
                    <a:pt x="7" y="44"/>
                    <a:pt x="7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7" y="42"/>
                    <a:pt x="7" y="42"/>
                    <a:pt x="7" y="42"/>
                  </a:cubicBezTo>
                  <a:lnTo>
                    <a:pt x="7" y="44"/>
                  </a:lnTo>
                  <a:close/>
                  <a:moveTo>
                    <a:pt x="7" y="42"/>
                  </a:moveTo>
                  <a:cubicBezTo>
                    <a:pt x="7" y="42"/>
                    <a:pt x="7" y="42"/>
                    <a:pt x="7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7" y="42"/>
                    <a:pt x="7" y="42"/>
                    <a:pt x="7" y="42"/>
                  </a:cubicBezTo>
                  <a:close/>
                  <a:moveTo>
                    <a:pt x="8" y="50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0"/>
                    <a:pt x="8" y="50"/>
                    <a:pt x="8" y="50"/>
                  </a:cubicBezTo>
                  <a:close/>
                  <a:moveTo>
                    <a:pt x="8" y="50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8" y="44"/>
                    <a:pt x="8" y="44"/>
                    <a:pt x="8" y="44"/>
                  </a:cubicBezTo>
                  <a:lnTo>
                    <a:pt x="8" y="50"/>
                  </a:lnTo>
                  <a:close/>
                  <a:moveTo>
                    <a:pt x="8" y="44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8" y="44"/>
                    <a:pt x="8" y="44"/>
                    <a:pt x="8" y="44"/>
                  </a:cubicBezTo>
                  <a:close/>
                  <a:moveTo>
                    <a:pt x="8" y="44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8" y="42"/>
                    <a:pt x="8" y="42"/>
                    <a:pt x="8" y="42"/>
                  </a:cubicBezTo>
                  <a:lnTo>
                    <a:pt x="8" y="44"/>
                  </a:lnTo>
                  <a:close/>
                  <a:moveTo>
                    <a:pt x="8" y="42"/>
                  </a:moveTo>
                  <a:cubicBezTo>
                    <a:pt x="8" y="42"/>
                    <a:pt x="8" y="42"/>
                    <a:pt x="8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8" y="42"/>
                    <a:pt x="8" y="42"/>
                    <a:pt x="8" y="42"/>
                  </a:cubicBezTo>
                  <a:close/>
                  <a:moveTo>
                    <a:pt x="9" y="50"/>
                  </a:moveTo>
                  <a:cubicBezTo>
                    <a:pt x="9" y="50"/>
                    <a:pt x="9" y="50"/>
                    <a:pt x="9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9" y="50"/>
                    <a:pt x="9" y="50"/>
                    <a:pt x="9" y="50"/>
                  </a:cubicBezTo>
                  <a:close/>
                  <a:moveTo>
                    <a:pt x="9" y="50"/>
                  </a:moveTo>
                  <a:cubicBezTo>
                    <a:pt x="9" y="50"/>
                    <a:pt x="9" y="50"/>
                    <a:pt x="9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9" y="44"/>
                    <a:pt x="9" y="44"/>
                    <a:pt x="9" y="44"/>
                  </a:cubicBezTo>
                  <a:lnTo>
                    <a:pt x="9" y="50"/>
                  </a:lnTo>
                  <a:close/>
                  <a:moveTo>
                    <a:pt x="9" y="44"/>
                  </a:moveTo>
                  <a:cubicBezTo>
                    <a:pt x="9" y="44"/>
                    <a:pt x="9" y="44"/>
                    <a:pt x="9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9" y="44"/>
                    <a:pt x="9" y="44"/>
                    <a:pt x="9" y="44"/>
                  </a:cubicBezTo>
                  <a:close/>
                  <a:moveTo>
                    <a:pt x="9" y="44"/>
                  </a:moveTo>
                  <a:cubicBezTo>
                    <a:pt x="9" y="44"/>
                    <a:pt x="9" y="44"/>
                    <a:pt x="9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9" y="42"/>
                    <a:pt x="9" y="42"/>
                    <a:pt x="9" y="42"/>
                  </a:cubicBezTo>
                  <a:lnTo>
                    <a:pt x="9" y="44"/>
                  </a:lnTo>
                  <a:close/>
                  <a:moveTo>
                    <a:pt x="9" y="42"/>
                  </a:moveTo>
                  <a:cubicBezTo>
                    <a:pt x="9" y="42"/>
                    <a:pt x="9" y="42"/>
                    <a:pt x="9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9" y="42"/>
                    <a:pt x="9" y="42"/>
                    <a:pt x="9" y="42"/>
                  </a:cubicBezTo>
                  <a:close/>
                  <a:moveTo>
                    <a:pt x="10" y="50"/>
                  </a:moveTo>
                  <a:cubicBezTo>
                    <a:pt x="10" y="50"/>
                    <a:pt x="10" y="50"/>
                    <a:pt x="10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0" y="50"/>
                    <a:pt x="10" y="50"/>
                    <a:pt x="10" y="50"/>
                  </a:cubicBezTo>
                  <a:close/>
                  <a:moveTo>
                    <a:pt x="10" y="50"/>
                  </a:moveTo>
                  <a:cubicBezTo>
                    <a:pt x="10" y="50"/>
                    <a:pt x="10" y="50"/>
                    <a:pt x="10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0" y="44"/>
                    <a:pt x="10" y="44"/>
                    <a:pt x="10" y="44"/>
                  </a:cubicBezTo>
                  <a:lnTo>
                    <a:pt x="10" y="50"/>
                  </a:lnTo>
                  <a:close/>
                  <a:moveTo>
                    <a:pt x="10" y="44"/>
                  </a:moveTo>
                  <a:cubicBezTo>
                    <a:pt x="10" y="44"/>
                    <a:pt x="10" y="44"/>
                    <a:pt x="10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0" y="44"/>
                    <a:pt x="10" y="44"/>
                    <a:pt x="10" y="44"/>
                  </a:cubicBezTo>
                  <a:close/>
                  <a:moveTo>
                    <a:pt x="10" y="44"/>
                  </a:moveTo>
                  <a:cubicBezTo>
                    <a:pt x="10" y="44"/>
                    <a:pt x="10" y="44"/>
                    <a:pt x="10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0" y="42"/>
                    <a:pt x="10" y="42"/>
                    <a:pt x="10" y="42"/>
                  </a:cubicBezTo>
                  <a:lnTo>
                    <a:pt x="10" y="44"/>
                  </a:ln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1" y="50"/>
                    <a:pt x="11" y="50"/>
                    <a:pt x="11" y="50"/>
                  </a:cubicBez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1" y="44"/>
                    <a:pt x="11" y="44"/>
                    <a:pt x="11" y="44"/>
                  </a:cubicBezTo>
                  <a:lnTo>
                    <a:pt x="11" y="50"/>
                  </a:lnTo>
                  <a:close/>
                  <a:moveTo>
                    <a:pt x="11" y="44"/>
                  </a:moveTo>
                  <a:cubicBezTo>
                    <a:pt x="11" y="44"/>
                    <a:pt x="11" y="44"/>
                    <a:pt x="11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1" y="44"/>
                    <a:pt x="11" y="44"/>
                    <a:pt x="11" y="44"/>
                  </a:cubicBezTo>
                  <a:close/>
                  <a:moveTo>
                    <a:pt x="11" y="43"/>
                  </a:moveTo>
                  <a:cubicBezTo>
                    <a:pt x="11" y="43"/>
                    <a:pt x="11" y="43"/>
                    <a:pt x="11" y="43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1" y="42"/>
                    <a:pt x="11" y="42"/>
                    <a:pt x="11" y="42"/>
                  </a:cubicBezTo>
                  <a:lnTo>
                    <a:pt x="11" y="43"/>
                  </a:lnTo>
                  <a:close/>
                  <a:moveTo>
                    <a:pt x="12" y="50"/>
                  </a:moveTo>
                  <a:cubicBezTo>
                    <a:pt x="12" y="50"/>
                    <a:pt x="12" y="50"/>
                    <a:pt x="12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2" y="50"/>
                    <a:pt x="12" y="50"/>
                    <a:pt x="12" y="50"/>
                  </a:cubicBezTo>
                  <a:close/>
                  <a:moveTo>
                    <a:pt x="12" y="50"/>
                  </a:moveTo>
                  <a:cubicBezTo>
                    <a:pt x="12" y="50"/>
                    <a:pt x="12" y="50"/>
                    <a:pt x="12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2" y="44"/>
                    <a:pt x="12" y="44"/>
                    <a:pt x="12" y="44"/>
                  </a:cubicBezTo>
                  <a:lnTo>
                    <a:pt x="12" y="50"/>
                  </a:lnTo>
                  <a:close/>
                  <a:moveTo>
                    <a:pt x="12" y="44"/>
                  </a:moveTo>
                  <a:cubicBezTo>
                    <a:pt x="12" y="44"/>
                    <a:pt x="12" y="44"/>
                    <a:pt x="12" y="44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2" y="43"/>
                    <a:pt x="12" y="43"/>
                    <a:pt x="12" y="43"/>
                  </a:cubicBezTo>
                  <a:lnTo>
                    <a:pt x="12" y="44"/>
                  </a:lnTo>
                  <a:close/>
                  <a:moveTo>
                    <a:pt x="12" y="43"/>
                  </a:moveTo>
                  <a:cubicBezTo>
                    <a:pt x="12" y="43"/>
                    <a:pt x="12" y="43"/>
                    <a:pt x="12" y="43"/>
                  </a:cubicBezTo>
                  <a:cubicBezTo>
                    <a:pt x="11" y="43"/>
                    <a:pt x="11" y="43"/>
                    <a:pt x="11" y="43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2" y="42"/>
                    <a:pt x="12" y="42"/>
                    <a:pt x="12" y="42"/>
                  </a:cubicBezTo>
                  <a:lnTo>
                    <a:pt x="12" y="43"/>
                  </a:ln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3" y="50"/>
                    <a:pt x="13" y="50"/>
                    <a:pt x="13" y="50"/>
                  </a:cubicBez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3" y="44"/>
                    <a:pt x="13" y="44"/>
                    <a:pt x="13" y="44"/>
                  </a:cubicBezTo>
                  <a:lnTo>
                    <a:pt x="13" y="50"/>
                  </a:lnTo>
                  <a:close/>
                  <a:moveTo>
                    <a:pt x="13" y="44"/>
                  </a:moveTo>
                  <a:cubicBezTo>
                    <a:pt x="13" y="44"/>
                    <a:pt x="13" y="44"/>
                    <a:pt x="13" y="44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3" y="43"/>
                    <a:pt x="13" y="43"/>
                    <a:pt x="13" y="43"/>
                  </a:cubicBezTo>
                  <a:lnTo>
                    <a:pt x="13" y="44"/>
                  </a:lnTo>
                  <a:close/>
                  <a:moveTo>
                    <a:pt x="13" y="43"/>
                  </a:moveTo>
                  <a:cubicBezTo>
                    <a:pt x="13" y="43"/>
                    <a:pt x="13" y="43"/>
                    <a:pt x="13" y="43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3" y="42"/>
                    <a:pt x="13" y="42"/>
                    <a:pt x="13" y="42"/>
                  </a:cubicBezTo>
                  <a:lnTo>
                    <a:pt x="13" y="43"/>
                  </a:ln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4"/>
                    <a:pt x="13" y="44"/>
                    <a:pt x="13" y="44"/>
                  </a:cubicBezTo>
                  <a:lnTo>
                    <a:pt x="13" y="50"/>
                  </a:lnTo>
                  <a:close/>
                  <a:moveTo>
                    <a:pt x="13" y="44"/>
                  </a:moveTo>
                  <a:cubicBezTo>
                    <a:pt x="13" y="44"/>
                    <a:pt x="13" y="44"/>
                    <a:pt x="13" y="44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3"/>
                    <a:pt x="13" y="43"/>
                    <a:pt x="13" y="43"/>
                  </a:cubicBezTo>
                  <a:lnTo>
                    <a:pt x="13" y="44"/>
                  </a:lnTo>
                  <a:close/>
                  <a:moveTo>
                    <a:pt x="13" y="43"/>
                  </a:moveTo>
                  <a:cubicBezTo>
                    <a:pt x="13" y="43"/>
                    <a:pt x="13" y="43"/>
                    <a:pt x="13" y="43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2"/>
                    <a:pt x="13" y="42"/>
                    <a:pt x="13" y="42"/>
                  </a:cubicBezTo>
                  <a:lnTo>
                    <a:pt x="13" y="43"/>
                  </a:lnTo>
                  <a:close/>
                  <a:moveTo>
                    <a:pt x="13" y="42"/>
                  </a:moveTo>
                  <a:cubicBezTo>
                    <a:pt x="13" y="42"/>
                    <a:pt x="13" y="42"/>
                    <a:pt x="13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3" y="42"/>
                    <a:pt x="13" y="42"/>
                    <a:pt x="13" y="42"/>
                  </a:cubicBezTo>
                  <a:close/>
                  <a:moveTo>
                    <a:pt x="13" y="42"/>
                  </a:moveTo>
                  <a:cubicBezTo>
                    <a:pt x="13" y="42"/>
                    <a:pt x="13" y="42"/>
                    <a:pt x="13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13" y="41"/>
                    <a:pt x="13" y="41"/>
                    <a:pt x="13" y="41"/>
                  </a:cubicBezTo>
                  <a:lnTo>
                    <a:pt x="13" y="42"/>
                  </a:lnTo>
                  <a:close/>
                  <a:moveTo>
                    <a:pt x="13" y="53"/>
                  </a:moveTo>
                  <a:cubicBezTo>
                    <a:pt x="13" y="53"/>
                    <a:pt x="13" y="53"/>
                    <a:pt x="13" y="53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1" y="40"/>
                    <a:pt x="1" y="40"/>
                    <a:pt x="1" y="40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5" y="53"/>
                    <a:pt x="15" y="53"/>
                    <a:pt x="15" y="53"/>
                  </a:cubicBezTo>
                  <a:lnTo>
                    <a:pt x="13" y="53"/>
                  </a:lnTo>
                  <a:close/>
                  <a:moveTo>
                    <a:pt x="77" y="22"/>
                  </a:moveTo>
                  <a:cubicBezTo>
                    <a:pt x="77" y="22"/>
                    <a:pt x="77" y="22"/>
                    <a:pt x="77" y="22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20"/>
                    <a:pt x="78" y="20"/>
                    <a:pt x="78" y="20"/>
                  </a:cubicBezTo>
                  <a:cubicBezTo>
                    <a:pt x="78" y="20"/>
                    <a:pt x="78" y="20"/>
                    <a:pt x="78" y="20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9" y="19"/>
                    <a:pt x="79" y="19"/>
                    <a:pt x="79" y="19"/>
                  </a:cubicBezTo>
                  <a:cubicBezTo>
                    <a:pt x="79" y="19"/>
                    <a:pt x="79" y="19"/>
                    <a:pt x="79" y="19"/>
                  </a:cubicBezTo>
                  <a:cubicBezTo>
                    <a:pt x="77" y="19"/>
                    <a:pt x="77" y="19"/>
                    <a:pt x="77" y="19"/>
                  </a:cubicBezTo>
                  <a:lnTo>
                    <a:pt x="77" y="22"/>
                  </a:lnTo>
                  <a:close/>
                  <a:moveTo>
                    <a:pt x="77" y="19"/>
                  </a:moveTo>
                  <a:cubicBezTo>
                    <a:pt x="77" y="19"/>
                    <a:pt x="77" y="19"/>
                    <a:pt x="77" y="19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8" y="18"/>
                    <a:pt x="78" y="18"/>
                    <a:pt x="78" y="18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9" y="17"/>
                    <a:pt x="79" y="17"/>
                    <a:pt x="79" y="17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77" y="17"/>
                    <a:pt x="77" y="17"/>
                    <a:pt x="77" y="17"/>
                  </a:cubicBezTo>
                  <a:lnTo>
                    <a:pt x="77" y="19"/>
                  </a:lnTo>
                  <a:close/>
                  <a:moveTo>
                    <a:pt x="77" y="35"/>
                  </a:moveTo>
                  <a:cubicBezTo>
                    <a:pt x="77" y="35"/>
                    <a:pt x="77" y="35"/>
                    <a:pt x="77" y="35"/>
                  </a:cubicBezTo>
                  <a:cubicBezTo>
                    <a:pt x="78" y="35"/>
                    <a:pt x="78" y="35"/>
                    <a:pt x="78" y="35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9" y="33"/>
                    <a:pt x="79" y="33"/>
                    <a:pt x="79" y="33"/>
                  </a:cubicBezTo>
                  <a:cubicBezTo>
                    <a:pt x="79" y="32"/>
                    <a:pt x="79" y="32"/>
                    <a:pt x="79" y="32"/>
                  </a:cubicBezTo>
                  <a:cubicBezTo>
                    <a:pt x="77" y="33"/>
                    <a:pt x="77" y="33"/>
                    <a:pt x="77" y="33"/>
                  </a:cubicBezTo>
                  <a:lnTo>
                    <a:pt x="77" y="35"/>
                  </a:lnTo>
                  <a:close/>
                  <a:moveTo>
                    <a:pt x="77" y="32"/>
                  </a:moveTo>
                  <a:cubicBezTo>
                    <a:pt x="77" y="32"/>
                    <a:pt x="77" y="32"/>
                    <a:pt x="77" y="32"/>
                  </a:cubicBezTo>
                  <a:cubicBezTo>
                    <a:pt x="78" y="32"/>
                    <a:pt x="78" y="32"/>
                    <a:pt x="78" y="32"/>
                  </a:cubicBezTo>
                  <a:cubicBezTo>
                    <a:pt x="78" y="31"/>
                    <a:pt x="78" y="31"/>
                    <a:pt x="78" y="31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77" y="30"/>
                    <a:pt x="77" y="30"/>
                    <a:pt x="77" y="30"/>
                  </a:cubicBezTo>
                  <a:lnTo>
                    <a:pt x="77" y="32"/>
                  </a:lnTo>
                  <a:close/>
                  <a:moveTo>
                    <a:pt x="77" y="24"/>
                  </a:moveTo>
                  <a:cubicBezTo>
                    <a:pt x="77" y="24"/>
                    <a:pt x="77" y="24"/>
                    <a:pt x="77" y="24"/>
                  </a:cubicBezTo>
                  <a:cubicBezTo>
                    <a:pt x="78" y="24"/>
                    <a:pt x="78" y="24"/>
                    <a:pt x="78" y="24"/>
                  </a:cubicBezTo>
                  <a:cubicBezTo>
                    <a:pt x="78" y="23"/>
                    <a:pt x="78" y="23"/>
                    <a:pt x="78" y="23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77" y="22"/>
                    <a:pt x="77" y="22"/>
                    <a:pt x="77" y="22"/>
                  </a:cubicBezTo>
                  <a:lnTo>
                    <a:pt x="77" y="24"/>
                  </a:lnTo>
                  <a:close/>
                  <a:moveTo>
                    <a:pt x="77" y="30"/>
                  </a:moveTo>
                  <a:cubicBezTo>
                    <a:pt x="77" y="30"/>
                    <a:pt x="77" y="30"/>
                    <a:pt x="77" y="30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7"/>
                    <a:pt x="78" y="27"/>
                    <a:pt x="78" y="27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77" y="27"/>
                    <a:pt x="77" y="27"/>
                    <a:pt x="77" y="27"/>
                  </a:cubicBezTo>
                  <a:lnTo>
                    <a:pt x="77" y="30"/>
                  </a:lnTo>
                  <a:close/>
                  <a:moveTo>
                    <a:pt x="47" y="42"/>
                  </a:moveTo>
                  <a:cubicBezTo>
                    <a:pt x="47" y="42"/>
                    <a:pt x="47" y="42"/>
                    <a:pt x="4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47" y="42"/>
                    <a:pt x="47" y="42"/>
                    <a:pt x="47" y="42"/>
                  </a:cubicBezTo>
                  <a:close/>
                  <a:moveTo>
                    <a:pt x="79" y="43"/>
                  </a:moveTo>
                  <a:cubicBezTo>
                    <a:pt x="79" y="43"/>
                    <a:pt x="79" y="43"/>
                    <a:pt x="79" y="43"/>
                  </a:cubicBezTo>
                  <a:cubicBezTo>
                    <a:pt x="83" y="43"/>
                    <a:pt x="83" y="43"/>
                    <a:pt x="83" y="43"/>
                  </a:cubicBezTo>
                  <a:cubicBezTo>
                    <a:pt x="83" y="42"/>
                    <a:pt x="83" y="42"/>
                    <a:pt x="83" y="42"/>
                  </a:cubicBezTo>
                  <a:cubicBezTo>
                    <a:pt x="79" y="42"/>
                    <a:pt x="79" y="42"/>
                    <a:pt x="79" y="42"/>
                  </a:cubicBezTo>
                  <a:lnTo>
                    <a:pt x="79" y="43"/>
                  </a:lnTo>
                  <a:close/>
                  <a:moveTo>
                    <a:pt x="79" y="39"/>
                  </a:moveTo>
                  <a:cubicBezTo>
                    <a:pt x="79" y="39"/>
                    <a:pt x="79" y="39"/>
                    <a:pt x="79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8"/>
                    <a:pt x="83" y="38"/>
                    <a:pt x="83" y="38"/>
                  </a:cubicBezTo>
                  <a:cubicBezTo>
                    <a:pt x="79" y="38"/>
                    <a:pt x="79" y="38"/>
                    <a:pt x="79" y="38"/>
                  </a:cubicBezTo>
                  <a:lnTo>
                    <a:pt x="79" y="39"/>
                  </a:lnTo>
                  <a:close/>
                  <a:moveTo>
                    <a:pt x="71" y="43"/>
                  </a:moveTo>
                  <a:cubicBezTo>
                    <a:pt x="71" y="43"/>
                    <a:pt x="71" y="43"/>
                    <a:pt x="71" y="43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1" y="42"/>
                    <a:pt x="71" y="42"/>
                    <a:pt x="71" y="42"/>
                  </a:cubicBezTo>
                  <a:lnTo>
                    <a:pt x="71" y="43"/>
                  </a:lnTo>
                  <a:close/>
                  <a:moveTo>
                    <a:pt x="83" y="37"/>
                  </a:moveTo>
                  <a:cubicBezTo>
                    <a:pt x="83" y="37"/>
                    <a:pt x="83" y="37"/>
                    <a:pt x="83" y="37"/>
                  </a:cubicBezTo>
                  <a:cubicBezTo>
                    <a:pt x="88" y="37"/>
                    <a:pt x="88" y="37"/>
                    <a:pt x="88" y="37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3" y="37"/>
                    <a:pt x="83" y="37"/>
                    <a:pt x="83" y="37"/>
                  </a:cubicBezTo>
                  <a:close/>
                  <a:moveTo>
                    <a:pt x="83" y="43"/>
                  </a:moveTo>
                  <a:cubicBezTo>
                    <a:pt x="83" y="43"/>
                    <a:pt x="83" y="43"/>
                    <a:pt x="83" y="43"/>
                  </a:cubicBezTo>
                  <a:cubicBezTo>
                    <a:pt x="88" y="43"/>
                    <a:pt x="88" y="43"/>
                    <a:pt x="88" y="43"/>
                  </a:cubicBezTo>
                  <a:cubicBezTo>
                    <a:pt x="88" y="43"/>
                    <a:pt x="88" y="43"/>
                    <a:pt x="88" y="43"/>
                  </a:cubicBezTo>
                  <a:cubicBezTo>
                    <a:pt x="83" y="43"/>
                    <a:pt x="83" y="43"/>
                    <a:pt x="83" y="43"/>
                  </a:cubicBezTo>
                  <a:close/>
                  <a:moveTo>
                    <a:pt x="79" y="40"/>
                  </a:moveTo>
                  <a:cubicBezTo>
                    <a:pt x="79" y="40"/>
                    <a:pt x="79" y="40"/>
                    <a:pt x="79" y="40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79" y="39"/>
                    <a:pt x="79" y="39"/>
                    <a:pt x="79" y="39"/>
                  </a:cubicBezTo>
                  <a:lnTo>
                    <a:pt x="79" y="40"/>
                  </a:lnTo>
                  <a:close/>
                  <a:moveTo>
                    <a:pt x="79" y="41"/>
                  </a:moveTo>
                  <a:cubicBezTo>
                    <a:pt x="79" y="41"/>
                    <a:pt x="79" y="41"/>
                    <a:pt x="79" y="41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79" y="40"/>
                    <a:pt x="79" y="40"/>
                    <a:pt x="79" y="40"/>
                  </a:cubicBezTo>
                  <a:lnTo>
                    <a:pt x="79" y="41"/>
                  </a:lnTo>
                  <a:close/>
                  <a:moveTo>
                    <a:pt x="79" y="41"/>
                  </a:moveTo>
                  <a:cubicBezTo>
                    <a:pt x="79" y="41"/>
                    <a:pt x="79" y="41"/>
                    <a:pt x="79" y="41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79" y="41"/>
                    <a:pt x="79" y="41"/>
                    <a:pt x="79" y="41"/>
                  </a:cubicBezTo>
                  <a:close/>
                  <a:moveTo>
                    <a:pt x="79" y="42"/>
                  </a:moveTo>
                  <a:cubicBezTo>
                    <a:pt x="79" y="42"/>
                    <a:pt x="79" y="42"/>
                    <a:pt x="79" y="42"/>
                  </a:cubicBezTo>
                  <a:cubicBezTo>
                    <a:pt x="83" y="42"/>
                    <a:pt x="83" y="42"/>
                    <a:pt x="83" y="42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79" y="42"/>
                    <a:pt x="79" y="42"/>
                    <a:pt x="79" y="42"/>
                  </a:cubicBezTo>
                  <a:close/>
                  <a:moveTo>
                    <a:pt x="83" y="42"/>
                  </a:moveTo>
                  <a:cubicBezTo>
                    <a:pt x="83" y="42"/>
                    <a:pt x="83" y="42"/>
                    <a:pt x="83" y="42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3" y="41"/>
                    <a:pt x="83" y="41"/>
                    <a:pt x="83" y="41"/>
                  </a:cubicBezTo>
                  <a:lnTo>
                    <a:pt x="83" y="42"/>
                  </a:lnTo>
                  <a:close/>
                  <a:moveTo>
                    <a:pt x="88" y="36"/>
                  </a:moveTo>
                  <a:cubicBezTo>
                    <a:pt x="88" y="36"/>
                    <a:pt x="88" y="36"/>
                    <a:pt x="88" y="36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88" y="36"/>
                    <a:pt x="88" y="36"/>
                    <a:pt x="88" y="36"/>
                  </a:cubicBezTo>
                  <a:close/>
                  <a:moveTo>
                    <a:pt x="83" y="41"/>
                  </a:moveTo>
                  <a:cubicBezTo>
                    <a:pt x="83" y="41"/>
                    <a:pt x="83" y="41"/>
                    <a:pt x="83" y="41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3" y="40"/>
                    <a:pt x="83" y="40"/>
                    <a:pt x="83" y="40"/>
                  </a:cubicBezTo>
                  <a:lnTo>
                    <a:pt x="83" y="41"/>
                  </a:lnTo>
                  <a:close/>
                  <a:moveTo>
                    <a:pt x="83" y="42"/>
                  </a:moveTo>
                  <a:cubicBezTo>
                    <a:pt x="83" y="42"/>
                    <a:pt x="83" y="42"/>
                    <a:pt x="83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3" y="42"/>
                    <a:pt x="83" y="42"/>
                    <a:pt x="83" y="42"/>
                  </a:cubicBezTo>
                  <a:close/>
                  <a:moveTo>
                    <a:pt x="83" y="38"/>
                  </a:moveTo>
                  <a:cubicBezTo>
                    <a:pt x="83" y="38"/>
                    <a:pt x="83" y="38"/>
                    <a:pt x="83" y="38"/>
                  </a:cubicBezTo>
                  <a:cubicBezTo>
                    <a:pt x="88" y="38"/>
                    <a:pt x="88" y="38"/>
                    <a:pt x="88" y="38"/>
                  </a:cubicBezTo>
                  <a:cubicBezTo>
                    <a:pt x="88" y="37"/>
                    <a:pt x="88" y="37"/>
                    <a:pt x="88" y="37"/>
                  </a:cubicBezTo>
                  <a:cubicBezTo>
                    <a:pt x="83" y="38"/>
                    <a:pt x="83" y="38"/>
                    <a:pt x="83" y="38"/>
                  </a:cubicBezTo>
                  <a:close/>
                  <a:moveTo>
                    <a:pt x="83" y="40"/>
                  </a:moveTo>
                  <a:cubicBezTo>
                    <a:pt x="83" y="40"/>
                    <a:pt x="83" y="40"/>
                    <a:pt x="83" y="40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3" y="40"/>
                    <a:pt x="83" y="40"/>
                    <a:pt x="83" y="40"/>
                  </a:cubicBezTo>
                  <a:close/>
                  <a:moveTo>
                    <a:pt x="83" y="39"/>
                  </a:moveTo>
                  <a:cubicBezTo>
                    <a:pt x="83" y="39"/>
                    <a:pt x="83" y="39"/>
                    <a:pt x="83" y="39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8" y="38"/>
                    <a:pt x="88" y="38"/>
                    <a:pt x="88" y="38"/>
                  </a:cubicBezTo>
                  <a:cubicBezTo>
                    <a:pt x="83" y="39"/>
                    <a:pt x="83" y="39"/>
                    <a:pt x="83" y="39"/>
                  </a:cubicBezTo>
                  <a:close/>
                  <a:moveTo>
                    <a:pt x="79" y="45"/>
                  </a:moveTo>
                  <a:cubicBezTo>
                    <a:pt x="79" y="45"/>
                    <a:pt x="79" y="45"/>
                    <a:pt x="79" y="45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79" y="44"/>
                    <a:pt x="79" y="44"/>
                    <a:pt x="79" y="44"/>
                  </a:cubicBezTo>
                  <a:lnTo>
                    <a:pt x="79" y="45"/>
                  </a:lnTo>
                  <a:close/>
                  <a:moveTo>
                    <a:pt x="75" y="38"/>
                  </a:moveTo>
                  <a:cubicBezTo>
                    <a:pt x="75" y="38"/>
                    <a:pt x="75" y="38"/>
                    <a:pt x="75" y="38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75" y="38"/>
                    <a:pt x="75" y="38"/>
                    <a:pt x="75" y="38"/>
                  </a:cubicBezTo>
                  <a:close/>
                  <a:moveTo>
                    <a:pt x="79" y="37"/>
                  </a:moveTo>
                  <a:cubicBezTo>
                    <a:pt x="79" y="37"/>
                    <a:pt x="79" y="37"/>
                    <a:pt x="79" y="37"/>
                  </a:cubicBezTo>
                  <a:cubicBezTo>
                    <a:pt x="75" y="37"/>
                    <a:pt x="75" y="37"/>
                    <a:pt x="75" y="37"/>
                  </a:cubicBezTo>
                  <a:cubicBezTo>
                    <a:pt x="75" y="37"/>
                    <a:pt x="75" y="37"/>
                    <a:pt x="75" y="37"/>
                  </a:cubicBezTo>
                  <a:cubicBezTo>
                    <a:pt x="79" y="37"/>
                    <a:pt x="79" y="37"/>
                    <a:pt x="79" y="37"/>
                  </a:cubicBezTo>
                  <a:close/>
                  <a:moveTo>
                    <a:pt x="75" y="39"/>
                  </a:moveTo>
                  <a:cubicBezTo>
                    <a:pt x="75" y="39"/>
                    <a:pt x="75" y="39"/>
                    <a:pt x="75" y="39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5" y="38"/>
                    <a:pt x="75" y="38"/>
                    <a:pt x="75" y="38"/>
                  </a:cubicBezTo>
                  <a:lnTo>
                    <a:pt x="75" y="39"/>
                  </a:lnTo>
                  <a:close/>
                  <a:moveTo>
                    <a:pt x="71" y="43"/>
                  </a:moveTo>
                  <a:cubicBezTo>
                    <a:pt x="71" y="43"/>
                    <a:pt x="71" y="43"/>
                    <a:pt x="71" y="4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1" y="43"/>
                    <a:pt x="71" y="43"/>
                    <a:pt x="71" y="43"/>
                  </a:cubicBezTo>
                  <a:close/>
                  <a:moveTo>
                    <a:pt x="75" y="40"/>
                  </a:moveTo>
                  <a:cubicBezTo>
                    <a:pt x="75" y="40"/>
                    <a:pt x="75" y="40"/>
                    <a:pt x="75" y="40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5" y="39"/>
                    <a:pt x="75" y="39"/>
                    <a:pt x="75" y="39"/>
                  </a:cubicBezTo>
                  <a:lnTo>
                    <a:pt x="75" y="40"/>
                  </a:lnTo>
                  <a:close/>
                  <a:moveTo>
                    <a:pt x="83" y="36"/>
                  </a:moveTo>
                  <a:cubicBezTo>
                    <a:pt x="83" y="36"/>
                    <a:pt x="83" y="36"/>
                    <a:pt x="83" y="36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83" y="37"/>
                    <a:pt x="83" y="37"/>
                    <a:pt x="83" y="37"/>
                  </a:cubicBezTo>
                  <a:lnTo>
                    <a:pt x="83" y="36"/>
                  </a:lnTo>
                  <a:close/>
                  <a:moveTo>
                    <a:pt x="71" y="45"/>
                  </a:moveTo>
                  <a:cubicBezTo>
                    <a:pt x="71" y="45"/>
                    <a:pt x="71" y="45"/>
                    <a:pt x="71" y="45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71" y="45"/>
                    <a:pt x="71" y="45"/>
                    <a:pt x="71" y="45"/>
                  </a:cubicBezTo>
                  <a:close/>
                  <a:moveTo>
                    <a:pt x="71" y="44"/>
                  </a:moveTo>
                  <a:cubicBezTo>
                    <a:pt x="71" y="44"/>
                    <a:pt x="71" y="44"/>
                    <a:pt x="71" y="44"/>
                  </a:cubicBezTo>
                  <a:cubicBezTo>
                    <a:pt x="74" y="44"/>
                    <a:pt x="74" y="44"/>
                    <a:pt x="74" y="44"/>
                  </a:cubicBezTo>
                  <a:cubicBezTo>
                    <a:pt x="74" y="44"/>
                    <a:pt x="74" y="44"/>
                    <a:pt x="74" y="44"/>
                  </a:cubicBezTo>
                  <a:cubicBezTo>
                    <a:pt x="71" y="44"/>
                    <a:pt x="71" y="44"/>
                    <a:pt x="71" y="44"/>
                  </a:cubicBezTo>
                  <a:close/>
                  <a:moveTo>
                    <a:pt x="75" y="40"/>
                  </a:moveTo>
                  <a:cubicBezTo>
                    <a:pt x="75" y="40"/>
                    <a:pt x="75" y="40"/>
                    <a:pt x="75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5" y="40"/>
                    <a:pt x="75" y="40"/>
                    <a:pt x="75" y="40"/>
                  </a:cubicBezTo>
                  <a:close/>
                  <a:moveTo>
                    <a:pt x="75" y="44"/>
                  </a:moveTo>
                  <a:cubicBezTo>
                    <a:pt x="75" y="44"/>
                    <a:pt x="75" y="44"/>
                    <a:pt x="75" y="44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5" y="43"/>
                    <a:pt x="75" y="43"/>
                    <a:pt x="75" y="43"/>
                  </a:cubicBezTo>
                  <a:lnTo>
                    <a:pt x="75" y="44"/>
                  </a:lnTo>
                  <a:close/>
                  <a:moveTo>
                    <a:pt x="79" y="38"/>
                  </a:moveTo>
                  <a:cubicBezTo>
                    <a:pt x="79" y="38"/>
                    <a:pt x="79" y="38"/>
                    <a:pt x="79" y="38"/>
                  </a:cubicBezTo>
                  <a:cubicBezTo>
                    <a:pt x="83" y="38"/>
                    <a:pt x="83" y="38"/>
                    <a:pt x="83" y="38"/>
                  </a:cubicBezTo>
                  <a:cubicBezTo>
                    <a:pt x="83" y="37"/>
                    <a:pt x="83" y="37"/>
                    <a:pt x="83" y="37"/>
                  </a:cubicBezTo>
                  <a:cubicBezTo>
                    <a:pt x="79" y="37"/>
                    <a:pt x="79" y="37"/>
                    <a:pt x="79" y="37"/>
                  </a:cubicBezTo>
                  <a:lnTo>
                    <a:pt x="79" y="38"/>
                  </a:lnTo>
                  <a:close/>
                  <a:moveTo>
                    <a:pt x="75" y="45"/>
                  </a:moveTo>
                  <a:cubicBezTo>
                    <a:pt x="75" y="45"/>
                    <a:pt x="75" y="45"/>
                    <a:pt x="75" y="45"/>
                  </a:cubicBezTo>
                  <a:cubicBezTo>
                    <a:pt x="79" y="45"/>
                    <a:pt x="79" y="45"/>
                    <a:pt x="79" y="45"/>
                  </a:cubicBezTo>
                  <a:cubicBezTo>
                    <a:pt x="79" y="44"/>
                    <a:pt x="79" y="44"/>
                    <a:pt x="79" y="44"/>
                  </a:cubicBezTo>
                  <a:cubicBezTo>
                    <a:pt x="75" y="44"/>
                    <a:pt x="75" y="44"/>
                    <a:pt x="75" y="44"/>
                  </a:cubicBezTo>
                  <a:lnTo>
                    <a:pt x="75" y="45"/>
                  </a:lnTo>
                  <a:close/>
                  <a:moveTo>
                    <a:pt x="75" y="41"/>
                  </a:moveTo>
                  <a:cubicBezTo>
                    <a:pt x="75" y="41"/>
                    <a:pt x="75" y="41"/>
                    <a:pt x="75" y="41"/>
                  </a:cubicBezTo>
                  <a:cubicBezTo>
                    <a:pt x="79" y="41"/>
                    <a:pt x="79" y="41"/>
                    <a:pt x="79" y="41"/>
                  </a:cubicBezTo>
                  <a:cubicBezTo>
                    <a:pt x="79" y="41"/>
                    <a:pt x="79" y="41"/>
                    <a:pt x="79" y="41"/>
                  </a:cubicBezTo>
                  <a:cubicBezTo>
                    <a:pt x="75" y="41"/>
                    <a:pt x="75" y="41"/>
                    <a:pt x="75" y="41"/>
                  </a:cubicBezTo>
                  <a:close/>
                  <a:moveTo>
                    <a:pt x="75" y="42"/>
                  </a:moveTo>
                  <a:cubicBezTo>
                    <a:pt x="75" y="42"/>
                    <a:pt x="75" y="42"/>
                    <a:pt x="75" y="42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5" y="42"/>
                    <a:pt x="75" y="42"/>
                    <a:pt x="75" y="42"/>
                  </a:cubicBezTo>
                  <a:close/>
                  <a:moveTo>
                    <a:pt x="75" y="43"/>
                  </a:moveTo>
                  <a:cubicBezTo>
                    <a:pt x="75" y="43"/>
                    <a:pt x="75" y="43"/>
                    <a:pt x="75" y="43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5" y="43"/>
                    <a:pt x="75" y="43"/>
                    <a:pt x="75" y="43"/>
                  </a:cubicBezTo>
                  <a:close/>
                  <a:moveTo>
                    <a:pt x="79" y="44"/>
                  </a:moveTo>
                  <a:cubicBezTo>
                    <a:pt x="79" y="44"/>
                    <a:pt x="79" y="44"/>
                    <a:pt x="79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43"/>
                    <a:pt x="83" y="43"/>
                    <a:pt x="83" y="43"/>
                  </a:cubicBezTo>
                  <a:cubicBezTo>
                    <a:pt x="79" y="43"/>
                    <a:pt x="79" y="43"/>
                    <a:pt x="79" y="43"/>
                  </a:cubicBezTo>
                  <a:lnTo>
                    <a:pt x="79" y="44"/>
                  </a:lnTo>
                  <a:close/>
                  <a:moveTo>
                    <a:pt x="98" y="36"/>
                  </a:moveTo>
                  <a:cubicBezTo>
                    <a:pt x="98" y="36"/>
                    <a:pt x="98" y="36"/>
                    <a:pt x="98" y="36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98" y="36"/>
                    <a:pt x="98" y="36"/>
                    <a:pt x="98" y="36"/>
                  </a:cubicBezTo>
                  <a:close/>
                  <a:moveTo>
                    <a:pt x="103" y="34"/>
                  </a:moveTo>
                  <a:cubicBezTo>
                    <a:pt x="103" y="34"/>
                    <a:pt x="103" y="34"/>
                    <a:pt x="103" y="34"/>
                  </a:cubicBezTo>
                  <a:cubicBezTo>
                    <a:pt x="98" y="35"/>
                    <a:pt x="98" y="35"/>
                    <a:pt x="98" y="35"/>
                  </a:cubicBezTo>
                  <a:cubicBezTo>
                    <a:pt x="98" y="35"/>
                    <a:pt x="98" y="35"/>
                    <a:pt x="98" y="35"/>
                  </a:cubicBezTo>
                  <a:cubicBezTo>
                    <a:pt x="103" y="35"/>
                    <a:pt x="103" y="35"/>
                    <a:pt x="103" y="35"/>
                  </a:cubicBezTo>
                  <a:lnTo>
                    <a:pt x="103" y="34"/>
                  </a:lnTo>
                  <a:close/>
                  <a:moveTo>
                    <a:pt x="98" y="37"/>
                  </a:moveTo>
                  <a:cubicBezTo>
                    <a:pt x="98" y="37"/>
                    <a:pt x="98" y="37"/>
                    <a:pt x="98" y="37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98" y="37"/>
                    <a:pt x="98" y="37"/>
                    <a:pt x="98" y="37"/>
                  </a:cubicBezTo>
                  <a:close/>
                  <a:moveTo>
                    <a:pt x="93" y="44"/>
                  </a:moveTo>
                  <a:cubicBezTo>
                    <a:pt x="93" y="44"/>
                    <a:pt x="93" y="44"/>
                    <a:pt x="93" y="44"/>
                  </a:cubicBezTo>
                  <a:cubicBezTo>
                    <a:pt x="98" y="44"/>
                    <a:pt x="98" y="44"/>
                    <a:pt x="98" y="44"/>
                  </a:cubicBezTo>
                  <a:cubicBezTo>
                    <a:pt x="98" y="43"/>
                    <a:pt x="98" y="43"/>
                    <a:pt x="98" y="43"/>
                  </a:cubicBezTo>
                  <a:cubicBezTo>
                    <a:pt x="93" y="44"/>
                    <a:pt x="93" y="44"/>
                    <a:pt x="93" y="44"/>
                  </a:cubicBezTo>
                  <a:close/>
                  <a:moveTo>
                    <a:pt x="93" y="41"/>
                  </a:moveTo>
                  <a:cubicBezTo>
                    <a:pt x="93" y="41"/>
                    <a:pt x="93" y="41"/>
                    <a:pt x="93" y="41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3" y="41"/>
                    <a:pt x="93" y="41"/>
                    <a:pt x="93" y="41"/>
                  </a:cubicBezTo>
                  <a:close/>
                  <a:moveTo>
                    <a:pt x="93" y="43"/>
                  </a:moveTo>
                  <a:cubicBezTo>
                    <a:pt x="93" y="43"/>
                    <a:pt x="93" y="43"/>
                    <a:pt x="93" y="43"/>
                  </a:cubicBezTo>
                  <a:cubicBezTo>
                    <a:pt x="98" y="43"/>
                    <a:pt x="98" y="43"/>
                    <a:pt x="98" y="43"/>
                  </a:cubicBezTo>
                  <a:cubicBezTo>
                    <a:pt x="98" y="42"/>
                    <a:pt x="98" y="42"/>
                    <a:pt x="98" y="42"/>
                  </a:cubicBezTo>
                  <a:cubicBezTo>
                    <a:pt x="93" y="43"/>
                    <a:pt x="93" y="43"/>
                    <a:pt x="93" y="43"/>
                  </a:cubicBezTo>
                  <a:close/>
                  <a:moveTo>
                    <a:pt x="93" y="42"/>
                  </a:moveTo>
                  <a:cubicBezTo>
                    <a:pt x="93" y="42"/>
                    <a:pt x="93" y="42"/>
                    <a:pt x="93" y="42"/>
                  </a:cubicBezTo>
                  <a:cubicBezTo>
                    <a:pt x="98" y="42"/>
                    <a:pt x="98" y="42"/>
                    <a:pt x="98" y="42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3" y="42"/>
                    <a:pt x="93" y="42"/>
                    <a:pt x="93" y="42"/>
                  </a:cubicBezTo>
                  <a:close/>
                  <a:moveTo>
                    <a:pt x="98" y="40"/>
                  </a:moveTo>
                  <a:cubicBezTo>
                    <a:pt x="98" y="40"/>
                    <a:pt x="98" y="40"/>
                    <a:pt x="98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39"/>
                    <a:pt x="103" y="39"/>
                    <a:pt x="103" y="39"/>
                  </a:cubicBezTo>
                  <a:cubicBezTo>
                    <a:pt x="98" y="40"/>
                    <a:pt x="98" y="40"/>
                    <a:pt x="98" y="40"/>
                  </a:cubicBezTo>
                  <a:close/>
                  <a:moveTo>
                    <a:pt x="98" y="38"/>
                  </a:moveTo>
                  <a:cubicBezTo>
                    <a:pt x="98" y="38"/>
                    <a:pt x="98" y="38"/>
                    <a:pt x="98" y="38"/>
                  </a:cubicBezTo>
                  <a:cubicBezTo>
                    <a:pt x="103" y="38"/>
                    <a:pt x="103" y="38"/>
                    <a:pt x="103" y="38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98" y="38"/>
                    <a:pt x="98" y="38"/>
                    <a:pt x="98" y="38"/>
                  </a:cubicBezTo>
                  <a:close/>
                  <a:moveTo>
                    <a:pt x="98" y="44"/>
                  </a:moveTo>
                  <a:cubicBezTo>
                    <a:pt x="98" y="44"/>
                    <a:pt x="98" y="44"/>
                    <a:pt x="98" y="44"/>
                  </a:cubicBezTo>
                  <a:cubicBezTo>
                    <a:pt x="103" y="44"/>
                    <a:pt x="103" y="44"/>
                    <a:pt x="103" y="44"/>
                  </a:cubicBezTo>
                  <a:cubicBezTo>
                    <a:pt x="103" y="43"/>
                    <a:pt x="103" y="43"/>
                    <a:pt x="103" y="43"/>
                  </a:cubicBezTo>
                  <a:cubicBezTo>
                    <a:pt x="98" y="43"/>
                    <a:pt x="98" y="43"/>
                    <a:pt x="98" y="43"/>
                  </a:cubicBezTo>
                  <a:lnTo>
                    <a:pt x="98" y="44"/>
                  </a:lnTo>
                  <a:close/>
                  <a:moveTo>
                    <a:pt x="98" y="42"/>
                  </a:moveTo>
                  <a:cubicBezTo>
                    <a:pt x="98" y="42"/>
                    <a:pt x="98" y="42"/>
                    <a:pt x="98" y="42"/>
                  </a:cubicBezTo>
                  <a:cubicBezTo>
                    <a:pt x="103" y="42"/>
                    <a:pt x="103" y="42"/>
                    <a:pt x="103" y="42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98" y="41"/>
                    <a:pt x="98" y="41"/>
                    <a:pt x="98" y="41"/>
                  </a:cubicBezTo>
                  <a:lnTo>
                    <a:pt x="98" y="42"/>
                  </a:lnTo>
                  <a:close/>
                  <a:moveTo>
                    <a:pt x="98" y="43"/>
                  </a:moveTo>
                  <a:cubicBezTo>
                    <a:pt x="98" y="43"/>
                    <a:pt x="98" y="43"/>
                    <a:pt x="98" y="43"/>
                  </a:cubicBezTo>
                  <a:cubicBezTo>
                    <a:pt x="103" y="43"/>
                    <a:pt x="103" y="43"/>
                    <a:pt x="103" y="43"/>
                  </a:cubicBezTo>
                  <a:cubicBezTo>
                    <a:pt x="103" y="42"/>
                    <a:pt x="103" y="42"/>
                    <a:pt x="103" y="42"/>
                  </a:cubicBezTo>
                  <a:cubicBezTo>
                    <a:pt x="98" y="42"/>
                    <a:pt x="98" y="42"/>
                    <a:pt x="98" y="42"/>
                  </a:cubicBezTo>
                  <a:lnTo>
                    <a:pt x="98" y="43"/>
                  </a:lnTo>
                  <a:close/>
                  <a:moveTo>
                    <a:pt x="98" y="39"/>
                  </a:moveTo>
                  <a:cubicBezTo>
                    <a:pt x="98" y="39"/>
                    <a:pt x="98" y="39"/>
                    <a:pt x="98" y="39"/>
                  </a:cubicBezTo>
                  <a:cubicBezTo>
                    <a:pt x="103" y="39"/>
                    <a:pt x="103" y="39"/>
                    <a:pt x="103" y="39"/>
                  </a:cubicBezTo>
                  <a:cubicBezTo>
                    <a:pt x="103" y="38"/>
                    <a:pt x="103" y="38"/>
                    <a:pt x="103" y="38"/>
                  </a:cubicBezTo>
                  <a:cubicBezTo>
                    <a:pt x="98" y="39"/>
                    <a:pt x="98" y="39"/>
                    <a:pt x="98" y="39"/>
                  </a:cubicBezTo>
                  <a:close/>
                  <a:moveTo>
                    <a:pt x="93" y="40"/>
                  </a:moveTo>
                  <a:cubicBezTo>
                    <a:pt x="93" y="40"/>
                    <a:pt x="93" y="40"/>
                    <a:pt x="93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39"/>
                    <a:pt x="98" y="39"/>
                    <a:pt x="98" y="39"/>
                  </a:cubicBezTo>
                  <a:cubicBezTo>
                    <a:pt x="93" y="40"/>
                    <a:pt x="93" y="40"/>
                    <a:pt x="93" y="40"/>
                  </a:cubicBezTo>
                  <a:close/>
                  <a:moveTo>
                    <a:pt x="83" y="45"/>
                  </a:moveTo>
                  <a:cubicBezTo>
                    <a:pt x="83" y="45"/>
                    <a:pt x="83" y="45"/>
                    <a:pt x="83" y="45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3" y="44"/>
                    <a:pt x="83" y="44"/>
                    <a:pt x="83" y="44"/>
                  </a:cubicBezTo>
                  <a:lnTo>
                    <a:pt x="83" y="45"/>
                  </a:lnTo>
                  <a:close/>
                  <a:moveTo>
                    <a:pt x="98" y="41"/>
                  </a:moveTo>
                  <a:cubicBezTo>
                    <a:pt x="98" y="41"/>
                    <a:pt x="98" y="41"/>
                    <a:pt x="98" y="41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98" y="40"/>
                    <a:pt x="98" y="40"/>
                    <a:pt x="98" y="40"/>
                  </a:cubicBezTo>
                  <a:lnTo>
                    <a:pt x="98" y="41"/>
                  </a:lnTo>
                  <a:close/>
                  <a:moveTo>
                    <a:pt x="88" y="40"/>
                  </a:moveTo>
                  <a:cubicBezTo>
                    <a:pt x="88" y="40"/>
                    <a:pt x="88" y="40"/>
                    <a:pt x="88" y="40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2" y="39"/>
                    <a:pt x="92" y="39"/>
                    <a:pt x="92" y="39"/>
                  </a:cubicBezTo>
                  <a:cubicBezTo>
                    <a:pt x="88" y="39"/>
                    <a:pt x="88" y="39"/>
                    <a:pt x="88" y="39"/>
                  </a:cubicBezTo>
                  <a:lnTo>
                    <a:pt x="88" y="40"/>
                  </a:lnTo>
                  <a:close/>
                  <a:moveTo>
                    <a:pt x="88" y="41"/>
                  </a:moveTo>
                  <a:cubicBezTo>
                    <a:pt x="88" y="41"/>
                    <a:pt x="88" y="41"/>
                    <a:pt x="88" y="41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88" y="40"/>
                    <a:pt x="88" y="40"/>
                    <a:pt x="88" y="40"/>
                  </a:cubicBezTo>
                  <a:lnTo>
                    <a:pt x="88" y="41"/>
                  </a:lnTo>
                  <a:close/>
                  <a:moveTo>
                    <a:pt x="88" y="39"/>
                  </a:moveTo>
                  <a:cubicBezTo>
                    <a:pt x="88" y="39"/>
                    <a:pt x="88" y="39"/>
                    <a:pt x="88" y="39"/>
                  </a:cubicBezTo>
                  <a:cubicBezTo>
                    <a:pt x="92" y="39"/>
                    <a:pt x="92" y="39"/>
                    <a:pt x="92" y="39"/>
                  </a:cubicBezTo>
                  <a:cubicBezTo>
                    <a:pt x="92" y="38"/>
                    <a:pt x="92" y="38"/>
                    <a:pt x="92" y="38"/>
                  </a:cubicBezTo>
                  <a:cubicBezTo>
                    <a:pt x="88" y="39"/>
                    <a:pt x="88" y="39"/>
                    <a:pt x="88" y="39"/>
                  </a:cubicBezTo>
                  <a:close/>
                  <a:moveTo>
                    <a:pt x="100" y="26"/>
                  </a:moveTo>
                  <a:cubicBezTo>
                    <a:pt x="100" y="26"/>
                    <a:pt x="100" y="26"/>
                    <a:pt x="100" y="26"/>
                  </a:cubicBezTo>
                  <a:cubicBezTo>
                    <a:pt x="101" y="26"/>
                    <a:pt x="101" y="26"/>
                    <a:pt x="101" y="26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0" y="24"/>
                    <a:pt x="100" y="24"/>
                    <a:pt x="100" y="24"/>
                  </a:cubicBezTo>
                  <a:lnTo>
                    <a:pt x="100" y="26"/>
                  </a:lnTo>
                  <a:close/>
                  <a:moveTo>
                    <a:pt x="88" y="38"/>
                  </a:moveTo>
                  <a:cubicBezTo>
                    <a:pt x="88" y="38"/>
                    <a:pt x="88" y="38"/>
                    <a:pt x="88" y="38"/>
                  </a:cubicBezTo>
                  <a:cubicBezTo>
                    <a:pt x="92" y="38"/>
                    <a:pt x="92" y="38"/>
                    <a:pt x="92" y="38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88" y="38"/>
                    <a:pt x="88" y="38"/>
                    <a:pt x="88" y="38"/>
                  </a:cubicBezTo>
                  <a:close/>
                  <a:moveTo>
                    <a:pt x="88" y="37"/>
                  </a:moveTo>
                  <a:cubicBezTo>
                    <a:pt x="88" y="37"/>
                    <a:pt x="88" y="37"/>
                    <a:pt x="88" y="37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92" y="36"/>
                    <a:pt x="92" y="36"/>
                    <a:pt x="92" y="36"/>
                  </a:cubicBezTo>
                  <a:cubicBezTo>
                    <a:pt x="88" y="37"/>
                    <a:pt x="88" y="37"/>
                    <a:pt x="88" y="37"/>
                  </a:cubicBezTo>
                  <a:close/>
                  <a:moveTo>
                    <a:pt x="92" y="35"/>
                  </a:moveTo>
                  <a:cubicBezTo>
                    <a:pt x="92" y="35"/>
                    <a:pt x="92" y="35"/>
                    <a:pt x="92" y="35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92" y="36"/>
                    <a:pt x="92" y="36"/>
                    <a:pt x="92" y="36"/>
                  </a:cubicBezTo>
                  <a:lnTo>
                    <a:pt x="92" y="35"/>
                  </a:lnTo>
                  <a:close/>
                  <a:moveTo>
                    <a:pt x="98" y="35"/>
                  </a:moveTo>
                  <a:cubicBezTo>
                    <a:pt x="98" y="35"/>
                    <a:pt x="98" y="35"/>
                    <a:pt x="98" y="35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98" y="35"/>
                    <a:pt x="98" y="35"/>
                    <a:pt x="98" y="35"/>
                  </a:cubicBezTo>
                  <a:close/>
                  <a:moveTo>
                    <a:pt x="93" y="37"/>
                  </a:moveTo>
                  <a:cubicBezTo>
                    <a:pt x="93" y="37"/>
                    <a:pt x="93" y="37"/>
                    <a:pt x="93" y="37"/>
                  </a:cubicBezTo>
                  <a:cubicBezTo>
                    <a:pt x="98" y="37"/>
                    <a:pt x="98" y="37"/>
                    <a:pt x="98" y="37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3" y="37"/>
                    <a:pt x="93" y="37"/>
                    <a:pt x="93" y="37"/>
                  </a:cubicBezTo>
                  <a:close/>
                  <a:moveTo>
                    <a:pt x="93" y="39"/>
                  </a:moveTo>
                  <a:cubicBezTo>
                    <a:pt x="93" y="39"/>
                    <a:pt x="93" y="39"/>
                    <a:pt x="93" y="39"/>
                  </a:cubicBezTo>
                  <a:cubicBezTo>
                    <a:pt x="98" y="39"/>
                    <a:pt x="98" y="39"/>
                    <a:pt x="98" y="39"/>
                  </a:cubicBezTo>
                  <a:cubicBezTo>
                    <a:pt x="98" y="38"/>
                    <a:pt x="98" y="38"/>
                    <a:pt x="98" y="38"/>
                  </a:cubicBezTo>
                  <a:cubicBezTo>
                    <a:pt x="93" y="39"/>
                    <a:pt x="93" y="39"/>
                    <a:pt x="93" y="39"/>
                  </a:cubicBezTo>
                  <a:close/>
                  <a:moveTo>
                    <a:pt x="93" y="38"/>
                  </a:moveTo>
                  <a:cubicBezTo>
                    <a:pt x="93" y="38"/>
                    <a:pt x="93" y="38"/>
                    <a:pt x="93" y="38"/>
                  </a:cubicBezTo>
                  <a:cubicBezTo>
                    <a:pt x="98" y="38"/>
                    <a:pt x="98" y="38"/>
                    <a:pt x="98" y="38"/>
                  </a:cubicBezTo>
                  <a:cubicBezTo>
                    <a:pt x="98" y="37"/>
                    <a:pt x="98" y="37"/>
                    <a:pt x="98" y="37"/>
                  </a:cubicBezTo>
                  <a:cubicBezTo>
                    <a:pt x="93" y="38"/>
                    <a:pt x="93" y="38"/>
                    <a:pt x="93" y="38"/>
                  </a:cubicBezTo>
                  <a:close/>
                  <a:moveTo>
                    <a:pt x="93" y="36"/>
                  </a:moveTo>
                  <a:cubicBezTo>
                    <a:pt x="93" y="36"/>
                    <a:pt x="93" y="36"/>
                    <a:pt x="93" y="36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3" y="36"/>
                    <a:pt x="93" y="36"/>
                    <a:pt x="93" y="36"/>
                  </a:cubicBezTo>
                  <a:close/>
                  <a:moveTo>
                    <a:pt x="88" y="44"/>
                  </a:moveTo>
                  <a:cubicBezTo>
                    <a:pt x="88" y="44"/>
                    <a:pt x="88" y="44"/>
                    <a:pt x="88" y="44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88" y="43"/>
                    <a:pt x="88" y="43"/>
                    <a:pt x="88" y="43"/>
                  </a:cubicBezTo>
                  <a:lnTo>
                    <a:pt x="88" y="44"/>
                  </a:lnTo>
                  <a:close/>
                  <a:moveTo>
                    <a:pt x="88" y="44"/>
                  </a:moveTo>
                  <a:cubicBezTo>
                    <a:pt x="88" y="44"/>
                    <a:pt x="88" y="44"/>
                    <a:pt x="88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88" y="44"/>
                    <a:pt x="88" y="44"/>
                    <a:pt x="88" y="44"/>
                  </a:cubicBezTo>
                  <a:close/>
                  <a:moveTo>
                    <a:pt x="88" y="43"/>
                  </a:moveTo>
                  <a:cubicBezTo>
                    <a:pt x="88" y="43"/>
                    <a:pt x="88" y="43"/>
                    <a:pt x="88" y="43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88" y="42"/>
                    <a:pt x="88" y="42"/>
                    <a:pt x="88" y="42"/>
                  </a:cubicBezTo>
                  <a:lnTo>
                    <a:pt x="88" y="43"/>
                  </a:lnTo>
                  <a:close/>
                  <a:moveTo>
                    <a:pt x="88" y="42"/>
                  </a:moveTo>
                  <a:cubicBezTo>
                    <a:pt x="88" y="42"/>
                    <a:pt x="88" y="42"/>
                    <a:pt x="88" y="42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88" y="41"/>
                    <a:pt x="88" y="41"/>
                    <a:pt x="88" y="41"/>
                  </a:cubicBezTo>
                  <a:lnTo>
                    <a:pt x="88" y="42"/>
                  </a:lnTo>
                  <a:close/>
                  <a:moveTo>
                    <a:pt x="47" y="41"/>
                  </a:moveTo>
                  <a:cubicBezTo>
                    <a:pt x="47" y="41"/>
                    <a:pt x="47" y="41"/>
                    <a:pt x="47" y="41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47" y="41"/>
                    <a:pt x="47" y="41"/>
                    <a:pt x="47" y="41"/>
                  </a:cubicBezTo>
                  <a:close/>
                  <a:moveTo>
                    <a:pt x="47" y="42"/>
                  </a:moveTo>
                  <a:cubicBezTo>
                    <a:pt x="47" y="42"/>
                    <a:pt x="47" y="42"/>
                    <a:pt x="47" y="42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47" y="42"/>
                  </a:lnTo>
                  <a:close/>
                  <a:moveTo>
                    <a:pt x="47" y="40"/>
                  </a:moveTo>
                  <a:cubicBezTo>
                    <a:pt x="47" y="40"/>
                    <a:pt x="47" y="40"/>
                    <a:pt x="4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47" y="40"/>
                    <a:pt x="47" y="40"/>
                    <a:pt x="47" y="40"/>
                  </a:cubicBezTo>
                  <a:close/>
                  <a:moveTo>
                    <a:pt x="108" y="37"/>
                  </a:moveTo>
                  <a:cubicBezTo>
                    <a:pt x="108" y="37"/>
                    <a:pt x="108" y="37"/>
                    <a:pt x="108" y="37"/>
                  </a:cubicBezTo>
                  <a:cubicBezTo>
                    <a:pt x="112" y="37"/>
                    <a:pt x="112" y="37"/>
                    <a:pt x="112" y="37"/>
                  </a:cubicBezTo>
                  <a:cubicBezTo>
                    <a:pt x="106" y="36"/>
                    <a:pt x="106" y="36"/>
                    <a:pt x="106" y="36"/>
                  </a:cubicBezTo>
                  <a:cubicBezTo>
                    <a:pt x="106" y="37"/>
                    <a:pt x="106" y="37"/>
                    <a:pt x="106" y="37"/>
                  </a:cubicBezTo>
                  <a:lnTo>
                    <a:pt x="108" y="37"/>
                  </a:lnTo>
                  <a:close/>
                  <a:moveTo>
                    <a:pt x="154" y="41"/>
                  </a:moveTo>
                  <a:cubicBezTo>
                    <a:pt x="154" y="41"/>
                    <a:pt x="154" y="41"/>
                    <a:pt x="154" y="41"/>
                  </a:cubicBezTo>
                  <a:cubicBezTo>
                    <a:pt x="148" y="41"/>
                    <a:pt x="148" y="41"/>
                    <a:pt x="148" y="41"/>
                  </a:cubicBezTo>
                  <a:cubicBezTo>
                    <a:pt x="148" y="39"/>
                    <a:pt x="148" y="39"/>
                    <a:pt x="148" y="39"/>
                  </a:cubicBezTo>
                  <a:cubicBezTo>
                    <a:pt x="146" y="34"/>
                    <a:pt x="146" y="34"/>
                    <a:pt x="146" y="34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20" y="34"/>
                    <a:pt x="120" y="34"/>
                    <a:pt x="120" y="34"/>
                  </a:cubicBezTo>
                  <a:cubicBezTo>
                    <a:pt x="117" y="34"/>
                    <a:pt x="117" y="34"/>
                    <a:pt x="117" y="34"/>
                  </a:cubicBezTo>
                  <a:cubicBezTo>
                    <a:pt x="118" y="34"/>
                    <a:pt x="118" y="34"/>
                    <a:pt x="118" y="34"/>
                  </a:cubicBezTo>
                  <a:cubicBezTo>
                    <a:pt x="119" y="5"/>
                    <a:pt x="119" y="5"/>
                    <a:pt x="119" y="5"/>
                  </a:cubicBezTo>
                  <a:cubicBezTo>
                    <a:pt x="116" y="3"/>
                    <a:pt x="116" y="3"/>
                    <a:pt x="116" y="3"/>
                  </a:cubicBezTo>
                  <a:cubicBezTo>
                    <a:pt x="114" y="3"/>
                    <a:pt x="114" y="3"/>
                    <a:pt x="114" y="3"/>
                  </a:cubicBezTo>
                  <a:cubicBezTo>
                    <a:pt x="114" y="2"/>
                    <a:pt x="114" y="2"/>
                    <a:pt x="114" y="2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67" y="36"/>
                    <a:pt x="58" y="37"/>
                    <a:pt x="52" y="38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49" y="39"/>
                    <a:pt x="49" y="39"/>
                    <a:pt x="49" y="39"/>
                  </a:cubicBezTo>
                  <a:cubicBezTo>
                    <a:pt x="48" y="39"/>
                    <a:pt x="47" y="39"/>
                    <a:pt x="47" y="39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7" y="39"/>
                    <a:pt x="47" y="39"/>
                    <a:pt x="47" y="39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3" y="44"/>
                    <a:pt x="103" y="44"/>
                    <a:pt x="103" y="44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90" y="46"/>
                    <a:pt x="90" y="46"/>
                    <a:pt x="90" y="46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37" y="38"/>
                    <a:pt x="37" y="38"/>
                    <a:pt x="37" y="3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7" y="40"/>
                    <a:pt x="37" y="40"/>
                    <a:pt x="37" y="40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2" y="53"/>
                    <a:pt x="32" y="53"/>
                    <a:pt x="32" y="53"/>
                  </a:cubicBezTo>
                  <a:cubicBezTo>
                    <a:pt x="32" y="40"/>
                    <a:pt x="32" y="40"/>
                    <a:pt x="32" y="40"/>
                  </a:cubicBezTo>
                  <a:cubicBezTo>
                    <a:pt x="30" y="40"/>
                    <a:pt x="30" y="40"/>
                    <a:pt x="30" y="40"/>
                  </a:cubicBezTo>
                  <a:cubicBezTo>
                    <a:pt x="30" y="53"/>
                    <a:pt x="30" y="53"/>
                    <a:pt x="30" y="53"/>
                  </a:cubicBezTo>
                  <a:cubicBezTo>
                    <a:pt x="31" y="53"/>
                    <a:pt x="31" y="53"/>
                    <a:pt x="31" y="53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4" y="54"/>
                    <a:pt x="24" y="54"/>
                    <a:pt x="24" y="54"/>
                  </a:cubicBezTo>
                  <a:cubicBezTo>
                    <a:pt x="24" y="54"/>
                    <a:pt x="79" y="56"/>
                    <a:pt x="94" y="56"/>
                  </a:cubicBezTo>
                  <a:cubicBezTo>
                    <a:pt x="100" y="56"/>
                    <a:pt x="129" y="55"/>
                    <a:pt x="131" y="55"/>
                  </a:cubicBezTo>
                  <a:cubicBezTo>
                    <a:pt x="131" y="55"/>
                    <a:pt x="131" y="55"/>
                    <a:pt x="131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40" y="55"/>
                    <a:pt x="146" y="55"/>
                    <a:pt x="146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32" y="47"/>
                    <a:pt x="132" y="47"/>
                    <a:pt x="132" y="47"/>
                  </a:cubicBezTo>
                  <a:cubicBezTo>
                    <a:pt x="131" y="47"/>
                    <a:pt x="131" y="47"/>
                    <a:pt x="131" y="47"/>
                  </a:cubicBezTo>
                  <a:cubicBezTo>
                    <a:pt x="131" y="55"/>
                    <a:pt x="131" y="55"/>
                    <a:pt x="131" y="55"/>
                  </a:cubicBezTo>
                  <a:cubicBezTo>
                    <a:pt x="126" y="54"/>
                    <a:pt x="126" y="54"/>
                    <a:pt x="126" y="54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5" y="54"/>
                    <a:pt x="125" y="54"/>
                    <a:pt x="125" y="54"/>
                  </a:cubicBezTo>
                  <a:cubicBezTo>
                    <a:pt x="121" y="54"/>
                    <a:pt x="121" y="54"/>
                    <a:pt x="121" y="54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2" y="47"/>
                    <a:pt x="122" y="47"/>
                    <a:pt x="122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16" y="47"/>
                    <a:pt x="116" y="47"/>
                    <a:pt x="116" y="47"/>
                  </a:cubicBezTo>
                  <a:cubicBezTo>
                    <a:pt x="111" y="45"/>
                    <a:pt x="111" y="45"/>
                    <a:pt x="111" y="45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28" y="47"/>
                    <a:pt x="128" y="47"/>
                    <a:pt x="128" y="47"/>
                  </a:cubicBezTo>
                  <a:cubicBezTo>
                    <a:pt x="134" y="47"/>
                    <a:pt x="134" y="47"/>
                    <a:pt x="134" y="47"/>
                  </a:cubicBezTo>
                  <a:cubicBezTo>
                    <a:pt x="128" y="46"/>
                    <a:pt x="128" y="46"/>
                    <a:pt x="128" y="46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3" y="37"/>
                    <a:pt x="113" y="37"/>
                    <a:pt x="113" y="37"/>
                  </a:cubicBezTo>
                  <a:cubicBezTo>
                    <a:pt x="113" y="36"/>
                    <a:pt x="113" y="36"/>
                    <a:pt x="113" y="36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6" y="35"/>
                    <a:pt x="116" y="35"/>
                    <a:pt x="116" y="35"/>
                  </a:cubicBezTo>
                  <a:cubicBezTo>
                    <a:pt x="113" y="35"/>
                    <a:pt x="113" y="35"/>
                    <a:pt x="113" y="35"/>
                  </a:cubicBezTo>
                  <a:cubicBezTo>
                    <a:pt x="114" y="35"/>
                    <a:pt x="114" y="35"/>
                    <a:pt x="114" y="35"/>
                  </a:cubicBezTo>
                  <a:cubicBezTo>
                    <a:pt x="114" y="34"/>
                    <a:pt x="114" y="34"/>
                    <a:pt x="114" y="34"/>
                  </a:cubicBezTo>
                  <a:cubicBezTo>
                    <a:pt x="120" y="35"/>
                    <a:pt x="120" y="35"/>
                    <a:pt x="120" y="35"/>
                  </a:cubicBezTo>
                  <a:cubicBezTo>
                    <a:pt x="120" y="36"/>
                    <a:pt x="120" y="36"/>
                    <a:pt x="120" y="36"/>
                  </a:cubicBezTo>
                  <a:cubicBezTo>
                    <a:pt x="121" y="36"/>
                    <a:pt x="121" y="36"/>
                    <a:pt x="121" y="36"/>
                  </a:cubicBezTo>
                  <a:cubicBezTo>
                    <a:pt x="117" y="36"/>
                    <a:pt x="117" y="36"/>
                    <a:pt x="117" y="36"/>
                  </a:cubicBezTo>
                  <a:cubicBezTo>
                    <a:pt x="125" y="35"/>
                    <a:pt x="125" y="35"/>
                    <a:pt x="125" y="35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46" y="34"/>
                    <a:pt x="146" y="34"/>
                    <a:pt x="146" y="34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54" y="55"/>
                    <a:pt x="154" y="55"/>
                    <a:pt x="154" y="55"/>
                  </a:cubicBezTo>
                  <a:cubicBezTo>
                    <a:pt x="154" y="43"/>
                    <a:pt x="154" y="43"/>
                    <a:pt x="154" y="43"/>
                  </a:cubicBezTo>
                  <a:lnTo>
                    <a:pt x="154" y="41"/>
                  </a:lnTo>
                  <a:close/>
                  <a:moveTo>
                    <a:pt x="128" y="37"/>
                  </a:moveTo>
                  <a:cubicBezTo>
                    <a:pt x="128" y="37"/>
                    <a:pt x="128" y="37"/>
                    <a:pt x="128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28" y="37"/>
                    <a:pt x="128" y="37"/>
                    <a:pt x="128" y="37"/>
                  </a:cubicBezTo>
                  <a:close/>
                  <a:moveTo>
                    <a:pt x="128" y="37"/>
                  </a:moveTo>
                  <a:cubicBezTo>
                    <a:pt x="128" y="37"/>
                    <a:pt x="128" y="37"/>
                    <a:pt x="128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28" y="44"/>
                    <a:pt x="128" y="44"/>
                    <a:pt x="128" y="44"/>
                  </a:cubicBezTo>
                  <a:lnTo>
                    <a:pt x="128" y="37"/>
                  </a:lnTo>
                  <a:close/>
                  <a:moveTo>
                    <a:pt x="128" y="44"/>
                  </a:moveTo>
                  <a:cubicBezTo>
                    <a:pt x="128" y="44"/>
                    <a:pt x="128" y="44"/>
                    <a:pt x="128" y="44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28" y="45"/>
                    <a:pt x="128" y="45"/>
                    <a:pt x="128" y="45"/>
                  </a:cubicBezTo>
                  <a:lnTo>
                    <a:pt x="128" y="44"/>
                  </a:lnTo>
                  <a:close/>
                  <a:moveTo>
                    <a:pt x="124" y="37"/>
                  </a:moveTo>
                  <a:cubicBezTo>
                    <a:pt x="124" y="37"/>
                    <a:pt x="124" y="37"/>
                    <a:pt x="124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4" y="37"/>
                    <a:pt x="124" y="37"/>
                    <a:pt x="124" y="37"/>
                  </a:cubicBezTo>
                  <a:close/>
                  <a:moveTo>
                    <a:pt x="124" y="37"/>
                  </a:moveTo>
                  <a:cubicBezTo>
                    <a:pt x="124" y="37"/>
                    <a:pt x="124" y="37"/>
                    <a:pt x="124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44"/>
                    <a:pt x="127" y="44"/>
                    <a:pt x="127" y="44"/>
                  </a:cubicBezTo>
                  <a:cubicBezTo>
                    <a:pt x="124" y="44"/>
                    <a:pt x="124" y="44"/>
                    <a:pt x="124" y="44"/>
                  </a:cubicBezTo>
                  <a:lnTo>
                    <a:pt x="124" y="37"/>
                  </a:lnTo>
                  <a:close/>
                  <a:moveTo>
                    <a:pt x="124" y="44"/>
                  </a:moveTo>
                  <a:cubicBezTo>
                    <a:pt x="124" y="44"/>
                    <a:pt x="124" y="44"/>
                    <a:pt x="124" y="44"/>
                  </a:cubicBezTo>
                  <a:cubicBezTo>
                    <a:pt x="127" y="44"/>
                    <a:pt x="127" y="44"/>
                    <a:pt x="127" y="44"/>
                  </a:cubicBezTo>
                  <a:cubicBezTo>
                    <a:pt x="127" y="45"/>
                    <a:pt x="127" y="45"/>
                    <a:pt x="127" y="4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4" y="45"/>
                    <a:pt x="124" y="45"/>
                    <a:pt x="124" y="45"/>
                  </a:cubicBezTo>
                  <a:lnTo>
                    <a:pt x="124" y="44"/>
                  </a:lnTo>
                  <a:close/>
                  <a:moveTo>
                    <a:pt x="124" y="45"/>
                  </a:moveTo>
                  <a:cubicBezTo>
                    <a:pt x="124" y="45"/>
                    <a:pt x="124" y="45"/>
                    <a:pt x="124" y="45"/>
                  </a:cubicBezTo>
                  <a:cubicBezTo>
                    <a:pt x="123" y="44"/>
                    <a:pt x="123" y="44"/>
                    <a:pt x="123" y="44"/>
                  </a:cubicBezTo>
                  <a:cubicBezTo>
                    <a:pt x="124" y="44"/>
                    <a:pt x="124" y="44"/>
                    <a:pt x="124" y="44"/>
                  </a:cubicBezTo>
                  <a:lnTo>
                    <a:pt x="124" y="45"/>
                  </a:lnTo>
                  <a:close/>
                  <a:moveTo>
                    <a:pt x="121" y="37"/>
                  </a:moveTo>
                  <a:cubicBezTo>
                    <a:pt x="121" y="37"/>
                    <a:pt x="121" y="37"/>
                    <a:pt x="121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1" y="37"/>
                    <a:pt x="121" y="37"/>
                    <a:pt x="121" y="37"/>
                  </a:cubicBezTo>
                  <a:close/>
                  <a:moveTo>
                    <a:pt x="121" y="37"/>
                  </a:moveTo>
                  <a:cubicBezTo>
                    <a:pt x="121" y="37"/>
                    <a:pt x="121" y="37"/>
                    <a:pt x="121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44"/>
                    <a:pt x="124" y="44"/>
                    <a:pt x="124" y="44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21" y="43"/>
                    <a:pt x="121" y="43"/>
                    <a:pt x="121" y="43"/>
                  </a:cubicBezTo>
                  <a:lnTo>
                    <a:pt x="121" y="37"/>
                  </a:lnTo>
                  <a:close/>
                  <a:moveTo>
                    <a:pt x="118" y="37"/>
                  </a:moveTo>
                  <a:cubicBezTo>
                    <a:pt x="118" y="37"/>
                    <a:pt x="118" y="37"/>
                    <a:pt x="118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18" y="37"/>
                    <a:pt x="118" y="37"/>
                    <a:pt x="118" y="37"/>
                  </a:cubicBezTo>
                  <a:close/>
                  <a:moveTo>
                    <a:pt x="118" y="38"/>
                  </a:moveTo>
                  <a:cubicBezTo>
                    <a:pt x="118" y="38"/>
                    <a:pt x="118" y="38"/>
                    <a:pt x="118" y="38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18" y="43"/>
                    <a:pt x="118" y="43"/>
                    <a:pt x="118" y="43"/>
                  </a:cubicBezTo>
                  <a:lnTo>
                    <a:pt x="118" y="38"/>
                  </a:lnTo>
                  <a:close/>
                  <a:moveTo>
                    <a:pt x="118" y="44"/>
                  </a:moveTo>
                  <a:cubicBezTo>
                    <a:pt x="118" y="44"/>
                    <a:pt x="118" y="44"/>
                    <a:pt x="118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118" y="38"/>
                    <a:pt x="118" y="38"/>
                    <a:pt x="118" y="38"/>
                  </a:cubicBezTo>
                  <a:lnTo>
                    <a:pt x="118" y="44"/>
                  </a:lnTo>
                  <a:close/>
                  <a:moveTo>
                    <a:pt x="118" y="37"/>
                  </a:move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113" y="37"/>
                    <a:pt x="113" y="37"/>
                    <a:pt x="113" y="37"/>
                  </a:cubicBezTo>
                  <a:lnTo>
                    <a:pt x="118" y="37"/>
                  </a:lnTo>
                  <a:close/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5" y="12"/>
                    <a:pt x="75" y="12"/>
                    <a:pt x="75" y="12"/>
                  </a:cubicBezTo>
                  <a:lnTo>
                    <a:pt x="75" y="10"/>
                  </a:lnTo>
                  <a:close/>
                  <a:moveTo>
                    <a:pt x="103" y="33"/>
                  </a:moveTo>
                  <a:cubicBezTo>
                    <a:pt x="103" y="33"/>
                    <a:pt x="103" y="33"/>
                    <a:pt x="103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96" y="34"/>
                    <a:pt x="96" y="34"/>
                    <a:pt x="96" y="34"/>
                  </a:cubicBezTo>
                  <a:cubicBezTo>
                    <a:pt x="96" y="34"/>
                    <a:pt x="93" y="34"/>
                    <a:pt x="88" y="34"/>
                  </a:cubicBezTo>
                  <a:cubicBezTo>
                    <a:pt x="87" y="34"/>
                    <a:pt x="85" y="34"/>
                    <a:pt x="83" y="35"/>
                  </a:cubicBezTo>
                  <a:cubicBezTo>
                    <a:pt x="83" y="34"/>
                    <a:pt x="83" y="34"/>
                    <a:pt x="83" y="34"/>
                  </a:cubicBezTo>
                  <a:cubicBezTo>
                    <a:pt x="84" y="34"/>
                    <a:pt x="88" y="34"/>
                    <a:pt x="91" y="34"/>
                  </a:cubicBezTo>
                  <a:cubicBezTo>
                    <a:pt x="96" y="33"/>
                    <a:pt x="98" y="33"/>
                    <a:pt x="99" y="33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8" y="8"/>
                    <a:pt x="98" y="8"/>
                  </a:cubicBezTo>
                  <a:cubicBezTo>
                    <a:pt x="98" y="7"/>
                    <a:pt x="98" y="7"/>
                    <a:pt x="98" y="7"/>
                  </a:cubicBezTo>
                  <a:cubicBezTo>
                    <a:pt x="100" y="6"/>
                    <a:pt x="100" y="6"/>
                    <a:pt x="100" y="6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8"/>
                    <a:pt x="97" y="8"/>
                    <a:pt x="97" y="8"/>
                  </a:cubicBezTo>
                  <a:cubicBezTo>
                    <a:pt x="97" y="8"/>
                    <a:pt x="96" y="9"/>
                    <a:pt x="95" y="9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9"/>
                    <a:pt x="95" y="9"/>
                    <a:pt x="95" y="9"/>
                  </a:cubicBezTo>
                  <a:cubicBezTo>
                    <a:pt x="94" y="9"/>
                    <a:pt x="93" y="10"/>
                    <a:pt x="92" y="10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4" y="7"/>
                    <a:pt x="94" y="7"/>
                    <a:pt x="94" y="7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10"/>
                    <a:pt x="92" y="10"/>
                    <a:pt x="92" y="10"/>
                  </a:cubicBezTo>
                  <a:cubicBezTo>
                    <a:pt x="91" y="10"/>
                    <a:pt x="91" y="10"/>
                    <a:pt x="91" y="10"/>
                  </a:cubicBezTo>
                  <a:cubicBezTo>
                    <a:pt x="90" y="11"/>
                    <a:pt x="88" y="11"/>
                    <a:pt x="87" y="11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11"/>
                    <a:pt x="87" y="11"/>
                    <a:pt x="87" y="11"/>
                  </a:cubicBezTo>
                  <a:cubicBezTo>
                    <a:pt x="86" y="11"/>
                    <a:pt x="85" y="11"/>
                    <a:pt x="84" y="12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9"/>
                    <a:pt x="86" y="9"/>
                    <a:pt x="86" y="9"/>
                  </a:cubicBezTo>
                  <a:cubicBezTo>
                    <a:pt x="85" y="10"/>
                    <a:pt x="85" y="10"/>
                    <a:pt x="85" y="10"/>
                  </a:cubicBezTo>
                  <a:cubicBezTo>
                    <a:pt x="85" y="8"/>
                    <a:pt x="85" y="8"/>
                    <a:pt x="85" y="8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12"/>
                    <a:pt x="84" y="12"/>
                    <a:pt x="84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2" y="14"/>
                    <a:pt x="82" y="14"/>
                    <a:pt x="82" y="14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7"/>
                    <a:pt x="82" y="17"/>
                    <a:pt x="82" y="17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2"/>
                    <a:pt x="82" y="22"/>
                    <a:pt x="82" y="22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6"/>
                    <a:pt x="82" y="26"/>
                    <a:pt x="82" y="26"/>
                  </a:cubicBezTo>
                  <a:cubicBezTo>
                    <a:pt x="82" y="26"/>
                    <a:pt x="82" y="26"/>
                    <a:pt x="82" y="26"/>
                  </a:cubicBezTo>
                  <a:cubicBezTo>
                    <a:pt x="82" y="25"/>
                    <a:pt x="82" y="25"/>
                    <a:pt x="82" y="25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4"/>
                    <a:pt x="82" y="34"/>
                    <a:pt x="82" y="34"/>
                  </a:cubicBezTo>
                  <a:cubicBezTo>
                    <a:pt x="82" y="34"/>
                    <a:pt x="82" y="34"/>
                    <a:pt x="82" y="34"/>
                  </a:cubicBezTo>
                  <a:cubicBezTo>
                    <a:pt x="82" y="33"/>
                    <a:pt x="82" y="33"/>
                    <a:pt x="82" y="33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3" y="35"/>
                    <a:pt x="83" y="35"/>
                    <a:pt x="83" y="35"/>
                  </a:cubicBezTo>
                  <a:cubicBezTo>
                    <a:pt x="81" y="35"/>
                    <a:pt x="78" y="35"/>
                    <a:pt x="75" y="35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75" y="34"/>
                    <a:pt x="75" y="34"/>
                    <a:pt x="75" y="34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1"/>
                    <a:pt x="75" y="31"/>
                    <a:pt x="75" y="31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6" y="30"/>
                    <a:pt x="76" y="30"/>
                    <a:pt x="76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29"/>
                    <a:pt x="75" y="29"/>
                    <a:pt x="75" y="29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6" y="28"/>
                    <a:pt x="76" y="28"/>
                    <a:pt x="76" y="28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5" y="27"/>
                    <a:pt x="75" y="27"/>
                    <a:pt x="75" y="27"/>
                  </a:cubicBezTo>
                  <a:cubicBezTo>
                    <a:pt x="75" y="27"/>
                    <a:pt x="75" y="27"/>
                    <a:pt x="75" y="27"/>
                  </a:cubicBezTo>
                  <a:cubicBezTo>
                    <a:pt x="75" y="26"/>
                    <a:pt x="75" y="26"/>
                    <a:pt x="75" y="26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6" y="25"/>
                    <a:pt x="76" y="25"/>
                    <a:pt x="76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6" y="23"/>
                    <a:pt x="76" y="23"/>
                    <a:pt x="76" y="23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1"/>
                    <a:pt x="75" y="21"/>
                    <a:pt x="75" y="21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6" y="20"/>
                    <a:pt x="76" y="20"/>
                    <a:pt x="76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18"/>
                    <a:pt x="75" y="18"/>
                    <a:pt x="75" y="18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6" y="15"/>
                    <a:pt x="76" y="15"/>
                    <a:pt x="76" y="15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110" y="1"/>
                    <a:pt x="110" y="1"/>
                    <a:pt x="110" y="1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7" y="33"/>
                    <a:pt x="107" y="33"/>
                    <a:pt x="107" y="33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6" y="34"/>
                    <a:pt x="106" y="34"/>
                    <a:pt x="106" y="34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3" y="33"/>
                    <a:pt x="103" y="33"/>
                    <a:pt x="103" y="33"/>
                  </a:cubicBezTo>
                  <a:close/>
                  <a:moveTo>
                    <a:pt x="91" y="11"/>
                  </a:moveTo>
                  <a:cubicBezTo>
                    <a:pt x="91" y="11"/>
                    <a:pt x="91" y="11"/>
                    <a:pt x="91" y="11"/>
                  </a:cubicBezTo>
                  <a:cubicBezTo>
                    <a:pt x="94" y="10"/>
                    <a:pt x="98" y="9"/>
                    <a:pt x="99" y="9"/>
                  </a:cubicBezTo>
                  <a:cubicBezTo>
                    <a:pt x="99" y="10"/>
                    <a:pt x="99" y="10"/>
                    <a:pt x="99" y="10"/>
                  </a:cubicBezTo>
                  <a:cubicBezTo>
                    <a:pt x="99" y="10"/>
                    <a:pt x="94" y="12"/>
                    <a:pt x="91" y="13"/>
                  </a:cubicBezTo>
                  <a:cubicBezTo>
                    <a:pt x="88" y="13"/>
                    <a:pt x="84" y="14"/>
                    <a:pt x="83" y="14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4" y="12"/>
                    <a:pt x="88" y="12"/>
                    <a:pt x="91" y="11"/>
                  </a:cubicBezTo>
                  <a:close/>
                  <a:moveTo>
                    <a:pt x="83" y="12"/>
                  </a:move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4" y="12"/>
                    <a:pt x="88" y="11"/>
                    <a:pt x="91" y="10"/>
                  </a:cubicBezTo>
                  <a:cubicBezTo>
                    <a:pt x="94" y="10"/>
                    <a:pt x="99" y="8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4" y="10"/>
                    <a:pt x="91" y="11"/>
                  </a:cubicBezTo>
                  <a:cubicBezTo>
                    <a:pt x="88" y="11"/>
                    <a:pt x="84" y="12"/>
                    <a:pt x="83" y="12"/>
                  </a:cubicBezTo>
                  <a:close/>
                  <a:moveTo>
                    <a:pt x="91" y="13"/>
                  </a:moveTo>
                  <a:cubicBezTo>
                    <a:pt x="91" y="13"/>
                    <a:pt x="91" y="13"/>
                    <a:pt x="91" y="13"/>
                  </a:cubicBezTo>
                  <a:cubicBezTo>
                    <a:pt x="94" y="12"/>
                    <a:pt x="98" y="11"/>
                    <a:pt x="99" y="11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99" y="11"/>
                    <a:pt x="94" y="13"/>
                    <a:pt x="91" y="13"/>
                  </a:cubicBezTo>
                  <a:cubicBezTo>
                    <a:pt x="88" y="14"/>
                    <a:pt x="84" y="15"/>
                    <a:pt x="83" y="15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4" y="14"/>
                    <a:pt x="88" y="13"/>
                    <a:pt x="91" y="13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3"/>
                    <a:pt x="98" y="11"/>
                    <a:pt x="99" y="11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99" y="12"/>
                    <a:pt x="94" y="13"/>
                    <a:pt x="91" y="14"/>
                  </a:cubicBezTo>
                  <a:cubicBezTo>
                    <a:pt x="88" y="14"/>
                    <a:pt x="84" y="15"/>
                    <a:pt x="83" y="15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4" y="15"/>
                    <a:pt x="88" y="14"/>
                    <a:pt x="91" y="14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3"/>
                    <a:pt x="98" y="12"/>
                    <a:pt x="99" y="12"/>
                  </a:cubicBezTo>
                  <a:cubicBezTo>
                    <a:pt x="99" y="12"/>
                    <a:pt x="99" y="12"/>
                    <a:pt x="99" y="12"/>
                  </a:cubicBezTo>
                  <a:cubicBezTo>
                    <a:pt x="99" y="12"/>
                    <a:pt x="94" y="14"/>
                    <a:pt x="91" y="14"/>
                  </a:cubicBezTo>
                  <a:cubicBezTo>
                    <a:pt x="88" y="15"/>
                    <a:pt x="84" y="16"/>
                    <a:pt x="83" y="16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4" y="15"/>
                    <a:pt x="88" y="15"/>
                    <a:pt x="91" y="14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4"/>
                    <a:pt x="98" y="12"/>
                    <a:pt x="99" y="12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99" y="14"/>
                    <a:pt x="97" y="14"/>
                    <a:pt x="91" y="16"/>
                  </a:cubicBezTo>
                  <a:cubicBezTo>
                    <a:pt x="88" y="16"/>
                    <a:pt x="84" y="17"/>
                    <a:pt x="83" y="17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4" y="16"/>
                    <a:pt x="88" y="15"/>
                    <a:pt x="91" y="14"/>
                  </a:cubicBezTo>
                  <a:close/>
                  <a:moveTo>
                    <a:pt x="91" y="16"/>
                  </a:moveTo>
                  <a:cubicBezTo>
                    <a:pt x="91" y="16"/>
                    <a:pt x="91" y="16"/>
                    <a:pt x="91" y="16"/>
                  </a:cubicBezTo>
                  <a:cubicBezTo>
                    <a:pt x="96" y="14"/>
                    <a:pt x="98" y="14"/>
                    <a:pt x="99" y="14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9" y="14"/>
                    <a:pt x="95" y="16"/>
                    <a:pt x="91" y="16"/>
                  </a:cubicBezTo>
                  <a:cubicBezTo>
                    <a:pt x="88" y="17"/>
                    <a:pt x="84" y="17"/>
                    <a:pt x="83" y="18"/>
                  </a:cubicBezTo>
                  <a:cubicBezTo>
                    <a:pt x="83" y="17"/>
                    <a:pt x="83" y="17"/>
                    <a:pt x="83" y="17"/>
                  </a:cubicBezTo>
                  <a:cubicBezTo>
                    <a:pt x="84" y="17"/>
                    <a:pt x="88" y="16"/>
                    <a:pt x="91" y="16"/>
                  </a:cubicBezTo>
                  <a:close/>
                  <a:moveTo>
                    <a:pt x="91" y="16"/>
                  </a:moveTo>
                  <a:cubicBezTo>
                    <a:pt x="91" y="16"/>
                    <a:pt x="91" y="16"/>
                    <a:pt x="91" y="16"/>
                  </a:cubicBezTo>
                  <a:cubicBezTo>
                    <a:pt x="95" y="16"/>
                    <a:pt x="98" y="15"/>
                    <a:pt x="99" y="14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9" y="15"/>
                    <a:pt x="95" y="16"/>
                    <a:pt x="91" y="17"/>
                  </a:cubicBezTo>
                  <a:cubicBezTo>
                    <a:pt x="88" y="17"/>
                    <a:pt x="84" y="18"/>
                    <a:pt x="83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4" y="18"/>
                    <a:pt x="88" y="17"/>
                    <a:pt x="91" y="16"/>
                  </a:cubicBezTo>
                  <a:close/>
                  <a:moveTo>
                    <a:pt x="91" y="17"/>
                  </a:moveTo>
                  <a:cubicBezTo>
                    <a:pt x="91" y="17"/>
                    <a:pt x="91" y="17"/>
                    <a:pt x="91" y="17"/>
                  </a:cubicBezTo>
                  <a:cubicBezTo>
                    <a:pt x="95" y="16"/>
                    <a:pt x="98" y="15"/>
                    <a:pt x="99" y="15"/>
                  </a:cubicBezTo>
                  <a:cubicBezTo>
                    <a:pt x="99" y="15"/>
                    <a:pt x="99" y="15"/>
                    <a:pt x="99" y="15"/>
                  </a:cubicBezTo>
                  <a:cubicBezTo>
                    <a:pt x="99" y="15"/>
                    <a:pt x="95" y="16"/>
                    <a:pt x="91" y="17"/>
                  </a:cubicBezTo>
                  <a:cubicBezTo>
                    <a:pt x="88" y="18"/>
                    <a:pt x="84" y="18"/>
                    <a:pt x="83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4" y="18"/>
                    <a:pt x="88" y="17"/>
                    <a:pt x="91" y="17"/>
                  </a:cubicBezTo>
                  <a:close/>
                  <a:moveTo>
                    <a:pt x="91" y="17"/>
                  </a:moveTo>
                  <a:cubicBezTo>
                    <a:pt x="91" y="17"/>
                    <a:pt x="91" y="17"/>
                    <a:pt x="91" y="17"/>
                  </a:cubicBezTo>
                  <a:cubicBezTo>
                    <a:pt x="95" y="17"/>
                    <a:pt x="98" y="15"/>
                    <a:pt x="99" y="15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7"/>
                    <a:pt x="95" y="18"/>
                    <a:pt x="91" y="19"/>
                  </a:cubicBezTo>
                  <a:cubicBezTo>
                    <a:pt x="88" y="19"/>
                    <a:pt x="84" y="20"/>
                    <a:pt x="83" y="20"/>
                  </a:cubicBezTo>
                  <a:cubicBezTo>
                    <a:pt x="83" y="19"/>
                    <a:pt x="83" y="19"/>
                    <a:pt x="83" y="19"/>
                  </a:cubicBezTo>
                  <a:cubicBezTo>
                    <a:pt x="84" y="18"/>
                    <a:pt x="88" y="18"/>
                    <a:pt x="91" y="17"/>
                  </a:cubicBezTo>
                  <a:close/>
                  <a:moveTo>
                    <a:pt x="91" y="19"/>
                  </a:moveTo>
                  <a:cubicBezTo>
                    <a:pt x="91" y="19"/>
                    <a:pt x="91" y="19"/>
                    <a:pt x="91" y="19"/>
                  </a:cubicBezTo>
                  <a:cubicBezTo>
                    <a:pt x="95" y="18"/>
                    <a:pt x="98" y="17"/>
                    <a:pt x="99" y="17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7"/>
                    <a:pt x="95" y="18"/>
                    <a:pt x="91" y="19"/>
                  </a:cubicBezTo>
                  <a:cubicBezTo>
                    <a:pt x="88" y="20"/>
                    <a:pt x="84" y="20"/>
                    <a:pt x="83" y="20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4" y="20"/>
                    <a:pt x="88" y="19"/>
                    <a:pt x="91" y="19"/>
                  </a:cubicBezTo>
                  <a:close/>
                  <a:moveTo>
                    <a:pt x="91" y="19"/>
                  </a:moveTo>
                  <a:cubicBezTo>
                    <a:pt x="91" y="19"/>
                    <a:pt x="91" y="19"/>
                    <a:pt x="91" y="19"/>
                  </a:cubicBezTo>
                  <a:cubicBezTo>
                    <a:pt x="95" y="19"/>
                    <a:pt x="98" y="17"/>
                    <a:pt x="99" y="17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8"/>
                    <a:pt x="95" y="19"/>
                    <a:pt x="91" y="19"/>
                  </a:cubicBezTo>
                  <a:cubicBezTo>
                    <a:pt x="88" y="20"/>
                    <a:pt x="84" y="20"/>
                    <a:pt x="83" y="21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4" y="20"/>
                    <a:pt x="88" y="20"/>
                    <a:pt x="91" y="19"/>
                  </a:cubicBezTo>
                  <a:close/>
                  <a:moveTo>
                    <a:pt x="91" y="20"/>
                  </a:moveTo>
                  <a:cubicBezTo>
                    <a:pt x="91" y="20"/>
                    <a:pt x="91" y="20"/>
                    <a:pt x="91" y="20"/>
                  </a:cubicBezTo>
                  <a:cubicBezTo>
                    <a:pt x="95" y="19"/>
                    <a:pt x="98" y="18"/>
                    <a:pt x="99" y="18"/>
                  </a:cubicBezTo>
                  <a:cubicBezTo>
                    <a:pt x="99" y="18"/>
                    <a:pt x="99" y="18"/>
                    <a:pt x="99" y="18"/>
                  </a:cubicBezTo>
                  <a:cubicBezTo>
                    <a:pt x="99" y="18"/>
                    <a:pt x="95" y="19"/>
                    <a:pt x="91" y="20"/>
                  </a:cubicBezTo>
                  <a:cubicBezTo>
                    <a:pt x="88" y="20"/>
                    <a:pt x="84" y="21"/>
                    <a:pt x="83" y="21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4" y="21"/>
                    <a:pt x="88" y="20"/>
                    <a:pt x="91" y="20"/>
                  </a:cubicBezTo>
                  <a:close/>
                  <a:moveTo>
                    <a:pt x="91" y="20"/>
                  </a:moveTo>
                  <a:cubicBezTo>
                    <a:pt x="91" y="20"/>
                    <a:pt x="91" y="20"/>
                    <a:pt x="91" y="20"/>
                  </a:cubicBezTo>
                  <a:cubicBezTo>
                    <a:pt x="95" y="19"/>
                    <a:pt x="98" y="18"/>
                    <a:pt x="99" y="18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0"/>
                    <a:pt x="97" y="20"/>
                    <a:pt x="91" y="21"/>
                  </a:cubicBezTo>
                  <a:cubicBezTo>
                    <a:pt x="88" y="22"/>
                    <a:pt x="84" y="22"/>
                    <a:pt x="83" y="23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4" y="21"/>
                    <a:pt x="88" y="21"/>
                    <a:pt x="91" y="20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1"/>
                    <a:pt x="98" y="20"/>
                    <a:pt x="99" y="20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0"/>
                    <a:pt x="97" y="21"/>
                    <a:pt x="91" y="22"/>
                  </a:cubicBezTo>
                  <a:cubicBezTo>
                    <a:pt x="88" y="22"/>
                    <a:pt x="84" y="23"/>
                    <a:pt x="83" y="23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4" y="23"/>
                    <a:pt x="88" y="22"/>
                    <a:pt x="91" y="22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1"/>
                    <a:pt x="98" y="21"/>
                    <a:pt x="99" y="20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1"/>
                    <a:pt x="97" y="21"/>
                    <a:pt x="91" y="22"/>
                  </a:cubicBezTo>
                  <a:cubicBezTo>
                    <a:pt x="88" y="23"/>
                    <a:pt x="84" y="23"/>
                    <a:pt x="83" y="23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4" y="23"/>
                    <a:pt x="88" y="23"/>
                    <a:pt x="91" y="22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2"/>
                    <a:pt x="98" y="21"/>
                    <a:pt x="99" y="21"/>
                  </a:cubicBezTo>
                  <a:cubicBezTo>
                    <a:pt x="99" y="21"/>
                    <a:pt x="99" y="21"/>
                    <a:pt x="99" y="21"/>
                  </a:cubicBezTo>
                  <a:cubicBezTo>
                    <a:pt x="99" y="21"/>
                    <a:pt x="97" y="22"/>
                    <a:pt x="91" y="23"/>
                  </a:cubicBezTo>
                  <a:cubicBezTo>
                    <a:pt x="88" y="23"/>
                    <a:pt x="84" y="24"/>
                    <a:pt x="83" y="24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4" y="23"/>
                    <a:pt x="88" y="23"/>
                    <a:pt x="91" y="22"/>
                  </a:cubicBezTo>
                  <a:close/>
                  <a:moveTo>
                    <a:pt x="91" y="23"/>
                  </a:moveTo>
                  <a:cubicBezTo>
                    <a:pt x="91" y="23"/>
                    <a:pt x="91" y="23"/>
                    <a:pt x="91" y="23"/>
                  </a:cubicBezTo>
                  <a:cubicBezTo>
                    <a:pt x="96" y="22"/>
                    <a:pt x="98" y="21"/>
                    <a:pt x="99" y="21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3"/>
                    <a:pt x="97" y="23"/>
                    <a:pt x="91" y="24"/>
                  </a:cubicBezTo>
                  <a:cubicBezTo>
                    <a:pt x="88" y="25"/>
                    <a:pt x="84" y="25"/>
                    <a:pt x="83" y="25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4" y="24"/>
                    <a:pt x="88" y="23"/>
                    <a:pt x="91" y="23"/>
                  </a:cubicBezTo>
                  <a:close/>
                  <a:moveTo>
                    <a:pt x="91" y="24"/>
                  </a:moveTo>
                  <a:cubicBezTo>
                    <a:pt x="91" y="24"/>
                    <a:pt x="91" y="24"/>
                    <a:pt x="91" y="24"/>
                  </a:cubicBezTo>
                  <a:cubicBezTo>
                    <a:pt x="96" y="23"/>
                    <a:pt x="98" y="23"/>
                    <a:pt x="99" y="23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3"/>
                    <a:pt x="97" y="24"/>
                    <a:pt x="91" y="25"/>
                  </a:cubicBezTo>
                  <a:cubicBezTo>
                    <a:pt x="88" y="25"/>
                    <a:pt x="84" y="26"/>
                    <a:pt x="83" y="26"/>
                  </a:cubicBezTo>
                  <a:cubicBezTo>
                    <a:pt x="83" y="25"/>
                    <a:pt x="83" y="25"/>
                    <a:pt x="83" y="25"/>
                  </a:cubicBezTo>
                  <a:cubicBezTo>
                    <a:pt x="84" y="25"/>
                    <a:pt x="88" y="25"/>
                    <a:pt x="91" y="24"/>
                  </a:cubicBez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6" y="24"/>
                    <a:pt x="98" y="24"/>
                    <a:pt x="99" y="23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4"/>
                    <a:pt x="97" y="24"/>
                    <a:pt x="91" y="25"/>
                  </a:cubicBezTo>
                  <a:cubicBezTo>
                    <a:pt x="88" y="26"/>
                    <a:pt x="84" y="26"/>
                    <a:pt x="83" y="26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4" y="26"/>
                    <a:pt x="88" y="25"/>
                    <a:pt x="91" y="25"/>
                  </a:cubicBez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6" y="24"/>
                    <a:pt x="98" y="24"/>
                    <a:pt x="99" y="24"/>
                  </a:cubicBezTo>
                  <a:cubicBezTo>
                    <a:pt x="99" y="24"/>
                    <a:pt x="99" y="24"/>
                    <a:pt x="99" y="24"/>
                  </a:cubicBezTo>
                  <a:cubicBezTo>
                    <a:pt x="99" y="24"/>
                    <a:pt x="97" y="25"/>
                    <a:pt x="91" y="26"/>
                  </a:cubicBezTo>
                  <a:cubicBezTo>
                    <a:pt x="88" y="26"/>
                    <a:pt x="84" y="27"/>
                    <a:pt x="83" y="27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4" y="26"/>
                    <a:pt x="88" y="26"/>
                    <a:pt x="91" y="25"/>
                  </a:cubicBezTo>
                  <a:close/>
                  <a:moveTo>
                    <a:pt x="91" y="26"/>
                  </a:moveTo>
                  <a:cubicBezTo>
                    <a:pt x="91" y="26"/>
                    <a:pt x="91" y="26"/>
                    <a:pt x="91" y="26"/>
                  </a:cubicBezTo>
                  <a:cubicBezTo>
                    <a:pt x="96" y="25"/>
                    <a:pt x="98" y="24"/>
                    <a:pt x="99" y="24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98" y="26"/>
                    <a:pt x="96" y="26"/>
                    <a:pt x="91" y="27"/>
                  </a:cubicBezTo>
                  <a:cubicBezTo>
                    <a:pt x="88" y="27"/>
                    <a:pt x="84" y="28"/>
                    <a:pt x="83" y="28"/>
                  </a:cubicBezTo>
                  <a:cubicBezTo>
                    <a:pt x="83" y="27"/>
                    <a:pt x="83" y="27"/>
                    <a:pt x="83" y="27"/>
                  </a:cubicBezTo>
                  <a:cubicBezTo>
                    <a:pt x="84" y="27"/>
                    <a:pt x="88" y="26"/>
                    <a:pt x="91" y="26"/>
                  </a:cubicBezTo>
                  <a:close/>
                  <a:moveTo>
                    <a:pt x="91" y="27"/>
                  </a:moveTo>
                  <a:cubicBezTo>
                    <a:pt x="91" y="27"/>
                    <a:pt x="91" y="27"/>
                    <a:pt x="91" y="27"/>
                  </a:cubicBezTo>
                  <a:cubicBezTo>
                    <a:pt x="96" y="26"/>
                    <a:pt x="98" y="26"/>
                    <a:pt x="99" y="26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98" y="27"/>
                    <a:pt x="96" y="27"/>
                    <a:pt x="91" y="28"/>
                  </a:cubicBezTo>
                  <a:cubicBezTo>
                    <a:pt x="88" y="28"/>
                    <a:pt x="84" y="29"/>
                    <a:pt x="83" y="29"/>
                  </a:cubicBezTo>
                  <a:cubicBezTo>
                    <a:pt x="83" y="28"/>
                    <a:pt x="83" y="28"/>
                    <a:pt x="83" y="28"/>
                  </a:cubicBezTo>
                  <a:cubicBezTo>
                    <a:pt x="84" y="28"/>
                    <a:pt x="88" y="28"/>
                    <a:pt x="91" y="27"/>
                  </a:cubicBezTo>
                  <a:close/>
                  <a:moveTo>
                    <a:pt x="91" y="28"/>
                  </a:moveTo>
                  <a:cubicBezTo>
                    <a:pt x="91" y="28"/>
                    <a:pt x="91" y="28"/>
                    <a:pt x="91" y="28"/>
                  </a:cubicBezTo>
                  <a:cubicBezTo>
                    <a:pt x="96" y="27"/>
                    <a:pt x="98" y="27"/>
                    <a:pt x="99" y="27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98" y="27"/>
                    <a:pt x="96" y="27"/>
                    <a:pt x="91" y="28"/>
                  </a:cubicBezTo>
                  <a:cubicBezTo>
                    <a:pt x="88" y="28"/>
                    <a:pt x="84" y="29"/>
                    <a:pt x="83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4" y="29"/>
                    <a:pt x="88" y="28"/>
                    <a:pt x="91" y="28"/>
                  </a:cubicBezTo>
                  <a:close/>
                  <a:moveTo>
                    <a:pt x="91" y="28"/>
                  </a:moveTo>
                  <a:cubicBezTo>
                    <a:pt x="91" y="28"/>
                    <a:pt x="91" y="28"/>
                    <a:pt x="91" y="28"/>
                  </a:cubicBezTo>
                  <a:cubicBezTo>
                    <a:pt x="96" y="28"/>
                    <a:pt x="98" y="27"/>
                    <a:pt x="99" y="27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98" y="27"/>
                    <a:pt x="96" y="28"/>
                    <a:pt x="91" y="29"/>
                  </a:cubicBezTo>
                  <a:cubicBezTo>
                    <a:pt x="88" y="29"/>
                    <a:pt x="84" y="29"/>
                    <a:pt x="83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4" y="29"/>
                    <a:pt x="88" y="29"/>
                    <a:pt x="91" y="28"/>
                  </a:cubicBezTo>
                  <a:close/>
                  <a:moveTo>
                    <a:pt x="91" y="29"/>
                  </a:moveTo>
                  <a:cubicBezTo>
                    <a:pt x="91" y="29"/>
                    <a:pt x="91" y="29"/>
                    <a:pt x="91" y="29"/>
                  </a:cubicBezTo>
                  <a:cubicBezTo>
                    <a:pt x="96" y="28"/>
                    <a:pt x="98" y="28"/>
                    <a:pt x="99" y="27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8" y="29"/>
                    <a:pt x="96" y="29"/>
                    <a:pt x="91" y="30"/>
                  </a:cubicBezTo>
                  <a:cubicBezTo>
                    <a:pt x="88" y="30"/>
                    <a:pt x="84" y="31"/>
                    <a:pt x="83" y="31"/>
                  </a:cubicBezTo>
                  <a:cubicBezTo>
                    <a:pt x="83" y="30"/>
                    <a:pt x="83" y="30"/>
                    <a:pt x="83" y="30"/>
                  </a:cubicBezTo>
                  <a:cubicBezTo>
                    <a:pt x="84" y="30"/>
                    <a:pt x="88" y="29"/>
                    <a:pt x="91" y="29"/>
                  </a:cubicBezTo>
                  <a:close/>
                  <a:moveTo>
                    <a:pt x="91" y="30"/>
                  </a:moveTo>
                  <a:cubicBezTo>
                    <a:pt x="91" y="30"/>
                    <a:pt x="91" y="30"/>
                    <a:pt x="91" y="30"/>
                  </a:cubicBezTo>
                  <a:cubicBezTo>
                    <a:pt x="95" y="30"/>
                    <a:pt x="98" y="29"/>
                    <a:pt x="99" y="29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8" y="29"/>
                    <a:pt x="96" y="30"/>
                    <a:pt x="91" y="31"/>
                  </a:cubicBezTo>
                  <a:cubicBezTo>
                    <a:pt x="88" y="31"/>
                    <a:pt x="84" y="31"/>
                    <a:pt x="83" y="31"/>
                  </a:cubicBezTo>
                  <a:cubicBezTo>
                    <a:pt x="83" y="31"/>
                    <a:pt x="83" y="31"/>
                    <a:pt x="83" y="31"/>
                  </a:cubicBezTo>
                  <a:cubicBezTo>
                    <a:pt x="84" y="31"/>
                    <a:pt x="88" y="30"/>
                    <a:pt x="91" y="30"/>
                  </a:cubicBezTo>
                  <a:close/>
                  <a:moveTo>
                    <a:pt x="91" y="31"/>
                  </a:moveTo>
                  <a:cubicBezTo>
                    <a:pt x="91" y="31"/>
                    <a:pt x="91" y="31"/>
                    <a:pt x="91" y="31"/>
                  </a:cubicBezTo>
                  <a:cubicBezTo>
                    <a:pt x="95" y="30"/>
                    <a:pt x="98" y="30"/>
                    <a:pt x="99" y="30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98" y="30"/>
                    <a:pt x="96" y="30"/>
                    <a:pt x="91" y="31"/>
                  </a:cubicBezTo>
                  <a:cubicBezTo>
                    <a:pt x="88" y="31"/>
                    <a:pt x="84" y="32"/>
                    <a:pt x="83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1"/>
                    <a:pt x="88" y="31"/>
                    <a:pt x="91" y="31"/>
                  </a:cubicBezTo>
                  <a:close/>
                  <a:moveTo>
                    <a:pt x="91" y="31"/>
                  </a:moveTo>
                  <a:cubicBezTo>
                    <a:pt x="91" y="31"/>
                    <a:pt x="91" y="31"/>
                    <a:pt x="91" y="31"/>
                  </a:cubicBezTo>
                  <a:cubicBezTo>
                    <a:pt x="95" y="30"/>
                    <a:pt x="98" y="30"/>
                    <a:pt x="99" y="30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98" y="30"/>
                    <a:pt x="96" y="31"/>
                    <a:pt x="91" y="31"/>
                  </a:cubicBezTo>
                  <a:cubicBezTo>
                    <a:pt x="88" y="32"/>
                    <a:pt x="84" y="32"/>
                    <a:pt x="83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2"/>
                    <a:pt x="88" y="31"/>
                    <a:pt x="91" y="31"/>
                  </a:cubicBezTo>
                  <a:close/>
                  <a:moveTo>
                    <a:pt x="91" y="32"/>
                  </a:moveTo>
                  <a:cubicBezTo>
                    <a:pt x="91" y="32"/>
                    <a:pt x="91" y="32"/>
                    <a:pt x="91" y="32"/>
                  </a:cubicBezTo>
                  <a:cubicBezTo>
                    <a:pt x="95" y="31"/>
                    <a:pt x="98" y="31"/>
                    <a:pt x="99" y="30"/>
                  </a:cubicBezTo>
                  <a:cubicBezTo>
                    <a:pt x="99" y="31"/>
                    <a:pt x="99" y="31"/>
                    <a:pt x="99" y="31"/>
                  </a:cubicBezTo>
                  <a:cubicBezTo>
                    <a:pt x="98" y="32"/>
                    <a:pt x="96" y="32"/>
                    <a:pt x="91" y="33"/>
                  </a:cubicBezTo>
                  <a:cubicBezTo>
                    <a:pt x="88" y="33"/>
                    <a:pt x="84" y="34"/>
                    <a:pt x="83" y="34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2"/>
                    <a:pt x="88" y="32"/>
                    <a:pt x="91" y="32"/>
                  </a:cubicBezTo>
                  <a:close/>
                  <a:moveTo>
                    <a:pt x="91" y="33"/>
                  </a:moveTo>
                  <a:cubicBezTo>
                    <a:pt x="91" y="33"/>
                    <a:pt x="91" y="33"/>
                    <a:pt x="91" y="33"/>
                  </a:cubicBezTo>
                  <a:cubicBezTo>
                    <a:pt x="95" y="32"/>
                    <a:pt x="98" y="32"/>
                    <a:pt x="99" y="32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98" y="33"/>
                    <a:pt x="96" y="33"/>
                    <a:pt x="91" y="33"/>
                  </a:cubicBezTo>
                  <a:cubicBezTo>
                    <a:pt x="88" y="34"/>
                    <a:pt x="84" y="34"/>
                    <a:pt x="83" y="34"/>
                  </a:cubicBezTo>
                  <a:cubicBezTo>
                    <a:pt x="83" y="34"/>
                    <a:pt x="83" y="34"/>
                    <a:pt x="83" y="34"/>
                  </a:cubicBezTo>
                  <a:cubicBezTo>
                    <a:pt x="84" y="34"/>
                    <a:pt x="88" y="33"/>
                    <a:pt x="91" y="33"/>
                  </a:cubicBezTo>
                  <a:close/>
                  <a:moveTo>
                    <a:pt x="98" y="4"/>
                  </a:moveTo>
                  <a:cubicBezTo>
                    <a:pt x="98" y="4"/>
                    <a:pt x="98" y="4"/>
                    <a:pt x="98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6"/>
                    <a:pt x="100" y="6"/>
                    <a:pt x="100" y="6"/>
                  </a:cubicBezTo>
                  <a:cubicBezTo>
                    <a:pt x="98" y="6"/>
                    <a:pt x="98" y="6"/>
                    <a:pt x="98" y="6"/>
                  </a:cubicBezTo>
                  <a:lnTo>
                    <a:pt x="98" y="4"/>
                  </a:lnTo>
                  <a:close/>
                  <a:moveTo>
                    <a:pt x="95" y="7"/>
                  </a:moveTo>
                  <a:cubicBezTo>
                    <a:pt x="95" y="7"/>
                    <a:pt x="95" y="7"/>
                    <a:pt x="95" y="7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7" y="5"/>
                    <a:pt x="97" y="5"/>
                    <a:pt x="97" y="5"/>
                  </a:cubicBezTo>
                  <a:cubicBezTo>
                    <a:pt x="97" y="7"/>
                    <a:pt x="97" y="7"/>
                    <a:pt x="97" y="7"/>
                  </a:cubicBezTo>
                  <a:lnTo>
                    <a:pt x="95" y="7"/>
                  </a:lnTo>
                  <a:close/>
                  <a:moveTo>
                    <a:pt x="92" y="8"/>
                  </a:moveTo>
                  <a:cubicBezTo>
                    <a:pt x="92" y="8"/>
                    <a:pt x="92" y="8"/>
                    <a:pt x="92" y="8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7"/>
                    <a:pt x="94" y="7"/>
                    <a:pt x="94" y="7"/>
                  </a:cubicBezTo>
                  <a:lnTo>
                    <a:pt x="92" y="8"/>
                  </a:lnTo>
                  <a:close/>
                  <a:moveTo>
                    <a:pt x="87" y="9"/>
                  </a:moveTo>
                  <a:cubicBezTo>
                    <a:pt x="87" y="9"/>
                    <a:pt x="87" y="9"/>
                    <a:pt x="87" y="9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9"/>
                    <a:pt x="89" y="9"/>
                    <a:pt x="89" y="9"/>
                  </a:cubicBezTo>
                  <a:lnTo>
                    <a:pt x="87" y="9"/>
                  </a:lnTo>
                  <a:close/>
                  <a:moveTo>
                    <a:pt x="105" y="43"/>
                  </a:moveTo>
                  <a:cubicBezTo>
                    <a:pt x="105" y="43"/>
                    <a:pt x="105" y="43"/>
                    <a:pt x="105" y="43"/>
                  </a:cubicBezTo>
                  <a:cubicBezTo>
                    <a:pt x="106" y="43"/>
                    <a:pt x="106" y="43"/>
                    <a:pt x="106" y="43"/>
                  </a:cubicBezTo>
                  <a:cubicBezTo>
                    <a:pt x="106" y="44"/>
                    <a:pt x="106" y="44"/>
                    <a:pt x="106" y="44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5" y="44"/>
                    <a:pt x="105" y="44"/>
                    <a:pt x="105" y="44"/>
                  </a:cubicBezTo>
                  <a:lnTo>
                    <a:pt x="105" y="43"/>
                  </a:lnTo>
                  <a:close/>
                  <a:moveTo>
                    <a:pt x="102" y="45"/>
                  </a:moveTo>
                  <a:cubicBezTo>
                    <a:pt x="102" y="45"/>
                    <a:pt x="102" y="45"/>
                    <a:pt x="102" y="45"/>
                  </a:cubicBezTo>
                  <a:cubicBezTo>
                    <a:pt x="101" y="46"/>
                    <a:pt x="101" y="46"/>
                    <a:pt x="101" y="46"/>
                  </a:cubicBezTo>
                  <a:cubicBezTo>
                    <a:pt x="99" y="45"/>
                    <a:pt x="99" y="45"/>
                    <a:pt x="99" y="45"/>
                  </a:cubicBezTo>
                  <a:lnTo>
                    <a:pt x="102" y="45"/>
                  </a:lnTo>
                  <a:close/>
                  <a:moveTo>
                    <a:pt x="78" y="47"/>
                  </a:moveTo>
                  <a:cubicBezTo>
                    <a:pt x="78" y="47"/>
                    <a:pt x="78" y="47"/>
                    <a:pt x="78" y="4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81" y="48"/>
                    <a:pt x="81" y="48"/>
                    <a:pt x="81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4" y="47"/>
                    <a:pt x="74" y="47"/>
                    <a:pt x="74" y="47"/>
                  </a:cubicBezTo>
                  <a:lnTo>
                    <a:pt x="78" y="47"/>
                  </a:lnTo>
                  <a:close/>
                  <a:moveTo>
                    <a:pt x="70" y="47"/>
                  </a:moveTo>
                  <a:cubicBezTo>
                    <a:pt x="70" y="47"/>
                    <a:pt x="70" y="47"/>
                    <a:pt x="70" y="47"/>
                  </a:cubicBezTo>
                  <a:cubicBezTo>
                    <a:pt x="70" y="47"/>
                    <a:pt x="70" y="47"/>
                    <a:pt x="70" y="47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66" y="47"/>
                    <a:pt x="66" y="47"/>
                    <a:pt x="66" y="47"/>
                  </a:cubicBezTo>
                  <a:lnTo>
                    <a:pt x="70" y="47"/>
                  </a:lnTo>
                  <a:close/>
                  <a:moveTo>
                    <a:pt x="62" y="47"/>
                  </a:moveTo>
                  <a:cubicBezTo>
                    <a:pt x="62" y="47"/>
                    <a:pt x="62" y="47"/>
                    <a:pt x="62" y="47"/>
                  </a:cubicBezTo>
                  <a:cubicBezTo>
                    <a:pt x="65" y="48"/>
                    <a:pt x="65" y="48"/>
                    <a:pt x="65" y="4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58" y="47"/>
                    <a:pt x="58" y="47"/>
                    <a:pt x="58" y="47"/>
                  </a:cubicBezTo>
                  <a:lnTo>
                    <a:pt x="62" y="47"/>
                  </a:lnTo>
                  <a:close/>
                  <a:moveTo>
                    <a:pt x="60" y="48"/>
                  </a:moveTo>
                  <a:cubicBezTo>
                    <a:pt x="60" y="48"/>
                    <a:pt x="60" y="48"/>
                    <a:pt x="60" y="48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60" y="48"/>
                    <a:pt x="60" y="48"/>
                    <a:pt x="60" y="48"/>
                  </a:cubicBezTo>
                  <a:close/>
                  <a:moveTo>
                    <a:pt x="41" y="48"/>
                  </a:moveTo>
                  <a:cubicBezTo>
                    <a:pt x="41" y="48"/>
                    <a:pt x="41" y="48"/>
                    <a:pt x="41" y="48"/>
                  </a:cubicBezTo>
                  <a:cubicBezTo>
                    <a:pt x="43" y="49"/>
                    <a:pt x="43" y="49"/>
                    <a:pt x="43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38" y="48"/>
                    <a:pt x="38" y="48"/>
                    <a:pt x="38" y="48"/>
                  </a:cubicBezTo>
                  <a:lnTo>
                    <a:pt x="41" y="48"/>
                  </a:lnTo>
                  <a:close/>
                  <a:moveTo>
                    <a:pt x="39" y="53"/>
                  </a:moveTo>
                  <a:cubicBezTo>
                    <a:pt x="39" y="53"/>
                    <a:pt x="39" y="53"/>
                    <a:pt x="39" y="53"/>
                  </a:cubicBezTo>
                  <a:cubicBezTo>
                    <a:pt x="39" y="53"/>
                    <a:pt x="39" y="53"/>
                    <a:pt x="39" y="53"/>
                  </a:cubicBezTo>
                  <a:cubicBezTo>
                    <a:pt x="38" y="53"/>
                    <a:pt x="38" y="53"/>
                    <a:pt x="38" y="53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9" y="49"/>
                    <a:pt x="39" y="49"/>
                    <a:pt x="39" y="49"/>
                  </a:cubicBezTo>
                  <a:lnTo>
                    <a:pt x="39" y="53"/>
                  </a:lnTo>
                  <a:close/>
                  <a:moveTo>
                    <a:pt x="45" y="53"/>
                  </a:moveTo>
                  <a:cubicBezTo>
                    <a:pt x="45" y="53"/>
                    <a:pt x="45" y="53"/>
                    <a:pt x="45" y="53"/>
                  </a:cubicBezTo>
                  <a:cubicBezTo>
                    <a:pt x="40" y="53"/>
                    <a:pt x="40" y="53"/>
                    <a:pt x="40" y="53"/>
                  </a:cubicBezTo>
                  <a:cubicBezTo>
                    <a:pt x="40" y="49"/>
                    <a:pt x="40" y="49"/>
                    <a:pt x="40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45" y="49"/>
                    <a:pt x="45" y="49"/>
                    <a:pt x="45" y="49"/>
                  </a:cubicBezTo>
                  <a:lnTo>
                    <a:pt x="45" y="53"/>
                  </a:lnTo>
                  <a:close/>
                  <a:moveTo>
                    <a:pt x="45" y="49"/>
                  </a:moveTo>
                  <a:cubicBezTo>
                    <a:pt x="45" y="49"/>
                    <a:pt x="45" y="49"/>
                    <a:pt x="45" y="49"/>
                  </a:cubicBezTo>
                  <a:cubicBezTo>
                    <a:pt x="44" y="49"/>
                    <a:pt x="44" y="49"/>
                    <a:pt x="44" y="49"/>
                  </a:cubicBezTo>
                  <a:cubicBezTo>
                    <a:pt x="41" y="48"/>
                    <a:pt x="41" y="48"/>
                    <a:pt x="41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5" y="48"/>
                    <a:pt x="45" y="48"/>
                    <a:pt x="45" y="48"/>
                  </a:cubicBezTo>
                  <a:lnTo>
                    <a:pt x="45" y="49"/>
                  </a:lnTo>
                  <a:close/>
                  <a:moveTo>
                    <a:pt x="48" y="48"/>
                  </a:moveTo>
                  <a:cubicBezTo>
                    <a:pt x="48" y="48"/>
                    <a:pt x="48" y="48"/>
                    <a:pt x="48" y="48"/>
                  </a:cubicBezTo>
                  <a:cubicBezTo>
                    <a:pt x="51" y="49"/>
                    <a:pt x="51" y="49"/>
                    <a:pt x="51" y="49"/>
                  </a:cubicBezTo>
                  <a:cubicBezTo>
                    <a:pt x="48" y="49"/>
                    <a:pt x="48" y="49"/>
                    <a:pt x="48" y="49"/>
                  </a:cubicBezTo>
                  <a:cubicBezTo>
                    <a:pt x="45" y="48"/>
                    <a:pt x="45" y="48"/>
                    <a:pt x="45" y="48"/>
                  </a:cubicBezTo>
                  <a:lnTo>
                    <a:pt x="48" y="48"/>
                  </a:lnTo>
                  <a:close/>
                  <a:moveTo>
                    <a:pt x="47" y="49"/>
                  </a:moveTo>
                  <a:cubicBezTo>
                    <a:pt x="47" y="49"/>
                    <a:pt x="47" y="49"/>
                    <a:pt x="47" y="49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6" y="48"/>
                    <a:pt x="46" y="48"/>
                    <a:pt x="46" y="48"/>
                  </a:cubicBezTo>
                  <a:lnTo>
                    <a:pt x="47" y="49"/>
                  </a:lnTo>
                  <a:close/>
                  <a:moveTo>
                    <a:pt x="52" y="53"/>
                  </a:moveTo>
                  <a:cubicBezTo>
                    <a:pt x="52" y="53"/>
                    <a:pt x="52" y="53"/>
                    <a:pt x="52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52" y="49"/>
                    <a:pt x="52" y="49"/>
                    <a:pt x="52" y="49"/>
                  </a:cubicBezTo>
                  <a:lnTo>
                    <a:pt x="52" y="53"/>
                  </a:lnTo>
                  <a:close/>
                  <a:moveTo>
                    <a:pt x="52" y="49"/>
                  </a:moveTo>
                  <a:cubicBezTo>
                    <a:pt x="52" y="49"/>
                    <a:pt x="52" y="49"/>
                    <a:pt x="52" y="49"/>
                  </a:cubicBezTo>
                  <a:cubicBezTo>
                    <a:pt x="52" y="49"/>
                    <a:pt x="52" y="49"/>
                    <a:pt x="52" y="49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52" y="48"/>
                    <a:pt x="52" y="48"/>
                    <a:pt x="52" y="48"/>
                  </a:cubicBezTo>
                  <a:lnTo>
                    <a:pt x="52" y="49"/>
                  </a:lnTo>
                  <a:close/>
                  <a:moveTo>
                    <a:pt x="52" y="48"/>
                  </a:moveTo>
                  <a:cubicBezTo>
                    <a:pt x="52" y="48"/>
                    <a:pt x="52" y="48"/>
                    <a:pt x="52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5" y="49"/>
                    <a:pt x="55" y="49"/>
                    <a:pt x="55" y="49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8"/>
                    <a:pt x="53" y="48"/>
                    <a:pt x="53" y="48"/>
                  </a:cubicBezTo>
                  <a:lnTo>
                    <a:pt x="52" y="48"/>
                  </a:lnTo>
                  <a:close/>
                  <a:moveTo>
                    <a:pt x="54" y="49"/>
                  </a:moveTo>
                  <a:cubicBezTo>
                    <a:pt x="54" y="49"/>
                    <a:pt x="54" y="49"/>
                    <a:pt x="54" y="49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3" y="48"/>
                    <a:pt x="53" y="48"/>
                    <a:pt x="53" y="48"/>
                  </a:cubicBezTo>
                  <a:lnTo>
                    <a:pt x="54" y="49"/>
                  </a:lnTo>
                  <a:close/>
                  <a:moveTo>
                    <a:pt x="59" y="53"/>
                  </a:moveTo>
                  <a:cubicBezTo>
                    <a:pt x="59" y="53"/>
                    <a:pt x="59" y="53"/>
                    <a:pt x="59" y="53"/>
                  </a:cubicBezTo>
                  <a:cubicBezTo>
                    <a:pt x="53" y="53"/>
                    <a:pt x="53" y="53"/>
                    <a:pt x="53" y="53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9" y="49"/>
                    <a:pt x="59" y="49"/>
                    <a:pt x="59" y="49"/>
                  </a:cubicBezTo>
                  <a:lnTo>
                    <a:pt x="59" y="53"/>
                  </a:lnTo>
                  <a:close/>
                  <a:moveTo>
                    <a:pt x="59" y="48"/>
                  </a:moveTo>
                  <a:cubicBezTo>
                    <a:pt x="59" y="48"/>
                    <a:pt x="59" y="48"/>
                    <a:pt x="59" y="48"/>
                  </a:cubicBezTo>
                  <a:cubicBezTo>
                    <a:pt x="58" y="48"/>
                    <a:pt x="58" y="48"/>
                    <a:pt x="58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9" y="48"/>
                    <a:pt x="59" y="48"/>
                    <a:pt x="59" y="48"/>
                  </a:cubicBezTo>
                  <a:close/>
                  <a:moveTo>
                    <a:pt x="67" y="54"/>
                  </a:moveTo>
                  <a:cubicBezTo>
                    <a:pt x="67" y="54"/>
                    <a:pt x="67" y="54"/>
                    <a:pt x="67" y="54"/>
                  </a:cubicBezTo>
                  <a:cubicBezTo>
                    <a:pt x="60" y="53"/>
                    <a:pt x="60" y="53"/>
                    <a:pt x="60" y="53"/>
                  </a:cubicBezTo>
                  <a:cubicBezTo>
                    <a:pt x="60" y="49"/>
                    <a:pt x="60" y="49"/>
                    <a:pt x="60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7" y="49"/>
                    <a:pt x="67" y="49"/>
                    <a:pt x="67" y="49"/>
                  </a:cubicBezTo>
                  <a:lnTo>
                    <a:pt x="67" y="54"/>
                  </a:lnTo>
                  <a:close/>
                  <a:moveTo>
                    <a:pt x="67" y="48"/>
                  </a:moveTo>
                  <a:cubicBezTo>
                    <a:pt x="67" y="48"/>
                    <a:pt x="67" y="48"/>
                    <a:pt x="67" y="48"/>
                  </a:cubicBezTo>
                  <a:cubicBezTo>
                    <a:pt x="66" y="48"/>
                    <a:pt x="66" y="48"/>
                    <a:pt x="66" y="48"/>
                  </a:cubicBezTo>
                  <a:cubicBezTo>
                    <a:pt x="63" y="47"/>
                    <a:pt x="63" y="47"/>
                    <a:pt x="63" y="47"/>
                  </a:cubicBezTo>
                  <a:cubicBezTo>
                    <a:pt x="66" y="47"/>
                    <a:pt x="66" y="47"/>
                    <a:pt x="66" y="47"/>
                  </a:cubicBezTo>
                  <a:cubicBezTo>
                    <a:pt x="69" y="48"/>
                    <a:pt x="69" y="48"/>
                    <a:pt x="69" y="48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67" y="48"/>
                    <a:pt x="67" y="48"/>
                    <a:pt x="67" y="48"/>
                  </a:cubicBezTo>
                  <a:close/>
                  <a:moveTo>
                    <a:pt x="75" y="54"/>
                  </a:moveTo>
                  <a:cubicBezTo>
                    <a:pt x="75" y="54"/>
                    <a:pt x="75" y="54"/>
                    <a:pt x="75" y="54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67" y="49"/>
                    <a:pt x="67" y="49"/>
                    <a:pt x="67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5" y="49"/>
                    <a:pt x="75" y="49"/>
                    <a:pt x="75" y="49"/>
                  </a:cubicBezTo>
                  <a:lnTo>
                    <a:pt x="75" y="54"/>
                  </a:lnTo>
                  <a:close/>
                  <a:moveTo>
                    <a:pt x="75" y="48"/>
                  </a:moveTo>
                  <a:cubicBezTo>
                    <a:pt x="75" y="48"/>
                    <a:pt x="75" y="48"/>
                    <a:pt x="75" y="48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5" y="48"/>
                    <a:pt x="75" y="48"/>
                    <a:pt x="75" y="48"/>
                  </a:cubicBezTo>
                  <a:close/>
                  <a:moveTo>
                    <a:pt x="83" y="54"/>
                  </a:moveTo>
                  <a:cubicBezTo>
                    <a:pt x="83" y="54"/>
                    <a:pt x="83" y="54"/>
                    <a:pt x="83" y="54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83" y="48"/>
                    <a:pt x="83" y="48"/>
                    <a:pt x="83" y="48"/>
                  </a:cubicBezTo>
                  <a:lnTo>
                    <a:pt x="83" y="54"/>
                  </a:lnTo>
                  <a:close/>
                  <a:moveTo>
                    <a:pt x="83" y="48"/>
                  </a:moveTo>
                  <a:cubicBezTo>
                    <a:pt x="83" y="48"/>
                    <a:pt x="83" y="48"/>
                    <a:pt x="83" y="48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79" y="47"/>
                    <a:pt x="79" y="47"/>
                    <a:pt x="79" y="47"/>
                  </a:cubicBezTo>
                  <a:cubicBezTo>
                    <a:pt x="82" y="47"/>
                    <a:pt x="82" y="47"/>
                    <a:pt x="82" y="47"/>
                  </a:cubicBezTo>
                  <a:cubicBezTo>
                    <a:pt x="82" y="47"/>
                    <a:pt x="82" y="47"/>
                    <a:pt x="82" y="47"/>
                  </a:cubicBezTo>
                  <a:cubicBezTo>
                    <a:pt x="86" y="48"/>
                    <a:pt x="86" y="48"/>
                    <a:pt x="86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3" y="48"/>
                    <a:pt x="83" y="48"/>
                    <a:pt x="83" y="48"/>
                  </a:cubicBezTo>
                  <a:close/>
                  <a:moveTo>
                    <a:pt x="90" y="54"/>
                  </a:moveTo>
                  <a:cubicBezTo>
                    <a:pt x="90" y="54"/>
                    <a:pt x="90" y="54"/>
                    <a:pt x="90" y="54"/>
                  </a:cubicBezTo>
                  <a:cubicBezTo>
                    <a:pt x="84" y="54"/>
                    <a:pt x="84" y="54"/>
                    <a:pt x="84" y="54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90" y="48"/>
                    <a:pt x="90" y="48"/>
                    <a:pt x="90" y="48"/>
                  </a:cubicBezTo>
                  <a:lnTo>
                    <a:pt x="90" y="54"/>
                  </a:lnTo>
                  <a:close/>
                  <a:moveTo>
                    <a:pt x="90" y="48"/>
                  </a:moveTo>
                  <a:cubicBezTo>
                    <a:pt x="90" y="48"/>
                    <a:pt x="90" y="48"/>
                    <a:pt x="90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3" y="47"/>
                    <a:pt x="83" y="47"/>
                    <a:pt x="83" y="47"/>
                  </a:cubicBezTo>
                  <a:cubicBezTo>
                    <a:pt x="87" y="46"/>
                    <a:pt x="87" y="46"/>
                    <a:pt x="87" y="46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90" y="48"/>
                    <a:pt x="90" y="48"/>
                    <a:pt x="90" y="48"/>
                  </a:cubicBezTo>
                  <a:close/>
                  <a:moveTo>
                    <a:pt x="94" y="54"/>
                  </a:moveTo>
                  <a:cubicBezTo>
                    <a:pt x="94" y="54"/>
                    <a:pt x="94" y="54"/>
                    <a:pt x="94" y="54"/>
                  </a:cubicBezTo>
                  <a:cubicBezTo>
                    <a:pt x="91" y="54"/>
                    <a:pt x="91" y="54"/>
                    <a:pt x="91" y="54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4" y="48"/>
                    <a:pt x="94" y="48"/>
                    <a:pt x="94" y="48"/>
                  </a:cubicBezTo>
                  <a:lnTo>
                    <a:pt x="94" y="54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0" y="46"/>
                    <a:pt x="90" y="46"/>
                    <a:pt x="90" y="46"/>
                  </a:cubicBezTo>
                  <a:cubicBezTo>
                    <a:pt x="90" y="48"/>
                    <a:pt x="90" y="48"/>
                    <a:pt x="90" y="48"/>
                  </a:cubicBezTo>
                  <a:cubicBezTo>
                    <a:pt x="88" y="46"/>
                    <a:pt x="88" y="46"/>
                    <a:pt x="88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4" y="47"/>
                    <a:pt x="94" y="47"/>
                    <a:pt x="94" y="47"/>
                  </a:cubicBezTo>
                  <a:lnTo>
                    <a:pt x="94" y="48"/>
                  </a:lnTo>
                  <a:close/>
                  <a:moveTo>
                    <a:pt x="101" y="54"/>
                  </a:moveTo>
                  <a:cubicBezTo>
                    <a:pt x="101" y="54"/>
                    <a:pt x="101" y="54"/>
                    <a:pt x="101" y="54"/>
                  </a:cubicBezTo>
                  <a:cubicBezTo>
                    <a:pt x="94" y="54"/>
                    <a:pt x="94" y="54"/>
                    <a:pt x="94" y="54"/>
                  </a:cubicBezTo>
                  <a:cubicBezTo>
                    <a:pt x="94" y="48"/>
                    <a:pt x="94" y="48"/>
                    <a:pt x="94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101" y="48"/>
                    <a:pt x="101" y="48"/>
                    <a:pt x="101" y="48"/>
                  </a:cubicBezTo>
                  <a:lnTo>
                    <a:pt x="101" y="54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5" y="48"/>
                    <a:pt x="95" y="48"/>
                    <a:pt x="95" y="48"/>
                  </a:cubicBezTo>
                  <a:lnTo>
                    <a:pt x="94" y="48"/>
                  </a:lnTo>
                  <a:close/>
                  <a:moveTo>
                    <a:pt x="101" y="48"/>
                  </a:moveTo>
                  <a:cubicBezTo>
                    <a:pt x="101" y="48"/>
                    <a:pt x="101" y="48"/>
                    <a:pt x="101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89" y="45"/>
                    <a:pt x="89" y="45"/>
                    <a:pt x="89" y="45"/>
                  </a:cubicBezTo>
                  <a:cubicBezTo>
                    <a:pt x="98" y="45"/>
                    <a:pt x="98" y="45"/>
                    <a:pt x="98" y="45"/>
                  </a:cubicBezTo>
                  <a:cubicBezTo>
                    <a:pt x="98" y="45"/>
                    <a:pt x="98" y="45"/>
                    <a:pt x="98" y="45"/>
                  </a:cubicBezTo>
                  <a:cubicBezTo>
                    <a:pt x="101" y="46"/>
                    <a:pt x="101" y="46"/>
                    <a:pt x="101" y="46"/>
                  </a:cubicBezTo>
                  <a:lnTo>
                    <a:pt x="101" y="48"/>
                  </a:lnTo>
                  <a:close/>
                  <a:moveTo>
                    <a:pt x="103" y="54"/>
                  </a:moveTo>
                  <a:cubicBezTo>
                    <a:pt x="103" y="54"/>
                    <a:pt x="103" y="54"/>
                    <a:pt x="103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3" y="48"/>
                    <a:pt x="103" y="48"/>
                    <a:pt x="103" y="48"/>
                  </a:cubicBezTo>
                  <a:lnTo>
                    <a:pt x="103" y="54"/>
                  </a:lnTo>
                  <a:close/>
                  <a:moveTo>
                    <a:pt x="103" y="48"/>
                  </a:moveTo>
                  <a:cubicBezTo>
                    <a:pt x="103" y="48"/>
                    <a:pt x="103" y="48"/>
                    <a:pt x="103" y="48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2" y="46"/>
                    <a:pt x="102" y="46"/>
                    <a:pt x="102" y="46"/>
                  </a:cubicBezTo>
                  <a:cubicBezTo>
                    <a:pt x="103" y="47"/>
                    <a:pt x="103" y="47"/>
                    <a:pt x="103" y="47"/>
                  </a:cubicBezTo>
                  <a:lnTo>
                    <a:pt x="103" y="48"/>
                  </a:lnTo>
                  <a:close/>
                  <a:moveTo>
                    <a:pt x="104" y="46"/>
                  </a:moveTo>
                  <a:cubicBezTo>
                    <a:pt x="104" y="46"/>
                    <a:pt x="104" y="46"/>
                    <a:pt x="104" y="46"/>
                  </a:cubicBezTo>
                  <a:cubicBezTo>
                    <a:pt x="102" y="46"/>
                    <a:pt x="102" y="46"/>
                    <a:pt x="102" y="46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4" y="44"/>
                    <a:pt x="104" y="44"/>
                    <a:pt x="104" y="44"/>
                  </a:cubicBezTo>
                  <a:lnTo>
                    <a:pt x="104" y="46"/>
                  </a:lnTo>
                  <a:close/>
                  <a:moveTo>
                    <a:pt x="110" y="54"/>
                  </a:moveTo>
                  <a:cubicBezTo>
                    <a:pt x="110" y="54"/>
                    <a:pt x="110" y="54"/>
                    <a:pt x="110" y="54"/>
                  </a:cubicBezTo>
                  <a:cubicBezTo>
                    <a:pt x="104" y="54"/>
                    <a:pt x="104" y="54"/>
                    <a:pt x="104" y="54"/>
                  </a:cubicBezTo>
                  <a:cubicBezTo>
                    <a:pt x="104" y="47"/>
                    <a:pt x="104" y="47"/>
                    <a:pt x="104" y="47"/>
                  </a:cubicBezTo>
                  <a:cubicBezTo>
                    <a:pt x="106" y="48"/>
                    <a:pt x="106" y="48"/>
                    <a:pt x="106" y="48"/>
                  </a:cubicBezTo>
                  <a:cubicBezTo>
                    <a:pt x="110" y="48"/>
                    <a:pt x="110" y="48"/>
                    <a:pt x="110" y="48"/>
                  </a:cubicBezTo>
                  <a:lnTo>
                    <a:pt x="110" y="54"/>
                  </a:lnTo>
                  <a:close/>
                  <a:moveTo>
                    <a:pt x="111" y="47"/>
                  </a:moveTo>
                  <a:cubicBezTo>
                    <a:pt x="111" y="47"/>
                    <a:pt x="111" y="47"/>
                    <a:pt x="111" y="47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06" y="47"/>
                    <a:pt x="106" y="47"/>
                    <a:pt x="106" y="47"/>
                  </a:cubicBezTo>
                  <a:cubicBezTo>
                    <a:pt x="104" y="47"/>
                    <a:pt x="104" y="47"/>
                    <a:pt x="104" y="47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11" y="45"/>
                    <a:pt x="111" y="45"/>
                    <a:pt x="111" y="45"/>
                  </a:cubicBezTo>
                  <a:lnTo>
                    <a:pt x="111" y="47"/>
                  </a:lnTo>
                  <a:close/>
                  <a:moveTo>
                    <a:pt x="106" y="44"/>
                  </a:moveTo>
                  <a:cubicBezTo>
                    <a:pt x="106" y="44"/>
                    <a:pt x="106" y="44"/>
                    <a:pt x="106" y="44"/>
                  </a:cubicBezTo>
                  <a:cubicBezTo>
                    <a:pt x="106" y="43"/>
                    <a:pt x="106" y="43"/>
                    <a:pt x="106" y="43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08" y="44"/>
                    <a:pt x="108" y="44"/>
                    <a:pt x="108" y="44"/>
                  </a:cubicBezTo>
                  <a:lnTo>
                    <a:pt x="106" y="44"/>
                  </a:lnTo>
                  <a:close/>
                  <a:moveTo>
                    <a:pt x="111" y="44"/>
                  </a:moveTo>
                  <a:cubicBezTo>
                    <a:pt x="111" y="44"/>
                    <a:pt x="111" y="44"/>
                    <a:pt x="111" y="44"/>
                  </a:cubicBezTo>
                  <a:cubicBezTo>
                    <a:pt x="111" y="45"/>
                    <a:pt x="111" y="45"/>
                    <a:pt x="111" y="45"/>
                  </a:cubicBezTo>
                  <a:cubicBezTo>
                    <a:pt x="109" y="44"/>
                    <a:pt x="109" y="44"/>
                    <a:pt x="109" y="44"/>
                  </a:cubicBezTo>
                  <a:lnTo>
                    <a:pt x="111" y="44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10" y="43"/>
                    <a:pt x="110" y="43"/>
                    <a:pt x="110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4"/>
                    <a:pt x="111" y="44"/>
                    <a:pt x="111" y="44"/>
                  </a:cubicBezTo>
                  <a:lnTo>
                    <a:pt x="110" y="44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10" y="43"/>
                    <a:pt x="110" y="43"/>
                    <a:pt x="110" y="43"/>
                  </a:cubicBezTo>
                  <a:lnTo>
                    <a:pt x="110" y="44"/>
                  </a:lnTo>
                  <a:close/>
                  <a:moveTo>
                    <a:pt x="114" y="47"/>
                  </a:moveTo>
                  <a:cubicBezTo>
                    <a:pt x="114" y="47"/>
                    <a:pt x="114" y="47"/>
                    <a:pt x="114" y="47"/>
                  </a:cubicBezTo>
                  <a:cubicBezTo>
                    <a:pt x="116" y="47"/>
                    <a:pt x="116" y="47"/>
                    <a:pt x="116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54"/>
                    <a:pt x="120" y="54"/>
                    <a:pt x="120" y="54"/>
                  </a:cubicBezTo>
                  <a:cubicBezTo>
                    <a:pt x="114" y="54"/>
                    <a:pt x="114" y="54"/>
                    <a:pt x="114" y="54"/>
                  </a:cubicBezTo>
                  <a:lnTo>
                    <a:pt x="114" y="47"/>
                  </a:lnTo>
                  <a:close/>
                  <a:moveTo>
                    <a:pt x="114" y="47"/>
                  </a:moveTo>
                  <a:cubicBezTo>
                    <a:pt x="114" y="47"/>
                    <a:pt x="114" y="47"/>
                    <a:pt x="114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54"/>
                    <a:pt x="113" y="54"/>
                    <a:pt x="113" y="54"/>
                  </a:cubicBezTo>
                  <a:cubicBezTo>
                    <a:pt x="111" y="54"/>
                    <a:pt x="111" y="54"/>
                    <a:pt x="111" y="54"/>
                  </a:cubicBezTo>
                  <a:cubicBezTo>
                    <a:pt x="111" y="48"/>
                    <a:pt x="111" y="48"/>
                    <a:pt x="111" y="48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6"/>
                    <a:pt x="111" y="46"/>
                    <a:pt x="111" y="46"/>
                  </a:cubicBezTo>
                  <a:lnTo>
                    <a:pt x="114" y="47"/>
                  </a:lnTo>
                  <a:close/>
                  <a:moveTo>
                    <a:pt x="112" y="44"/>
                  </a:moveTo>
                  <a:cubicBezTo>
                    <a:pt x="112" y="44"/>
                    <a:pt x="112" y="44"/>
                    <a:pt x="112" y="44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2" y="37"/>
                    <a:pt x="112" y="37"/>
                    <a:pt x="112" y="37"/>
                  </a:cubicBezTo>
                  <a:cubicBezTo>
                    <a:pt x="108" y="37"/>
                    <a:pt x="108" y="37"/>
                    <a:pt x="108" y="37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12" y="43"/>
                    <a:pt x="112" y="43"/>
                    <a:pt x="112" y="43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05" y="42"/>
                    <a:pt x="105" y="42"/>
                    <a:pt x="105" y="42"/>
                  </a:cubicBezTo>
                  <a:cubicBezTo>
                    <a:pt x="105" y="36"/>
                    <a:pt x="105" y="36"/>
                    <a:pt x="105" y="36"/>
                  </a:cubicBezTo>
                  <a:cubicBezTo>
                    <a:pt x="112" y="37"/>
                    <a:pt x="112" y="37"/>
                    <a:pt x="112" y="37"/>
                  </a:cubicBezTo>
                  <a:lnTo>
                    <a:pt x="112" y="44"/>
                  </a:lnTo>
                  <a:close/>
                  <a:moveTo>
                    <a:pt x="115" y="5"/>
                  </a:moveTo>
                  <a:cubicBezTo>
                    <a:pt x="115" y="5"/>
                    <a:pt x="115" y="5"/>
                    <a:pt x="115" y="5"/>
                  </a:cubicBezTo>
                  <a:cubicBezTo>
                    <a:pt x="115" y="5"/>
                    <a:pt x="115" y="5"/>
                    <a:pt x="115" y="5"/>
                  </a:cubicBezTo>
                  <a:cubicBezTo>
                    <a:pt x="117" y="6"/>
                    <a:pt x="117" y="6"/>
                    <a:pt x="117" y="6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5" y="7"/>
                    <a:pt x="115" y="7"/>
                    <a:pt x="115" y="7"/>
                  </a:cubicBezTo>
                  <a:lnTo>
                    <a:pt x="115" y="5"/>
                  </a:lnTo>
                  <a:close/>
                  <a:moveTo>
                    <a:pt x="115" y="7"/>
                  </a:moveTo>
                  <a:cubicBezTo>
                    <a:pt x="115" y="7"/>
                    <a:pt x="115" y="7"/>
                    <a:pt x="115" y="7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5" y="8"/>
                    <a:pt x="115" y="8"/>
                    <a:pt x="115" y="8"/>
                  </a:cubicBezTo>
                  <a:lnTo>
                    <a:pt x="115" y="7"/>
                  </a:lnTo>
                  <a:close/>
                  <a:moveTo>
                    <a:pt x="115" y="8"/>
                  </a:moveTo>
                  <a:cubicBezTo>
                    <a:pt x="115" y="8"/>
                    <a:pt x="115" y="8"/>
                    <a:pt x="115" y="8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5" y="8"/>
                    <a:pt x="115" y="8"/>
                    <a:pt x="115" y="8"/>
                  </a:cubicBezTo>
                  <a:close/>
                  <a:moveTo>
                    <a:pt x="115" y="9"/>
                  </a:moveTo>
                  <a:cubicBezTo>
                    <a:pt x="115" y="9"/>
                    <a:pt x="115" y="9"/>
                    <a:pt x="115" y="9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11"/>
                    <a:pt x="117" y="11"/>
                    <a:pt x="117" y="11"/>
                  </a:cubicBezTo>
                  <a:cubicBezTo>
                    <a:pt x="115" y="10"/>
                    <a:pt x="115" y="10"/>
                    <a:pt x="115" y="10"/>
                  </a:cubicBezTo>
                  <a:lnTo>
                    <a:pt x="115" y="9"/>
                  </a:lnTo>
                  <a:close/>
                  <a:moveTo>
                    <a:pt x="115" y="10"/>
                  </a:moveTo>
                  <a:cubicBezTo>
                    <a:pt x="115" y="10"/>
                    <a:pt x="115" y="10"/>
                    <a:pt x="115" y="10"/>
                  </a:cubicBezTo>
                  <a:cubicBezTo>
                    <a:pt x="117" y="11"/>
                    <a:pt x="117" y="11"/>
                    <a:pt x="117" y="11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5" y="11"/>
                    <a:pt x="115" y="11"/>
                    <a:pt x="115" y="11"/>
                  </a:cubicBezTo>
                  <a:lnTo>
                    <a:pt x="115" y="10"/>
                  </a:lnTo>
                  <a:close/>
                  <a:moveTo>
                    <a:pt x="115" y="11"/>
                  </a:moveTo>
                  <a:cubicBezTo>
                    <a:pt x="115" y="11"/>
                    <a:pt x="115" y="11"/>
                    <a:pt x="115" y="11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5" y="12"/>
                    <a:pt x="115" y="12"/>
                    <a:pt x="115" y="12"/>
                  </a:cubicBezTo>
                  <a:lnTo>
                    <a:pt x="115" y="11"/>
                  </a:lnTo>
                  <a:close/>
                  <a:moveTo>
                    <a:pt x="115" y="12"/>
                  </a:moveTo>
                  <a:cubicBezTo>
                    <a:pt x="115" y="12"/>
                    <a:pt x="115" y="12"/>
                    <a:pt x="115" y="12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5" y="13"/>
                    <a:pt x="115" y="13"/>
                    <a:pt x="115" y="13"/>
                  </a:cubicBezTo>
                  <a:lnTo>
                    <a:pt x="115" y="12"/>
                  </a:lnTo>
                  <a:close/>
                  <a:moveTo>
                    <a:pt x="115" y="13"/>
                  </a:moveTo>
                  <a:cubicBezTo>
                    <a:pt x="115" y="13"/>
                    <a:pt x="115" y="13"/>
                    <a:pt x="115" y="13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5" y="14"/>
                    <a:pt x="115" y="14"/>
                    <a:pt x="115" y="14"/>
                  </a:cubicBezTo>
                  <a:lnTo>
                    <a:pt x="115" y="13"/>
                  </a:lnTo>
                  <a:close/>
                  <a:moveTo>
                    <a:pt x="115" y="14"/>
                  </a:moveTo>
                  <a:cubicBezTo>
                    <a:pt x="115" y="14"/>
                    <a:pt x="115" y="14"/>
                    <a:pt x="115" y="14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5" y="15"/>
                    <a:pt x="115" y="15"/>
                    <a:pt x="115" y="15"/>
                  </a:cubicBezTo>
                  <a:lnTo>
                    <a:pt x="115" y="14"/>
                  </a:lnTo>
                  <a:close/>
                  <a:moveTo>
                    <a:pt x="115" y="15"/>
                  </a:moveTo>
                  <a:cubicBezTo>
                    <a:pt x="115" y="15"/>
                    <a:pt x="115" y="15"/>
                    <a:pt x="115" y="15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15" y="16"/>
                    <a:pt x="115" y="16"/>
                    <a:pt x="115" y="16"/>
                  </a:cubicBezTo>
                  <a:lnTo>
                    <a:pt x="115" y="15"/>
                  </a:lnTo>
                  <a:close/>
                  <a:moveTo>
                    <a:pt x="115" y="17"/>
                  </a:moveTo>
                  <a:cubicBezTo>
                    <a:pt x="115" y="17"/>
                    <a:pt x="115" y="17"/>
                    <a:pt x="115" y="17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5" y="17"/>
                    <a:pt x="115" y="17"/>
                    <a:pt x="115" y="17"/>
                  </a:cubicBezTo>
                  <a:close/>
                  <a:moveTo>
                    <a:pt x="115" y="17"/>
                  </a:moveTo>
                  <a:cubicBezTo>
                    <a:pt x="115" y="17"/>
                    <a:pt x="115" y="17"/>
                    <a:pt x="115" y="17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5" y="18"/>
                    <a:pt x="115" y="18"/>
                    <a:pt x="115" y="18"/>
                  </a:cubicBezTo>
                  <a:lnTo>
                    <a:pt x="115" y="17"/>
                  </a:lnTo>
                  <a:close/>
                  <a:moveTo>
                    <a:pt x="115" y="18"/>
                  </a:moveTo>
                  <a:cubicBezTo>
                    <a:pt x="115" y="18"/>
                    <a:pt x="115" y="18"/>
                    <a:pt x="115" y="18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5" y="19"/>
                    <a:pt x="115" y="19"/>
                    <a:pt x="115" y="19"/>
                  </a:cubicBezTo>
                  <a:lnTo>
                    <a:pt x="115" y="18"/>
                  </a:lnTo>
                  <a:close/>
                  <a:moveTo>
                    <a:pt x="115" y="19"/>
                  </a:moveTo>
                  <a:cubicBezTo>
                    <a:pt x="115" y="19"/>
                    <a:pt x="115" y="19"/>
                    <a:pt x="115" y="19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5" y="20"/>
                    <a:pt x="115" y="20"/>
                    <a:pt x="115" y="20"/>
                  </a:cubicBezTo>
                  <a:lnTo>
                    <a:pt x="115" y="19"/>
                  </a:lnTo>
                  <a:close/>
                  <a:moveTo>
                    <a:pt x="115" y="20"/>
                  </a:moveTo>
                  <a:cubicBezTo>
                    <a:pt x="115" y="20"/>
                    <a:pt x="115" y="20"/>
                    <a:pt x="115" y="20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5" y="21"/>
                    <a:pt x="115" y="21"/>
                    <a:pt x="115" y="21"/>
                  </a:cubicBezTo>
                  <a:lnTo>
                    <a:pt x="115" y="20"/>
                  </a:lnTo>
                  <a:close/>
                  <a:moveTo>
                    <a:pt x="115" y="21"/>
                  </a:moveTo>
                  <a:cubicBezTo>
                    <a:pt x="115" y="21"/>
                    <a:pt x="115" y="21"/>
                    <a:pt x="115" y="21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5" y="22"/>
                    <a:pt x="115" y="22"/>
                    <a:pt x="115" y="22"/>
                  </a:cubicBezTo>
                  <a:lnTo>
                    <a:pt x="115" y="21"/>
                  </a:lnTo>
                  <a:close/>
                  <a:moveTo>
                    <a:pt x="115" y="23"/>
                  </a:moveTo>
                  <a:cubicBezTo>
                    <a:pt x="115" y="23"/>
                    <a:pt x="115" y="23"/>
                    <a:pt x="115" y="23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5" y="23"/>
                    <a:pt x="115" y="23"/>
                    <a:pt x="115" y="23"/>
                  </a:cubicBezTo>
                  <a:close/>
                  <a:moveTo>
                    <a:pt x="115" y="23"/>
                  </a:moveTo>
                  <a:cubicBezTo>
                    <a:pt x="115" y="23"/>
                    <a:pt x="115" y="23"/>
                    <a:pt x="115" y="23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5" y="24"/>
                    <a:pt x="115" y="24"/>
                    <a:pt x="115" y="24"/>
                  </a:cubicBezTo>
                  <a:lnTo>
                    <a:pt x="115" y="23"/>
                  </a:lnTo>
                  <a:close/>
                  <a:moveTo>
                    <a:pt x="115" y="24"/>
                  </a:moveTo>
                  <a:cubicBezTo>
                    <a:pt x="115" y="24"/>
                    <a:pt x="115" y="24"/>
                    <a:pt x="115" y="24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5" y="25"/>
                    <a:pt x="115" y="25"/>
                    <a:pt x="115" y="25"/>
                  </a:cubicBezTo>
                  <a:lnTo>
                    <a:pt x="115" y="24"/>
                  </a:lnTo>
                  <a:close/>
                  <a:moveTo>
                    <a:pt x="115" y="25"/>
                  </a:moveTo>
                  <a:cubicBezTo>
                    <a:pt x="115" y="25"/>
                    <a:pt x="115" y="25"/>
                    <a:pt x="115" y="25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5" y="26"/>
                    <a:pt x="115" y="26"/>
                    <a:pt x="115" y="26"/>
                  </a:cubicBezTo>
                  <a:lnTo>
                    <a:pt x="115" y="25"/>
                  </a:lnTo>
                  <a:close/>
                  <a:moveTo>
                    <a:pt x="115" y="26"/>
                  </a:moveTo>
                  <a:cubicBezTo>
                    <a:pt x="115" y="26"/>
                    <a:pt x="115" y="26"/>
                    <a:pt x="115" y="26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5" y="27"/>
                    <a:pt x="115" y="27"/>
                    <a:pt x="115" y="27"/>
                  </a:cubicBezTo>
                  <a:lnTo>
                    <a:pt x="115" y="26"/>
                  </a:lnTo>
                  <a:close/>
                  <a:moveTo>
                    <a:pt x="115" y="27"/>
                  </a:moveTo>
                  <a:cubicBezTo>
                    <a:pt x="115" y="27"/>
                    <a:pt x="115" y="27"/>
                    <a:pt x="115" y="27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5" y="28"/>
                    <a:pt x="115" y="28"/>
                    <a:pt x="115" y="28"/>
                  </a:cubicBezTo>
                  <a:lnTo>
                    <a:pt x="115" y="27"/>
                  </a:ln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5" y="29"/>
                    <a:pt x="115" y="29"/>
                    <a:pt x="115" y="29"/>
                  </a:cubicBez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5" y="30"/>
                    <a:pt x="115" y="30"/>
                    <a:pt x="115" y="30"/>
                  </a:cubicBezTo>
                  <a:lnTo>
                    <a:pt x="115" y="29"/>
                  </a:lnTo>
                  <a:close/>
                  <a:moveTo>
                    <a:pt x="115" y="30"/>
                  </a:moveTo>
                  <a:cubicBezTo>
                    <a:pt x="115" y="30"/>
                    <a:pt x="115" y="30"/>
                    <a:pt x="115" y="30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7" y="32"/>
                    <a:pt x="117" y="32"/>
                    <a:pt x="117" y="32"/>
                  </a:cubicBezTo>
                  <a:cubicBezTo>
                    <a:pt x="115" y="31"/>
                    <a:pt x="115" y="31"/>
                    <a:pt x="115" y="31"/>
                  </a:cubicBezTo>
                  <a:lnTo>
                    <a:pt x="115" y="30"/>
                  </a:lnTo>
                  <a:close/>
                  <a:moveTo>
                    <a:pt x="115" y="32"/>
                  </a:moveTo>
                  <a:cubicBezTo>
                    <a:pt x="115" y="32"/>
                    <a:pt x="115" y="32"/>
                    <a:pt x="115" y="32"/>
                  </a:cubicBezTo>
                  <a:cubicBezTo>
                    <a:pt x="117" y="32"/>
                    <a:pt x="117" y="32"/>
                    <a:pt x="117" y="32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5" y="32"/>
                    <a:pt x="115" y="32"/>
                    <a:pt x="115" y="32"/>
                  </a:cubicBezTo>
                  <a:close/>
                  <a:moveTo>
                    <a:pt x="115" y="32"/>
                  </a:moveTo>
                  <a:cubicBezTo>
                    <a:pt x="115" y="32"/>
                    <a:pt x="115" y="32"/>
                    <a:pt x="115" y="32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5" y="33"/>
                    <a:pt x="115" y="33"/>
                    <a:pt x="115" y="33"/>
                  </a:cubicBezTo>
                  <a:lnTo>
                    <a:pt x="115" y="32"/>
                  </a:lnTo>
                  <a:close/>
                  <a:moveTo>
                    <a:pt x="114" y="6"/>
                  </a:moveTo>
                  <a:cubicBezTo>
                    <a:pt x="114" y="6"/>
                    <a:pt x="114" y="6"/>
                    <a:pt x="114" y="6"/>
                  </a:cubicBezTo>
                  <a:cubicBezTo>
                    <a:pt x="115" y="5"/>
                    <a:pt x="115" y="5"/>
                    <a:pt x="115" y="5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4" y="7"/>
                    <a:pt x="114" y="7"/>
                    <a:pt x="114" y="7"/>
                  </a:cubicBezTo>
                  <a:lnTo>
                    <a:pt x="114" y="6"/>
                  </a:lnTo>
                  <a:close/>
                  <a:moveTo>
                    <a:pt x="114" y="7"/>
                  </a:moveTo>
                  <a:cubicBezTo>
                    <a:pt x="114" y="7"/>
                    <a:pt x="114" y="7"/>
                    <a:pt x="114" y="7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4" y="8"/>
                    <a:pt x="114" y="8"/>
                    <a:pt x="114" y="8"/>
                  </a:cubicBezTo>
                  <a:lnTo>
                    <a:pt x="114" y="7"/>
                  </a:lnTo>
                  <a:close/>
                  <a:moveTo>
                    <a:pt x="114" y="8"/>
                  </a:moveTo>
                  <a:cubicBezTo>
                    <a:pt x="114" y="8"/>
                    <a:pt x="114" y="8"/>
                    <a:pt x="114" y="8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4" y="9"/>
                    <a:pt x="114" y="9"/>
                    <a:pt x="114" y="9"/>
                  </a:cubicBezTo>
                  <a:lnTo>
                    <a:pt x="114" y="8"/>
                  </a:lnTo>
                  <a:close/>
                  <a:moveTo>
                    <a:pt x="114" y="9"/>
                  </a:moveTo>
                  <a:cubicBezTo>
                    <a:pt x="114" y="9"/>
                    <a:pt x="114" y="9"/>
                    <a:pt x="114" y="9"/>
                  </a:cubicBezTo>
                  <a:cubicBezTo>
                    <a:pt x="115" y="9"/>
                    <a:pt x="115" y="9"/>
                    <a:pt x="115" y="9"/>
                  </a:cubicBezTo>
                  <a:cubicBezTo>
                    <a:pt x="115" y="10"/>
                    <a:pt x="115" y="10"/>
                    <a:pt x="115" y="10"/>
                  </a:cubicBezTo>
                  <a:cubicBezTo>
                    <a:pt x="114" y="10"/>
                    <a:pt x="114" y="10"/>
                    <a:pt x="114" y="10"/>
                  </a:cubicBezTo>
                  <a:lnTo>
                    <a:pt x="114" y="9"/>
                  </a:lnTo>
                  <a:close/>
                  <a:moveTo>
                    <a:pt x="114" y="11"/>
                  </a:moveTo>
                  <a:cubicBezTo>
                    <a:pt x="114" y="11"/>
                    <a:pt x="114" y="11"/>
                    <a:pt x="114" y="11"/>
                  </a:cubicBezTo>
                  <a:cubicBezTo>
                    <a:pt x="115" y="10"/>
                    <a:pt x="115" y="10"/>
                    <a:pt x="115" y="10"/>
                  </a:cubicBezTo>
                  <a:cubicBezTo>
                    <a:pt x="115" y="11"/>
                    <a:pt x="115" y="11"/>
                    <a:pt x="115" y="11"/>
                  </a:cubicBezTo>
                  <a:cubicBezTo>
                    <a:pt x="114" y="11"/>
                    <a:pt x="114" y="11"/>
                    <a:pt x="114" y="11"/>
                  </a:cubicBezTo>
                  <a:close/>
                  <a:moveTo>
                    <a:pt x="114" y="11"/>
                  </a:moveTo>
                  <a:cubicBezTo>
                    <a:pt x="114" y="11"/>
                    <a:pt x="114" y="11"/>
                    <a:pt x="114" y="11"/>
                  </a:cubicBezTo>
                  <a:cubicBezTo>
                    <a:pt x="115" y="11"/>
                    <a:pt x="115" y="11"/>
                    <a:pt x="115" y="11"/>
                  </a:cubicBezTo>
                  <a:cubicBezTo>
                    <a:pt x="115" y="12"/>
                    <a:pt x="115" y="12"/>
                    <a:pt x="115" y="12"/>
                  </a:cubicBezTo>
                  <a:cubicBezTo>
                    <a:pt x="114" y="12"/>
                    <a:pt x="114" y="12"/>
                    <a:pt x="114" y="12"/>
                  </a:cubicBezTo>
                  <a:lnTo>
                    <a:pt x="114" y="11"/>
                  </a:lnTo>
                  <a:close/>
                  <a:moveTo>
                    <a:pt x="114" y="12"/>
                  </a:moveTo>
                  <a:cubicBezTo>
                    <a:pt x="114" y="12"/>
                    <a:pt x="114" y="12"/>
                    <a:pt x="114" y="12"/>
                  </a:cubicBezTo>
                  <a:cubicBezTo>
                    <a:pt x="115" y="12"/>
                    <a:pt x="115" y="12"/>
                    <a:pt x="115" y="12"/>
                  </a:cubicBezTo>
                  <a:cubicBezTo>
                    <a:pt x="115" y="13"/>
                    <a:pt x="115" y="13"/>
                    <a:pt x="115" y="13"/>
                  </a:cubicBezTo>
                  <a:cubicBezTo>
                    <a:pt x="114" y="13"/>
                    <a:pt x="114" y="13"/>
                    <a:pt x="114" y="13"/>
                  </a:cubicBezTo>
                  <a:lnTo>
                    <a:pt x="114" y="12"/>
                  </a:lnTo>
                  <a:close/>
                  <a:moveTo>
                    <a:pt x="114" y="13"/>
                  </a:moveTo>
                  <a:cubicBezTo>
                    <a:pt x="114" y="13"/>
                    <a:pt x="114" y="13"/>
                    <a:pt x="114" y="13"/>
                  </a:cubicBezTo>
                  <a:cubicBezTo>
                    <a:pt x="115" y="13"/>
                    <a:pt x="115" y="13"/>
                    <a:pt x="115" y="13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4" y="14"/>
                    <a:pt x="114" y="14"/>
                    <a:pt x="114" y="14"/>
                  </a:cubicBezTo>
                  <a:lnTo>
                    <a:pt x="114" y="13"/>
                  </a:lnTo>
                  <a:close/>
                  <a:moveTo>
                    <a:pt x="114" y="14"/>
                  </a:moveTo>
                  <a:cubicBezTo>
                    <a:pt x="114" y="14"/>
                    <a:pt x="114" y="14"/>
                    <a:pt x="114" y="14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4" y="15"/>
                    <a:pt x="114" y="15"/>
                    <a:pt x="114" y="15"/>
                  </a:cubicBezTo>
                  <a:lnTo>
                    <a:pt x="114" y="14"/>
                  </a:lnTo>
                  <a:close/>
                  <a:moveTo>
                    <a:pt x="114" y="15"/>
                  </a:moveTo>
                  <a:cubicBezTo>
                    <a:pt x="114" y="15"/>
                    <a:pt x="114" y="15"/>
                    <a:pt x="114" y="15"/>
                  </a:cubicBezTo>
                  <a:cubicBezTo>
                    <a:pt x="115" y="15"/>
                    <a:pt x="115" y="15"/>
                    <a:pt x="115" y="15"/>
                  </a:cubicBezTo>
                  <a:cubicBezTo>
                    <a:pt x="115" y="16"/>
                    <a:pt x="115" y="16"/>
                    <a:pt x="115" y="16"/>
                  </a:cubicBezTo>
                  <a:cubicBezTo>
                    <a:pt x="114" y="17"/>
                    <a:pt x="114" y="17"/>
                    <a:pt x="114" y="17"/>
                  </a:cubicBezTo>
                  <a:lnTo>
                    <a:pt x="114" y="15"/>
                  </a:lnTo>
                  <a:close/>
                  <a:moveTo>
                    <a:pt x="114" y="17"/>
                  </a:moveTo>
                  <a:cubicBezTo>
                    <a:pt x="114" y="17"/>
                    <a:pt x="114" y="17"/>
                    <a:pt x="114" y="17"/>
                  </a:cubicBezTo>
                  <a:cubicBezTo>
                    <a:pt x="115" y="16"/>
                    <a:pt x="115" y="16"/>
                    <a:pt x="115" y="16"/>
                  </a:cubicBezTo>
                  <a:cubicBezTo>
                    <a:pt x="115" y="17"/>
                    <a:pt x="115" y="17"/>
                    <a:pt x="115" y="17"/>
                  </a:cubicBezTo>
                  <a:cubicBezTo>
                    <a:pt x="114" y="17"/>
                    <a:pt x="114" y="17"/>
                    <a:pt x="114" y="17"/>
                  </a:cubicBezTo>
                  <a:close/>
                  <a:moveTo>
                    <a:pt x="114" y="17"/>
                  </a:moveTo>
                  <a:cubicBezTo>
                    <a:pt x="114" y="17"/>
                    <a:pt x="114" y="17"/>
                    <a:pt x="114" y="17"/>
                  </a:cubicBezTo>
                  <a:cubicBezTo>
                    <a:pt x="115" y="17"/>
                    <a:pt x="115" y="17"/>
                    <a:pt x="115" y="17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14" y="18"/>
                    <a:pt x="114" y="18"/>
                    <a:pt x="114" y="18"/>
                  </a:cubicBezTo>
                  <a:lnTo>
                    <a:pt x="114" y="17"/>
                  </a:lnTo>
                  <a:close/>
                  <a:moveTo>
                    <a:pt x="114" y="18"/>
                  </a:moveTo>
                  <a:cubicBezTo>
                    <a:pt x="114" y="18"/>
                    <a:pt x="114" y="18"/>
                    <a:pt x="114" y="18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4" y="19"/>
                    <a:pt x="114" y="19"/>
                    <a:pt x="114" y="19"/>
                  </a:cubicBezTo>
                  <a:lnTo>
                    <a:pt x="114" y="18"/>
                  </a:ln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4" y="20"/>
                    <a:pt x="114" y="20"/>
                    <a:pt x="114" y="20"/>
                  </a:cubicBez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4" y="21"/>
                    <a:pt x="114" y="21"/>
                    <a:pt x="114" y="21"/>
                  </a:cubicBezTo>
                  <a:lnTo>
                    <a:pt x="114" y="20"/>
                  </a:lnTo>
                  <a:close/>
                  <a:moveTo>
                    <a:pt x="114" y="21"/>
                  </a:moveTo>
                  <a:cubicBezTo>
                    <a:pt x="114" y="21"/>
                    <a:pt x="114" y="21"/>
                    <a:pt x="114" y="21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5" y="22"/>
                    <a:pt x="115" y="22"/>
                    <a:pt x="115" y="22"/>
                  </a:cubicBezTo>
                  <a:cubicBezTo>
                    <a:pt x="114" y="23"/>
                    <a:pt x="114" y="23"/>
                    <a:pt x="114" y="23"/>
                  </a:cubicBezTo>
                  <a:lnTo>
                    <a:pt x="114" y="21"/>
                  </a:lnTo>
                  <a:close/>
                  <a:moveTo>
                    <a:pt x="114" y="23"/>
                  </a:moveTo>
                  <a:cubicBezTo>
                    <a:pt x="114" y="23"/>
                    <a:pt x="114" y="23"/>
                    <a:pt x="114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4" y="23"/>
                    <a:pt x="114" y="23"/>
                    <a:pt x="114" y="23"/>
                  </a:cubicBezTo>
                  <a:close/>
                  <a:moveTo>
                    <a:pt x="114" y="23"/>
                  </a:moveTo>
                  <a:cubicBezTo>
                    <a:pt x="114" y="23"/>
                    <a:pt x="114" y="23"/>
                    <a:pt x="114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5" y="24"/>
                    <a:pt x="115" y="24"/>
                    <a:pt x="115" y="24"/>
                  </a:cubicBezTo>
                  <a:cubicBezTo>
                    <a:pt x="114" y="24"/>
                    <a:pt x="114" y="24"/>
                    <a:pt x="114" y="24"/>
                  </a:cubicBezTo>
                  <a:lnTo>
                    <a:pt x="114" y="23"/>
                  </a:lnTo>
                  <a:close/>
                  <a:moveTo>
                    <a:pt x="114" y="24"/>
                  </a:moveTo>
                  <a:cubicBezTo>
                    <a:pt x="114" y="24"/>
                    <a:pt x="114" y="24"/>
                    <a:pt x="114" y="24"/>
                  </a:cubicBezTo>
                  <a:cubicBezTo>
                    <a:pt x="115" y="24"/>
                    <a:pt x="115" y="24"/>
                    <a:pt x="115" y="24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4" y="25"/>
                    <a:pt x="114" y="25"/>
                    <a:pt x="114" y="25"/>
                  </a:cubicBezTo>
                  <a:lnTo>
                    <a:pt x="114" y="24"/>
                  </a:lnTo>
                  <a:close/>
                  <a:moveTo>
                    <a:pt x="114" y="26"/>
                  </a:moveTo>
                  <a:cubicBezTo>
                    <a:pt x="114" y="26"/>
                    <a:pt x="114" y="26"/>
                    <a:pt x="114" y="26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4" y="26"/>
                    <a:pt x="114" y="26"/>
                    <a:pt x="114" y="26"/>
                  </a:cubicBezTo>
                  <a:close/>
                  <a:moveTo>
                    <a:pt x="114" y="26"/>
                  </a:moveTo>
                  <a:cubicBezTo>
                    <a:pt x="114" y="26"/>
                    <a:pt x="114" y="26"/>
                    <a:pt x="114" y="26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5" y="27"/>
                    <a:pt x="115" y="27"/>
                    <a:pt x="115" y="27"/>
                  </a:cubicBezTo>
                  <a:cubicBezTo>
                    <a:pt x="114" y="27"/>
                    <a:pt x="114" y="27"/>
                    <a:pt x="114" y="27"/>
                  </a:cubicBezTo>
                  <a:lnTo>
                    <a:pt x="114" y="26"/>
                  </a:lnTo>
                  <a:close/>
                  <a:moveTo>
                    <a:pt x="114" y="27"/>
                  </a:moveTo>
                  <a:cubicBezTo>
                    <a:pt x="114" y="27"/>
                    <a:pt x="114" y="27"/>
                    <a:pt x="114" y="27"/>
                  </a:cubicBezTo>
                  <a:cubicBezTo>
                    <a:pt x="115" y="27"/>
                    <a:pt x="115" y="27"/>
                    <a:pt x="115" y="27"/>
                  </a:cubicBezTo>
                  <a:cubicBezTo>
                    <a:pt x="115" y="28"/>
                    <a:pt x="115" y="28"/>
                    <a:pt x="115" y="28"/>
                  </a:cubicBezTo>
                  <a:cubicBezTo>
                    <a:pt x="114" y="28"/>
                    <a:pt x="114" y="28"/>
                    <a:pt x="114" y="28"/>
                  </a:cubicBezTo>
                  <a:lnTo>
                    <a:pt x="114" y="27"/>
                  </a:lnTo>
                  <a:close/>
                  <a:moveTo>
                    <a:pt x="114" y="29"/>
                  </a:moveTo>
                  <a:cubicBezTo>
                    <a:pt x="114" y="29"/>
                    <a:pt x="114" y="29"/>
                    <a:pt x="114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4" y="29"/>
                    <a:pt x="114" y="29"/>
                    <a:pt x="114" y="29"/>
                  </a:cubicBezTo>
                  <a:close/>
                  <a:moveTo>
                    <a:pt x="114" y="29"/>
                  </a:moveTo>
                  <a:cubicBezTo>
                    <a:pt x="114" y="29"/>
                    <a:pt x="114" y="29"/>
                    <a:pt x="114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4" y="30"/>
                    <a:pt x="114" y="30"/>
                    <a:pt x="114" y="30"/>
                  </a:cubicBezTo>
                  <a:lnTo>
                    <a:pt x="114" y="29"/>
                  </a:lnTo>
                  <a:close/>
                  <a:moveTo>
                    <a:pt x="114" y="30"/>
                  </a:moveTo>
                  <a:cubicBezTo>
                    <a:pt x="114" y="30"/>
                    <a:pt x="114" y="30"/>
                    <a:pt x="114" y="30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5" y="31"/>
                    <a:pt x="115" y="31"/>
                    <a:pt x="115" y="31"/>
                  </a:cubicBezTo>
                  <a:cubicBezTo>
                    <a:pt x="114" y="31"/>
                    <a:pt x="114" y="31"/>
                    <a:pt x="114" y="31"/>
                  </a:cubicBezTo>
                  <a:lnTo>
                    <a:pt x="114" y="30"/>
                  </a:ln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5" y="31"/>
                    <a:pt x="115" y="31"/>
                    <a:pt x="115" y="31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4" y="32"/>
                    <a:pt x="114" y="32"/>
                    <a:pt x="114" y="32"/>
                  </a:cubicBez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4" y="33"/>
                    <a:pt x="114" y="33"/>
                    <a:pt x="114" y="33"/>
                  </a:cubicBezTo>
                  <a:lnTo>
                    <a:pt x="114" y="32"/>
                  </a:lnTo>
                  <a:close/>
                  <a:moveTo>
                    <a:pt x="114" y="34"/>
                  </a:moveTo>
                  <a:cubicBezTo>
                    <a:pt x="114" y="34"/>
                    <a:pt x="114" y="34"/>
                    <a:pt x="114" y="34"/>
                  </a:cubicBezTo>
                  <a:cubicBezTo>
                    <a:pt x="114" y="33"/>
                    <a:pt x="114" y="33"/>
                    <a:pt x="114" y="33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5" y="34"/>
                    <a:pt x="115" y="34"/>
                    <a:pt x="115" y="34"/>
                  </a:cubicBezTo>
                  <a:cubicBezTo>
                    <a:pt x="115" y="34"/>
                    <a:pt x="115" y="34"/>
                    <a:pt x="115" y="34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7" y="34"/>
                    <a:pt x="117" y="34"/>
                    <a:pt x="117" y="34"/>
                  </a:cubicBezTo>
                  <a:lnTo>
                    <a:pt x="114" y="34"/>
                  </a:lnTo>
                  <a:close/>
                  <a:moveTo>
                    <a:pt x="146" y="43"/>
                  </a:moveTo>
                  <a:cubicBezTo>
                    <a:pt x="146" y="43"/>
                    <a:pt x="146" y="43"/>
                    <a:pt x="146" y="43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46" y="43"/>
                    <a:pt x="146" y="43"/>
                    <a:pt x="146" y="43"/>
                  </a:cubicBezTo>
                  <a:close/>
                  <a:moveTo>
                    <a:pt x="146" y="44"/>
                  </a:moveTo>
                  <a:cubicBezTo>
                    <a:pt x="146" y="44"/>
                    <a:pt x="146" y="44"/>
                    <a:pt x="146" y="44"/>
                  </a:cubicBezTo>
                  <a:cubicBezTo>
                    <a:pt x="151" y="44"/>
                    <a:pt x="151" y="44"/>
                    <a:pt x="151" y="44"/>
                  </a:cubicBezTo>
                  <a:cubicBezTo>
                    <a:pt x="151" y="44"/>
                    <a:pt x="151" y="44"/>
                    <a:pt x="151" y="44"/>
                  </a:cubicBezTo>
                  <a:cubicBezTo>
                    <a:pt x="146" y="44"/>
                    <a:pt x="146" y="44"/>
                    <a:pt x="146" y="44"/>
                  </a:cubicBezTo>
                  <a:close/>
                  <a:moveTo>
                    <a:pt x="146" y="45"/>
                  </a:moveTo>
                  <a:cubicBezTo>
                    <a:pt x="146" y="45"/>
                    <a:pt x="146" y="45"/>
                    <a:pt x="146" y="45"/>
                  </a:cubicBezTo>
                  <a:cubicBezTo>
                    <a:pt x="151" y="45"/>
                    <a:pt x="151" y="45"/>
                    <a:pt x="151" y="45"/>
                  </a:cubicBezTo>
                  <a:cubicBezTo>
                    <a:pt x="151" y="45"/>
                    <a:pt x="151" y="45"/>
                    <a:pt x="151" y="45"/>
                  </a:cubicBezTo>
                  <a:cubicBezTo>
                    <a:pt x="146" y="45"/>
                    <a:pt x="146" y="45"/>
                    <a:pt x="146" y="45"/>
                  </a:cubicBezTo>
                  <a:close/>
                  <a:moveTo>
                    <a:pt x="146" y="46"/>
                  </a:moveTo>
                  <a:cubicBezTo>
                    <a:pt x="146" y="46"/>
                    <a:pt x="146" y="46"/>
                    <a:pt x="146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46" y="46"/>
                    <a:pt x="146" y="46"/>
                    <a:pt x="146" y="46"/>
                  </a:cubicBezTo>
                  <a:close/>
                  <a:moveTo>
                    <a:pt x="146" y="47"/>
                  </a:moveTo>
                  <a:cubicBezTo>
                    <a:pt x="146" y="47"/>
                    <a:pt x="146" y="47"/>
                    <a:pt x="146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46" y="47"/>
                    <a:pt x="146" y="47"/>
                    <a:pt x="146" y="47"/>
                  </a:cubicBezTo>
                  <a:close/>
                  <a:moveTo>
                    <a:pt x="146" y="48"/>
                  </a:moveTo>
                  <a:cubicBezTo>
                    <a:pt x="146" y="48"/>
                    <a:pt x="146" y="48"/>
                    <a:pt x="146" y="48"/>
                  </a:cubicBezTo>
                  <a:cubicBezTo>
                    <a:pt x="151" y="48"/>
                    <a:pt x="151" y="48"/>
                    <a:pt x="151" y="48"/>
                  </a:cubicBezTo>
                  <a:cubicBezTo>
                    <a:pt x="151" y="48"/>
                    <a:pt x="151" y="48"/>
                    <a:pt x="151" y="48"/>
                  </a:cubicBezTo>
                  <a:cubicBezTo>
                    <a:pt x="146" y="48"/>
                    <a:pt x="146" y="48"/>
                    <a:pt x="146" y="48"/>
                  </a:cubicBezTo>
                  <a:close/>
                  <a:moveTo>
                    <a:pt x="146" y="49"/>
                  </a:moveTo>
                  <a:cubicBezTo>
                    <a:pt x="146" y="49"/>
                    <a:pt x="146" y="49"/>
                    <a:pt x="146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46" y="49"/>
                    <a:pt x="146" y="49"/>
                    <a:pt x="146" y="49"/>
                  </a:cubicBezTo>
                  <a:close/>
                  <a:moveTo>
                    <a:pt x="146" y="50"/>
                  </a:moveTo>
                  <a:cubicBezTo>
                    <a:pt x="146" y="50"/>
                    <a:pt x="146" y="50"/>
                    <a:pt x="146" y="50"/>
                  </a:cubicBezTo>
                  <a:cubicBezTo>
                    <a:pt x="151" y="50"/>
                    <a:pt x="151" y="50"/>
                    <a:pt x="151" y="50"/>
                  </a:cubicBezTo>
                  <a:cubicBezTo>
                    <a:pt x="151" y="50"/>
                    <a:pt x="151" y="50"/>
                    <a:pt x="151" y="50"/>
                  </a:cubicBezTo>
                  <a:cubicBezTo>
                    <a:pt x="146" y="50"/>
                    <a:pt x="146" y="50"/>
                    <a:pt x="146" y="50"/>
                  </a:cubicBezTo>
                  <a:close/>
                  <a:moveTo>
                    <a:pt x="146" y="51"/>
                  </a:moveTo>
                  <a:cubicBezTo>
                    <a:pt x="146" y="51"/>
                    <a:pt x="146" y="51"/>
                    <a:pt x="146" y="51"/>
                  </a:cubicBezTo>
                  <a:cubicBezTo>
                    <a:pt x="151" y="51"/>
                    <a:pt x="151" y="51"/>
                    <a:pt x="151" y="51"/>
                  </a:cubicBezTo>
                  <a:cubicBezTo>
                    <a:pt x="151" y="51"/>
                    <a:pt x="151" y="51"/>
                    <a:pt x="151" y="51"/>
                  </a:cubicBezTo>
                  <a:cubicBezTo>
                    <a:pt x="146" y="51"/>
                    <a:pt x="146" y="51"/>
                    <a:pt x="146" y="51"/>
                  </a:cubicBezTo>
                  <a:close/>
                  <a:moveTo>
                    <a:pt x="146" y="52"/>
                  </a:moveTo>
                  <a:cubicBezTo>
                    <a:pt x="146" y="52"/>
                    <a:pt x="146" y="52"/>
                    <a:pt x="146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46" y="52"/>
                    <a:pt x="146" y="52"/>
                    <a:pt x="146" y="52"/>
                  </a:cubicBezTo>
                  <a:close/>
                  <a:moveTo>
                    <a:pt x="146" y="52"/>
                  </a:moveTo>
                  <a:cubicBezTo>
                    <a:pt x="146" y="52"/>
                    <a:pt x="146" y="52"/>
                    <a:pt x="146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51" y="53"/>
                    <a:pt x="151" y="53"/>
                    <a:pt x="151" y="53"/>
                  </a:cubicBezTo>
                  <a:cubicBezTo>
                    <a:pt x="146" y="53"/>
                    <a:pt x="146" y="53"/>
                    <a:pt x="146" y="53"/>
                  </a:cubicBezTo>
                  <a:lnTo>
                    <a:pt x="146" y="52"/>
                  </a:lnTo>
                  <a:close/>
                  <a:moveTo>
                    <a:pt x="151" y="54"/>
                  </a:moveTo>
                  <a:cubicBezTo>
                    <a:pt x="151" y="54"/>
                    <a:pt x="151" y="54"/>
                    <a:pt x="151" y="54"/>
                  </a:cubicBezTo>
                  <a:cubicBezTo>
                    <a:pt x="146" y="54"/>
                    <a:pt x="146" y="54"/>
                    <a:pt x="146" y="54"/>
                  </a:cubicBezTo>
                  <a:cubicBezTo>
                    <a:pt x="146" y="54"/>
                    <a:pt x="146" y="54"/>
                    <a:pt x="146" y="54"/>
                  </a:cubicBezTo>
                  <a:cubicBezTo>
                    <a:pt x="151" y="54"/>
                    <a:pt x="151" y="54"/>
                    <a:pt x="151" y="54"/>
                  </a:cubicBezTo>
                  <a:close/>
                  <a:moveTo>
                    <a:pt x="47" y="39"/>
                  </a:moveTo>
                  <a:cubicBezTo>
                    <a:pt x="47" y="39"/>
                    <a:pt x="47" y="39"/>
                    <a:pt x="47" y="39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lnTo>
                    <a:pt x="47" y="39"/>
                  </a:lnTo>
                  <a:close/>
                  <a:moveTo>
                    <a:pt x="38" y="40"/>
                  </a:moveTo>
                  <a:cubicBezTo>
                    <a:pt x="38" y="40"/>
                    <a:pt x="38" y="40"/>
                    <a:pt x="38" y="40"/>
                  </a:cubicBezTo>
                  <a:cubicBezTo>
                    <a:pt x="38" y="46"/>
                    <a:pt x="38" y="46"/>
                    <a:pt x="38" y="46"/>
                  </a:cubicBezTo>
                  <a:cubicBezTo>
                    <a:pt x="47" y="46"/>
                    <a:pt x="47" y="46"/>
                    <a:pt x="47" y="46"/>
                  </a:cubicBezTo>
                  <a:cubicBezTo>
                    <a:pt x="47" y="39"/>
                    <a:pt x="47" y="39"/>
                    <a:pt x="47" y="39"/>
                  </a:cubicBezTo>
                  <a:lnTo>
                    <a:pt x="38" y="40"/>
                  </a:lnTo>
                  <a:close/>
                  <a:moveTo>
                    <a:pt x="47" y="43"/>
                  </a:moveTo>
                  <a:cubicBezTo>
                    <a:pt x="47" y="43"/>
                    <a:pt x="47" y="43"/>
                    <a:pt x="47" y="43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47" y="43"/>
                    <a:pt x="47" y="43"/>
                    <a:pt x="47" y="43"/>
                  </a:cubicBezTo>
                  <a:close/>
                  <a:moveTo>
                    <a:pt x="60" y="39"/>
                  </a:moveTo>
                  <a:cubicBezTo>
                    <a:pt x="60" y="39"/>
                    <a:pt x="60" y="39"/>
                    <a:pt x="60" y="39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0" y="39"/>
                    <a:pt x="60" y="39"/>
                    <a:pt x="60" y="39"/>
                  </a:cubicBezTo>
                  <a:close/>
                  <a:moveTo>
                    <a:pt x="47" y="44"/>
                  </a:moveTo>
                  <a:cubicBezTo>
                    <a:pt x="47" y="44"/>
                    <a:pt x="47" y="44"/>
                    <a:pt x="47" y="44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47" y="44"/>
                    <a:pt x="47" y="44"/>
                    <a:pt x="47" y="44"/>
                  </a:cubicBezTo>
                  <a:close/>
                  <a:moveTo>
                    <a:pt x="60" y="40"/>
                  </a:moveTo>
                  <a:cubicBezTo>
                    <a:pt x="60" y="40"/>
                    <a:pt x="60" y="40"/>
                    <a:pt x="60" y="40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0" y="40"/>
                    <a:pt x="60" y="40"/>
                    <a:pt x="60" y="40"/>
                  </a:cubicBezTo>
                  <a:close/>
                  <a:moveTo>
                    <a:pt x="63" y="38"/>
                  </a:moveTo>
                  <a:cubicBezTo>
                    <a:pt x="63" y="38"/>
                    <a:pt x="63" y="38"/>
                    <a:pt x="63" y="38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3" y="38"/>
                    <a:pt x="63" y="38"/>
                    <a:pt x="63" y="38"/>
                  </a:cubicBezTo>
                  <a:close/>
                  <a:moveTo>
                    <a:pt x="47" y="45"/>
                  </a:moveTo>
                  <a:cubicBezTo>
                    <a:pt x="47" y="45"/>
                    <a:pt x="47" y="45"/>
                    <a:pt x="47" y="45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47" y="44"/>
                    <a:pt x="47" y="44"/>
                    <a:pt x="47" y="44"/>
                  </a:cubicBezTo>
                  <a:lnTo>
                    <a:pt x="47" y="45"/>
                  </a:lnTo>
                  <a:close/>
                  <a:moveTo>
                    <a:pt x="47" y="46"/>
                  </a:moveTo>
                  <a:cubicBezTo>
                    <a:pt x="47" y="46"/>
                    <a:pt x="47" y="46"/>
                    <a:pt x="47" y="4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60" y="46"/>
                    <a:pt x="60" y="46"/>
                    <a:pt x="60" y="46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47" y="46"/>
                    <a:pt x="47" y="46"/>
                    <a:pt x="47" y="46"/>
                  </a:cubicBezTo>
                  <a:close/>
                  <a:moveTo>
                    <a:pt x="47" y="46"/>
                  </a:moveTo>
                  <a:cubicBezTo>
                    <a:pt x="47" y="46"/>
                    <a:pt x="47" y="46"/>
                    <a:pt x="47" y="46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47" y="45"/>
                    <a:pt x="47" y="45"/>
                    <a:pt x="47" y="45"/>
                  </a:cubicBezTo>
                  <a:lnTo>
                    <a:pt x="47" y="46"/>
                  </a:lnTo>
                  <a:close/>
                  <a:moveTo>
                    <a:pt x="100" y="14"/>
                  </a:moveTo>
                  <a:cubicBezTo>
                    <a:pt x="100" y="14"/>
                    <a:pt x="100" y="14"/>
                    <a:pt x="100" y="14"/>
                  </a:cubicBezTo>
                  <a:cubicBezTo>
                    <a:pt x="101" y="14"/>
                    <a:pt x="101" y="14"/>
                    <a:pt x="101" y="14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0" y="12"/>
                    <a:pt x="100" y="12"/>
                    <a:pt x="100" y="12"/>
                  </a:cubicBezTo>
                  <a:lnTo>
                    <a:pt x="100" y="14"/>
                  </a:lnTo>
                  <a:close/>
                  <a:moveTo>
                    <a:pt x="100" y="11"/>
                  </a:moveTo>
                  <a:cubicBezTo>
                    <a:pt x="100" y="11"/>
                    <a:pt x="100" y="11"/>
                    <a:pt x="100" y="11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1" y="8"/>
                    <a:pt x="101" y="8"/>
                    <a:pt x="101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0" y="8"/>
                    <a:pt x="100" y="8"/>
                    <a:pt x="100" y="8"/>
                  </a:cubicBezTo>
                  <a:lnTo>
                    <a:pt x="100" y="11"/>
                  </a:lnTo>
                  <a:close/>
                  <a:moveTo>
                    <a:pt x="103" y="29"/>
                  </a:moveTo>
                  <a:cubicBezTo>
                    <a:pt x="103" y="29"/>
                    <a:pt x="103" y="29"/>
                    <a:pt x="103" y="29"/>
                  </a:cubicBezTo>
                  <a:cubicBezTo>
                    <a:pt x="103" y="32"/>
                    <a:pt x="103" y="32"/>
                    <a:pt x="103" y="32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4" y="29"/>
                    <a:pt x="104" y="29"/>
                    <a:pt x="104" y="29"/>
                  </a:cubicBezTo>
                  <a:cubicBezTo>
                    <a:pt x="106" y="29"/>
                    <a:pt x="106" y="29"/>
                    <a:pt x="106" y="29"/>
                  </a:cubicBezTo>
                  <a:cubicBezTo>
                    <a:pt x="106" y="29"/>
                    <a:pt x="106" y="29"/>
                    <a:pt x="106" y="29"/>
                  </a:cubicBezTo>
                  <a:lnTo>
                    <a:pt x="103" y="29"/>
                  </a:lnTo>
                  <a:close/>
                  <a:moveTo>
                    <a:pt x="104" y="8"/>
                  </a:moveTo>
                  <a:cubicBezTo>
                    <a:pt x="104" y="8"/>
                    <a:pt x="104" y="8"/>
                    <a:pt x="104" y="8"/>
                  </a:cubicBezTo>
                  <a:cubicBezTo>
                    <a:pt x="104" y="5"/>
                    <a:pt x="104" y="5"/>
                    <a:pt x="104" y="5"/>
                  </a:cubicBezTo>
                  <a:cubicBezTo>
                    <a:pt x="106" y="5"/>
                    <a:pt x="106" y="5"/>
                    <a:pt x="106" y="5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3" y="8"/>
                    <a:pt x="103" y="8"/>
                    <a:pt x="103" y="8"/>
                  </a:cubicBezTo>
                  <a:lnTo>
                    <a:pt x="104" y="8"/>
                  </a:lnTo>
                  <a:close/>
                  <a:moveTo>
                    <a:pt x="104" y="3"/>
                  </a:moveTo>
                  <a:cubicBezTo>
                    <a:pt x="104" y="3"/>
                    <a:pt x="104" y="3"/>
                    <a:pt x="104" y="3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4"/>
                    <a:pt x="106" y="4"/>
                    <a:pt x="106" y="4"/>
                  </a:cubicBezTo>
                  <a:cubicBezTo>
                    <a:pt x="104" y="5"/>
                    <a:pt x="104" y="5"/>
                    <a:pt x="104" y="5"/>
                  </a:cubicBezTo>
                  <a:lnTo>
                    <a:pt x="104" y="3"/>
                  </a:lnTo>
                  <a:close/>
                  <a:moveTo>
                    <a:pt x="60" y="41"/>
                  </a:moveTo>
                  <a:cubicBezTo>
                    <a:pt x="60" y="41"/>
                    <a:pt x="60" y="41"/>
                    <a:pt x="60" y="41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0" y="41"/>
                    <a:pt x="60" y="41"/>
                    <a:pt x="60" y="41"/>
                  </a:cubicBezTo>
                  <a:close/>
                  <a:moveTo>
                    <a:pt x="100" y="23"/>
                  </a:moveTo>
                  <a:cubicBezTo>
                    <a:pt x="100" y="23"/>
                    <a:pt x="100" y="23"/>
                    <a:pt x="100" y="23"/>
                  </a:cubicBezTo>
                  <a:cubicBezTo>
                    <a:pt x="101" y="23"/>
                    <a:pt x="101" y="23"/>
                    <a:pt x="101" y="23"/>
                  </a:cubicBezTo>
                  <a:cubicBezTo>
                    <a:pt x="101" y="22"/>
                    <a:pt x="101" y="22"/>
                    <a:pt x="101" y="22"/>
                  </a:cubicBezTo>
                  <a:cubicBezTo>
                    <a:pt x="101" y="21"/>
                    <a:pt x="101" y="21"/>
                    <a:pt x="101" y="21"/>
                  </a:cubicBezTo>
                  <a:cubicBezTo>
                    <a:pt x="101" y="21"/>
                    <a:pt x="101" y="21"/>
                    <a:pt x="101" y="21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0" y="21"/>
                    <a:pt x="100" y="21"/>
                    <a:pt x="100" y="21"/>
                  </a:cubicBezTo>
                  <a:lnTo>
                    <a:pt x="100" y="23"/>
                  </a:lnTo>
                  <a:close/>
                  <a:moveTo>
                    <a:pt x="100" y="20"/>
                  </a:moveTo>
                  <a:cubicBezTo>
                    <a:pt x="100" y="20"/>
                    <a:pt x="100" y="20"/>
                    <a:pt x="100" y="2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0" y="18"/>
                    <a:pt x="100" y="18"/>
                    <a:pt x="100" y="18"/>
                  </a:cubicBezTo>
                  <a:lnTo>
                    <a:pt x="100" y="20"/>
                  </a:lnTo>
                  <a:close/>
                  <a:moveTo>
                    <a:pt x="100" y="17"/>
                  </a:moveTo>
                  <a:cubicBezTo>
                    <a:pt x="100" y="17"/>
                    <a:pt x="100" y="17"/>
                    <a:pt x="100" y="17"/>
                  </a:cubicBezTo>
                  <a:cubicBezTo>
                    <a:pt x="101" y="17"/>
                    <a:pt x="101" y="17"/>
                    <a:pt x="101" y="17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0" y="15"/>
                    <a:pt x="100" y="15"/>
                    <a:pt x="100" y="15"/>
                  </a:cubicBezTo>
                  <a:lnTo>
                    <a:pt x="100" y="17"/>
                  </a:lnTo>
                  <a:close/>
                  <a:moveTo>
                    <a:pt x="71" y="42"/>
                  </a:moveTo>
                  <a:cubicBezTo>
                    <a:pt x="71" y="42"/>
                    <a:pt x="71" y="42"/>
                    <a:pt x="71" y="42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71" y="41"/>
                    <a:pt x="71" y="41"/>
                    <a:pt x="71" y="41"/>
                  </a:cubicBezTo>
                  <a:lnTo>
                    <a:pt x="71" y="42"/>
                  </a:lnTo>
                  <a:close/>
                  <a:moveTo>
                    <a:pt x="104" y="26"/>
                  </a:moveTo>
                  <a:cubicBezTo>
                    <a:pt x="104" y="26"/>
                    <a:pt x="104" y="26"/>
                    <a:pt x="104" y="26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23"/>
                    <a:pt x="104" y="23"/>
                    <a:pt x="104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3" y="26"/>
                    <a:pt x="103" y="26"/>
                    <a:pt x="103" y="26"/>
                  </a:cubicBezTo>
                  <a:lnTo>
                    <a:pt x="104" y="26"/>
                  </a:lnTo>
                  <a:close/>
                  <a:moveTo>
                    <a:pt x="104" y="11"/>
                  </a:moveTo>
                  <a:cubicBezTo>
                    <a:pt x="104" y="11"/>
                    <a:pt x="104" y="11"/>
                    <a:pt x="104" y="11"/>
                  </a:cubicBezTo>
                  <a:cubicBezTo>
                    <a:pt x="104" y="9"/>
                    <a:pt x="104" y="9"/>
                    <a:pt x="104" y="9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6" y="8"/>
                    <a:pt x="106" y="8"/>
                    <a:pt x="106" y="8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3" y="11"/>
                    <a:pt x="103" y="11"/>
                    <a:pt x="103" y="11"/>
                  </a:cubicBezTo>
                  <a:lnTo>
                    <a:pt x="104" y="11"/>
                  </a:lnTo>
                  <a:close/>
                  <a:moveTo>
                    <a:pt x="104" y="23"/>
                  </a:moveTo>
                  <a:cubicBezTo>
                    <a:pt x="104" y="23"/>
                    <a:pt x="104" y="23"/>
                    <a:pt x="104" y="23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0"/>
                    <a:pt x="104" y="20"/>
                    <a:pt x="104" y="20"/>
                  </a:cubicBezTo>
                  <a:cubicBezTo>
                    <a:pt x="104" y="20"/>
                    <a:pt x="104" y="20"/>
                    <a:pt x="104" y="20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23"/>
                    <a:pt x="103" y="23"/>
                    <a:pt x="103" y="23"/>
                  </a:cubicBezTo>
                  <a:lnTo>
                    <a:pt x="104" y="23"/>
                  </a:lnTo>
                  <a:close/>
                  <a:moveTo>
                    <a:pt x="104" y="29"/>
                  </a:moveTo>
                  <a:cubicBezTo>
                    <a:pt x="104" y="29"/>
                    <a:pt x="104" y="29"/>
                    <a:pt x="104" y="29"/>
                  </a:cubicBezTo>
                  <a:cubicBezTo>
                    <a:pt x="104" y="27"/>
                    <a:pt x="104" y="27"/>
                    <a:pt x="104" y="27"/>
                  </a:cubicBezTo>
                  <a:cubicBezTo>
                    <a:pt x="104" y="27"/>
                    <a:pt x="104" y="27"/>
                    <a:pt x="104" y="27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3" y="29"/>
                    <a:pt x="103" y="29"/>
                    <a:pt x="103" y="29"/>
                  </a:cubicBezTo>
                  <a:lnTo>
                    <a:pt x="104" y="29"/>
                  </a:lnTo>
                  <a:close/>
                  <a:moveTo>
                    <a:pt x="104" y="14"/>
                  </a:moveTo>
                  <a:cubicBezTo>
                    <a:pt x="104" y="14"/>
                    <a:pt x="104" y="14"/>
                    <a:pt x="104" y="14"/>
                  </a:cubicBezTo>
                  <a:cubicBezTo>
                    <a:pt x="104" y="12"/>
                    <a:pt x="104" y="12"/>
                    <a:pt x="104" y="12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6" y="11"/>
                    <a:pt x="106" y="11"/>
                    <a:pt x="106" y="11"/>
                  </a:cubicBezTo>
                  <a:cubicBezTo>
                    <a:pt x="106" y="10"/>
                    <a:pt x="106" y="10"/>
                    <a:pt x="106" y="10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3" y="14"/>
                    <a:pt x="103" y="14"/>
                    <a:pt x="103" y="14"/>
                  </a:cubicBezTo>
                  <a:lnTo>
                    <a:pt x="104" y="14"/>
                  </a:lnTo>
                  <a:close/>
                  <a:moveTo>
                    <a:pt x="104" y="20"/>
                  </a:moveTo>
                  <a:cubicBezTo>
                    <a:pt x="104" y="20"/>
                    <a:pt x="104" y="20"/>
                    <a:pt x="104" y="20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3" y="20"/>
                    <a:pt x="103" y="20"/>
                    <a:pt x="103" y="20"/>
                  </a:cubicBezTo>
                  <a:lnTo>
                    <a:pt x="104" y="20"/>
                  </a:lnTo>
                  <a:close/>
                  <a:moveTo>
                    <a:pt x="104" y="17"/>
                  </a:moveTo>
                  <a:cubicBezTo>
                    <a:pt x="104" y="17"/>
                    <a:pt x="104" y="17"/>
                    <a:pt x="104" y="17"/>
                  </a:cubicBezTo>
                  <a:cubicBezTo>
                    <a:pt x="104" y="15"/>
                    <a:pt x="104" y="15"/>
                    <a:pt x="104" y="15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6" y="14"/>
                    <a:pt x="106" y="14"/>
                    <a:pt x="106" y="14"/>
                  </a:cubicBezTo>
                  <a:cubicBezTo>
                    <a:pt x="106" y="14"/>
                    <a:pt x="106" y="14"/>
                    <a:pt x="106" y="14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3" y="17"/>
                    <a:pt x="103" y="17"/>
                    <a:pt x="103" y="17"/>
                  </a:cubicBezTo>
                  <a:lnTo>
                    <a:pt x="104" y="17"/>
                  </a:lnTo>
                  <a:close/>
                  <a:moveTo>
                    <a:pt x="103" y="3"/>
                  </a:moveTo>
                  <a:cubicBezTo>
                    <a:pt x="103" y="3"/>
                    <a:pt x="103" y="3"/>
                    <a:pt x="103" y="3"/>
                  </a:cubicBezTo>
                  <a:cubicBezTo>
                    <a:pt x="101" y="3"/>
                    <a:pt x="101" y="3"/>
                    <a:pt x="101" y="3"/>
                  </a:cubicBezTo>
                  <a:cubicBezTo>
                    <a:pt x="101" y="3"/>
                    <a:pt x="101" y="3"/>
                    <a:pt x="101" y="3"/>
                  </a:cubicBezTo>
                  <a:cubicBezTo>
                    <a:pt x="100" y="3"/>
                    <a:pt x="100" y="3"/>
                    <a:pt x="100" y="3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3" y="5"/>
                    <a:pt x="103" y="5"/>
                    <a:pt x="103" y="5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3" y="3"/>
                    <a:pt x="103" y="3"/>
                    <a:pt x="103" y="3"/>
                  </a:cubicBezTo>
                  <a:close/>
                  <a:moveTo>
                    <a:pt x="103" y="5"/>
                  </a:moveTo>
                  <a:cubicBezTo>
                    <a:pt x="103" y="5"/>
                    <a:pt x="103" y="5"/>
                    <a:pt x="103" y="5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103" y="3"/>
                    <a:pt x="103" y="3"/>
                    <a:pt x="103" y="3"/>
                  </a:cubicBezTo>
                  <a:lnTo>
                    <a:pt x="103" y="5"/>
                  </a:lnTo>
                  <a:close/>
                  <a:moveTo>
                    <a:pt x="67" y="42"/>
                  </a:moveTo>
                  <a:cubicBezTo>
                    <a:pt x="67" y="42"/>
                    <a:pt x="67" y="42"/>
                    <a:pt x="67" y="42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67" y="41"/>
                    <a:pt x="67" y="41"/>
                    <a:pt x="67" y="41"/>
                  </a:cubicBezTo>
                  <a:lnTo>
                    <a:pt x="67" y="42"/>
                  </a:lnTo>
                  <a:close/>
                  <a:moveTo>
                    <a:pt x="67" y="43"/>
                  </a:moveTo>
                  <a:cubicBezTo>
                    <a:pt x="67" y="43"/>
                    <a:pt x="67" y="43"/>
                    <a:pt x="67" y="43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67" y="42"/>
                    <a:pt x="67" y="42"/>
                    <a:pt x="67" y="42"/>
                  </a:cubicBezTo>
                  <a:lnTo>
                    <a:pt x="67" y="43"/>
                  </a:lnTo>
                  <a:close/>
                  <a:moveTo>
                    <a:pt x="67" y="43"/>
                  </a:moveTo>
                  <a:cubicBezTo>
                    <a:pt x="67" y="43"/>
                    <a:pt x="67" y="43"/>
                    <a:pt x="67" y="43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67" y="43"/>
                    <a:pt x="67" y="43"/>
                    <a:pt x="67" y="43"/>
                  </a:cubicBezTo>
                  <a:close/>
                  <a:moveTo>
                    <a:pt x="67" y="41"/>
                  </a:moveTo>
                  <a:cubicBezTo>
                    <a:pt x="67" y="41"/>
                    <a:pt x="67" y="41"/>
                    <a:pt x="67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67" y="41"/>
                    <a:pt x="67" y="41"/>
                    <a:pt x="67" y="41"/>
                  </a:cubicBezTo>
                  <a:close/>
                  <a:moveTo>
                    <a:pt x="71" y="37"/>
                  </a:moveTo>
                  <a:cubicBezTo>
                    <a:pt x="71" y="37"/>
                    <a:pt x="71" y="37"/>
                    <a:pt x="71" y="37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71" y="37"/>
                    <a:pt x="71" y="37"/>
                    <a:pt x="71" y="37"/>
                  </a:cubicBezTo>
                  <a:close/>
                  <a:moveTo>
                    <a:pt x="67" y="40"/>
                  </a:moveTo>
                  <a:cubicBezTo>
                    <a:pt x="67" y="40"/>
                    <a:pt x="67" y="40"/>
                    <a:pt x="67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67" y="40"/>
                    <a:pt x="67" y="40"/>
                    <a:pt x="67" y="40"/>
                  </a:cubicBezTo>
                  <a:close/>
                  <a:moveTo>
                    <a:pt x="60" y="42"/>
                  </a:moveTo>
                  <a:cubicBezTo>
                    <a:pt x="60" y="42"/>
                    <a:pt x="60" y="42"/>
                    <a:pt x="60" y="42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0" y="41"/>
                    <a:pt x="60" y="41"/>
                    <a:pt x="60" y="41"/>
                  </a:cubicBezTo>
                  <a:lnTo>
                    <a:pt x="60" y="42"/>
                  </a:lnTo>
                  <a:close/>
                  <a:moveTo>
                    <a:pt x="67" y="39"/>
                  </a:moveTo>
                  <a:cubicBezTo>
                    <a:pt x="67" y="39"/>
                    <a:pt x="67" y="39"/>
                    <a:pt x="67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67" y="39"/>
                    <a:pt x="67" y="39"/>
                    <a:pt x="67" y="39"/>
                  </a:cubicBez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1" y="39"/>
                    <a:pt x="71" y="39"/>
                    <a:pt x="71" y="39"/>
                  </a:cubicBezTo>
                  <a:close/>
                  <a:moveTo>
                    <a:pt x="71" y="40"/>
                  </a:moveTo>
                  <a:cubicBezTo>
                    <a:pt x="71" y="40"/>
                    <a:pt x="71" y="40"/>
                    <a:pt x="71" y="40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1" y="40"/>
                    <a:pt x="71" y="40"/>
                    <a:pt x="71" y="40"/>
                  </a:cubicBezTo>
                  <a:close/>
                  <a:moveTo>
                    <a:pt x="71" y="41"/>
                  </a:moveTo>
                  <a:cubicBezTo>
                    <a:pt x="71" y="41"/>
                    <a:pt x="71" y="41"/>
                    <a:pt x="71" y="41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1" y="41"/>
                    <a:pt x="71" y="41"/>
                    <a:pt x="71" y="41"/>
                  </a:cubicBez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4" y="38"/>
                    <a:pt x="74" y="38"/>
                    <a:pt x="74" y="38"/>
                  </a:cubicBezTo>
                  <a:cubicBezTo>
                    <a:pt x="74" y="38"/>
                    <a:pt x="74" y="38"/>
                    <a:pt x="74" y="38"/>
                  </a:cubicBezTo>
                  <a:cubicBezTo>
                    <a:pt x="71" y="38"/>
                    <a:pt x="71" y="38"/>
                    <a:pt x="71" y="38"/>
                  </a:cubicBezTo>
                  <a:lnTo>
                    <a:pt x="71" y="39"/>
                  </a:lnTo>
                  <a:close/>
                  <a:moveTo>
                    <a:pt x="67" y="45"/>
                  </a:moveTo>
                  <a:cubicBezTo>
                    <a:pt x="67" y="45"/>
                    <a:pt x="67" y="45"/>
                    <a:pt x="67" y="45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67" y="45"/>
                    <a:pt x="67" y="45"/>
                    <a:pt x="67" y="45"/>
                  </a:cubicBezTo>
                  <a:close/>
                  <a:moveTo>
                    <a:pt x="74" y="37"/>
                  </a:moveTo>
                  <a:cubicBezTo>
                    <a:pt x="74" y="37"/>
                    <a:pt x="74" y="37"/>
                    <a:pt x="74" y="37"/>
                  </a:cubicBezTo>
                  <a:cubicBezTo>
                    <a:pt x="71" y="37"/>
                    <a:pt x="71" y="37"/>
                    <a:pt x="71" y="37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74" y="37"/>
                    <a:pt x="74" y="37"/>
                    <a:pt x="74" y="37"/>
                  </a:cubicBezTo>
                  <a:close/>
                  <a:moveTo>
                    <a:pt x="67" y="44"/>
                  </a:moveTo>
                  <a:cubicBezTo>
                    <a:pt x="67" y="44"/>
                    <a:pt x="67" y="44"/>
                    <a:pt x="67" y="44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67" y="44"/>
                    <a:pt x="67" y="44"/>
                    <a:pt x="67" y="44"/>
                  </a:cubicBezTo>
                  <a:close/>
                  <a:moveTo>
                    <a:pt x="67" y="39"/>
                  </a:moveTo>
                  <a:cubicBezTo>
                    <a:pt x="67" y="39"/>
                    <a:pt x="67" y="39"/>
                    <a:pt x="67" y="39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67" y="38"/>
                    <a:pt x="67" y="38"/>
                    <a:pt x="67" y="38"/>
                  </a:cubicBezTo>
                  <a:lnTo>
                    <a:pt x="67" y="39"/>
                  </a:lnTo>
                  <a:close/>
                  <a:moveTo>
                    <a:pt x="60" y="46"/>
                  </a:moveTo>
                  <a:cubicBezTo>
                    <a:pt x="60" y="46"/>
                    <a:pt x="60" y="46"/>
                    <a:pt x="60" y="46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60" y="45"/>
                    <a:pt x="60" y="45"/>
                    <a:pt x="60" y="45"/>
                  </a:cubicBezTo>
                  <a:lnTo>
                    <a:pt x="60" y="46"/>
                  </a:lnTo>
                  <a:close/>
                  <a:moveTo>
                    <a:pt x="60" y="45"/>
                  </a:moveTo>
                  <a:cubicBezTo>
                    <a:pt x="60" y="45"/>
                    <a:pt x="60" y="45"/>
                    <a:pt x="60" y="45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0" y="44"/>
                    <a:pt x="60" y="44"/>
                    <a:pt x="60" y="44"/>
                  </a:cubicBezTo>
                  <a:lnTo>
                    <a:pt x="60" y="45"/>
                  </a:lnTo>
                  <a:close/>
                  <a:moveTo>
                    <a:pt x="67" y="38"/>
                  </a:moveTo>
                  <a:cubicBezTo>
                    <a:pt x="67" y="38"/>
                    <a:pt x="67" y="38"/>
                    <a:pt x="67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7" y="38"/>
                    <a:pt x="67" y="38"/>
                    <a:pt x="67" y="38"/>
                  </a:cubicBezTo>
                  <a:close/>
                  <a:moveTo>
                    <a:pt x="64" y="39"/>
                  </a:moveTo>
                  <a:cubicBezTo>
                    <a:pt x="64" y="39"/>
                    <a:pt x="64" y="39"/>
                    <a:pt x="64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4" y="39"/>
                    <a:pt x="64" y="39"/>
                    <a:pt x="64" y="39"/>
                  </a:cubicBezTo>
                  <a:close/>
                  <a:moveTo>
                    <a:pt x="60" y="42"/>
                  </a:moveTo>
                  <a:cubicBezTo>
                    <a:pt x="60" y="42"/>
                    <a:pt x="60" y="42"/>
                    <a:pt x="60" y="42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60" y="42"/>
                    <a:pt x="60" y="42"/>
                    <a:pt x="60" y="42"/>
                  </a:cubicBezTo>
                  <a:close/>
                  <a:moveTo>
                    <a:pt x="60" y="44"/>
                  </a:moveTo>
                  <a:cubicBezTo>
                    <a:pt x="60" y="44"/>
                    <a:pt x="60" y="44"/>
                    <a:pt x="60" y="44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0" y="44"/>
                    <a:pt x="60" y="44"/>
                    <a:pt x="60" y="44"/>
                  </a:cubicBezTo>
                  <a:close/>
                  <a:moveTo>
                    <a:pt x="60" y="43"/>
                  </a:moveTo>
                  <a:cubicBezTo>
                    <a:pt x="60" y="43"/>
                    <a:pt x="60" y="43"/>
                    <a:pt x="60" y="43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0" y="43"/>
                    <a:pt x="60" y="43"/>
                    <a:pt x="60" y="43"/>
                  </a:cubicBezTo>
                  <a:close/>
                  <a:moveTo>
                    <a:pt x="64" y="43"/>
                  </a:moveTo>
                  <a:cubicBezTo>
                    <a:pt x="64" y="43"/>
                    <a:pt x="64" y="43"/>
                    <a:pt x="64" y="43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4" y="43"/>
                    <a:pt x="64" y="43"/>
                    <a:pt x="64" y="43"/>
                  </a:cubicBezTo>
                  <a:close/>
                  <a:moveTo>
                    <a:pt x="64" y="45"/>
                  </a:moveTo>
                  <a:cubicBezTo>
                    <a:pt x="64" y="45"/>
                    <a:pt x="64" y="45"/>
                    <a:pt x="64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4" y="45"/>
                    <a:pt x="64" y="45"/>
                    <a:pt x="64" y="45"/>
                  </a:cubicBezTo>
                  <a:close/>
                  <a:moveTo>
                    <a:pt x="64" y="40"/>
                  </a:moveTo>
                  <a:cubicBezTo>
                    <a:pt x="64" y="40"/>
                    <a:pt x="64" y="40"/>
                    <a:pt x="64" y="40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4" y="40"/>
                    <a:pt x="64" y="40"/>
                    <a:pt x="64" y="40"/>
                  </a:cubicBezTo>
                  <a:close/>
                  <a:moveTo>
                    <a:pt x="64" y="45"/>
                  </a:moveTo>
                  <a:cubicBezTo>
                    <a:pt x="64" y="45"/>
                    <a:pt x="64" y="45"/>
                    <a:pt x="64" y="45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4" y="44"/>
                    <a:pt x="64" y="44"/>
                    <a:pt x="64" y="44"/>
                  </a:cubicBezTo>
                  <a:lnTo>
                    <a:pt x="64" y="45"/>
                  </a:lnTo>
                  <a:close/>
                  <a:moveTo>
                    <a:pt x="64" y="44"/>
                  </a:moveTo>
                  <a:cubicBezTo>
                    <a:pt x="64" y="44"/>
                    <a:pt x="64" y="44"/>
                    <a:pt x="64" y="44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64" y="43"/>
                    <a:pt x="64" y="43"/>
                    <a:pt x="64" y="43"/>
                  </a:cubicBezTo>
                  <a:lnTo>
                    <a:pt x="64" y="44"/>
                  </a:lnTo>
                  <a:close/>
                  <a:moveTo>
                    <a:pt x="64" y="41"/>
                  </a:moveTo>
                  <a:cubicBezTo>
                    <a:pt x="64" y="41"/>
                    <a:pt x="64" y="41"/>
                    <a:pt x="64" y="41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4" y="40"/>
                    <a:pt x="64" y="40"/>
                    <a:pt x="64" y="40"/>
                  </a:cubicBezTo>
                  <a:lnTo>
                    <a:pt x="64" y="41"/>
                  </a:lnTo>
                  <a:close/>
                  <a:moveTo>
                    <a:pt x="64" y="42"/>
                  </a:moveTo>
                  <a:cubicBezTo>
                    <a:pt x="64" y="42"/>
                    <a:pt x="64" y="42"/>
                    <a:pt x="64" y="42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4" y="41"/>
                    <a:pt x="64" y="41"/>
                    <a:pt x="64" y="41"/>
                  </a:cubicBezTo>
                  <a:lnTo>
                    <a:pt x="64" y="42"/>
                  </a:lnTo>
                  <a:close/>
                  <a:moveTo>
                    <a:pt x="64" y="42"/>
                  </a:moveTo>
                  <a:cubicBezTo>
                    <a:pt x="64" y="42"/>
                    <a:pt x="64" y="42"/>
                    <a:pt x="64" y="42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4" y="42"/>
                    <a:pt x="64" y="42"/>
                    <a:pt x="64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8"/>
            <p:cNvSpPr>
              <a:spLocks noEditPoints="1"/>
            </p:cNvSpPr>
            <p:nvPr/>
          </p:nvSpPr>
          <p:spPr bwMode="auto">
            <a:xfrm>
              <a:off x="1193" y="4158"/>
              <a:ext cx="482" cy="141"/>
            </a:xfrm>
            <a:custGeom>
              <a:avLst/>
              <a:gdLst>
                <a:gd name="T0" fmla="*/ 0 w 186"/>
                <a:gd name="T1" fmla="*/ 53 h 53"/>
                <a:gd name="T2" fmla="*/ 81 w 186"/>
                <a:gd name="T3" fmla="*/ 11 h 53"/>
                <a:gd name="T4" fmla="*/ 155 w 186"/>
                <a:gd name="T5" fmla="*/ 31 h 53"/>
                <a:gd name="T6" fmla="*/ 76 w 186"/>
                <a:gd name="T7" fmla="*/ 4 h 53"/>
                <a:gd name="T8" fmla="*/ 96 w 186"/>
                <a:gd name="T9" fmla="*/ 49 h 53"/>
                <a:gd name="T10" fmla="*/ 95 w 186"/>
                <a:gd name="T11" fmla="*/ 52 h 53"/>
                <a:gd name="T12" fmla="*/ 154 w 186"/>
                <a:gd name="T13" fmla="*/ 15 h 53"/>
                <a:gd name="T14" fmla="*/ 99 w 186"/>
                <a:gd name="T15" fmla="*/ 17 h 53"/>
                <a:gd name="T16" fmla="*/ 18 w 186"/>
                <a:gd name="T17" fmla="*/ 19 h 53"/>
                <a:gd name="T18" fmla="*/ 15 w 186"/>
                <a:gd name="T19" fmla="*/ 21 h 53"/>
                <a:gd name="T20" fmla="*/ 19 w 186"/>
                <a:gd name="T21" fmla="*/ 20 h 53"/>
                <a:gd name="T22" fmla="*/ 23 w 186"/>
                <a:gd name="T23" fmla="*/ 32 h 53"/>
                <a:gd name="T24" fmla="*/ 25 w 186"/>
                <a:gd name="T25" fmla="*/ 32 h 53"/>
                <a:gd name="T26" fmla="*/ 29 w 186"/>
                <a:gd name="T27" fmla="*/ 17 h 53"/>
                <a:gd name="T28" fmla="*/ 49 w 186"/>
                <a:gd name="T29" fmla="*/ 18 h 53"/>
                <a:gd name="T30" fmla="*/ 59 w 186"/>
                <a:gd name="T31" fmla="*/ 4 h 53"/>
                <a:gd name="T32" fmla="*/ 31 w 186"/>
                <a:gd name="T33" fmla="*/ 2 h 53"/>
                <a:gd name="T34" fmla="*/ 22 w 186"/>
                <a:gd name="T35" fmla="*/ 5 h 53"/>
                <a:gd name="T36" fmla="*/ 67 w 186"/>
                <a:gd name="T37" fmla="*/ 31 h 53"/>
                <a:gd name="T38" fmla="*/ 75 w 186"/>
                <a:gd name="T39" fmla="*/ 31 h 53"/>
                <a:gd name="T40" fmla="*/ 78 w 186"/>
                <a:gd name="T41" fmla="*/ 29 h 53"/>
                <a:gd name="T42" fmla="*/ 83 w 186"/>
                <a:gd name="T43" fmla="*/ 26 h 53"/>
                <a:gd name="T44" fmla="*/ 93 w 186"/>
                <a:gd name="T45" fmla="*/ 19 h 53"/>
                <a:gd name="T46" fmla="*/ 103 w 186"/>
                <a:gd name="T47" fmla="*/ 17 h 53"/>
                <a:gd name="T48" fmla="*/ 107 w 186"/>
                <a:gd name="T49" fmla="*/ 21 h 53"/>
                <a:gd name="T50" fmla="*/ 117 w 186"/>
                <a:gd name="T51" fmla="*/ 21 h 53"/>
                <a:gd name="T52" fmla="*/ 20 w 186"/>
                <a:gd name="T53" fmla="*/ 35 h 53"/>
                <a:gd name="T54" fmla="*/ 28 w 186"/>
                <a:gd name="T55" fmla="*/ 41 h 53"/>
                <a:gd name="T56" fmla="*/ 31 w 186"/>
                <a:gd name="T57" fmla="*/ 41 h 53"/>
                <a:gd name="T58" fmla="*/ 33 w 186"/>
                <a:gd name="T59" fmla="*/ 35 h 53"/>
                <a:gd name="T60" fmla="*/ 36 w 186"/>
                <a:gd name="T61" fmla="*/ 47 h 53"/>
                <a:gd name="T62" fmla="*/ 40 w 186"/>
                <a:gd name="T63" fmla="*/ 47 h 53"/>
                <a:gd name="T64" fmla="*/ 41 w 186"/>
                <a:gd name="T65" fmla="*/ 41 h 53"/>
                <a:gd name="T66" fmla="*/ 43 w 186"/>
                <a:gd name="T67" fmla="*/ 48 h 53"/>
                <a:gd name="T68" fmla="*/ 46 w 186"/>
                <a:gd name="T69" fmla="*/ 48 h 53"/>
                <a:gd name="T70" fmla="*/ 49 w 186"/>
                <a:gd name="T71" fmla="*/ 48 h 53"/>
                <a:gd name="T72" fmla="*/ 52 w 186"/>
                <a:gd name="T73" fmla="*/ 41 h 53"/>
                <a:gd name="T74" fmla="*/ 55 w 186"/>
                <a:gd name="T75" fmla="*/ 48 h 53"/>
                <a:gd name="T76" fmla="*/ 57 w 186"/>
                <a:gd name="T77" fmla="*/ 41 h 53"/>
                <a:gd name="T78" fmla="*/ 61 w 186"/>
                <a:gd name="T79" fmla="*/ 48 h 53"/>
                <a:gd name="T80" fmla="*/ 64 w 186"/>
                <a:gd name="T81" fmla="*/ 41 h 53"/>
                <a:gd name="T82" fmla="*/ 71 w 186"/>
                <a:gd name="T83" fmla="*/ 41 h 53"/>
                <a:gd name="T84" fmla="*/ 77 w 186"/>
                <a:gd name="T85" fmla="*/ 33 h 53"/>
                <a:gd name="T86" fmla="*/ 84 w 186"/>
                <a:gd name="T87" fmla="*/ 48 h 53"/>
                <a:gd name="T88" fmla="*/ 89 w 186"/>
                <a:gd name="T89" fmla="*/ 33 h 53"/>
                <a:gd name="T90" fmla="*/ 99 w 186"/>
                <a:gd name="T91" fmla="*/ 41 h 53"/>
                <a:gd name="T92" fmla="*/ 105 w 186"/>
                <a:gd name="T93" fmla="*/ 34 h 53"/>
                <a:gd name="T94" fmla="*/ 112 w 186"/>
                <a:gd name="T95" fmla="*/ 48 h 53"/>
                <a:gd name="T96" fmla="*/ 114 w 186"/>
                <a:gd name="T97" fmla="*/ 48 h 53"/>
                <a:gd name="T98" fmla="*/ 117 w 186"/>
                <a:gd name="T99" fmla="*/ 34 h 53"/>
                <a:gd name="T100" fmla="*/ 143 w 186"/>
                <a:gd name="T101" fmla="*/ 18 h 53"/>
                <a:gd name="T102" fmla="*/ 141 w 186"/>
                <a:gd name="T103" fmla="*/ 17 h 53"/>
                <a:gd name="T104" fmla="*/ 134 w 186"/>
                <a:gd name="T105" fmla="*/ 33 h 53"/>
                <a:gd name="T106" fmla="*/ 127 w 186"/>
                <a:gd name="T107" fmla="*/ 32 h 53"/>
                <a:gd name="T108" fmla="*/ 123 w 186"/>
                <a:gd name="T109" fmla="*/ 22 h 53"/>
                <a:gd name="T110" fmla="*/ 120 w 186"/>
                <a:gd name="T111" fmla="*/ 18 h 53"/>
                <a:gd name="T112" fmla="*/ 122 w 186"/>
                <a:gd name="T113" fmla="*/ 41 h 53"/>
                <a:gd name="T114" fmla="*/ 125 w 186"/>
                <a:gd name="T115" fmla="*/ 33 h 53"/>
                <a:gd name="T116" fmla="*/ 155 w 186"/>
                <a:gd name="T117" fmla="*/ 49 h 53"/>
                <a:gd name="T118" fmla="*/ 162 w 186"/>
                <a:gd name="T119" fmla="*/ 40 h 53"/>
                <a:gd name="T120" fmla="*/ 162 w 186"/>
                <a:gd name="T121" fmla="*/ 40 h 53"/>
                <a:gd name="T122" fmla="*/ 177 w 186"/>
                <a:gd name="T123" fmla="*/ 49 h 53"/>
                <a:gd name="T124" fmla="*/ 181 w 186"/>
                <a:gd name="T125" fmla="*/ 4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86" h="53">
                  <a:moveTo>
                    <a:pt x="3" y="53"/>
                  </a:moveTo>
                  <a:cubicBezTo>
                    <a:pt x="94" y="51"/>
                    <a:pt x="94" y="51"/>
                    <a:pt x="94" y="51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3" y="52"/>
                    <a:pt x="3" y="52"/>
                    <a:pt x="3" y="52"/>
                  </a:cubicBezTo>
                  <a:lnTo>
                    <a:pt x="3" y="53"/>
                  </a:lnTo>
                  <a:close/>
                  <a:moveTo>
                    <a:pt x="4" y="50"/>
                  </a:moveTo>
                  <a:cubicBezTo>
                    <a:pt x="4" y="50"/>
                    <a:pt x="4" y="50"/>
                    <a:pt x="4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4" y="50"/>
                    <a:pt x="4" y="50"/>
                    <a:pt x="4" y="50"/>
                  </a:cubicBezTo>
                  <a:cubicBezTo>
                    <a:pt x="3" y="51"/>
                    <a:pt x="3" y="51"/>
                    <a:pt x="3" y="51"/>
                  </a:cubicBezTo>
                  <a:lnTo>
                    <a:pt x="4" y="50"/>
                  </a:lnTo>
                  <a:close/>
                  <a:moveTo>
                    <a:pt x="3" y="50"/>
                  </a:moveTo>
                  <a:cubicBezTo>
                    <a:pt x="3" y="50"/>
                    <a:pt x="3" y="50"/>
                    <a:pt x="3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0"/>
                    <a:pt x="2" y="50"/>
                    <a:pt x="2" y="50"/>
                  </a:cubicBezTo>
                  <a:lnTo>
                    <a:pt x="3" y="50"/>
                  </a:ln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6" y="49"/>
                    <a:pt x="5" y="49"/>
                    <a:pt x="5" y="49"/>
                  </a:cubicBezTo>
                  <a:cubicBezTo>
                    <a:pt x="5" y="51"/>
                    <a:pt x="5" y="51"/>
                    <a:pt x="5" y="51"/>
                  </a:cubicBezTo>
                  <a:lnTo>
                    <a:pt x="5" y="49"/>
                  </a:lnTo>
                  <a:close/>
                  <a:moveTo>
                    <a:pt x="10" y="47"/>
                  </a:moveTo>
                  <a:cubicBezTo>
                    <a:pt x="10" y="47"/>
                    <a:pt x="10" y="47"/>
                    <a:pt x="10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9" y="48"/>
                    <a:pt x="9" y="48"/>
                    <a:pt x="9" y="48"/>
                  </a:cubicBezTo>
                  <a:cubicBezTo>
                    <a:pt x="9" y="47"/>
                    <a:pt x="9" y="47"/>
                    <a:pt x="9" y="47"/>
                  </a:cubicBezTo>
                  <a:lnTo>
                    <a:pt x="10" y="47"/>
                  </a:lnTo>
                  <a:close/>
                  <a:moveTo>
                    <a:pt x="0" y="53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0" y="53"/>
                    <a:pt x="0" y="53"/>
                    <a:pt x="0" y="53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5" y="51"/>
                    <a:pt x="5" y="51"/>
                    <a:pt x="5" y="51"/>
                  </a:cubicBezTo>
                  <a:lnTo>
                    <a:pt x="5" y="52"/>
                  </a:lnTo>
                  <a:close/>
                  <a:moveTo>
                    <a:pt x="76" y="7"/>
                  </a:moveTo>
                  <a:cubicBezTo>
                    <a:pt x="76" y="7"/>
                    <a:pt x="76" y="7"/>
                    <a:pt x="76" y="7"/>
                  </a:cubicBezTo>
                  <a:cubicBezTo>
                    <a:pt x="76" y="9"/>
                    <a:pt x="76" y="9"/>
                    <a:pt x="76" y="9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8" y="8"/>
                    <a:pt x="77" y="8"/>
                  </a:cubicBezTo>
                  <a:cubicBezTo>
                    <a:pt x="76" y="7"/>
                    <a:pt x="76" y="7"/>
                    <a:pt x="76" y="7"/>
                  </a:cubicBezTo>
                  <a:close/>
                  <a:moveTo>
                    <a:pt x="99" y="13"/>
                  </a:moveTo>
                  <a:cubicBezTo>
                    <a:pt x="99" y="13"/>
                    <a:pt x="99" y="13"/>
                    <a:pt x="99" y="13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102" y="13"/>
                    <a:pt x="102" y="13"/>
                    <a:pt x="102" y="13"/>
                  </a:cubicBezTo>
                  <a:lnTo>
                    <a:pt x="99" y="13"/>
                  </a:lnTo>
                  <a:close/>
                  <a:moveTo>
                    <a:pt x="10" y="48"/>
                  </a:moveTo>
                  <a:cubicBezTo>
                    <a:pt x="10" y="48"/>
                    <a:pt x="10" y="48"/>
                    <a:pt x="10" y="48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8" y="48"/>
                    <a:pt x="8" y="48"/>
                    <a:pt x="8" y="48"/>
                  </a:cubicBezTo>
                  <a:lnTo>
                    <a:pt x="10" y="48"/>
                  </a:lnTo>
                  <a:close/>
                  <a:moveTo>
                    <a:pt x="87" y="12"/>
                  </a:moveTo>
                  <a:cubicBezTo>
                    <a:pt x="87" y="12"/>
                    <a:pt x="87" y="12"/>
                    <a:pt x="87" y="12"/>
                  </a:cubicBezTo>
                  <a:cubicBezTo>
                    <a:pt x="87" y="12"/>
                    <a:pt x="85" y="11"/>
                    <a:pt x="84" y="11"/>
                  </a:cubicBezTo>
                  <a:cubicBezTo>
                    <a:pt x="83" y="11"/>
                    <a:pt x="81" y="10"/>
                    <a:pt x="81" y="10"/>
                  </a:cubicBezTo>
                  <a:cubicBezTo>
                    <a:pt x="81" y="11"/>
                    <a:pt x="81" y="11"/>
                    <a:pt x="81" y="11"/>
                  </a:cubicBezTo>
                  <a:cubicBezTo>
                    <a:pt x="81" y="11"/>
                    <a:pt x="82" y="12"/>
                    <a:pt x="83" y="12"/>
                  </a:cubicBezTo>
                  <a:cubicBezTo>
                    <a:pt x="85" y="13"/>
                    <a:pt x="87" y="13"/>
                    <a:pt x="87" y="13"/>
                  </a:cubicBezTo>
                  <a:lnTo>
                    <a:pt x="87" y="12"/>
                  </a:lnTo>
                  <a:close/>
                  <a:moveTo>
                    <a:pt x="92" y="13"/>
                  </a:moveTo>
                  <a:cubicBezTo>
                    <a:pt x="92" y="13"/>
                    <a:pt x="92" y="13"/>
                    <a:pt x="92" y="13"/>
                  </a:cubicBezTo>
                  <a:cubicBezTo>
                    <a:pt x="91" y="12"/>
                    <a:pt x="88" y="12"/>
                    <a:pt x="88" y="12"/>
                  </a:cubicBezTo>
                  <a:cubicBezTo>
                    <a:pt x="88" y="13"/>
                    <a:pt x="88" y="13"/>
                    <a:pt x="8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8" y="13"/>
                    <a:pt x="93" y="13"/>
                    <a:pt x="92" y="13"/>
                  </a:cubicBez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11" y="50"/>
                    <a:pt x="11" y="50"/>
                  </a:cubicBezTo>
                  <a:close/>
                  <a:moveTo>
                    <a:pt x="181" y="49"/>
                  </a:moveTo>
                  <a:cubicBezTo>
                    <a:pt x="181" y="49"/>
                    <a:pt x="181" y="49"/>
                    <a:pt x="181" y="49"/>
                  </a:cubicBezTo>
                  <a:cubicBezTo>
                    <a:pt x="181" y="40"/>
                    <a:pt x="181" y="40"/>
                    <a:pt x="181" y="40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83" y="49"/>
                    <a:pt x="183" y="49"/>
                    <a:pt x="183" y="49"/>
                  </a:cubicBezTo>
                  <a:cubicBezTo>
                    <a:pt x="183" y="49"/>
                    <a:pt x="183" y="49"/>
                    <a:pt x="183" y="49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86" y="32"/>
                    <a:pt x="186" y="32"/>
                    <a:pt x="186" y="32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56" y="32"/>
                    <a:pt x="155" y="32"/>
                    <a:pt x="155" y="32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4" y="40"/>
                    <a:pt x="154" y="40"/>
                    <a:pt x="154" y="40"/>
                  </a:cubicBezTo>
                  <a:cubicBezTo>
                    <a:pt x="154" y="40"/>
                    <a:pt x="154" y="40"/>
                    <a:pt x="154" y="39"/>
                  </a:cubicBezTo>
                  <a:cubicBezTo>
                    <a:pt x="154" y="37"/>
                    <a:pt x="154" y="32"/>
                    <a:pt x="154" y="32"/>
                  </a:cubicBezTo>
                  <a:cubicBezTo>
                    <a:pt x="154" y="32"/>
                    <a:pt x="151" y="32"/>
                    <a:pt x="148" y="31"/>
                  </a:cubicBezTo>
                  <a:cubicBezTo>
                    <a:pt x="145" y="31"/>
                    <a:pt x="143" y="31"/>
                    <a:pt x="143" y="31"/>
                  </a:cubicBezTo>
                  <a:cubicBezTo>
                    <a:pt x="143" y="31"/>
                    <a:pt x="143" y="38"/>
                    <a:pt x="143" y="40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2" y="31"/>
                    <a:pt x="142" y="31"/>
                    <a:pt x="142" y="31"/>
                  </a:cubicBezTo>
                  <a:cubicBezTo>
                    <a:pt x="142" y="31"/>
                    <a:pt x="142" y="31"/>
                    <a:pt x="142" y="31"/>
                  </a:cubicBezTo>
                  <a:cubicBezTo>
                    <a:pt x="186" y="32"/>
                    <a:pt x="186" y="32"/>
                    <a:pt x="186" y="32"/>
                  </a:cubicBezTo>
                  <a:cubicBezTo>
                    <a:pt x="186" y="30"/>
                    <a:pt x="186" y="30"/>
                    <a:pt x="186" y="30"/>
                  </a:cubicBezTo>
                  <a:cubicBezTo>
                    <a:pt x="173" y="30"/>
                    <a:pt x="173" y="30"/>
                    <a:pt x="173" y="30"/>
                  </a:cubicBezTo>
                  <a:cubicBezTo>
                    <a:pt x="170" y="10"/>
                    <a:pt x="170" y="10"/>
                    <a:pt x="170" y="10"/>
                  </a:cubicBezTo>
                  <a:cubicBezTo>
                    <a:pt x="170" y="10"/>
                    <a:pt x="167" y="10"/>
                    <a:pt x="165" y="10"/>
                  </a:cubicBezTo>
                  <a:cubicBezTo>
                    <a:pt x="163" y="10"/>
                    <a:pt x="159" y="10"/>
                    <a:pt x="159" y="10"/>
                  </a:cubicBezTo>
                  <a:cubicBezTo>
                    <a:pt x="159" y="10"/>
                    <a:pt x="159" y="10"/>
                    <a:pt x="159" y="10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8" y="13"/>
                    <a:pt x="158" y="13"/>
                    <a:pt x="156" y="14"/>
                  </a:cubicBezTo>
                  <a:cubicBezTo>
                    <a:pt x="154" y="14"/>
                    <a:pt x="154" y="15"/>
                    <a:pt x="154" y="15"/>
                  </a:cubicBezTo>
                  <a:cubicBezTo>
                    <a:pt x="154" y="21"/>
                    <a:pt x="154" y="21"/>
                    <a:pt x="154" y="21"/>
                  </a:cubicBezTo>
                  <a:cubicBezTo>
                    <a:pt x="153" y="22"/>
                    <a:pt x="153" y="22"/>
                    <a:pt x="153" y="22"/>
                  </a:cubicBezTo>
                  <a:cubicBezTo>
                    <a:pt x="153" y="22"/>
                    <a:pt x="153" y="21"/>
                    <a:pt x="153" y="21"/>
                  </a:cubicBezTo>
                  <a:cubicBezTo>
                    <a:pt x="153" y="20"/>
                    <a:pt x="152" y="20"/>
                    <a:pt x="150" y="20"/>
                  </a:cubicBezTo>
                  <a:cubicBezTo>
                    <a:pt x="150" y="19"/>
                    <a:pt x="149" y="19"/>
                    <a:pt x="149" y="19"/>
                  </a:cubicBezTo>
                  <a:cubicBezTo>
                    <a:pt x="148" y="13"/>
                    <a:pt x="148" y="13"/>
                    <a:pt x="148" y="13"/>
                  </a:cubicBezTo>
                  <a:cubicBezTo>
                    <a:pt x="148" y="13"/>
                    <a:pt x="129" y="13"/>
                    <a:pt x="117" y="13"/>
                  </a:cubicBezTo>
                  <a:cubicBezTo>
                    <a:pt x="117" y="13"/>
                    <a:pt x="117" y="13"/>
                    <a:pt x="117" y="13"/>
                  </a:cubicBezTo>
                  <a:cubicBezTo>
                    <a:pt x="117" y="13"/>
                    <a:pt x="89" y="11"/>
                    <a:pt x="85" y="10"/>
                  </a:cubicBezTo>
                  <a:cubicBezTo>
                    <a:pt x="82" y="9"/>
                    <a:pt x="78" y="7"/>
                    <a:pt x="77" y="6"/>
                  </a:cubicBezTo>
                  <a:cubicBezTo>
                    <a:pt x="76" y="4"/>
                    <a:pt x="76" y="4"/>
                    <a:pt x="76" y="4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34"/>
                    <a:pt x="13" y="34"/>
                    <a:pt x="13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118" y="33"/>
                    <a:pt x="118" y="33"/>
                    <a:pt x="118" y="33"/>
                  </a:cubicBezTo>
                  <a:cubicBezTo>
                    <a:pt x="120" y="33"/>
                    <a:pt x="120" y="33"/>
                    <a:pt x="120" y="33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19" y="41"/>
                    <a:pt x="119" y="41"/>
                    <a:pt x="119" y="41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9" y="48"/>
                    <a:pt x="109" y="48"/>
                    <a:pt x="109" y="48"/>
                  </a:cubicBezTo>
                  <a:cubicBezTo>
                    <a:pt x="109" y="48"/>
                    <a:pt x="109" y="48"/>
                    <a:pt x="109" y="48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3" y="50"/>
                    <a:pt x="93" y="50"/>
                    <a:pt x="93" y="50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7" y="51"/>
                    <a:pt x="7" y="51"/>
                    <a:pt x="7" y="51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123" y="51"/>
                    <a:pt x="123" y="51"/>
                    <a:pt x="123" y="51"/>
                  </a:cubicBezTo>
                  <a:cubicBezTo>
                    <a:pt x="148" y="53"/>
                    <a:pt x="148" y="53"/>
                    <a:pt x="148" y="53"/>
                  </a:cubicBezTo>
                  <a:cubicBezTo>
                    <a:pt x="186" y="53"/>
                    <a:pt x="186" y="53"/>
                    <a:pt x="186" y="53"/>
                  </a:cubicBezTo>
                  <a:cubicBezTo>
                    <a:pt x="186" y="49"/>
                    <a:pt x="186" y="49"/>
                    <a:pt x="186" y="49"/>
                  </a:cubicBezTo>
                  <a:lnTo>
                    <a:pt x="181" y="49"/>
                  </a:lnTo>
                  <a:close/>
                  <a:moveTo>
                    <a:pt x="181" y="32"/>
                  </a:moveTo>
                  <a:cubicBezTo>
                    <a:pt x="181" y="32"/>
                    <a:pt x="181" y="32"/>
                    <a:pt x="181" y="32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81" y="40"/>
                    <a:pt x="181" y="40"/>
                    <a:pt x="181" y="40"/>
                  </a:cubicBezTo>
                  <a:lnTo>
                    <a:pt x="181" y="32"/>
                  </a:lnTo>
                  <a:close/>
                  <a:moveTo>
                    <a:pt x="160" y="10"/>
                  </a:moveTo>
                  <a:cubicBezTo>
                    <a:pt x="160" y="10"/>
                    <a:pt x="160" y="10"/>
                    <a:pt x="160" y="10"/>
                  </a:cubicBezTo>
                  <a:cubicBezTo>
                    <a:pt x="160" y="10"/>
                    <a:pt x="161" y="10"/>
                    <a:pt x="163" y="10"/>
                  </a:cubicBezTo>
                  <a:cubicBezTo>
                    <a:pt x="165" y="10"/>
                    <a:pt x="170" y="11"/>
                    <a:pt x="170" y="11"/>
                  </a:cubicBezTo>
                  <a:cubicBezTo>
                    <a:pt x="170" y="11"/>
                    <a:pt x="166" y="11"/>
                    <a:pt x="164" y="11"/>
                  </a:cubicBezTo>
                  <a:cubicBezTo>
                    <a:pt x="162" y="11"/>
                    <a:pt x="160" y="10"/>
                    <a:pt x="160" y="10"/>
                  </a:cubicBezTo>
                  <a:cubicBezTo>
                    <a:pt x="160" y="13"/>
                    <a:pt x="160" y="13"/>
                    <a:pt x="160" y="13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9" y="10"/>
                    <a:pt x="159" y="10"/>
                    <a:pt x="159" y="10"/>
                  </a:cubicBezTo>
                  <a:lnTo>
                    <a:pt x="160" y="10"/>
                  </a:lnTo>
                  <a:close/>
                  <a:moveTo>
                    <a:pt x="159" y="13"/>
                  </a:moveTo>
                  <a:cubicBezTo>
                    <a:pt x="159" y="13"/>
                    <a:pt x="159" y="13"/>
                    <a:pt x="159" y="13"/>
                  </a:cubicBezTo>
                  <a:cubicBezTo>
                    <a:pt x="164" y="12"/>
                    <a:pt x="170" y="11"/>
                    <a:pt x="170" y="11"/>
                  </a:cubicBezTo>
                  <a:cubicBezTo>
                    <a:pt x="172" y="30"/>
                    <a:pt x="172" y="30"/>
                    <a:pt x="172" y="30"/>
                  </a:cubicBezTo>
                  <a:cubicBezTo>
                    <a:pt x="172" y="30"/>
                    <a:pt x="172" y="30"/>
                    <a:pt x="172" y="30"/>
                  </a:cubicBezTo>
                  <a:cubicBezTo>
                    <a:pt x="169" y="11"/>
                    <a:pt x="169" y="11"/>
                    <a:pt x="169" y="11"/>
                  </a:cubicBezTo>
                  <a:cubicBezTo>
                    <a:pt x="169" y="11"/>
                    <a:pt x="162" y="13"/>
                    <a:pt x="159" y="14"/>
                  </a:cubicBezTo>
                  <a:cubicBezTo>
                    <a:pt x="156" y="15"/>
                    <a:pt x="155" y="16"/>
                    <a:pt x="155" y="16"/>
                  </a:cubicBezTo>
                  <a:cubicBezTo>
                    <a:pt x="155" y="29"/>
                    <a:pt x="155" y="29"/>
                    <a:pt x="155" y="29"/>
                  </a:cubicBezTo>
                  <a:cubicBezTo>
                    <a:pt x="154" y="15"/>
                    <a:pt x="154" y="15"/>
                    <a:pt x="154" y="15"/>
                  </a:cubicBezTo>
                  <a:cubicBezTo>
                    <a:pt x="154" y="15"/>
                    <a:pt x="154" y="14"/>
                    <a:pt x="159" y="13"/>
                  </a:cubicBez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4" y="21"/>
                    <a:pt x="114" y="21"/>
                    <a:pt x="114" y="21"/>
                  </a:cubicBezTo>
                  <a:lnTo>
                    <a:pt x="114" y="20"/>
                  </a:lnTo>
                  <a:close/>
                  <a:moveTo>
                    <a:pt x="112" y="17"/>
                  </a:moveTo>
                  <a:cubicBezTo>
                    <a:pt x="112" y="17"/>
                    <a:pt x="112" y="17"/>
                    <a:pt x="112" y="17"/>
                  </a:cubicBezTo>
                  <a:cubicBezTo>
                    <a:pt x="114" y="17"/>
                    <a:pt x="114" y="17"/>
                    <a:pt x="114" y="17"/>
                  </a:cubicBezTo>
                  <a:cubicBezTo>
                    <a:pt x="114" y="19"/>
                    <a:pt x="114" y="19"/>
                    <a:pt x="114" y="19"/>
                  </a:cubicBezTo>
                  <a:cubicBezTo>
                    <a:pt x="112" y="19"/>
                    <a:pt x="112" y="19"/>
                    <a:pt x="112" y="19"/>
                  </a:cubicBezTo>
                  <a:lnTo>
                    <a:pt x="112" y="17"/>
                  </a:lnTo>
                  <a:close/>
                  <a:moveTo>
                    <a:pt x="111" y="22"/>
                  </a:moveTo>
                  <a:cubicBezTo>
                    <a:pt x="111" y="22"/>
                    <a:pt x="111" y="22"/>
                    <a:pt x="111" y="22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3" y="23"/>
                    <a:pt x="113" y="23"/>
                    <a:pt x="113" y="23"/>
                  </a:cubicBezTo>
                  <a:cubicBezTo>
                    <a:pt x="111" y="23"/>
                    <a:pt x="111" y="23"/>
                    <a:pt x="111" y="23"/>
                  </a:cubicBezTo>
                  <a:lnTo>
                    <a:pt x="111" y="22"/>
                  </a:lnTo>
                  <a:close/>
                  <a:moveTo>
                    <a:pt x="109" y="19"/>
                  </a:moveTo>
                  <a:cubicBezTo>
                    <a:pt x="109" y="19"/>
                    <a:pt x="109" y="19"/>
                    <a:pt x="109" y="19"/>
                  </a:cubicBezTo>
                  <a:cubicBezTo>
                    <a:pt x="111" y="19"/>
                    <a:pt x="111" y="19"/>
                    <a:pt x="111" y="19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09" y="21"/>
                    <a:pt x="109" y="21"/>
                    <a:pt x="109" y="21"/>
                  </a:cubicBezTo>
                  <a:lnTo>
                    <a:pt x="109" y="19"/>
                  </a:lnTo>
                  <a:close/>
                  <a:moveTo>
                    <a:pt x="98" y="13"/>
                  </a:moveTo>
                  <a:cubicBezTo>
                    <a:pt x="98" y="13"/>
                    <a:pt x="98" y="13"/>
                    <a:pt x="98" y="13"/>
                  </a:cubicBezTo>
                  <a:cubicBezTo>
                    <a:pt x="100" y="13"/>
                    <a:pt x="103" y="13"/>
                    <a:pt x="105" y="13"/>
                  </a:cubicBezTo>
                  <a:cubicBezTo>
                    <a:pt x="103" y="13"/>
                    <a:pt x="101" y="13"/>
                    <a:pt x="98" y="13"/>
                  </a:cubicBezTo>
                  <a:close/>
                  <a:moveTo>
                    <a:pt x="99" y="17"/>
                  </a:moveTo>
                  <a:cubicBezTo>
                    <a:pt x="99" y="17"/>
                    <a:pt x="99" y="17"/>
                    <a:pt x="99" y="17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7" y="20"/>
                    <a:pt x="97" y="20"/>
                    <a:pt x="97" y="20"/>
                  </a:cubicBezTo>
                  <a:cubicBezTo>
                    <a:pt x="97" y="17"/>
                    <a:pt x="97" y="17"/>
                    <a:pt x="97" y="17"/>
                  </a:cubicBezTo>
                  <a:lnTo>
                    <a:pt x="99" y="17"/>
                  </a:lnTo>
                  <a:close/>
                  <a:moveTo>
                    <a:pt x="88" y="12"/>
                  </a:moveTo>
                  <a:cubicBezTo>
                    <a:pt x="88" y="12"/>
                    <a:pt x="88" y="12"/>
                    <a:pt x="88" y="12"/>
                  </a:cubicBezTo>
                  <a:cubicBezTo>
                    <a:pt x="91" y="12"/>
                    <a:pt x="94" y="12"/>
                    <a:pt x="9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4" y="13"/>
                    <a:pt x="90" y="13"/>
                    <a:pt x="88" y="13"/>
                  </a:cubicBezTo>
                  <a:lnTo>
                    <a:pt x="88" y="12"/>
                  </a:lnTo>
                  <a:close/>
                  <a:moveTo>
                    <a:pt x="80" y="9"/>
                  </a:moveTo>
                  <a:cubicBezTo>
                    <a:pt x="80" y="9"/>
                    <a:pt x="80" y="9"/>
                    <a:pt x="80" y="9"/>
                  </a:cubicBezTo>
                  <a:cubicBezTo>
                    <a:pt x="82" y="10"/>
                    <a:pt x="83" y="11"/>
                    <a:pt x="85" y="11"/>
                  </a:cubicBezTo>
                  <a:cubicBezTo>
                    <a:pt x="85" y="11"/>
                    <a:pt x="86" y="12"/>
                    <a:pt x="87" y="12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6" y="13"/>
                    <a:pt x="86" y="13"/>
                    <a:pt x="86" y="13"/>
                  </a:cubicBezTo>
                  <a:cubicBezTo>
                    <a:pt x="80" y="13"/>
                    <a:pt x="80" y="13"/>
                    <a:pt x="80" y="13"/>
                  </a:cubicBezTo>
                  <a:lnTo>
                    <a:pt x="80" y="9"/>
                  </a:lnTo>
                  <a:close/>
                  <a:moveTo>
                    <a:pt x="86" y="25"/>
                  </a:moveTo>
                  <a:cubicBezTo>
                    <a:pt x="86" y="25"/>
                    <a:pt x="86" y="25"/>
                    <a:pt x="86" y="25"/>
                  </a:cubicBezTo>
                  <a:cubicBezTo>
                    <a:pt x="86" y="27"/>
                    <a:pt x="86" y="27"/>
                    <a:pt x="86" y="27"/>
                  </a:cubicBezTo>
                  <a:cubicBezTo>
                    <a:pt x="85" y="27"/>
                    <a:pt x="85" y="27"/>
                    <a:pt x="85" y="27"/>
                  </a:cubicBezTo>
                  <a:cubicBezTo>
                    <a:pt x="85" y="25"/>
                    <a:pt x="85" y="25"/>
                    <a:pt x="85" y="25"/>
                  </a:cubicBezTo>
                  <a:lnTo>
                    <a:pt x="86" y="25"/>
                  </a:lnTo>
                  <a:close/>
                  <a:moveTo>
                    <a:pt x="18" y="8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4" y="11"/>
                    <a:pt x="14" y="11"/>
                    <a:pt x="14" y="11"/>
                  </a:cubicBezTo>
                  <a:lnTo>
                    <a:pt x="18" y="8"/>
                  </a:lnTo>
                  <a:close/>
                  <a:moveTo>
                    <a:pt x="18" y="20"/>
                  </a:moveTo>
                  <a:cubicBezTo>
                    <a:pt x="18" y="20"/>
                    <a:pt x="18" y="20"/>
                    <a:pt x="18" y="20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20"/>
                    <a:pt x="18" y="20"/>
                    <a:pt x="18" y="20"/>
                  </a:cubicBezTo>
                  <a:close/>
                  <a:moveTo>
                    <a:pt x="18" y="21"/>
                  </a:moveTo>
                  <a:cubicBezTo>
                    <a:pt x="18" y="21"/>
                    <a:pt x="18" y="21"/>
                    <a:pt x="18" y="21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21"/>
                    <a:pt x="16" y="21"/>
                    <a:pt x="16" y="21"/>
                  </a:cubicBezTo>
                  <a:lnTo>
                    <a:pt x="18" y="21"/>
                  </a:lnTo>
                  <a:close/>
                  <a:moveTo>
                    <a:pt x="16" y="21"/>
                  </a:moveTo>
                  <a:cubicBezTo>
                    <a:pt x="16" y="21"/>
                    <a:pt x="16" y="21"/>
                    <a:pt x="16" y="21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21"/>
                    <a:pt x="15" y="21"/>
                    <a:pt x="15" y="21"/>
                  </a:cubicBezTo>
                  <a:lnTo>
                    <a:pt x="16" y="21"/>
                  </a:lnTo>
                  <a:close/>
                  <a:moveTo>
                    <a:pt x="15" y="21"/>
                  </a:moveTo>
                  <a:cubicBezTo>
                    <a:pt x="15" y="21"/>
                    <a:pt x="15" y="21"/>
                    <a:pt x="15" y="21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21"/>
                    <a:pt x="15" y="21"/>
                    <a:pt x="15" y="21"/>
                  </a:cubicBezTo>
                  <a:close/>
                  <a:moveTo>
                    <a:pt x="14" y="12"/>
                  </a:moveTo>
                  <a:cubicBezTo>
                    <a:pt x="14" y="12"/>
                    <a:pt x="14" y="12"/>
                    <a:pt x="14" y="12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lnTo>
                    <a:pt x="14" y="12"/>
                  </a:lnTo>
                  <a:close/>
                  <a:moveTo>
                    <a:pt x="19" y="33"/>
                  </a:moveTo>
                  <a:cubicBezTo>
                    <a:pt x="19" y="33"/>
                    <a:pt x="19" y="33"/>
                    <a:pt x="19" y="33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9" y="33"/>
                    <a:pt x="19" y="33"/>
                    <a:pt x="19" y="33"/>
                  </a:cubicBezTo>
                  <a:close/>
                  <a:moveTo>
                    <a:pt x="20" y="33"/>
                  </a:moveTo>
                  <a:cubicBezTo>
                    <a:pt x="20" y="33"/>
                    <a:pt x="20" y="33"/>
                    <a:pt x="20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20" y="33"/>
                    <a:pt x="20" y="33"/>
                    <a:pt x="20" y="33"/>
                  </a:cubicBezTo>
                  <a:close/>
                  <a:moveTo>
                    <a:pt x="19" y="32"/>
                  </a:moveTo>
                  <a:cubicBezTo>
                    <a:pt x="19" y="32"/>
                    <a:pt x="19" y="32"/>
                    <a:pt x="19" y="32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32"/>
                    <a:pt x="19" y="32"/>
                    <a:pt x="19" y="32"/>
                  </a:cubicBezTo>
                  <a:close/>
                  <a:moveTo>
                    <a:pt x="20" y="33"/>
                  </a:move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2"/>
                    <a:pt x="20" y="32"/>
                    <a:pt x="20" y="32"/>
                  </a:cubicBezTo>
                  <a:lnTo>
                    <a:pt x="20" y="33"/>
                  </a:lnTo>
                  <a:close/>
                  <a:moveTo>
                    <a:pt x="22" y="32"/>
                  </a:moveTo>
                  <a:cubicBezTo>
                    <a:pt x="22" y="32"/>
                    <a:pt x="22" y="32"/>
                    <a:pt x="22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32"/>
                    <a:pt x="22" y="32"/>
                    <a:pt x="22" y="32"/>
                  </a:cubicBezTo>
                  <a:close/>
                  <a:moveTo>
                    <a:pt x="21" y="33"/>
                  </a:moveTo>
                  <a:cubicBezTo>
                    <a:pt x="21" y="33"/>
                    <a:pt x="21" y="33"/>
                    <a:pt x="21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1" y="32"/>
                    <a:pt x="21" y="32"/>
                    <a:pt x="21" y="32"/>
                  </a:cubicBezTo>
                  <a:lnTo>
                    <a:pt x="21" y="33"/>
                  </a:lnTo>
                  <a:close/>
                  <a:moveTo>
                    <a:pt x="22" y="33"/>
                  </a:moveTo>
                  <a:cubicBezTo>
                    <a:pt x="22" y="33"/>
                    <a:pt x="22" y="33"/>
                    <a:pt x="22" y="33"/>
                  </a:cubicBezTo>
                  <a:cubicBezTo>
                    <a:pt x="21" y="33"/>
                    <a:pt x="21" y="33"/>
                    <a:pt x="21" y="33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2" y="32"/>
                    <a:pt x="22" y="32"/>
                    <a:pt x="22" y="32"/>
                  </a:cubicBezTo>
                  <a:lnTo>
                    <a:pt x="22" y="33"/>
                  </a:lnTo>
                  <a:close/>
                  <a:moveTo>
                    <a:pt x="23" y="33"/>
                  </a:moveTo>
                  <a:cubicBezTo>
                    <a:pt x="23" y="33"/>
                    <a:pt x="23" y="33"/>
                    <a:pt x="23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23" y="32"/>
                    <a:pt x="23" y="32"/>
                    <a:pt x="23" y="32"/>
                  </a:cubicBezTo>
                  <a:lnTo>
                    <a:pt x="23" y="33"/>
                  </a:lnTo>
                  <a:close/>
                  <a:moveTo>
                    <a:pt x="22" y="32"/>
                  </a:moveTo>
                  <a:cubicBezTo>
                    <a:pt x="22" y="32"/>
                    <a:pt x="22" y="32"/>
                    <a:pt x="22" y="32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32"/>
                    <a:pt x="22" y="32"/>
                    <a:pt x="22" y="32"/>
                  </a:cubicBezTo>
                  <a:close/>
                  <a:moveTo>
                    <a:pt x="23" y="33"/>
                  </a:moveTo>
                  <a:cubicBezTo>
                    <a:pt x="23" y="33"/>
                    <a:pt x="23" y="33"/>
                    <a:pt x="23" y="33"/>
                  </a:cubicBezTo>
                  <a:cubicBezTo>
                    <a:pt x="23" y="33"/>
                    <a:pt x="23" y="33"/>
                    <a:pt x="23" y="33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3" y="32"/>
                    <a:pt x="23" y="32"/>
                    <a:pt x="23" y="32"/>
                  </a:cubicBezTo>
                  <a:lnTo>
                    <a:pt x="23" y="33"/>
                  </a:lnTo>
                  <a:close/>
                  <a:moveTo>
                    <a:pt x="23" y="32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3" y="32"/>
                    <a:pt x="23" y="32"/>
                    <a:pt x="23" y="32"/>
                  </a:cubicBezTo>
                  <a:close/>
                  <a:moveTo>
                    <a:pt x="25" y="33"/>
                  </a:moveTo>
                  <a:cubicBezTo>
                    <a:pt x="25" y="33"/>
                    <a:pt x="25" y="33"/>
                    <a:pt x="25" y="33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6" y="32"/>
                    <a:pt x="26" y="32"/>
                    <a:pt x="26" y="32"/>
                  </a:cubicBezTo>
                  <a:lnTo>
                    <a:pt x="25" y="33"/>
                  </a:lnTo>
                  <a:close/>
                  <a:moveTo>
                    <a:pt x="24" y="32"/>
                  </a:moveTo>
                  <a:cubicBezTo>
                    <a:pt x="24" y="32"/>
                    <a:pt x="24" y="32"/>
                    <a:pt x="24" y="32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4" y="32"/>
                    <a:pt x="24" y="32"/>
                    <a:pt x="24" y="32"/>
                  </a:cubicBezTo>
                  <a:close/>
                  <a:moveTo>
                    <a:pt x="25" y="32"/>
                  </a:moveTo>
                  <a:cubicBezTo>
                    <a:pt x="25" y="32"/>
                    <a:pt x="25" y="32"/>
                    <a:pt x="25" y="32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32"/>
                    <a:pt x="25" y="32"/>
                    <a:pt x="25" y="32"/>
                  </a:cubicBezTo>
                  <a:close/>
                  <a:moveTo>
                    <a:pt x="26" y="31"/>
                  </a:moveTo>
                  <a:cubicBezTo>
                    <a:pt x="26" y="31"/>
                    <a:pt x="26" y="31"/>
                    <a:pt x="26" y="31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31"/>
                    <a:pt x="26" y="31"/>
                    <a:pt x="26" y="31"/>
                  </a:cubicBezTo>
                  <a:close/>
                  <a:moveTo>
                    <a:pt x="28" y="31"/>
                  </a:moveTo>
                  <a:cubicBezTo>
                    <a:pt x="28" y="31"/>
                    <a:pt x="28" y="31"/>
                    <a:pt x="28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8" y="17"/>
                    <a:pt x="28" y="17"/>
                    <a:pt x="28" y="17"/>
                  </a:cubicBezTo>
                  <a:lnTo>
                    <a:pt x="28" y="31"/>
                  </a:lnTo>
                  <a:close/>
                  <a:moveTo>
                    <a:pt x="30" y="31"/>
                  </a:moveTo>
                  <a:cubicBezTo>
                    <a:pt x="30" y="31"/>
                    <a:pt x="30" y="31"/>
                    <a:pt x="30" y="31"/>
                  </a:cubicBezTo>
                  <a:cubicBezTo>
                    <a:pt x="29" y="31"/>
                    <a:pt x="29" y="31"/>
                    <a:pt x="29" y="31"/>
                  </a:cubicBezTo>
                  <a:cubicBezTo>
                    <a:pt x="29" y="17"/>
                    <a:pt x="29" y="17"/>
                    <a:pt x="29" y="17"/>
                  </a:cubicBezTo>
                  <a:cubicBezTo>
                    <a:pt x="30" y="18"/>
                    <a:pt x="30" y="18"/>
                    <a:pt x="30" y="18"/>
                  </a:cubicBezTo>
                  <a:lnTo>
                    <a:pt x="30" y="31"/>
                  </a:lnTo>
                  <a:close/>
                  <a:moveTo>
                    <a:pt x="37" y="30"/>
                  </a:moveTo>
                  <a:cubicBezTo>
                    <a:pt x="37" y="30"/>
                    <a:pt x="37" y="30"/>
                    <a:pt x="37" y="30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1" y="31"/>
                    <a:pt x="31" y="31"/>
                    <a:pt x="31" y="31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37" y="18"/>
                    <a:pt x="37" y="18"/>
                    <a:pt x="37" y="18"/>
                  </a:cubicBezTo>
                  <a:lnTo>
                    <a:pt x="37" y="30"/>
                  </a:lnTo>
                  <a:close/>
                  <a:moveTo>
                    <a:pt x="39" y="31"/>
                  </a:moveTo>
                  <a:cubicBezTo>
                    <a:pt x="39" y="31"/>
                    <a:pt x="39" y="31"/>
                    <a:pt x="39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18"/>
                    <a:pt x="38" y="18"/>
                    <a:pt x="38" y="18"/>
                  </a:cubicBezTo>
                  <a:cubicBezTo>
                    <a:pt x="39" y="18"/>
                    <a:pt x="39" y="18"/>
                    <a:pt x="39" y="18"/>
                  </a:cubicBezTo>
                  <a:lnTo>
                    <a:pt x="39" y="31"/>
                  </a:lnTo>
                  <a:close/>
                  <a:moveTo>
                    <a:pt x="42" y="31"/>
                  </a:moveTo>
                  <a:cubicBezTo>
                    <a:pt x="42" y="31"/>
                    <a:pt x="42" y="31"/>
                    <a:pt x="42" y="31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40" y="18"/>
                    <a:pt x="40" y="18"/>
                    <a:pt x="40" y="18"/>
                  </a:cubicBezTo>
                  <a:cubicBezTo>
                    <a:pt x="42" y="18"/>
                    <a:pt x="42" y="18"/>
                    <a:pt x="42" y="18"/>
                  </a:cubicBezTo>
                  <a:lnTo>
                    <a:pt x="42" y="31"/>
                  </a:lnTo>
                  <a:close/>
                  <a:moveTo>
                    <a:pt x="48" y="31"/>
                  </a:moveTo>
                  <a:cubicBezTo>
                    <a:pt x="48" y="31"/>
                    <a:pt x="48" y="31"/>
                    <a:pt x="48" y="31"/>
                  </a:cubicBezTo>
                  <a:cubicBezTo>
                    <a:pt x="42" y="31"/>
                    <a:pt x="42" y="31"/>
                    <a:pt x="42" y="31"/>
                  </a:cubicBezTo>
                  <a:cubicBezTo>
                    <a:pt x="42" y="18"/>
                    <a:pt x="42" y="18"/>
                    <a:pt x="42" y="18"/>
                  </a:cubicBezTo>
                  <a:cubicBezTo>
                    <a:pt x="48" y="18"/>
                    <a:pt x="48" y="18"/>
                    <a:pt x="48" y="18"/>
                  </a:cubicBezTo>
                  <a:lnTo>
                    <a:pt x="48" y="31"/>
                  </a:lnTo>
                  <a:close/>
                  <a:moveTo>
                    <a:pt x="50" y="31"/>
                  </a:moveTo>
                  <a:cubicBezTo>
                    <a:pt x="50" y="31"/>
                    <a:pt x="50" y="31"/>
                    <a:pt x="50" y="31"/>
                  </a:cubicBezTo>
                  <a:cubicBezTo>
                    <a:pt x="49" y="31"/>
                    <a:pt x="49" y="31"/>
                    <a:pt x="49" y="31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9"/>
                    <a:pt x="50" y="19"/>
                    <a:pt x="50" y="19"/>
                  </a:cubicBezTo>
                  <a:lnTo>
                    <a:pt x="50" y="31"/>
                  </a:lnTo>
                  <a:close/>
                  <a:moveTo>
                    <a:pt x="52" y="31"/>
                  </a:moveTo>
                  <a:cubicBezTo>
                    <a:pt x="52" y="31"/>
                    <a:pt x="52" y="31"/>
                    <a:pt x="52" y="31"/>
                  </a:cubicBezTo>
                  <a:cubicBezTo>
                    <a:pt x="51" y="31"/>
                    <a:pt x="51" y="31"/>
                    <a:pt x="51" y="31"/>
                  </a:cubicBezTo>
                  <a:cubicBezTo>
                    <a:pt x="51" y="19"/>
                    <a:pt x="51" y="19"/>
                    <a:pt x="51" y="19"/>
                  </a:cubicBezTo>
                  <a:cubicBezTo>
                    <a:pt x="52" y="19"/>
                    <a:pt x="52" y="19"/>
                    <a:pt x="52" y="19"/>
                  </a:cubicBezTo>
                  <a:lnTo>
                    <a:pt x="52" y="31"/>
                  </a:lnTo>
                  <a:close/>
                  <a:moveTo>
                    <a:pt x="57" y="31"/>
                  </a:moveTo>
                  <a:cubicBezTo>
                    <a:pt x="57" y="31"/>
                    <a:pt x="57" y="31"/>
                    <a:pt x="57" y="31"/>
                  </a:cubicBezTo>
                  <a:cubicBezTo>
                    <a:pt x="53" y="31"/>
                    <a:pt x="53" y="31"/>
                    <a:pt x="53" y="31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7" y="19"/>
                    <a:pt x="57" y="19"/>
                    <a:pt x="57" y="19"/>
                  </a:cubicBezTo>
                  <a:lnTo>
                    <a:pt x="57" y="31"/>
                  </a:lnTo>
                  <a:close/>
                  <a:moveTo>
                    <a:pt x="59" y="31"/>
                  </a:moveTo>
                  <a:cubicBezTo>
                    <a:pt x="59" y="31"/>
                    <a:pt x="59" y="31"/>
                    <a:pt x="59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19"/>
                    <a:pt x="58" y="19"/>
                    <a:pt x="58" y="19"/>
                  </a:cubicBezTo>
                  <a:cubicBezTo>
                    <a:pt x="59" y="19"/>
                    <a:pt x="59" y="19"/>
                    <a:pt x="59" y="19"/>
                  </a:cubicBezTo>
                  <a:lnTo>
                    <a:pt x="59" y="31"/>
                  </a:lnTo>
                  <a:close/>
                  <a:moveTo>
                    <a:pt x="63" y="31"/>
                  </a:moveTo>
                  <a:cubicBezTo>
                    <a:pt x="63" y="31"/>
                    <a:pt x="63" y="31"/>
                    <a:pt x="63" y="31"/>
                  </a:cubicBezTo>
                  <a:cubicBezTo>
                    <a:pt x="60" y="31"/>
                    <a:pt x="60" y="31"/>
                    <a:pt x="60" y="31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3" y="19"/>
                    <a:pt x="63" y="19"/>
                    <a:pt x="63" y="19"/>
                  </a:cubicBezTo>
                  <a:lnTo>
                    <a:pt x="63" y="31"/>
                  </a:lnTo>
                  <a:close/>
                  <a:moveTo>
                    <a:pt x="63" y="18"/>
                  </a:moveTo>
                  <a:cubicBezTo>
                    <a:pt x="63" y="18"/>
                    <a:pt x="63" y="18"/>
                    <a:pt x="63" y="18"/>
                  </a:cubicBezTo>
                  <a:cubicBezTo>
                    <a:pt x="60" y="17"/>
                    <a:pt x="60" y="17"/>
                    <a:pt x="60" y="17"/>
                  </a:cubicBezTo>
                  <a:cubicBezTo>
                    <a:pt x="60" y="4"/>
                    <a:pt x="60" y="4"/>
                    <a:pt x="60" y="4"/>
                  </a:cubicBezTo>
                  <a:cubicBezTo>
                    <a:pt x="59" y="4"/>
                    <a:pt x="59" y="4"/>
                    <a:pt x="59" y="4"/>
                  </a:cubicBezTo>
                  <a:cubicBezTo>
                    <a:pt x="59" y="17"/>
                    <a:pt x="59" y="17"/>
                    <a:pt x="59" y="17"/>
                  </a:cubicBezTo>
                  <a:cubicBezTo>
                    <a:pt x="58" y="17"/>
                    <a:pt x="58" y="17"/>
                    <a:pt x="58" y="17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7" y="4"/>
                    <a:pt x="57" y="4"/>
                    <a:pt x="57" y="4"/>
                  </a:cubicBezTo>
                  <a:cubicBezTo>
                    <a:pt x="57" y="17"/>
                    <a:pt x="57" y="17"/>
                    <a:pt x="57" y="17"/>
                  </a:cubicBezTo>
                  <a:cubicBezTo>
                    <a:pt x="53" y="17"/>
                    <a:pt x="53" y="17"/>
                    <a:pt x="53" y="17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1" y="17"/>
                    <a:pt x="51" y="17"/>
                    <a:pt x="51" y="17"/>
                  </a:cubicBezTo>
                  <a:cubicBezTo>
                    <a:pt x="51" y="3"/>
                    <a:pt x="51" y="3"/>
                    <a:pt x="51" y="3"/>
                  </a:cubicBezTo>
                  <a:cubicBezTo>
                    <a:pt x="50" y="4"/>
                    <a:pt x="50" y="4"/>
                    <a:pt x="50" y="4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7"/>
                    <a:pt x="49" y="17"/>
                    <a:pt x="49" y="17"/>
                  </a:cubicBezTo>
                  <a:cubicBezTo>
                    <a:pt x="49" y="3"/>
                    <a:pt x="49" y="3"/>
                    <a:pt x="49" y="3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39" y="3"/>
                    <a:pt x="39" y="3"/>
                    <a:pt x="39" y="3"/>
                  </a:cubicBezTo>
                  <a:cubicBezTo>
                    <a:pt x="39" y="17"/>
                    <a:pt x="39" y="17"/>
                    <a:pt x="39" y="17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2"/>
                    <a:pt x="38" y="2"/>
                    <a:pt x="38" y="2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1" y="16"/>
                    <a:pt x="31" y="16"/>
                    <a:pt x="31" y="16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8" y="16"/>
                    <a:pt x="28" y="16"/>
                    <a:pt x="28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63" y="4"/>
                    <a:pt x="63" y="4"/>
                    <a:pt x="63" y="4"/>
                  </a:cubicBezTo>
                  <a:lnTo>
                    <a:pt x="63" y="18"/>
                  </a:lnTo>
                  <a:close/>
                  <a:moveTo>
                    <a:pt x="65" y="31"/>
                  </a:moveTo>
                  <a:cubicBezTo>
                    <a:pt x="65" y="31"/>
                    <a:pt x="65" y="31"/>
                    <a:pt x="65" y="31"/>
                  </a:cubicBezTo>
                  <a:cubicBezTo>
                    <a:pt x="64" y="31"/>
                    <a:pt x="64" y="31"/>
                    <a:pt x="64" y="31"/>
                  </a:cubicBezTo>
                  <a:cubicBezTo>
                    <a:pt x="64" y="19"/>
                    <a:pt x="64" y="19"/>
                    <a:pt x="64" y="19"/>
                  </a:cubicBezTo>
                  <a:cubicBezTo>
                    <a:pt x="65" y="19"/>
                    <a:pt x="65" y="19"/>
                    <a:pt x="65" y="19"/>
                  </a:cubicBezTo>
                  <a:lnTo>
                    <a:pt x="65" y="31"/>
                  </a:lnTo>
                  <a:close/>
                  <a:moveTo>
                    <a:pt x="65" y="5"/>
                  </a:moveTo>
                  <a:cubicBezTo>
                    <a:pt x="65" y="5"/>
                    <a:pt x="65" y="5"/>
                    <a:pt x="65" y="5"/>
                  </a:cubicBezTo>
                  <a:cubicBezTo>
                    <a:pt x="65" y="18"/>
                    <a:pt x="65" y="18"/>
                    <a:pt x="65" y="18"/>
                  </a:cubicBezTo>
                  <a:cubicBezTo>
                    <a:pt x="64" y="18"/>
                    <a:pt x="64" y="18"/>
                    <a:pt x="64" y="18"/>
                  </a:cubicBezTo>
                  <a:cubicBezTo>
                    <a:pt x="64" y="5"/>
                    <a:pt x="64" y="5"/>
                    <a:pt x="64" y="5"/>
                  </a:cubicBezTo>
                  <a:cubicBezTo>
                    <a:pt x="63" y="4"/>
                    <a:pt x="63" y="4"/>
                    <a:pt x="63" y="4"/>
                  </a:cubicBezTo>
                  <a:cubicBezTo>
                    <a:pt x="66" y="4"/>
                    <a:pt x="66" y="4"/>
                    <a:pt x="66" y="4"/>
                  </a:cubicBezTo>
                  <a:lnTo>
                    <a:pt x="65" y="5"/>
                  </a:lnTo>
                  <a:close/>
                  <a:moveTo>
                    <a:pt x="67" y="31"/>
                  </a:moveTo>
                  <a:cubicBezTo>
                    <a:pt x="67" y="31"/>
                    <a:pt x="67" y="31"/>
                    <a:pt x="67" y="31"/>
                  </a:cubicBezTo>
                  <a:cubicBezTo>
                    <a:pt x="66" y="31"/>
                    <a:pt x="66" y="31"/>
                    <a:pt x="66" y="31"/>
                  </a:cubicBezTo>
                  <a:cubicBezTo>
                    <a:pt x="66" y="19"/>
                    <a:pt x="66" y="19"/>
                    <a:pt x="66" y="19"/>
                  </a:cubicBezTo>
                  <a:cubicBezTo>
                    <a:pt x="67" y="19"/>
                    <a:pt x="67" y="19"/>
                    <a:pt x="67" y="19"/>
                  </a:cubicBezTo>
                  <a:lnTo>
                    <a:pt x="67" y="31"/>
                  </a:lnTo>
                  <a:close/>
                  <a:moveTo>
                    <a:pt x="71" y="31"/>
                  </a:moveTo>
                  <a:cubicBezTo>
                    <a:pt x="71" y="31"/>
                    <a:pt x="71" y="31"/>
                    <a:pt x="71" y="31"/>
                  </a:cubicBezTo>
                  <a:cubicBezTo>
                    <a:pt x="68" y="31"/>
                    <a:pt x="68" y="31"/>
                    <a:pt x="68" y="31"/>
                  </a:cubicBezTo>
                  <a:cubicBezTo>
                    <a:pt x="68" y="19"/>
                    <a:pt x="68" y="19"/>
                    <a:pt x="68" y="19"/>
                  </a:cubicBezTo>
                  <a:cubicBezTo>
                    <a:pt x="71" y="19"/>
                    <a:pt x="71" y="19"/>
                    <a:pt x="71" y="19"/>
                  </a:cubicBezTo>
                  <a:lnTo>
                    <a:pt x="71" y="31"/>
                  </a:lnTo>
                  <a:close/>
                  <a:moveTo>
                    <a:pt x="71" y="5"/>
                  </a:moveTo>
                  <a:cubicBezTo>
                    <a:pt x="71" y="5"/>
                    <a:pt x="71" y="5"/>
                    <a:pt x="71" y="5"/>
                  </a:cubicBezTo>
                  <a:cubicBezTo>
                    <a:pt x="71" y="18"/>
                    <a:pt x="71" y="18"/>
                    <a:pt x="71" y="18"/>
                  </a:cubicBezTo>
                  <a:cubicBezTo>
                    <a:pt x="68" y="18"/>
                    <a:pt x="68" y="18"/>
                    <a:pt x="68" y="18"/>
                  </a:cubicBezTo>
                  <a:cubicBezTo>
                    <a:pt x="68" y="5"/>
                    <a:pt x="68" y="5"/>
                    <a:pt x="68" y="5"/>
                  </a:cubicBezTo>
                  <a:cubicBezTo>
                    <a:pt x="67" y="5"/>
                    <a:pt x="67" y="5"/>
                    <a:pt x="67" y="5"/>
                  </a:cubicBezTo>
                  <a:cubicBezTo>
                    <a:pt x="67" y="18"/>
                    <a:pt x="67" y="18"/>
                    <a:pt x="67" y="18"/>
                  </a:cubicBezTo>
                  <a:cubicBezTo>
                    <a:pt x="66" y="18"/>
                    <a:pt x="66" y="18"/>
                    <a:pt x="66" y="18"/>
                  </a:cubicBezTo>
                  <a:cubicBezTo>
                    <a:pt x="66" y="4"/>
                    <a:pt x="66" y="4"/>
                    <a:pt x="66" y="4"/>
                  </a:cubicBezTo>
                  <a:cubicBezTo>
                    <a:pt x="72" y="5"/>
                    <a:pt x="72" y="5"/>
                    <a:pt x="72" y="5"/>
                  </a:cubicBezTo>
                  <a:lnTo>
                    <a:pt x="71" y="5"/>
                  </a:lnTo>
                  <a:close/>
                  <a:moveTo>
                    <a:pt x="73" y="31"/>
                  </a:moveTo>
                  <a:cubicBezTo>
                    <a:pt x="73" y="31"/>
                    <a:pt x="73" y="31"/>
                    <a:pt x="73" y="31"/>
                  </a:cubicBezTo>
                  <a:cubicBezTo>
                    <a:pt x="72" y="31"/>
                    <a:pt x="72" y="31"/>
                    <a:pt x="72" y="31"/>
                  </a:cubicBezTo>
                  <a:cubicBezTo>
                    <a:pt x="72" y="19"/>
                    <a:pt x="72" y="19"/>
                    <a:pt x="72" y="19"/>
                  </a:cubicBezTo>
                  <a:cubicBezTo>
                    <a:pt x="73" y="19"/>
                    <a:pt x="73" y="19"/>
                    <a:pt x="73" y="19"/>
                  </a:cubicBezTo>
                  <a:lnTo>
                    <a:pt x="73" y="31"/>
                  </a:lnTo>
                  <a:close/>
                  <a:moveTo>
                    <a:pt x="73" y="5"/>
                  </a:moveTo>
                  <a:cubicBezTo>
                    <a:pt x="73" y="5"/>
                    <a:pt x="73" y="5"/>
                    <a:pt x="73" y="5"/>
                  </a:cubicBezTo>
                  <a:cubicBezTo>
                    <a:pt x="73" y="18"/>
                    <a:pt x="73" y="18"/>
                    <a:pt x="73" y="18"/>
                  </a:cubicBezTo>
                  <a:cubicBezTo>
                    <a:pt x="72" y="18"/>
                    <a:pt x="72" y="18"/>
                    <a:pt x="72" y="18"/>
                  </a:cubicBezTo>
                  <a:cubicBezTo>
                    <a:pt x="72" y="5"/>
                    <a:pt x="72" y="5"/>
                    <a:pt x="72" y="5"/>
                  </a:cubicBezTo>
                  <a:cubicBezTo>
                    <a:pt x="74" y="5"/>
                    <a:pt x="74" y="5"/>
                    <a:pt x="74" y="5"/>
                  </a:cubicBezTo>
                  <a:lnTo>
                    <a:pt x="73" y="5"/>
                  </a:lnTo>
                  <a:close/>
                  <a:moveTo>
                    <a:pt x="75" y="31"/>
                  </a:moveTo>
                  <a:cubicBezTo>
                    <a:pt x="75" y="31"/>
                    <a:pt x="75" y="31"/>
                    <a:pt x="75" y="31"/>
                  </a:cubicBezTo>
                  <a:cubicBezTo>
                    <a:pt x="74" y="31"/>
                    <a:pt x="74" y="31"/>
                    <a:pt x="74" y="31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4" y="18"/>
                    <a:pt x="74" y="18"/>
                    <a:pt x="74" y="18"/>
                  </a:cubicBezTo>
                  <a:cubicBezTo>
                    <a:pt x="74" y="18"/>
                    <a:pt x="74" y="18"/>
                    <a:pt x="74" y="18"/>
                  </a:cubicBezTo>
                  <a:cubicBezTo>
                    <a:pt x="74" y="5"/>
                    <a:pt x="74" y="5"/>
                    <a:pt x="74" y="5"/>
                  </a:cubicBezTo>
                  <a:cubicBezTo>
                    <a:pt x="75" y="5"/>
                    <a:pt x="75" y="5"/>
                    <a:pt x="75" y="5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7"/>
                    <a:pt x="78" y="8"/>
                    <a:pt x="80" y="9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76" y="13"/>
                    <a:pt x="76" y="13"/>
                    <a:pt x="76" y="13"/>
                  </a:cubicBezTo>
                  <a:lnTo>
                    <a:pt x="75" y="31"/>
                  </a:lnTo>
                  <a:close/>
                  <a:moveTo>
                    <a:pt x="77" y="16"/>
                  </a:moveTo>
                  <a:cubicBezTo>
                    <a:pt x="77" y="16"/>
                    <a:pt x="77" y="16"/>
                    <a:pt x="77" y="16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6" y="16"/>
                    <a:pt x="76" y="16"/>
                    <a:pt x="76" y="16"/>
                  </a:cubicBezTo>
                  <a:lnTo>
                    <a:pt x="77" y="16"/>
                  </a:lnTo>
                  <a:close/>
                  <a:moveTo>
                    <a:pt x="76" y="25"/>
                  </a:moveTo>
                  <a:cubicBezTo>
                    <a:pt x="76" y="25"/>
                    <a:pt x="76" y="25"/>
                    <a:pt x="76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6"/>
                    <a:pt x="77" y="26"/>
                    <a:pt x="77" y="26"/>
                  </a:cubicBezTo>
                  <a:cubicBezTo>
                    <a:pt x="76" y="26"/>
                    <a:pt x="76" y="26"/>
                    <a:pt x="76" y="26"/>
                  </a:cubicBezTo>
                  <a:lnTo>
                    <a:pt x="76" y="25"/>
                  </a:lnTo>
                  <a:close/>
                  <a:moveTo>
                    <a:pt x="78" y="30"/>
                  </a:moveTo>
                  <a:cubicBezTo>
                    <a:pt x="78" y="30"/>
                    <a:pt x="78" y="30"/>
                    <a:pt x="78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7" y="29"/>
                    <a:pt x="77" y="29"/>
                    <a:pt x="77" y="29"/>
                  </a:cubicBezTo>
                  <a:cubicBezTo>
                    <a:pt x="78" y="29"/>
                    <a:pt x="78" y="29"/>
                    <a:pt x="78" y="29"/>
                  </a:cubicBezTo>
                  <a:lnTo>
                    <a:pt x="78" y="30"/>
                  </a:lnTo>
                  <a:close/>
                  <a:moveTo>
                    <a:pt x="79" y="21"/>
                  </a:moveTo>
                  <a:cubicBezTo>
                    <a:pt x="79" y="21"/>
                    <a:pt x="79" y="21"/>
                    <a:pt x="79" y="21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79" y="23"/>
                    <a:pt x="79" y="23"/>
                    <a:pt x="79" y="23"/>
                  </a:cubicBezTo>
                  <a:lnTo>
                    <a:pt x="79" y="21"/>
                  </a:lnTo>
                  <a:close/>
                  <a:moveTo>
                    <a:pt x="81" y="31"/>
                  </a:moveTo>
                  <a:cubicBezTo>
                    <a:pt x="81" y="31"/>
                    <a:pt x="81" y="31"/>
                    <a:pt x="81" y="31"/>
                  </a:cubicBezTo>
                  <a:cubicBezTo>
                    <a:pt x="80" y="31"/>
                    <a:pt x="80" y="31"/>
                    <a:pt x="80" y="31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1" y="29"/>
                    <a:pt x="81" y="29"/>
                    <a:pt x="81" y="29"/>
                  </a:cubicBezTo>
                  <a:lnTo>
                    <a:pt x="81" y="31"/>
                  </a:lnTo>
                  <a:close/>
                  <a:moveTo>
                    <a:pt x="81" y="18"/>
                  </a:moveTo>
                  <a:cubicBezTo>
                    <a:pt x="81" y="18"/>
                    <a:pt x="81" y="18"/>
                    <a:pt x="81" y="18"/>
                  </a:cubicBezTo>
                  <a:cubicBezTo>
                    <a:pt x="79" y="18"/>
                    <a:pt x="79" y="18"/>
                    <a:pt x="79" y="18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81" y="16"/>
                    <a:pt x="81" y="16"/>
                    <a:pt x="81" y="16"/>
                  </a:cubicBezTo>
                  <a:lnTo>
                    <a:pt x="81" y="18"/>
                  </a:lnTo>
                  <a:close/>
                  <a:moveTo>
                    <a:pt x="83" y="30"/>
                  </a:moveTo>
                  <a:cubicBezTo>
                    <a:pt x="83" y="30"/>
                    <a:pt x="83" y="30"/>
                    <a:pt x="83" y="30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28"/>
                    <a:pt x="82" y="28"/>
                    <a:pt x="82" y="28"/>
                  </a:cubicBezTo>
                  <a:cubicBezTo>
                    <a:pt x="83" y="28"/>
                    <a:pt x="83" y="28"/>
                    <a:pt x="83" y="28"/>
                  </a:cubicBezTo>
                  <a:lnTo>
                    <a:pt x="83" y="30"/>
                  </a:lnTo>
                  <a:close/>
                  <a:moveTo>
                    <a:pt x="83" y="26"/>
                  </a:moveTo>
                  <a:cubicBezTo>
                    <a:pt x="83" y="26"/>
                    <a:pt x="83" y="26"/>
                    <a:pt x="83" y="26"/>
                  </a:cubicBezTo>
                  <a:cubicBezTo>
                    <a:pt x="81" y="26"/>
                    <a:pt x="81" y="26"/>
                    <a:pt x="81" y="26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83" y="24"/>
                    <a:pt x="83" y="24"/>
                    <a:pt x="83" y="24"/>
                  </a:cubicBezTo>
                  <a:lnTo>
                    <a:pt x="83" y="26"/>
                  </a:lnTo>
                  <a:close/>
                  <a:moveTo>
                    <a:pt x="86" y="31"/>
                  </a:moveTo>
                  <a:cubicBezTo>
                    <a:pt x="86" y="31"/>
                    <a:pt x="86" y="31"/>
                    <a:pt x="86" y="31"/>
                  </a:cubicBezTo>
                  <a:cubicBezTo>
                    <a:pt x="84" y="31"/>
                    <a:pt x="84" y="31"/>
                    <a:pt x="84" y="31"/>
                  </a:cubicBezTo>
                  <a:cubicBezTo>
                    <a:pt x="84" y="28"/>
                    <a:pt x="84" y="28"/>
                    <a:pt x="84" y="28"/>
                  </a:cubicBezTo>
                  <a:cubicBezTo>
                    <a:pt x="86" y="28"/>
                    <a:pt x="86" y="28"/>
                    <a:pt x="86" y="28"/>
                  </a:cubicBezTo>
                  <a:lnTo>
                    <a:pt x="86" y="31"/>
                  </a:lnTo>
                  <a:close/>
                  <a:moveTo>
                    <a:pt x="87" y="19"/>
                  </a:moveTo>
                  <a:cubicBezTo>
                    <a:pt x="87" y="19"/>
                    <a:pt x="87" y="19"/>
                    <a:pt x="87" y="19"/>
                  </a:cubicBezTo>
                  <a:cubicBezTo>
                    <a:pt x="88" y="19"/>
                    <a:pt x="88" y="19"/>
                    <a:pt x="88" y="19"/>
                  </a:cubicBezTo>
                  <a:cubicBezTo>
                    <a:pt x="88" y="20"/>
                    <a:pt x="88" y="20"/>
                    <a:pt x="88" y="20"/>
                  </a:cubicBezTo>
                  <a:cubicBezTo>
                    <a:pt x="87" y="20"/>
                    <a:pt x="87" y="20"/>
                    <a:pt x="87" y="20"/>
                  </a:cubicBezTo>
                  <a:lnTo>
                    <a:pt x="87" y="19"/>
                  </a:lnTo>
                  <a:close/>
                  <a:moveTo>
                    <a:pt x="87" y="23"/>
                  </a:moveTo>
                  <a:cubicBezTo>
                    <a:pt x="87" y="23"/>
                    <a:pt x="87" y="23"/>
                    <a:pt x="87" y="23"/>
                  </a:cubicBezTo>
                  <a:cubicBezTo>
                    <a:pt x="89" y="23"/>
                    <a:pt x="89" y="23"/>
                    <a:pt x="89" y="23"/>
                  </a:cubicBezTo>
                  <a:cubicBezTo>
                    <a:pt x="89" y="25"/>
                    <a:pt x="89" y="25"/>
                    <a:pt x="89" y="25"/>
                  </a:cubicBezTo>
                  <a:cubicBezTo>
                    <a:pt x="87" y="25"/>
                    <a:pt x="87" y="25"/>
                    <a:pt x="87" y="25"/>
                  </a:cubicBezTo>
                  <a:lnTo>
                    <a:pt x="87" y="23"/>
                  </a:lnTo>
                  <a:close/>
                  <a:moveTo>
                    <a:pt x="90" y="30"/>
                  </a:moveTo>
                  <a:cubicBezTo>
                    <a:pt x="90" y="30"/>
                    <a:pt x="90" y="30"/>
                    <a:pt x="90" y="30"/>
                  </a:cubicBezTo>
                  <a:cubicBezTo>
                    <a:pt x="88" y="30"/>
                    <a:pt x="88" y="30"/>
                    <a:pt x="88" y="30"/>
                  </a:cubicBezTo>
                  <a:cubicBezTo>
                    <a:pt x="88" y="28"/>
                    <a:pt x="88" y="28"/>
                    <a:pt x="88" y="28"/>
                  </a:cubicBezTo>
                  <a:cubicBezTo>
                    <a:pt x="90" y="28"/>
                    <a:pt x="90" y="28"/>
                    <a:pt x="90" y="28"/>
                  </a:cubicBezTo>
                  <a:lnTo>
                    <a:pt x="90" y="30"/>
                  </a:ln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0" y="25"/>
                    <a:pt x="90" y="25"/>
                    <a:pt x="90" y="25"/>
                  </a:cubicBezTo>
                  <a:cubicBezTo>
                    <a:pt x="90" y="24"/>
                    <a:pt x="90" y="24"/>
                    <a:pt x="90" y="24"/>
                  </a:cubicBezTo>
                  <a:cubicBezTo>
                    <a:pt x="91" y="24"/>
                    <a:pt x="91" y="24"/>
                    <a:pt x="91" y="24"/>
                  </a:cubicBezTo>
                  <a:lnTo>
                    <a:pt x="91" y="25"/>
                  </a:lnTo>
                  <a:close/>
                  <a:moveTo>
                    <a:pt x="93" y="19"/>
                  </a:moveTo>
                  <a:cubicBezTo>
                    <a:pt x="93" y="19"/>
                    <a:pt x="93" y="19"/>
                    <a:pt x="93" y="19"/>
                  </a:cubicBezTo>
                  <a:cubicBezTo>
                    <a:pt x="92" y="19"/>
                    <a:pt x="92" y="19"/>
                    <a:pt x="92" y="19"/>
                  </a:cubicBezTo>
                  <a:cubicBezTo>
                    <a:pt x="92" y="18"/>
                    <a:pt x="92" y="18"/>
                    <a:pt x="92" y="18"/>
                  </a:cubicBezTo>
                  <a:cubicBezTo>
                    <a:pt x="93" y="18"/>
                    <a:pt x="93" y="18"/>
                    <a:pt x="93" y="18"/>
                  </a:cubicBezTo>
                  <a:lnTo>
                    <a:pt x="93" y="19"/>
                  </a:lnTo>
                  <a:close/>
                  <a:moveTo>
                    <a:pt x="97" y="31"/>
                  </a:moveTo>
                  <a:cubicBezTo>
                    <a:pt x="97" y="31"/>
                    <a:pt x="97" y="31"/>
                    <a:pt x="97" y="31"/>
                  </a:cubicBezTo>
                  <a:cubicBezTo>
                    <a:pt x="95" y="31"/>
                    <a:pt x="95" y="31"/>
                    <a:pt x="95" y="31"/>
                  </a:cubicBezTo>
                  <a:cubicBezTo>
                    <a:pt x="95" y="29"/>
                    <a:pt x="95" y="29"/>
                    <a:pt x="95" y="29"/>
                  </a:cubicBezTo>
                  <a:cubicBezTo>
                    <a:pt x="97" y="29"/>
                    <a:pt x="97" y="29"/>
                    <a:pt x="97" y="29"/>
                  </a:cubicBezTo>
                  <a:lnTo>
                    <a:pt x="97" y="31"/>
                  </a:lnTo>
                  <a:close/>
                  <a:moveTo>
                    <a:pt x="99" y="25"/>
                  </a:moveTo>
                  <a:cubicBezTo>
                    <a:pt x="99" y="25"/>
                    <a:pt x="99" y="25"/>
                    <a:pt x="99" y="25"/>
                  </a:cubicBezTo>
                  <a:cubicBezTo>
                    <a:pt x="98" y="25"/>
                    <a:pt x="98" y="25"/>
                    <a:pt x="98" y="25"/>
                  </a:cubicBezTo>
                  <a:cubicBezTo>
                    <a:pt x="98" y="24"/>
                    <a:pt x="98" y="24"/>
                    <a:pt x="98" y="24"/>
                  </a:cubicBezTo>
                  <a:cubicBezTo>
                    <a:pt x="99" y="24"/>
                    <a:pt x="99" y="24"/>
                    <a:pt x="99" y="24"/>
                  </a:cubicBezTo>
                  <a:lnTo>
                    <a:pt x="99" y="25"/>
                  </a:lnTo>
                  <a:close/>
                  <a:moveTo>
                    <a:pt x="100" y="19"/>
                  </a:moveTo>
                  <a:cubicBezTo>
                    <a:pt x="100" y="19"/>
                    <a:pt x="100" y="19"/>
                    <a:pt x="100" y="19"/>
                  </a:cubicBezTo>
                  <a:cubicBezTo>
                    <a:pt x="102" y="19"/>
                    <a:pt x="102" y="19"/>
                    <a:pt x="102" y="19"/>
                  </a:cubicBezTo>
                  <a:cubicBezTo>
                    <a:pt x="102" y="21"/>
                    <a:pt x="102" y="21"/>
                    <a:pt x="102" y="21"/>
                  </a:cubicBezTo>
                  <a:cubicBezTo>
                    <a:pt x="100" y="21"/>
                    <a:pt x="100" y="21"/>
                    <a:pt x="100" y="21"/>
                  </a:cubicBezTo>
                  <a:lnTo>
                    <a:pt x="100" y="19"/>
                  </a:lnTo>
                  <a:close/>
                  <a:moveTo>
                    <a:pt x="102" y="31"/>
                  </a:moveTo>
                  <a:cubicBezTo>
                    <a:pt x="102" y="31"/>
                    <a:pt x="102" y="31"/>
                    <a:pt x="102" y="31"/>
                  </a:cubicBezTo>
                  <a:cubicBezTo>
                    <a:pt x="100" y="31"/>
                    <a:pt x="100" y="31"/>
                    <a:pt x="100" y="31"/>
                  </a:cubicBezTo>
                  <a:cubicBezTo>
                    <a:pt x="100" y="29"/>
                    <a:pt x="100" y="29"/>
                    <a:pt x="100" y="29"/>
                  </a:cubicBezTo>
                  <a:cubicBezTo>
                    <a:pt x="102" y="29"/>
                    <a:pt x="102" y="29"/>
                    <a:pt x="102" y="29"/>
                  </a:cubicBezTo>
                  <a:lnTo>
                    <a:pt x="102" y="31"/>
                  </a:lnTo>
                  <a:close/>
                  <a:moveTo>
                    <a:pt x="103" y="17"/>
                  </a:moveTo>
                  <a:cubicBezTo>
                    <a:pt x="103" y="17"/>
                    <a:pt x="103" y="17"/>
                    <a:pt x="103" y="17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3" y="18"/>
                    <a:pt x="103" y="18"/>
                    <a:pt x="103" y="18"/>
                  </a:cubicBezTo>
                  <a:lnTo>
                    <a:pt x="103" y="17"/>
                  </a:lnTo>
                  <a:close/>
                  <a:moveTo>
                    <a:pt x="104" y="31"/>
                  </a:moveTo>
                  <a:cubicBezTo>
                    <a:pt x="104" y="31"/>
                    <a:pt x="104" y="31"/>
                    <a:pt x="104" y="31"/>
                  </a:cubicBezTo>
                  <a:cubicBezTo>
                    <a:pt x="103" y="31"/>
                    <a:pt x="103" y="31"/>
                    <a:pt x="103" y="31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4" y="30"/>
                    <a:pt x="104" y="30"/>
                    <a:pt x="104" y="30"/>
                  </a:cubicBezTo>
                  <a:lnTo>
                    <a:pt x="104" y="31"/>
                  </a:lnTo>
                  <a:close/>
                  <a:moveTo>
                    <a:pt x="104" y="26"/>
                  </a:moveTo>
                  <a:cubicBezTo>
                    <a:pt x="104" y="26"/>
                    <a:pt x="104" y="26"/>
                    <a:pt x="104" y="26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4" y="24"/>
                    <a:pt x="104" y="24"/>
                    <a:pt x="104" y="24"/>
                  </a:cubicBezTo>
                  <a:lnTo>
                    <a:pt x="104" y="26"/>
                  </a:lnTo>
                  <a:close/>
                  <a:moveTo>
                    <a:pt x="104" y="18"/>
                  </a:moveTo>
                  <a:cubicBezTo>
                    <a:pt x="104" y="18"/>
                    <a:pt x="104" y="18"/>
                    <a:pt x="104" y="18"/>
                  </a:cubicBezTo>
                  <a:cubicBezTo>
                    <a:pt x="106" y="18"/>
                    <a:pt x="106" y="18"/>
                    <a:pt x="106" y="18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4" y="20"/>
                    <a:pt x="104" y="20"/>
                    <a:pt x="104" y="20"/>
                  </a:cubicBezTo>
                  <a:lnTo>
                    <a:pt x="104" y="18"/>
                  </a:lnTo>
                  <a:close/>
                  <a:moveTo>
                    <a:pt x="107" y="23"/>
                  </a:moveTo>
                  <a:cubicBezTo>
                    <a:pt x="107" y="23"/>
                    <a:pt x="107" y="23"/>
                    <a:pt x="107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7" y="22"/>
                    <a:pt x="107" y="22"/>
                    <a:pt x="107" y="22"/>
                  </a:cubicBezTo>
                  <a:lnTo>
                    <a:pt x="107" y="23"/>
                  </a:lnTo>
                  <a:close/>
                  <a:moveTo>
                    <a:pt x="108" y="21"/>
                  </a:moveTo>
                  <a:cubicBezTo>
                    <a:pt x="108" y="21"/>
                    <a:pt x="108" y="21"/>
                    <a:pt x="108" y="21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8" y="20"/>
                    <a:pt x="108" y="20"/>
                    <a:pt x="108" y="20"/>
                  </a:cubicBezTo>
                  <a:lnTo>
                    <a:pt x="108" y="21"/>
                  </a:lnTo>
                  <a:close/>
                  <a:moveTo>
                    <a:pt x="111" y="25"/>
                  </a:moveTo>
                  <a:cubicBezTo>
                    <a:pt x="111" y="25"/>
                    <a:pt x="111" y="25"/>
                    <a:pt x="111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11" y="23"/>
                    <a:pt x="111" y="23"/>
                    <a:pt x="111" y="23"/>
                  </a:cubicBezTo>
                  <a:lnTo>
                    <a:pt x="111" y="25"/>
                  </a:lnTo>
                  <a:close/>
                  <a:moveTo>
                    <a:pt x="112" y="27"/>
                  </a:moveTo>
                  <a:cubicBezTo>
                    <a:pt x="112" y="27"/>
                    <a:pt x="112" y="27"/>
                    <a:pt x="112" y="27"/>
                  </a:cubicBezTo>
                  <a:cubicBezTo>
                    <a:pt x="111" y="27"/>
                    <a:pt x="111" y="27"/>
                    <a:pt x="111" y="27"/>
                  </a:cubicBezTo>
                  <a:cubicBezTo>
                    <a:pt x="111" y="26"/>
                    <a:pt x="111" y="26"/>
                    <a:pt x="111" y="26"/>
                  </a:cubicBezTo>
                  <a:cubicBezTo>
                    <a:pt x="112" y="26"/>
                    <a:pt x="112" y="26"/>
                    <a:pt x="112" y="26"/>
                  </a:cubicBezTo>
                  <a:lnTo>
                    <a:pt x="112" y="27"/>
                  </a:ln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2" y="31"/>
                    <a:pt x="112" y="31"/>
                    <a:pt x="112" y="31"/>
                  </a:cubicBezTo>
                  <a:cubicBezTo>
                    <a:pt x="112" y="30"/>
                    <a:pt x="112" y="30"/>
                    <a:pt x="112" y="30"/>
                  </a:cubicBezTo>
                  <a:cubicBezTo>
                    <a:pt x="114" y="30"/>
                    <a:pt x="114" y="30"/>
                    <a:pt x="114" y="30"/>
                  </a:cubicBezTo>
                  <a:lnTo>
                    <a:pt x="114" y="32"/>
                  </a:lnTo>
                  <a:close/>
                  <a:moveTo>
                    <a:pt x="116" y="25"/>
                  </a:moveTo>
                  <a:cubicBezTo>
                    <a:pt x="116" y="25"/>
                    <a:pt x="116" y="25"/>
                    <a:pt x="116" y="25"/>
                  </a:cubicBezTo>
                  <a:cubicBezTo>
                    <a:pt x="113" y="25"/>
                    <a:pt x="113" y="25"/>
                    <a:pt x="113" y="25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6" y="22"/>
                    <a:pt x="116" y="22"/>
                    <a:pt x="116" y="22"/>
                  </a:cubicBezTo>
                  <a:lnTo>
                    <a:pt x="116" y="25"/>
                  </a:lnTo>
                  <a:close/>
                  <a:moveTo>
                    <a:pt x="116" y="19"/>
                  </a:moveTo>
                  <a:cubicBezTo>
                    <a:pt x="116" y="19"/>
                    <a:pt x="116" y="19"/>
                    <a:pt x="116" y="19"/>
                  </a:cubicBezTo>
                  <a:cubicBezTo>
                    <a:pt x="117" y="19"/>
                    <a:pt x="117" y="19"/>
                    <a:pt x="117" y="19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6" y="21"/>
                    <a:pt x="116" y="21"/>
                    <a:pt x="116" y="21"/>
                  </a:cubicBezTo>
                  <a:lnTo>
                    <a:pt x="116" y="19"/>
                  </a:lnTo>
                  <a:close/>
                  <a:moveTo>
                    <a:pt x="117" y="25"/>
                  </a:moveTo>
                  <a:cubicBezTo>
                    <a:pt x="117" y="25"/>
                    <a:pt x="117" y="25"/>
                    <a:pt x="117" y="25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16" y="24"/>
                    <a:pt x="116" y="24"/>
                    <a:pt x="116" y="24"/>
                  </a:cubicBezTo>
                  <a:cubicBezTo>
                    <a:pt x="117" y="24"/>
                    <a:pt x="117" y="24"/>
                    <a:pt x="117" y="24"/>
                  </a:cubicBezTo>
                  <a:lnTo>
                    <a:pt x="117" y="25"/>
                  </a:lnTo>
                  <a:close/>
                  <a:moveTo>
                    <a:pt x="85" y="33"/>
                  </a:moveTo>
                  <a:cubicBezTo>
                    <a:pt x="85" y="33"/>
                    <a:pt x="85" y="33"/>
                    <a:pt x="85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5" y="41"/>
                    <a:pt x="85" y="41"/>
                    <a:pt x="85" y="41"/>
                  </a:cubicBezTo>
                  <a:lnTo>
                    <a:pt x="85" y="33"/>
                  </a:lnTo>
                  <a:close/>
                  <a:moveTo>
                    <a:pt x="44" y="34"/>
                  </a:moveTo>
                  <a:cubicBezTo>
                    <a:pt x="44" y="34"/>
                    <a:pt x="44" y="34"/>
                    <a:pt x="44" y="34"/>
                  </a:cubicBezTo>
                  <a:cubicBezTo>
                    <a:pt x="44" y="34"/>
                    <a:pt x="44" y="34"/>
                    <a:pt x="44" y="34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lnTo>
                    <a:pt x="44" y="34"/>
                  </a:lnTo>
                  <a:close/>
                  <a:moveTo>
                    <a:pt x="15" y="47"/>
                  </a:moveTo>
                  <a:cubicBezTo>
                    <a:pt x="15" y="47"/>
                    <a:pt x="15" y="47"/>
                    <a:pt x="15" y="47"/>
                  </a:cubicBezTo>
                  <a:cubicBezTo>
                    <a:pt x="15" y="47"/>
                    <a:pt x="15" y="47"/>
                    <a:pt x="15" y="47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5"/>
                    <a:pt x="15" y="35"/>
                    <a:pt x="15" y="35"/>
                  </a:cubicBezTo>
                  <a:lnTo>
                    <a:pt x="15" y="47"/>
                  </a:lnTo>
                  <a:close/>
                  <a:moveTo>
                    <a:pt x="20" y="46"/>
                  </a:moveTo>
                  <a:cubicBezTo>
                    <a:pt x="20" y="46"/>
                    <a:pt x="20" y="46"/>
                    <a:pt x="20" y="46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20" y="35"/>
                    <a:pt x="20" y="35"/>
                    <a:pt x="20" y="35"/>
                  </a:cubicBezTo>
                  <a:lnTo>
                    <a:pt x="20" y="46"/>
                  </a:lnTo>
                  <a:close/>
                  <a:moveTo>
                    <a:pt x="25" y="46"/>
                  </a:moveTo>
                  <a:cubicBezTo>
                    <a:pt x="25" y="46"/>
                    <a:pt x="25" y="46"/>
                    <a:pt x="25" y="46"/>
                  </a:cubicBezTo>
                  <a:cubicBezTo>
                    <a:pt x="22" y="46"/>
                    <a:pt x="22" y="46"/>
                    <a:pt x="22" y="46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5" y="36"/>
                    <a:pt x="25" y="36"/>
                    <a:pt x="25" y="36"/>
                  </a:cubicBezTo>
                  <a:lnTo>
                    <a:pt x="25" y="46"/>
                  </a:lnTo>
                  <a:close/>
                  <a:moveTo>
                    <a:pt x="26" y="46"/>
                  </a:moveTo>
                  <a:cubicBezTo>
                    <a:pt x="26" y="46"/>
                    <a:pt x="26" y="46"/>
                    <a:pt x="26" y="46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6" y="42"/>
                    <a:pt x="26" y="42"/>
                    <a:pt x="26" y="42"/>
                  </a:cubicBezTo>
                  <a:lnTo>
                    <a:pt x="26" y="46"/>
                  </a:lnTo>
                  <a:close/>
                  <a:moveTo>
                    <a:pt x="26" y="41"/>
                  </a:moveTo>
                  <a:cubicBezTo>
                    <a:pt x="26" y="41"/>
                    <a:pt x="26" y="41"/>
                    <a:pt x="26" y="41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6" y="36"/>
                    <a:pt x="26" y="36"/>
                    <a:pt x="26" y="36"/>
                  </a:cubicBezTo>
                  <a:lnTo>
                    <a:pt x="26" y="41"/>
                  </a:lnTo>
                  <a:close/>
                  <a:moveTo>
                    <a:pt x="28" y="47"/>
                  </a:moveTo>
                  <a:cubicBezTo>
                    <a:pt x="28" y="47"/>
                    <a:pt x="28" y="47"/>
                    <a:pt x="28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8" y="42"/>
                    <a:pt x="28" y="42"/>
                    <a:pt x="28" y="42"/>
                  </a:cubicBezTo>
                  <a:lnTo>
                    <a:pt x="28" y="47"/>
                  </a:lnTo>
                  <a:close/>
                  <a:moveTo>
                    <a:pt x="28" y="41"/>
                  </a:moveTo>
                  <a:cubicBezTo>
                    <a:pt x="28" y="41"/>
                    <a:pt x="28" y="41"/>
                    <a:pt x="28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6"/>
                    <a:pt x="28" y="36"/>
                    <a:pt x="28" y="36"/>
                  </a:cubicBezTo>
                  <a:lnTo>
                    <a:pt x="28" y="41"/>
                  </a:lnTo>
                  <a:close/>
                  <a:moveTo>
                    <a:pt x="29" y="47"/>
                  </a:moveTo>
                  <a:cubicBezTo>
                    <a:pt x="29" y="47"/>
                    <a:pt x="29" y="47"/>
                    <a:pt x="29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9" y="42"/>
                    <a:pt x="29" y="42"/>
                    <a:pt x="29" y="42"/>
                  </a:cubicBezTo>
                  <a:lnTo>
                    <a:pt x="29" y="47"/>
                  </a:lnTo>
                  <a:close/>
                  <a:moveTo>
                    <a:pt x="29" y="41"/>
                  </a:moveTo>
                  <a:cubicBezTo>
                    <a:pt x="29" y="41"/>
                    <a:pt x="29" y="41"/>
                    <a:pt x="29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9" y="36"/>
                    <a:pt x="29" y="36"/>
                    <a:pt x="29" y="36"/>
                  </a:cubicBezTo>
                  <a:lnTo>
                    <a:pt x="29" y="41"/>
                  </a:lnTo>
                  <a:close/>
                  <a:moveTo>
                    <a:pt x="30" y="47"/>
                  </a:moveTo>
                  <a:cubicBezTo>
                    <a:pt x="30" y="47"/>
                    <a:pt x="30" y="47"/>
                    <a:pt x="30" y="47"/>
                  </a:cubicBezTo>
                  <a:cubicBezTo>
                    <a:pt x="29" y="47"/>
                    <a:pt x="29" y="47"/>
                    <a:pt x="29" y="47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30" y="41"/>
                    <a:pt x="30" y="41"/>
                    <a:pt x="30" y="41"/>
                  </a:cubicBezTo>
                  <a:lnTo>
                    <a:pt x="30" y="47"/>
                  </a:lnTo>
                  <a:close/>
                  <a:moveTo>
                    <a:pt x="30" y="41"/>
                  </a:moveTo>
                  <a:cubicBezTo>
                    <a:pt x="30" y="41"/>
                    <a:pt x="30" y="41"/>
                    <a:pt x="30" y="41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9" y="36"/>
                    <a:pt x="29" y="36"/>
                    <a:pt x="29" y="36"/>
                  </a:cubicBezTo>
                  <a:cubicBezTo>
                    <a:pt x="30" y="36"/>
                    <a:pt x="30" y="36"/>
                    <a:pt x="30" y="36"/>
                  </a:cubicBezTo>
                  <a:lnTo>
                    <a:pt x="30" y="41"/>
                  </a:lnTo>
                  <a:close/>
                  <a:moveTo>
                    <a:pt x="32" y="47"/>
                  </a:move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2" y="41"/>
                    <a:pt x="32" y="41"/>
                    <a:pt x="32" y="41"/>
                  </a:cubicBezTo>
                  <a:lnTo>
                    <a:pt x="32" y="47"/>
                  </a:lnTo>
                  <a:close/>
                  <a:moveTo>
                    <a:pt x="32" y="41"/>
                  </a:moveTo>
                  <a:cubicBezTo>
                    <a:pt x="32" y="41"/>
                    <a:pt x="32" y="41"/>
                    <a:pt x="32" y="41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32" y="35"/>
                    <a:pt x="32" y="35"/>
                    <a:pt x="32" y="35"/>
                  </a:cubicBezTo>
                  <a:lnTo>
                    <a:pt x="32" y="41"/>
                  </a:lnTo>
                  <a:close/>
                  <a:moveTo>
                    <a:pt x="33" y="47"/>
                  </a:moveTo>
                  <a:cubicBezTo>
                    <a:pt x="33" y="47"/>
                    <a:pt x="33" y="47"/>
                    <a:pt x="33" y="47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3" y="41"/>
                    <a:pt x="33" y="41"/>
                    <a:pt x="33" y="41"/>
                  </a:cubicBezTo>
                  <a:lnTo>
                    <a:pt x="33" y="47"/>
                  </a:lnTo>
                  <a:close/>
                  <a:moveTo>
                    <a:pt x="33" y="41"/>
                  </a:moveTo>
                  <a:cubicBezTo>
                    <a:pt x="33" y="41"/>
                    <a:pt x="33" y="41"/>
                    <a:pt x="33" y="41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5"/>
                  </a:cubicBezTo>
                  <a:lnTo>
                    <a:pt x="33" y="41"/>
                  </a:lnTo>
                  <a:close/>
                  <a:moveTo>
                    <a:pt x="33" y="47"/>
                  </a:moveTo>
                  <a:cubicBezTo>
                    <a:pt x="33" y="47"/>
                    <a:pt x="33" y="47"/>
                    <a:pt x="33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lnTo>
                    <a:pt x="33" y="47"/>
                  </a:lnTo>
                  <a:close/>
                  <a:moveTo>
                    <a:pt x="33" y="41"/>
                  </a:moveTo>
                  <a:cubicBezTo>
                    <a:pt x="33" y="41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5"/>
                    <a:pt x="33" y="35"/>
                    <a:pt x="33" y="35"/>
                  </a:cubicBezTo>
                  <a:lnTo>
                    <a:pt x="33" y="41"/>
                  </a:lnTo>
                  <a:close/>
                  <a:moveTo>
                    <a:pt x="34" y="47"/>
                  </a:moveTo>
                  <a:cubicBezTo>
                    <a:pt x="34" y="47"/>
                    <a:pt x="34" y="47"/>
                    <a:pt x="34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4" y="41"/>
                    <a:pt x="34" y="41"/>
                    <a:pt x="34" y="41"/>
                  </a:cubicBezTo>
                  <a:lnTo>
                    <a:pt x="34" y="47"/>
                  </a:lnTo>
                  <a:close/>
                  <a:moveTo>
                    <a:pt x="34" y="41"/>
                  </a:moveTo>
                  <a:cubicBezTo>
                    <a:pt x="34" y="41"/>
                    <a:pt x="34" y="41"/>
                    <a:pt x="34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4" y="35"/>
                    <a:pt x="34" y="35"/>
                    <a:pt x="34" y="35"/>
                  </a:cubicBezTo>
                  <a:lnTo>
                    <a:pt x="34" y="41"/>
                  </a:lnTo>
                  <a:close/>
                  <a:moveTo>
                    <a:pt x="34" y="47"/>
                  </a:moveTo>
                  <a:cubicBezTo>
                    <a:pt x="34" y="47"/>
                    <a:pt x="34" y="47"/>
                    <a:pt x="34" y="47"/>
                  </a:cubicBezTo>
                  <a:cubicBezTo>
                    <a:pt x="34" y="47"/>
                    <a:pt x="34" y="47"/>
                    <a:pt x="34" y="47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41"/>
                    <a:pt x="34" y="41"/>
                    <a:pt x="34" y="41"/>
                  </a:cubicBezTo>
                  <a:lnTo>
                    <a:pt x="34" y="47"/>
                  </a:lnTo>
                  <a:close/>
                  <a:moveTo>
                    <a:pt x="34" y="41"/>
                  </a:moveTo>
                  <a:cubicBezTo>
                    <a:pt x="34" y="41"/>
                    <a:pt x="34" y="41"/>
                    <a:pt x="34" y="41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35"/>
                    <a:pt x="34" y="35"/>
                    <a:pt x="34" y="35"/>
                  </a:cubicBezTo>
                  <a:cubicBezTo>
                    <a:pt x="34" y="35"/>
                    <a:pt x="34" y="35"/>
                    <a:pt x="34" y="35"/>
                  </a:cubicBezTo>
                  <a:lnTo>
                    <a:pt x="34" y="41"/>
                  </a:lnTo>
                  <a:close/>
                  <a:moveTo>
                    <a:pt x="36" y="47"/>
                  </a:moveTo>
                  <a:cubicBezTo>
                    <a:pt x="36" y="47"/>
                    <a:pt x="36" y="47"/>
                    <a:pt x="36" y="47"/>
                  </a:cubicBezTo>
                  <a:cubicBezTo>
                    <a:pt x="36" y="47"/>
                    <a:pt x="36" y="47"/>
                    <a:pt x="36" y="47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41"/>
                    <a:pt x="36" y="41"/>
                    <a:pt x="36" y="41"/>
                  </a:cubicBezTo>
                  <a:lnTo>
                    <a:pt x="36" y="47"/>
                  </a:lnTo>
                  <a:close/>
                  <a:moveTo>
                    <a:pt x="36" y="41"/>
                  </a:moveTo>
                  <a:cubicBezTo>
                    <a:pt x="36" y="41"/>
                    <a:pt x="36" y="41"/>
                    <a:pt x="36" y="41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35"/>
                    <a:pt x="36" y="35"/>
                    <a:pt x="36" y="35"/>
                  </a:cubicBezTo>
                  <a:cubicBezTo>
                    <a:pt x="36" y="35"/>
                    <a:pt x="36" y="35"/>
                    <a:pt x="36" y="35"/>
                  </a:cubicBezTo>
                  <a:lnTo>
                    <a:pt x="36" y="41"/>
                  </a:lnTo>
                  <a:close/>
                  <a:moveTo>
                    <a:pt x="37" y="47"/>
                  </a:moveTo>
                  <a:cubicBezTo>
                    <a:pt x="37" y="47"/>
                    <a:pt x="37" y="47"/>
                    <a:pt x="37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lnTo>
                    <a:pt x="37" y="47"/>
                  </a:lnTo>
                  <a:close/>
                  <a:moveTo>
                    <a:pt x="37" y="41"/>
                  </a:move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7" y="35"/>
                    <a:pt x="37" y="35"/>
                    <a:pt x="37" y="35"/>
                  </a:cubicBezTo>
                  <a:lnTo>
                    <a:pt x="37" y="41"/>
                  </a:lnTo>
                  <a:close/>
                  <a:moveTo>
                    <a:pt x="38" y="47"/>
                  </a:moveTo>
                  <a:cubicBezTo>
                    <a:pt x="38" y="47"/>
                    <a:pt x="38" y="47"/>
                    <a:pt x="38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8" y="41"/>
                    <a:pt x="38" y="41"/>
                    <a:pt x="38" y="41"/>
                  </a:cubicBezTo>
                  <a:lnTo>
                    <a:pt x="38" y="47"/>
                  </a:lnTo>
                  <a:close/>
                  <a:moveTo>
                    <a:pt x="38" y="41"/>
                  </a:moveTo>
                  <a:cubicBezTo>
                    <a:pt x="38" y="41"/>
                    <a:pt x="38" y="41"/>
                    <a:pt x="38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8" y="35"/>
                    <a:pt x="38" y="35"/>
                    <a:pt x="38" y="35"/>
                  </a:cubicBezTo>
                  <a:lnTo>
                    <a:pt x="38" y="41"/>
                  </a:lnTo>
                  <a:close/>
                  <a:moveTo>
                    <a:pt x="40" y="47"/>
                  </a:moveTo>
                  <a:cubicBezTo>
                    <a:pt x="40" y="47"/>
                    <a:pt x="40" y="47"/>
                    <a:pt x="40" y="47"/>
                  </a:cubicBezTo>
                  <a:cubicBezTo>
                    <a:pt x="39" y="47"/>
                    <a:pt x="39" y="47"/>
                    <a:pt x="39" y="47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40" y="41"/>
                    <a:pt x="40" y="41"/>
                    <a:pt x="40" y="41"/>
                  </a:cubicBezTo>
                  <a:lnTo>
                    <a:pt x="40" y="47"/>
                  </a:lnTo>
                  <a:close/>
                  <a:moveTo>
                    <a:pt x="40" y="41"/>
                  </a:moveTo>
                  <a:cubicBezTo>
                    <a:pt x="40" y="41"/>
                    <a:pt x="40" y="41"/>
                    <a:pt x="40" y="41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40" y="35"/>
                    <a:pt x="40" y="35"/>
                    <a:pt x="40" y="35"/>
                  </a:cubicBezTo>
                  <a:lnTo>
                    <a:pt x="40" y="41"/>
                  </a:lnTo>
                  <a:close/>
                  <a:moveTo>
                    <a:pt x="41" y="47"/>
                  </a:moveTo>
                  <a:cubicBezTo>
                    <a:pt x="41" y="47"/>
                    <a:pt x="41" y="47"/>
                    <a:pt x="41" y="47"/>
                  </a:cubicBezTo>
                  <a:cubicBezTo>
                    <a:pt x="40" y="47"/>
                    <a:pt x="40" y="47"/>
                    <a:pt x="40" y="47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1" y="41"/>
                    <a:pt x="41" y="41"/>
                    <a:pt x="41" y="41"/>
                  </a:cubicBezTo>
                  <a:lnTo>
                    <a:pt x="41" y="47"/>
                  </a:lnTo>
                  <a:close/>
                  <a:moveTo>
                    <a:pt x="41" y="41"/>
                  </a:moveTo>
                  <a:cubicBezTo>
                    <a:pt x="41" y="41"/>
                    <a:pt x="41" y="41"/>
                    <a:pt x="41" y="41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0" y="35"/>
                    <a:pt x="40" y="35"/>
                    <a:pt x="40" y="35"/>
                  </a:cubicBezTo>
                  <a:cubicBezTo>
                    <a:pt x="41" y="35"/>
                    <a:pt x="41" y="35"/>
                    <a:pt x="41" y="35"/>
                  </a:cubicBezTo>
                  <a:lnTo>
                    <a:pt x="41" y="41"/>
                  </a:lnTo>
                  <a:close/>
                  <a:moveTo>
                    <a:pt x="41" y="47"/>
                  </a:moveTo>
                  <a:cubicBezTo>
                    <a:pt x="41" y="47"/>
                    <a:pt x="41" y="47"/>
                    <a:pt x="41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41"/>
                    <a:pt x="41" y="41"/>
                    <a:pt x="41" y="41"/>
                  </a:cubicBezTo>
                  <a:lnTo>
                    <a:pt x="41" y="47"/>
                  </a:lnTo>
                  <a:close/>
                  <a:moveTo>
                    <a:pt x="41" y="41"/>
                  </a:moveTo>
                  <a:cubicBezTo>
                    <a:pt x="41" y="41"/>
                    <a:pt x="41" y="41"/>
                    <a:pt x="41" y="41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1" y="35"/>
                    <a:pt x="41" y="35"/>
                    <a:pt x="41" y="35"/>
                  </a:cubicBezTo>
                  <a:lnTo>
                    <a:pt x="41" y="41"/>
                  </a:lnTo>
                  <a:close/>
                  <a:moveTo>
                    <a:pt x="42" y="47"/>
                  </a:moveTo>
                  <a:cubicBezTo>
                    <a:pt x="42" y="47"/>
                    <a:pt x="42" y="47"/>
                    <a:pt x="42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2" y="41"/>
                    <a:pt x="42" y="41"/>
                    <a:pt x="42" y="41"/>
                  </a:cubicBezTo>
                  <a:lnTo>
                    <a:pt x="42" y="47"/>
                  </a:lnTo>
                  <a:close/>
                  <a:moveTo>
                    <a:pt x="42" y="41"/>
                  </a:moveTo>
                  <a:cubicBezTo>
                    <a:pt x="42" y="41"/>
                    <a:pt x="42" y="41"/>
                    <a:pt x="42" y="41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2" y="34"/>
                    <a:pt x="42" y="34"/>
                    <a:pt x="42" y="34"/>
                  </a:cubicBezTo>
                  <a:lnTo>
                    <a:pt x="42" y="41"/>
                  </a:lnTo>
                  <a:close/>
                  <a:moveTo>
                    <a:pt x="43" y="48"/>
                  </a:moveTo>
                  <a:cubicBezTo>
                    <a:pt x="43" y="48"/>
                    <a:pt x="43" y="48"/>
                    <a:pt x="43" y="48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3" y="41"/>
                    <a:pt x="43" y="41"/>
                    <a:pt x="43" y="41"/>
                  </a:cubicBezTo>
                  <a:lnTo>
                    <a:pt x="43" y="48"/>
                  </a:lnTo>
                  <a:close/>
                  <a:moveTo>
                    <a:pt x="43" y="41"/>
                  </a:moveTo>
                  <a:cubicBezTo>
                    <a:pt x="43" y="41"/>
                    <a:pt x="43" y="41"/>
                    <a:pt x="43" y="41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43" y="34"/>
                    <a:pt x="43" y="34"/>
                    <a:pt x="43" y="34"/>
                  </a:cubicBezTo>
                  <a:lnTo>
                    <a:pt x="43" y="41"/>
                  </a:lnTo>
                  <a:close/>
                  <a:moveTo>
                    <a:pt x="44" y="48"/>
                  </a:moveTo>
                  <a:cubicBezTo>
                    <a:pt x="44" y="48"/>
                    <a:pt x="44" y="48"/>
                    <a:pt x="44" y="48"/>
                  </a:cubicBezTo>
                  <a:cubicBezTo>
                    <a:pt x="43" y="48"/>
                    <a:pt x="43" y="48"/>
                    <a:pt x="43" y="48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4" y="41"/>
                    <a:pt x="44" y="41"/>
                    <a:pt x="44" y="41"/>
                  </a:cubicBezTo>
                  <a:lnTo>
                    <a:pt x="44" y="48"/>
                  </a:lnTo>
                  <a:close/>
                  <a:moveTo>
                    <a:pt x="44" y="41"/>
                  </a:moveTo>
                  <a:cubicBezTo>
                    <a:pt x="44" y="41"/>
                    <a:pt x="44" y="41"/>
                    <a:pt x="44" y="41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3" y="34"/>
                    <a:pt x="43" y="34"/>
                    <a:pt x="43" y="34"/>
                  </a:cubicBezTo>
                  <a:cubicBezTo>
                    <a:pt x="44" y="34"/>
                    <a:pt x="44" y="34"/>
                    <a:pt x="44" y="34"/>
                  </a:cubicBezTo>
                  <a:lnTo>
                    <a:pt x="44" y="41"/>
                  </a:lnTo>
                  <a:close/>
                  <a:moveTo>
                    <a:pt x="45" y="48"/>
                  </a:moveTo>
                  <a:cubicBezTo>
                    <a:pt x="45" y="48"/>
                    <a:pt x="45" y="48"/>
                    <a:pt x="45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41"/>
                    <a:pt x="45" y="41"/>
                    <a:pt x="45" y="41"/>
                  </a:cubicBezTo>
                  <a:lnTo>
                    <a:pt x="45" y="48"/>
                  </a:lnTo>
                  <a:close/>
                  <a:moveTo>
                    <a:pt x="45" y="41"/>
                  </a:moveTo>
                  <a:cubicBezTo>
                    <a:pt x="45" y="41"/>
                    <a:pt x="45" y="41"/>
                    <a:pt x="45" y="41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5" y="34"/>
                    <a:pt x="45" y="34"/>
                    <a:pt x="45" y="34"/>
                  </a:cubicBezTo>
                  <a:lnTo>
                    <a:pt x="45" y="41"/>
                  </a:lnTo>
                  <a:close/>
                  <a:moveTo>
                    <a:pt x="46" y="48"/>
                  </a:moveTo>
                  <a:cubicBezTo>
                    <a:pt x="46" y="48"/>
                    <a:pt x="46" y="48"/>
                    <a:pt x="46" y="48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6" y="41"/>
                    <a:pt x="46" y="41"/>
                    <a:pt x="46" y="41"/>
                  </a:cubicBezTo>
                  <a:lnTo>
                    <a:pt x="46" y="48"/>
                  </a:lnTo>
                  <a:close/>
                  <a:moveTo>
                    <a:pt x="46" y="41"/>
                  </a:moveTo>
                  <a:cubicBezTo>
                    <a:pt x="46" y="41"/>
                    <a:pt x="46" y="41"/>
                    <a:pt x="46" y="41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6" y="34"/>
                    <a:pt x="46" y="34"/>
                    <a:pt x="46" y="34"/>
                  </a:cubicBezTo>
                  <a:lnTo>
                    <a:pt x="46" y="41"/>
                  </a:lnTo>
                  <a:close/>
                  <a:moveTo>
                    <a:pt x="47" y="48"/>
                  </a:moveTo>
                  <a:cubicBezTo>
                    <a:pt x="47" y="48"/>
                    <a:pt x="47" y="48"/>
                    <a:pt x="47" y="48"/>
                  </a:cubicBezTo>
                  <a:cubicBezTo>
                    <a:pt x="46" y="48"/>
                    <a:pt x="46" y="48"/>
                    <a:pt x="46" y="48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47" y="48"/>
                  </a:lnTo>
                  <a:close/>
                  <a:moveTo>
                    <a:pt x="47" y="41"/>
                  </a:moveTo>
                  <a:cubicBezTo>
                    <a:pt x="47" y="41"/>
                    <a:pt x="47" y="41"/>
                    <a:pt x="47" y="41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6" y="34"/>
                    <a:pt x="46" y="34"/>
                    <a:pt x="46" y="34"/>
                  </a:cubicBezTo>
                  <a:cubicBezTo>
                    <a:pt x="47" y="34"/>
                    <a:pt x="47" y="34"/>
                    <a:pt x="47" y="34"/>
                  </a:cubicBezTo>
                  <a:lnTo>
                    <a:pt x="47" y="41"/>
                  </a:lnTo>
                  <a:close/>
                  <a:moveTo>
                    <a:pt x="48" y="48"/>
                  </a:moveTo>
                  <a:cubicBezTo>
                    <a:pt x="48" y="48"/>
                    <a:pt x="48" y="48"/>
                    <a:pt x="48" y="48"/>
                  </a:cubicBezTo>
                  <a:cubicBezTo>
                    <a:pt x="47" y="48"/>
                    <a:pt x="47" y="48"/>
                    <a:pt x="47" y="48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8" y="41"/>
                    <a:pt x="48" y="41"/>
                    <a:pt x="48" y="41"/>
                  </a:cubicBezTo>
                  <a:lnTo>
                    <a:pt x="48" y="48"/>
                  </a:lnTo>
                  <a:close/>
                  <a:moveTo>
                    <a:pt x="48" y="41"/>
                  </a:moveTo>
                  <a:cubicBezTo>
                    <a:pt x="48" y="41"/>
                    <a:pt x="48" y="41"/>
                    <a:pt x="48" y="41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7" y="34"/>
                    <a:pt x="47" y="34"/>
                    <a:pt x="47" y="34"/>
                  </a:cubicBezTo>
                  <a:cubicBezTo>
                    <a:pt x="48" y="34"/>
                    <a:pt x="48" y="34"/>
                    <a:pt x="48" y="34"/>
                  </a:cubicBezTo>
                  <a:lnTo>
                    <a:pt x="48" y="41"/>
                  </a:lnTo>
                  <a:close/>
                  <a:moveTo>
                    <a:pt x="49" y="48"/>
                  </a:moveTo>
                  <a:cubicBezTo>
                    <a:pt x="49" y="48"/>
                    <a:pt x="49" y="48"/>
                    <a:pt x="49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41"/>
                    <a:pt x="49" y="41"/>
                    <a:pt x="49" y="41"/>
                  </a:cubicBezTo>
                  <a:lnTo>
                    <a:pt x="49" y="48"/>
                  </a:lnTo>
                  <a:close/>
                  <a:moveTo>
                    <a:pt x="49" y="41"/>
                  </a:moveTo>
                  <a:cubicBezTo>
                    <a:pt x="49" y="41"/>
                    <a:pt x="49" y="41"/>
                    <a:pt x="49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lnTo>
                    <a:pt x="49" y="41"/>
                  </a:lnTo>
                  <a:close/>
                  <a:moveTo>
                    <a:pt x="50" y="48"/>
                  </a:moveTo>
                  <a:cubicBezTo>
                    <a:pt x="50" y="48"/>
                    <a:pt x="50" y="48"/>
                    <a:pt x="50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50" y="41"/>
                    <a:pt x="50" y="41"/>
                    <a:pt x="50" y="41"/>
                  </a:cubicBezTo>
                  <a:lnTo>
                    <a:pt x="50" y="48"/>
                  </a:lnTo>
                  <a:close/>
                  <a:moveTo>
                    <a:pt x="50" y="41"/>
                  </a:moveTo>
                  <a:cubicBezTo>
                    <a:pt x="50" y="41"/>
                    <a:pt x="50" y="41"/>
                    <a:pt x="50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50" y="34"/>
                    <a:pt x="50" y="34"/>
                    <a:pt x="50" y="34"/>
                  </a:cubicBezTo>
                  <a:lnTo>
                    <a:pt x="50" y="41"/>
                  </a:lnTo>
                  <a:close/>
                  <a:moveTo>
                    <a:pt x="52" y="48"/>
                  </a:moveTo>
                  <a:cubicBezTo>
                    <a:pt x="52" y="48"/>
                    <a:pt x="52" y="48"/>
                    <a:pt x="52" y="48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2" y="41"/>
                    <a:pt x="52" y="41"/>
                    <a:pt x="52" y="41"/>
                  </a:cubicBezTo>
                  <a:lnTo>
                    <a:pt x="52" y="48"/>
                  </a:lnTo>
                  <a:close/>
                  <a:moveTo>
                    <a:pt x="52" y="41"/>
                  </a:moveTo>
                  <a:cubicBezTo>
                    <a:pt x="52" y="41"/>
                    <a:pt x="52" y="41"/>
                    <a:pt x="52" y="41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52" y="34"/>
                    <a:pt x="52" y="34"/>
                    <a:pt x="52" y="34"/>
                  </a:cubicBezTo>
                  <a:lnTo>
                    <a:pt x="52" y="41"/>
                  </a:lnTo>
                  <a:close/>
                  <a:moveTo>
                    <a:pt x="53" y="48"/>
                  </a:moveTo>
                  <a:cubicBezTo>
                    <a:pt x="53" y="48"/>
                    <a:pt x="53" y="48"/>
                    <a:pt x="53" y="48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3" y="41"/>
                    <a:pt x="53" y="41"/>
                    <a:pt x="53" y="41"/>
                  </a:cubicBezTo>
                  <a:lnTo>
                    <a:pt x="53" y="48"/>
                  </a:lnTo>
                  <a:close/>
                  <a:moveTo>
                    <a:pt x="53" y="41"/>
                  </a:moveTo>
                  <a:cubicBezTo>
                    <a:pt x="53" y="41"/>
                    <a:pt x="53" y="41"/>
                    <a:pt x="53" y="41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2" y="34"/>
                    <a:pt x="52" y="34"/>
                    <a:pt x="52" y="34"/>
                  </a:cubicBezTo>
                  <a:cubicBezTo>
                    <a:pt x="53" y="34"/>
                    <a:pt x="53" y="34"/>
                    <a:pt x="53" y="34"/>
                  </a:cubicBezTo>
                  <a:lnTo>
                    <a:pt x="53" y="41"/>
                  </a:lnTo>
                  <a:close/>
                  <a:moveTo>
                    <a:pt x="54" y="48"/>
                  </a:moveTo>
                  <a:cubicBezTo>
                    <a:pt x="54" y="48"/>
                    <a:pt x="54" y="48"/>
                    <a:pt x="54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4" y="41"/>
                    <a:pt x="54" y="41"/>
                    <a:pt x="54" y="41"/>
                  </a:cubicBezTo>
                  <a:lnTo>
                    <a:pt x="54" y="48"/>
                  </a:lnTo>
                  <a:close/>
                  <a:moveTo>
                    <a:pt x="54" y="41"/>
                  </a:moveTo>
                  <a:cubicBezTo>
                    <a:pt x="54" y="41"/>
                    <a:pt x="54" y="41"/>
                    <a:pt x="54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3" y="34"/>
                    <a:pt x="53" y="34"/>
                    <a:pt x="53" y="34"/>
                  </a:cubicBezTo>
                  <a:cubicBezTo>
                    <a:pt x="54" y="33"/>
                    <a:pt x="54" y="33"/>
                    <a:pt x="54" y="33"/>
                  </a:cubicBezTo>
                  <a:lnTo>
                    <a:pt x="54" y="41"/>
                  </a:lnTo>
                  <a:close/>
                  <a:moveTo>
                    <a:pt x="55" y="48"/>
                  </a:moveTo>
                  <a:cubicBezTo>
                    <a:pt x="55" y="48"/>
                    <a:pt x="55" y="48"/>
                    <a:pt x="55" y="48"/>
                  </a:cubicBezTo>
                  <a:cubicBezTo>
                    <a:pt x="54" y="48"/>
                    <a:pt x="54" y="48"/>
                    <a:pt x="54" y="48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5" y="41"/>
                    <a:pt x="55" y="41"/>
                    <a:pt x="55" y="41"/>
                  </a:cubicBezTo>
                  <a:lnTo>
                    <a:pt x="55" y="48"/>
                  </a:lnTo>
                  <a:close/>
                  <a:moveTo>
                    <a:pt x="55" y="41"/>
                  </a:moveTo>
                  <a:cubicBezTo>
                    <a:pt x="55" y="41"/>
                    <a:pt x="55" y="41"/>
                    <a:pt x="55" y="41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4" y="33"/>
                    <a:pt x="54" y="33"/>
                    <a:pt x="54" y="33"/>
                  </a:cubicBezTo>
                  <a:cubicBezTo>
                    <a:pt x="55" y="33"/>
                    <a:pt x="55" y="33"/>
                    <a:pt x="55" y="33"/>
                  </a:cubicBezTo>
                  <a:lnTo>
                    <a:pt x="55" y="41"/>
                  </a:lnTo>
                  <a:close/>
                  <a:moveTo>
                    <a:pt x="57" y="48"/>
                  </a:moveTo>
                  <a:cubicBezTo>
                    <a:pt x="57" y="48"/>
                    <a:pt x="57" y="48"/>
                    <a:pt x="57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7" y="41"/>
                    <a:pt x="57" y="41"/>
                    <a:pt x="57" y="41"/>
                  </a:cubicBezTo>
                  <a:lnTo>
                    <a:pt x="57" y="48"/>
                  </a:lnTo>
                  <a:close/>
                  <a:moveTo>
                    <a:pt x="57" y="41"/>
                  </a:moveTo>
                  <a:cubicBezTo>
                    <a:pt x="57" y="41"/>
                    <a:pt x="57" y="41"/>
                    <a:pt x="57" y="41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5" y="33"/>
                    <a:pt x="55" y="33"/>
                    <a:pt x="55" y="33"/>
                  </a:cubicBezTo>
                  <a:cubicBezTo>
                    <a:pt x="57" y="33"/>
                    <a:pt x="57" y="33"/>
                    <a:pt x="57" y="33"/>
                  </a:cubicBezTo>
                  <a:lnTo>
                    <a:pt x="57" y="41"/>
                  </a:lnTo>
                  <a:close/>
                  <a:moveTo>
                    <a:pt x="57" y="48"/>
                  </a:moveTo>
                  <a:cubicBezTo>
                    <a:pt x="57" y="48"/>
                    <a:pt x="57" y="48"/>
                    <a:pt x="57" y="48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lnTo>
                    <a:pt x="57" y="48"/>
                  </a:lnTo>
                  <a:close/>
                  <a:moveTo>
                    <a:pt x="57" y="41"/>
                  </a:move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33"/>
                    <a:pt x="57" y="33"/>
                    <a:pt x="57" y="33"/>
                  </a:cubicBezTo>
                  <a:cubicBezTo>
                    <a:pt x="57" y="33"/>
                    <a:pt x="57" y="33"/>
                    <a:pt x="57" y="33"/>
                  </a:cubicBezTo>
                  <a:lnTo>
                    <a:pt x="57" y="41"/>
                  </a:lnTo>
                  <a:close/>
                  <a:moveTo>
                    <a:pt x="58" y="48"/>
                  </a:moveTo>
                  <a:cubicBezTo>
                    <a:pt x="58" y="48"/>
                    <a:pt x="58" y="48"/>
                    <a:pt x="58" y="48"/>
                  </a:cubicBezTo>
                  <a:cubicBezTo>
                    <a:pt x="58" y="48"/>
                    <a:pt x="58" y="48"/>
                    <a:pt x="58" y="48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41"/>
                    <a:pt x="58" y="41"/>
                    <a:pt x="58" y="41"/>
                  </a:cubicBezTo>
                  <a:lnTo>
                    <a:pt x="58" y="48"/>
                  </a:lnTo>
                  <a:close/>
                  <a:moveTo>
                    <a:pt x="58" y="41"/>
                  </a:moveTo>
                  <a:cubicBezTo>
                    <a:pt x="58" y="41"/>
                    <a:pt x="58" y="41"/>
                    <a:pt x="58" y="41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33"/>
                    <a:pt x="58" y="33"/>
                    <a:pt x="58" y="33"/>
                  </a:cubicBezTo>
                  <a:cubicBezTo>
                    <a:pt x="58" y="33"/>
                    <a:pt x="58" y="33"/>
                    <a:pt x="58" y="33"/>
                  </a:cubicBezTo>
                  <a:lnTo>
                    <a:pt x="58" y="41"/>
                  </a:lnTo>
                  <a:close/>
                  <a:moveTo>
                    <a:pt x="59" y="48"/>
                  </a:moveTo>
                  <a:cubicBezTo>
                    <a:pt x="59" y="48"/>
                    <a:pt x="59" y="48"/>
                    <a:pt x="59" y="48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9" y="41"/>
                    <a:pt x="59" y="41"/>
                    <a:pt x="59" y="41"/>
                  </a:cubicBezTo>
                  <a:lnTo>
                    <a:pt x="59" y="48"/>
                  </a:lnTo>
                  <a:close/>
                  <a:moveTo>
                    <a:pt x="59" y="41"/>
                  </a:moveTo>
                  <a:cubicBezTo>
                    <a:pt x="59" y="41"/>
                    <a:pt x="59" y="41"/>
                    <a:pt x="59" y="41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lnTo>
                    <a:pt x="59" y="41"/>
                  </a:lnTo>
                  <a:close/>
                  <a:moveTo>
                    <a:pt x="61" y="48"/>
                  </a:moveTo>
                  <a:cubicBezTo>
                    <a:pt x="61" y="48"/>
                    <a:pt x="61" y="48"/>
                    <a:pt x="61" y="48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1" y="41"/>
                    <a:pt x="61" y="41"/>
                    <a:pt x="61" y="41"/>
                  </a:cubicBezTo>
                  <a:lnTo>
                    <a:pt x="61" y="48"/>
                  </a:lnTo>
                  <a:close/>
                  <a:moveTo>
                    <a:pt x="61" y="41"/>
                  </a:moveTo>
                  <a:cubicBezTo>
                    <a:pt x="61" y="41"/>
                    <a:pt x="61" y="41"/>
                    <a:pt x="61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0" y="33"/>
                    <a:pt x="60" y="33"/>
                    <a:pt x="60" y="33"/>
                  </a:cubicBezTo>
                  <a:cubicBezTo>
                    <a:pt x="61" y="33"/>
                    <a:pt x="61" y="33"/>
                    <a:pt x="61" y="33"/>
                  </a:cubicBezTo>
                  <a:lnTo>
                    <a:pt x="61" y="41"/>
                  </a:lnTo>
                  <a:close/>
                  <a:moveTo>
                    <a:pt x="64" y="48"/>
                  </a:moveTo>
                  <a:cubicBezTo>
                    <a:pt x="64" y="48"/>
                    <a:pt x="64" y="48"/>
                    <a:pt x="64" y="4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64" y="41"/>
                    <a:pt x="64" y="41"/>
                    <a:pt x="64" y="41"/>
                  </a:cubicBezTo>
                  <a:lnTo>
                    <a:pt x="64" y="48"/>
                  </a:lnTo>
                  <a:close/>
                  <a:moveTo>
                    <a:pt x="64" y="41"/>
                  </a:moveTo>
                  <a:cubicBezTo>
                    <a:pt x="64" y="41"/>
                    <a:pt x="64" y="41"/>
                    <a:pt x="64" y="41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61" y="33"/>
                    <a:pt x="61" y="33"/>
                    <a:pt x="61" y="33"/>
                  </a:cubicBezTo>
                  <a:cubicBezTo>
                    <a:pt x="64" y="33"/>
                    <a:pt x="64" y="33"/>
                    <a:pt x="64" y="33"/>
                  </a:cubicBezTo>
                  <a:lnTo>
                    <a:pt x="64" y="41"/>
                  </a:lnTo>
                  <a:close/>
                  <a:moveTo>
                    <a:pt x="66" y="48"/>
                  </a:moveTo>
                  <a:cubicBezTo>
                    <a:pt x="66" y="48"/>
                    <a:pt x="66" y="48"/>
                    <a:pt x="66" y="48"/>
                  </a:cubicBezTo>
                  <a:cubicBezTo>
                    <a:pt x="64" y="48"/>
                    <a:pt x="64" y="48"/>
                    <a:pt x="64" y="48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66" y="41"/>
                    <a:pt x="66" y="41"/>
                    <a:pt x="66" y="41"/>
                  </a:cubicBezTo>
                  <a:lnTo>
                    <a:pt x="66" y="48"/>
                  </a:lnTo>
                  <a:close/>
                  <a:moveTo>
                    <a:pt x="66" y="41"/>
                  </a:moveTo>
                  <a:cubicBezTo>
                    <a:pt x="66" y="41"/>
                    <a:pt x="66" y="41"/>
                    <a:pt x="66" y="41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64" y="33"/>
                    <a:pt x="64" y="33"/>
                    <a:pt x="64" y="33"/>
                  </a:cubicBezTo>
                  <a:cubicBezTo>
                    <a:pt x="66" y="33"/>
                    <a:pt x="66" y="33"/>
                    <a:pt x="66" y="33"/>
                  </a:cubicBezTo>
                  <a:lnTo>
                    <a:pt x="66" y="41"/>
                  </a:lnTo>
                  <a:close/>
                  <a:moveTo>
                    <a:pt x="68" y="48"/>
                  </a:moveTo>
                  <a:cubicBezTo>
                    <a:pt x="68" y="48"/>
                    <a:pt x="68" y="48"/>
                    <a:pt x="68" y="48"/>
                  </a:cubicBezTo>
                  <a:cubicBezTo>
                    <a:pt x="66" y="48"/>
                    <a:pt x="66" y="48"/>
                    <a:pt x="66" y="48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8" y="41"/>
                    <a:pt x="68" y="41"/>
                    <a:pt x="68" y="41"/>
                  </a:cubicBezTo>
                  <a:lnTo>
                    <a:pt x="68" y="48"/>
                  </a:lnTo>
                  <a:close/>
                  <a:moveTo>
                    <a:pt x="68" y="41"/>
                  </a:moveTo>
                  <a:cubicBezTo>
                    <a:pt x="68" y="41"/>
                    <a:pt x="68" y="41"/>
                    <a:pt x="68" y="41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6" y="33"/>
                    <a:pt x="66" y="33"/>
                    <a:pt x="66" y="33"/>
                  </a:cubicBezTo>
                  <a:cubicBezTo>
                    <a:pt x="68" y="33"/>
                    <a:pt x="68" y="33"/>
                    <a:pt x="68" y="33"/>
                  </a:cubicBezTo>
                  <a:lnTo>
                    <a:pt x="68" y="41"/>
                  </a:lnTo>
                  <a:close/>
                  <a:moveTo>
                    <a:pt x="71" y="48"/>
                  </a:moveTo>
                  <a:cubicBezTo>
                    <a:pt x="71" y="48"/>
                    <a:pt x="71" y="48"/>
                    <a:pt x="71" y="48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71" y="41"/>
                    <a:pt x="71" y="41"/>
                    <a:pt x="71" y="41"/>
                  </a:cubicBezTo>
                  <a:lnTo>
                    <a:pt x="71" y="48"/>
                  </a:lnTo>
                  <a:close/>
                  <a:moveTo>
                    <a:pt x="71" y="41"/>
                  </a:moveTo>
                  <a:cubicBezTo>
                    <a:pt x="71" y="41"/>
                    <a:pt x="71" y="41"/>
                    <a:pt x="71" y="41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68" y="33"/>
                    <a:pt x="68" y="33"/>
                    <a:pt x="68" y="33"/>
                  </a:cubicBezTo>
                  <a:cubicBezTo>
                    <a:pt x="71" y="33"/>
                    <a:pt x="71" y="33"/>
                    <a:pt x="71" y="33"/>
                  </a:cubicBezTo>
                  <a:lnTo>
                    <a:pt x="71" y="41"/>
                  </a:lnTo>
                  <a:close/>
                  <a:moveTo>
                    <a:pt x="73" y="48"/>
                  </a:moveTo>
                  <a:cubicBezTo>
                    <a:pt x="73" y="48"/>
                    <a:pt x="73" y="48"/>
                    <a:pt x="73" y="48"/>
                  </a:cubicBezTo>
                  <a:cubicBezTo>
                    <a:pt x="71" y="48"/>
                    <a:pt x="71" y="48"/>
                    <a:pt x="71" y="48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3" y="41"/>
                    <a:pt x="73" y="41"/>
                    <a:pt x="73" y="41"/>
                  </a:cubicBezTo>
                  <a:lnTo>
                    <a:pt x="73" y="48"/>
                  </a:lnTo>
                  <a:close/>
                  <a:moveTo>
                    <a:pt x="73" y="41"/>
                  </a:moveTo>
                  <a:cubicBezTo>
                    <a:pt x="73" y="41"/>
                    <a:pt x="73" y="41"/>
                    <a:pt x="73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33"/>
                    <a:pt x="71" y="33"/>
                    <a:pt x="71" y="33"/>
                  </a:cubicBezTo>
                  <a:cubicBezTo>
                    <a:pt x="73" y="33"/>
                    <a:pt x="73" y="33"/>
                    <a:pt x="73" y="33"/>
                  </a:cubicBezTo>
                  <a:lnTo>
                    <a:pt x="73" y="41"/>
                  </a:lnTo>
                  <a:close/>
                  <a:moveTo>
                    <a:pt x="75" y="48"/>
                  </a:moveTo>
                  <a:cubicBezTo>
                    <a:pt x="75" y="48"/>
                    <a:pt x="75" y="48"/>
                    <a:pt x="75" y="48"/>
                  </a:cubicBezTo>
                  <a:cubicBezTo>
                    <a:pt x="73" y="48"/>
                    <a:pt x="73" y="48"/>
                    <a:pt x="73" y="48"/>
                  </a:cubicBezTo>
                  <a:cubicBezTo>
                    <a:pt x="73" y="41"/>
                    <a:pt x="73" y="41"/>
                    <a:pt x="73" y="41"/>
                  </a:cubicBezTo>
                  <a:cubicBezTo>
                    <a:pt x="75" y="41"/>
                    <a:pt x="75" y="41"/>
                    <a:pt x="75" y="41"/>
                  </a:cubicBezTo>
                  <a:lnTo>
                    <a:pt x="75" y="48"/>
                  </a:lnTo>
                  <a:close/>
                  <a:moveTo>
                    <a:pt x="75" y="41"/>
                  </a:moveTo>
                  <a:cubicBezTo>
                    <a:pt x="75" y="41"/>
                    <a:pt x="75" y="41"/>
                    <a:pt x="75" y="41"/>
                  </a:cubicBezTo>
                  <a:cubicBezTo>
                    <a:pt x="73" y="41"/>
                    <a:pt x="73" y="41"/>
                    <a:pt x="73" y="41"/>
                  </a:cubicBezTo>
                  <a:cubicBezTo>
                    <a:pt x="73" y="33"/>
                    <a:pt x="73" y="33"/>
                    <a:pt x="73" y="33"/>
                  </a:cubicBezTo>
                  <a:cubicBezTo>
                    <a:pt x="75" y="33"/>
                    <a:pt x="75" y="33"/>
                    <a:pt x="75" y="33"/>
                  </a:cubicBezTo>
                  <a:lnTo>
                    <a:pt x="75" y="41"/>
                  </a:lnTo>
                  <a:close/>
                  <a:moveTo>
                    <a:pt x="77" y="48"/>
                  </a:moveTo>
                  <a:cubicBezTo>
                    <a:pt x="77" y="48"/>
                    <a:pt x="77" y="48"/>
                    <a:pt x="77" y="48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77" y="41"/>
                    <a:pt x="77" y="41"/>
                    <a:pt x="77" y="41"/>
                  </a:cubicBezTo>
                  <a:lnTo>
                    <a:pt x="77" y="48"/>
                  </a:lnTo>
                  <a:close/>
                  <a:moveTo>
                    <a:pt x="77" y="41"/>
                  </a:moveTo>
                  <a:cubicBezTo>
                    <a:pt x="77" y="41"/>
                    <a:pt x="77" y="41"/>
                    <a:pt x="77" y="41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7" y="33"/>
                    <a:pt x="77" y="33"/>
                    <a:pt x="77" y="33"/>
                  </a:cubicBezTo>
                  <a:lnTo>
                    <a:pt x="77" y="41"/>
                  </a:lnTo>
                  <a:close/>
                  <a:moveTo>
                    <a:pt x="80" y="48"/>
                  </a:moveTo>
                  <a:cubicBezTo>
                    <a:pt x="80" y="48"/>
                    <a:pt x="80" y="48"/>
                    <a:pt x="80" y="48"/>
                  </a:cubicBezTo>
                  <a:cubicBezTo>
                    <a:pt x="78" y="48"/>
                    <a:pt x="78" y="48"/>
                    <a:pt x="78" y="48"/>
                  </a:cubicBezTo>
                  <a:cubicBezTo>
                    <a:pt x="78" y="41"/>
                    <a:pt x="78" y="41"/>
                    <a:pt x="78" y="41"/>
                  </a:cubicBezTo>
                  <a:cubicBezTo>
                    <a:pt x="80" y="41"/>
                    <a:pt x="80" y="41"/>
                    <a:pt x="80" y="41"/>
                  </a:cubicBezTo>
                  <a:lnTo>
                    <a:pt x="80" y="48"/>
                  </a:lnTo>
                  <a:close/>
                  <a:moveTo>
                    <a:pt x="80" y="41"/>
                  </a:moveTo>
                  <a:cubicBezTo>
                    <a:pt x="80" y="41"/>
                    <a:pt x="80" y="41"/>
                    <a:pt x="80" y="41"/>
                  </a:cubicBezTo>
                  <a:cubicBezTo>
                    <a:pt x="78" y="41"/>
                    <a:pt x="78" y="41"/>
                    <a:pt x="78" y="41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80" y="33"/>
                    <a:pt x="80" y="33"/>
                    <a:pt x="80" y="33"/>
                  </a:cubicBezTo>
                  <a:lnTo>
                    <a:pt x="80" y="41"/>
                  </a:lnTo>
                  <a:close/>
                  <a:moveTo>
                    <a:pt x="82" y="48"/>
                  </a:moveTo>
                  <a:cubicBezTo>
                    <a:pt x="82" y="48"/>
                    <a:pt x="82" y="48"/>
                    <a:pt x="82" y="48"/>
                  </a:cubicBezTo>
                  <a:cubicBezTo>
                    <a:pt x="80" y="48"/>
                    <a:pt x="80" y="48"/>
                    <a:pt x="80" y="48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82" y="41"/>
                    <a:pt x="82" y="41"/>
                    <a:pt x="82" y="41"/>
                  </a:cubicBezTo>
                  <a:lnTo>
                    <a:pt x="82" y="48"/>
                  </a:lnTo>
                  <a:close/>
                  <a:moveTo>
                    <a:pt x="82" y="41"/>
                  </a:moveTo>
                  <a:cubicBezTo>
                    <a:pt x="82" y="41"/>
                    <a:pt x="82" y="41"/>
                    <a:pt x="82" y="41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2" y="33"/>
                    <a:pt x="82" y="33"/>
                    <a:pt x="82" y="33"/>
                  </a:cubicBezTo>
                  <a:lnTo>
                    <a:pt x="82" y="41"/>
                  </a:lnTo>
                  <a:close/>
                  <a:moveTo>
                    <a:pt x="84" y="48"/>
                  </a:moveTo>
                  <a:cubicBezTo>
                    <a:pt x="84" y="48"/>
                    <a:pt x="84" y="48"/>
                    <a:pt x="84" y="48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4" y="41"/>
                    <a:pt x="84" y="41"/>
                    <a:pt x="84" y="41"/>
                  </a:cubicBezTo>
                  <a:lnTo>
                    <a:pt x="84" y="48"/>
                  </a:lnTo>
                  <a:close/>
                  <a:moveTo>
                    <a:pt x="84" y="41"/>
                  </a:moveTo>
                  <a:cubicBezTo>
                    <a:pt x="84" y="41"/>
                    <a:pt x="84" y="41"/>
                    <a:pt x="84" y="41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2" y="33"/>
                    <a:pt x="82" y="33"/>
                    <a:pt x="82" y="33"/>
                  </a:cubicBezTo>
                  <a:cubicBezTo>
                    <a:pt x="84" y="33"/>
                    <a:pt x="84" y="33"/>
                    <a:pt x="84" y="33"/>
                  </a:cubicBezTo>
                  <a:lnTo>
                    <a:pt x="84" y="41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85" y="48"/>
                    <a:pt x="85" y="48"/>
                    <a:pt x="85" y="48"/>
                  </a:cubicBezTo>
                  <a:cubicBezTo>
                    <a:pt x="85" y="41"/>
                    <a:pt x="85" y="41"/>
                    <a:pt x="85" y="41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9" y="48"/>
                    <a:pt x="89" y="48"/>
                    <a:pt x="89" y="48"/>
                  </a:cubicBezTo>
                  <a:cubicBezTo>
                    <a:pt x="92" y="48"/>
                    <a:pt x="92" y="48"/>
                    <a:pt x="92" y="48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4" y="41"/>
                    <a:pt x="94" y="41"/>
                    <a:pt x="94" y="41"/>
                  </a:cubicBezTo>
                  <a:lnTo>
                    <a:pt x="94" y="48"/>
                  </a:lnTo>
                  <a:close/>
                  <a:moveTo>
                    <a:pt x="90" y="48"/>
                  </a:moveTo>
                  <a:cubicBezTo>
                    <a:pt x="90" y="48"/>
                    <a:pt x="90" y="48"/>
                    <a:pt x="90" y="48"/>
                  </a:cubicBezTo>
                  <a:cubicBezTo>
                    <a:pt x="90" y="45"/>
                    <a:pt x="90" y="45"/>
                    <a:pt x="90" y="45"/>
                  </a:cubicBezTo>
                  <a:cubicBezTo>
                    <a:pt x="91" y="45"/>
                    <a:pt x="91" y="45"/>
                    <a:pt x="91" y="45"/>
                  </a:cubicBezTo>
                  <a:cubicBezTo>
                    <a:pt x="91" y="48"/>
                    <a:pt x="91" y="48"/>
                    <a:pt x="91" y="48"/>
                  </a:cubicBezTo>
                  <a:lnTo>
                    <a:pt x="90" y="48"/>
                  </a:lnTo>
                  <a:close/>
                  <a:moveTo>
                    <a:pt x="94" y="41"/>
                  </a:moveTo>
                  <a:cubicBezTo>
                    <a:pt x="94" y="41"/>
                    <a:pt x="94" y="41"/>
                    <a:pt x="94" y="41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2" y="34"/>
                    <a:pt x="92" y="34"/>
                    <a:pt x="92" y="34"/>
                  </a:cubicBezTo>
                  <a:cubicBezTo>
                    <a:pt x="89" y="33"/>
                    <a:pt x="89" y="33"/>
                    <a:pt x="89" y="33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94" y="33"/>
                    <a:pt x="94" y="33"/>
                    <a:pt x="94" y="33"/>
                  </a:cubicBezTo>
                  <a:lnTo>
                    <a:pt x="94" y="41"/>
                  </a:lnTo>
                  <a:close/>
                  <a:moveTo>
                    <a:pt x="96" y="48"/>
                  </a:moveTo>
                  <a:cubicBezTo>
                    <a:pt x="96" y="48"/>
                    <a:pt x="96" y="48"/>
                    <a:pt x="96" y="48"/>
                  </a:cubicBezTo>
                  <a:cubicBezTo>
                    <a:pt x="94" y="48"/>
                    <a:pt x="94" y="48"/>
                    <a:pt x="94" y="48"/>
                  </a:cubicBezTo>
                  <a:cubicBezTo>
                    <a:pt x="94" y="41"/>
                    <a:pt x="94" y="41"/>
                    <a:pt x="94" y="41"/>
                  </a:cubicBezTo>
                  <a:cubicBezTo>
                    <a:pt x="96" y="41"/>
                    <a:pt x="96" y="41"/>
                    <a:pt x="96" y="41"/>
                  </a:cubicBezTo>
                  <a:lnTo>
                    <a:pt x="96" y="48"/>
                  </a:lnTo>
                  <a:close/>
                  <a:moveTo>
                    <a:pt x="96" y="41"/>
                  </a:moveTo>
                  <a:cubicBezTo>
                    <a:pt x="96" y="41"/>
                    <a:pt x="96" y="41"/>
                    <a:pt x="96" y="41"/>
                  </a:cubicBezTo>
                  <a:cubicBezTo>
                    <a:pt x="94" y="41"/>
                    <a:pt x="94" y="41"/>
                    <a:pt x="94" y="41"/>
                  </a:cubicBezTo>
                  <a:cubicBezTo>
                    <a:pt x="94" y="33"/>
                    <a:pt x="94" y="33"/>
                    <a:pt x="94" y="33"/>
                  </a:cubicBezTo>
                  <a:cubicBezTo>
                    <a:pt x="96" y="33"/>
                    <a:pt x="96" y="33"/>
                    <a:pt x="96" y="33"/>
                  </a:cubicBezTo>
                  <a:lnTo>
                    <a:pt x="96" y="41"/>
                  </a:lnTo>
                  <a:close/>
                  <a:moveTo>
                    <a:pt x="96" y="33"/>
                  </a:moveTo>
                  <a:cubicBezTo>
                    <a:pt x="96" y="33"/>
                    <a:pt x="96" y="33"/>
                    <a:pt x="96" y="33"/>
                  </a:cubicBezTo>
                  <a:cubicBezTo>
                    <a:pt x="98" y="34"/>
                    <a:pt x="98" y="34"/>
                    <a:pt x="98" y="34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6" y="41"/>
                    <a:pt x="96" y="41"/>
                    <a:pt x="96" y="41"/>
                  </a:cubicBezTo>
                  <a:lnTo>
                    <a:pt x="96" y="33"/>
                  </a:lnTo>
                  <a:close/>
                  <a:moveTo>
                    <a:pt x="101" y="48"/>
                  </a:moveTo>
                  <a:cubicBezTo>
                    <a:pt x="101" y="48"/>
                    <a:pt x="101" y="48"/>
                    <a:pt x="101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99" y="48"/>
                    <a:pt x="99" y="48"/>
                    <a:pt x="99" y="48"/>
                  </a:cubicBezTo>
                  <a:cubicBezTo>
                    <a:pt x="99" y="41"/>
                    <a:pt x="99" y="41"/>
                    <a:pt x="99" y="41"/>
                  </a:cubicBezTo>
                  <a:cubicBezTo>
                    <a:pt x="101" y="41"/>
                    <a:pt x="101" y="41"/>
                    <a:pt x="101" y="41"/>
                  </a:cubicBezTo>
                  <a:lnTo>
                    <a:pt x="101" y="48"/>
                  </a:lnTo>
                  <a:close/>
                  <a:moveTo>
                    <a:pt x="101" y="41"/>
                  </a:moveTo>
                  <a:cubicBezTo>
                    <a:pt x="101" y="41"/>
                    <a:pt x="101" y="41"/>
                    <a:pt x="101" y="41"/>
                  </a:cubicBezTo>
                  <a:cubicBezTo>
                    <a:pt x="99" y="41"/>
                    <a:pt x="99" y="41"/>
                    <a:pt x="99" y="41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101" y="34"/>
                    <a:pt x="101" y="34"/>
                    <a:pt x="101" y="34"/>
                  </a:cubicBezTo>
                  <a:lnTo>
                    <a:pt x="101" y="41"/>
                  </a:lnTo>
                  <a:close/>
                  <a:moveTo>
                    <a:pt x="103" y="48"/>
                  </a:moveTo>
                  <a:cubicBezTo>
                    <a:pt x="103" y="48"/>
                    <a:pt x="103" y="48"/>
                    <a:pt x="103" y="48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3" y="41"/>
                    <a:pt x="103" y="41"/>
                    <a:pt x="103" y="41"/>
                  </a:cubicBezTo>
                  <a:lnTo>
                    <a:pt x="103" y="48"/>
                  </a:lnTo>
                  <a:close/>
                  <a:moveTo>
                    <a:pt x="103" y="41"/>
                  </a:moveTo>
                  <a:cubicBezTo>
                    <a:pt x="103" y="41"/>
                    <a:pt x="103" y="41"/>
                    <a:pt x="103" y="41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3" y="34"/>
                    <a:pt x="103" y="34"/>
                    <a:pt x="103" y="34"/>
                  </a:cubicBezTo>
                  <a:lnTo>
                    <a:pt x="103" y="41"/>
                  </a:lnTo>
                  <a:close/>
                  <a:moveTo>
                    <a:pt x="105" y="48"/>
                  </a:moveTo>
                  <a:cubicBezTo>
                    <a:pt x="105" y="48"/>
                    <a:pt x="105" y="48"/>
                    <a:pt x="105" y="48"/>
                  </a:cubicBezTo>
                  <a:cubicBezTo>
                    <a:pt x="103" y="48"/>
                    <a:pt x="103" y="48"/>
                    <a:pt x="103" y="48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5" y="41"/>
                    <a:pt x="105" y="41"/>
                    <a:pt x="105" y="41"/>
                  </a:cubicBezTo>
                  <a:lnTo>
                    <a:pt x="105" y="48"/>
                  </a:lnTo>
                  <a:close/>
                  <a:moveTo>
                    <a:pt x="105" y="41"/>
                  </a:moveTo>
                  <a:cubicBezTo>
                    <a:pt x="105" y="41"/>
                    <a:pt x="105" y="41"/>
                    <a:pt x="105" y="41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3" y="34"/>
                    <a:pt x="103" y="34"/>
                    <a:pt x="103" y="34"/>
                  </a:cubicBezTo>
                  <a:cubicBezTo>
                    <a:pt x="105" y="34"/>
                    <a:pt x="105" y="34"/>
                    <a:pt x="105" y="34"/>
                  </a:cubicBezTo>
                  <a:lnTo>
                    <a:pt x="105" y="41"/>
                  </a:lnTo>
                  <a:close/>
                  <a:moveTo>
                    <a:pt x="107" y="48"/>
                  </a:moveTo>
                  <a:cubicBezTo>
                    <a:pt x="107" y="48"/>
                    <a:pt x="107" y="48"/>
                    <a:pt x="107" y="48"/>
                  </a:cubicBezTo>
                  <a:cubicBezTo>
                    <a:pt x="105" y="48"/>
                    <a:pt x="105" y="48"/>
                    <a:pt x="105" y="48"/>
                  </a:cubicBezTo>
                  <a:cubicBezTo>
                    <a:pt x="105" y="41"/>
                    <a:pt x="105" y="41"/>
                    <a:pt x="105" y="41"/>
                  </a:cubicBezTo>
                  <a:cubicBezTo>
                    <a:pt x="107" y="41"/>
                    <a:pt x="107" y="41"/>
                    <a:pt x="107" y="41"/>
                  </a:cubicBezTo>
                  <a:lnTo>
                    <a:pt x="107" y="48"/>
                  </a:lnTo>
                  <a:close/>
                  <a:moveTo>
                    <a:pt x="107" y="41"/>
                  </a:moveTo>
                  <a:cubicBezTo>
                    <a:pt x="107" y="41"/>
                    <a:pt x="107" y="41"/>
                    <a:pt x="107" y="41"/>
                  </a:cubicBezTo>
                  <a:cubicBezTo>
                    <a:pt x="105" y="41"/>
                    <a:pt x="105" y="41"/>
                    <a:pt x="105" y="41"/>
                  </a:cubicBezTo>
                  <a:cubicBezTo>
                    <a:pt x="105" y="34"/>
                    <a:pt x="105" y="34"/>
                    <a:pt x="105" y="34"/>
                  </a:cubicBezTo>
                  <a:cubicBezTo>
                    <a:pt x="107" y="34"/>
                    <a:pt x="107" y="34"/>
                    <a:pt x="107" y="34"/>
                  </a:cubicBezTo>
                  <a:lnTo>
                    <a:pt x="107" y="41"/>
                  </a:lnTo>
                  <a:close/>
                  <a:moveTo>
                    <a:pt x="109" y="48"/>
                  </a:moveTo>
                  <a:cubicBezTo>
                    <a:pt x="109" y="48"/>
                    <a:pt x="109" y="48"/>
                    <a:pt x="109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1"/>
                    <a:pt x="107" y="41"/>
                    <a:pt x="107" y="41"/>
                  </a:cubicBezTo>
                  <a:cubicBezTo>
                    <a:pt x="109" y="41"/>
                    <a:pt x="109" y="41"/>
                    <a:pt x="109" y="41"/>
                  </a:cubicBezTo>
                  <a:lnTo>
                    <a:pt x="109" y="48"/>
                  </a:lnTo>
                  <a:close/>
                  <a:moveTo>
                    <a:pt x="109" y="41"/>
                  </a:moveTo>
                  <a:cubicBezTo>
                    <a:pt x="109" y="41"/>
                    <a:pt x="109" y="41"/>
                    <a:pt x="109" y="41"/>
                  </a:cubicBezTo>
                  <a:cubicBezTo>
                    <a:pt x="107" y="41"/>
                    <a:pt x="107" y="41"/>
                    <a:pt x="107" y="41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9" y="34"/>
                    <a:pt x="109" y="34"/>
                    <a:pt x="109" y="34"/>
                  </a:cubicBezTo>
                  <a:lnTo>
                    <a:pt x="109" y="41"/>
                  </a:lnTo>
                  <a:close/>
                  <a:moveTo>
                    <a:pt x="112" y="48"/>
                  </a:moveTo>
                  <a:cubicBezTo>
                    <a:pt x="112" y="48"/>
                    <a:pt x="112" y="48"/>
                    <a:pt x="112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2" y="48"/>
                    <a:pt x="112" y="48"/>
                    <a:pt x="112" y="48"/>
                  </a:cubicBezTo>
                  <a:close/>
                  <a:moveTo>
                    <a:pt x="112" y="48"/>
                  </a:moveTo>
                  <a:cubicBezTo>
                    <a:pt x="112" y="48"/>
                    <a:pt x="112" y="48"/>
                    <a:pt x="112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0" y="41"/>
                    <a:pt x="110" y="41"/>
                    <a:pt x="110" y="41"/>
                  </a:cubicBezTo>
                  <a:cubicBezTo>
                    <a:pt x="112" y="41"/>
                    <a:pt x="112" y="41"/>
                    <a:pt x="112" y="41"/>
                  </a:cubicBezTo>
                  <a:lnTo>
                    <a:pt x="112" y="48"/>
                  </a:lnTo>
                  <a:close/>
                  <a:moveTo>
                    <a:pt x="112" y="41"/>
                  </a:moveTo>
                  <a:cubicBezTo>
                    <a:pt x="112" y="41"/>
                    <a:pt x="112" y="41"/>
                    <a:pt x="112" y="41"/>
                  </a:cubicBezTo>
                  <a:cubicBezTo>
                    <a:pt x="110" y="41"/>
                    <a:pt x="110" y="41"/>
                    <a:pt x="110" y="41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12" y="34"/>
                    <a:pt x="112" y="34"/>
                    <a:pt x="112" y="34"/>
                  </a:cubicBezTo>
                  <a:lnTo>
                    <a:pt x="112" y="41"/>
                  </a:lnTo>
                  <a:close/>
                  <a:moveTo>
                    <a:pt x="114" y="48"/>
                  </a:moveTo>
                  <a:cubicBezTo>
                    <a:pt x="114" y="48"/>
                    <a:pt x="114" y="48"/>
                    <a:pt x="114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4" y="48"/>
                    <a:pt x="114" y="48"/>
                    <a:pt x="114" y="48"/>
                  </a:cubicBezTo>
                  <a:close/>
                  <a:moveTo>
                    <a:pt x="114" y="48"/>
                  </a:moveTo>
                  <a:cubicBezTo>
                    <a:pt x="114" y="48"/>
                    <a:pt x="114" y="48"/>
                    <a:pt x="114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2" y="41"/>
                    <a:pt x="112" y="41"/>
                    <a:pt x="112" y="41"/>
                  </a:cubicBezTo>
                  <a:cubicBezTo>
                    <a:pt x="114" y="41"/>
                    <a:pt x="114" y="41"/>
                    <a:pt x="114" y="41"/>
                  </a:cubicBezTo>
                  <a:lnTo>
                    <a:pt x="114" y="48"/>
                  </a:lnTo>
                  <a:close/>
                  <a:moveTo>
                    <a:pt x="114" y="41"/>
                  </a:moveTo>
                  <a:cubicBezTo>
                    <a:pt x="114" y="41"/>
                    <a:pt x="114" y="41"/>
                    <a:pt x="114" y="41"/>
                  </a:cubicBezTo>
                  <a:cubicBezTo>
                    <a:pt x="112" y="41"/>
                    <a:pt x="112" y="41"/>
                    <a:pt x="112" y="41"/>
                  </a:cubicBezTo>
                  <a:cubicBezTo>
                    <a:pt x="112" y="34"/>
                    <a:pt x="112" y="34"/>
                    <a:pt x="112" y="34"/>
                  </a:cubicBezTo>
                  <a:cubicBezTo>
                    <a:pt x="114" y="34"/>
                    <a:pt x="114" y="34"/>
                    <a:pt x="114" y="34"/>
                  </a:cubicBezTo>
                  <a:lnTo>
                    <a:pt x="114" y="41"/>
                  </a:lnTo>
                  <a:close/>
                  <a:moveTo>
                    <a:pt x="116" y="48"/>
                  </a:moveTo>
                  <a:cubicBezTo>
                    <a:pt x="116" y="48"/>
                    <a:pt x="116" y="48"/>
                    <a:pt x="116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6" y="48"/>
                    <a:pt x="116" y="48"/>
                    <a:pt x="116" y="48"/>
                  </a:cubicBezTo>
                  <a:close/>
                  <a:moveTo>
                    <a:pt x="116" y="48"/>
                  </a:moveTo>
                  <a:cubicBezTo>
                    <a:pt x="116" y="48"/>
                    <a:pt x="116" y="48"/>
                    <a:pt x="116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4" y="41"/>
                    <a:pt x="114" y="41"/>
                    <a:pt x="114" y="41"/>
                  </a:cubicBezTo>
                  <a:cubicBezTo>
                    <a:pt x="116" y="41"/>
                    <a:pt x="116" y="41"/>
                    <a:pt x="116" y="41"/>
                  </a:cubicBezTo>
                  <a:lnTo>
                    <a:pt x="116" y="48"/>
                  </a:lnTo>
                  <a:close/>
                  <a:moveTo>
                    <a:pt x="116" y="41"/>
                  </a:moveTo>
                  <a:cubicBezTo>
                    <a:pt x="116" y="41"/>
                    <a:pt x="116" y="41"/>
                    <a:pt x="116" y="41"/>
                  </a:cubicBezTo>
                  <a:cubicBezTo>
                    <a:pt x="114" y="41"/>
                    <a:pt x="114" y="41"/>
                    <a:pt x="114" y="41"/>
                  </a:cubicBezTo>
                  <a:cubicBezTo>
                    <a:pt x="114" y="34"/>
                    <a:pt x="114" y="34"/>
                    <a:pt x="114" y="34"/>
                  </a:cubicBezTo>
                  <a:cubicBezTo>
                    <a:pt x="116" y="34"/>
                    <a:pt x="116" y="34"/>
                    <a:pt x="116" y="34"/>
                  </a:cubicBezTo>
                  <a:lnTo>
                    <a:pt x="116" y="41"/>
                  </a:lnTo>
                  <a:close/>
                  <a:moveTo>
                    <a:pt x="117" y="48"/>
                  </a:moveTo>
                  <a:cubicBezTo>
                    <a:pt x="117" y="48"/>
                    <a:pt x="117" y="48"/>
                    <a:pt x="117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7" y="48"/>
                    <a:pt x="117" y="48"/>
                    <a:pt x="117" y="48"/>
                  </a:cubicBezTo>
                  <a:close/>
                  <a:moveTo>
                    <a:pt x="117" y="48"/>
                  </a:moveTo>
                  <a:cubicBezTo>
                    <a:pt x="117" y="48"/>
                    <a:pt x="117" y="48"/>
                    <a:pt x="117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6" y="41"/>
                    <a:pt x="116" y="41"/>
                    <a:pt x="116" y="41"/>
                  </a:cubicBezTo>
                  <a:cubicBezTo>
                    <a:pt x="117" y="41"/>
                    <a:pt x="117" y="41"/>
                    <a:pt x="117" y="41"/>
                  </a:cubicBezTo>
                  <a:lnTo>
                    <a:pt x="117" y="48"/>
                  </a:lnTo>
                  <a:close/>
                  <a:moveTo>
                    <a:pt x="117" y="34"/>
                  </a:moveTo>
                  <a:cubicBezTo>
                    <a:pt x="117" y="34"/>
                    <a:pt x="117" y="34"/>
                    <a:pt x="117" y="34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6" y="41"/>
                    <a:pt x="116" y="41"/>
                    <a:pt x="116" y="41"/>
                  </a:cubicBezTo>
                  <a:cubicBezTo>
                    <a:pt x="116" y="34"/>
                    <a:pt x="116" y="34"/>
                    <a:pt x="116" y="34"/>
                  </a:cubicBezTo>
                  <a:cubicBezTo>
                    <a:pt x="117" y="34"/>
                    <a:pt x="117" y="34"/>
                    <a:pt x="117" y="34"/>
                  </a:cubicBezTo>
                  <a:close/>
                  <a:moveTo>
                    <a:pt x="119" y="48"/>
                  </a:moveTo>
                  <a:cubicBezTo>
                    <a:pt x="119" y="48"/>
                    <a:pt x="119" y="48"/>
                    <a:pt x="119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9" y="48"/>
                    <a:pt x="119" y="48"/>
                    <a:pt x="119" y="48"/>
                  </a:cubicBezTo>
                  <a:close/>
                  <a:moveTo>
                    <a:pt x="119" y="48"/>
                  </a:moveTo>
                  <a:cubicBezTo>
                    <a:pt x="119" y="48"/>
                    <a:pt x="119" y="48"/>
                    <a:pt x="119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9" y="41"/>
                    <a:pt x="119" y="41"/>
                    <a:pt x="119" y="41"/>
                  </a:cubicBezTo>
                  <a:lnTo>
                    <a:pt x="119" y="48"/>
                  </a:lnTo>
                  <a:close/>
                  <a:moveTo>
                    <a:pt x="119" y="41"/>
                  </a:moveTo>
                  <a:cubicBezTo>
                    <a:pt x="119" y="41"/>
                    <a:pt x="119" y="41"/>
                    <a:pt x="119" y="41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7" y="34"/>
                    <a:pt x="117" y="34"/>
                    <a:pt x="117" y="34"/>
                  </a:cubicBezTo>
                  <a:cubicBezTo>
                    <a:pt x="119" y="34"/>
                    <a:pt x="119" y="34"/>
                    <a:pt x="119" y="34"/>
                  </a:cubicBezTo>
                  <a:cubicBezTo>
                    <a:pt x="119" y="34"/>
                    <a:pt x="119" y="34"/>
                    <a:pt x="119" y="34"/>
                  </a:cubicBezTo>
                  <a:lnTo>
                    <a:pt x="119" y="41"/>
                  </a:ln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20" y="48"/>
                    <a:pt x="120" y="48"/>
                    <a:pt x="120" y="48"/>
                  </a:cubicBez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19" y="41"/>
                    <a:pt x="119" y="41"/>
                    <a:pt x="119" y="41"/>
                  </a:cubicBezTo>
                  <a:cubicBezTo>
                    <a:pt x="120" y="41"/>
                    <a:pt x="120" y="41"/>
                    <a:pt x="120" y="41"/>
                  </a:cubicBezTo>
                  <a:lnTo>
                    <a:pt x="120" y="48"/>
                  </a:lnTo>
                  <a:close/>
                  <a:moveTo>
                    <a:pt x="143" y="18"/>
                  </a:moveTo>
                  <a:cubicBezTo>
                    <a:pt x="143" y="18"/>
                    <a:pt x="143" y="18"/>
                    <a:pt x="143" y="18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5" y="19"/>
                    <a:pt x="145" y="19"/>
                    <a:pt x="145" y="19"/>
                  </a:cubicBezTo>
                  <a:cubicBezTo>
                    <a:pt x="145" y="19"/>
                    <a:pt x="146" y="19"/>
                    <a:pt x="146" y="19"/>
                  </a:cubicBezTo>
                  <a:cubicBezTo>
                    <a:pt x="146" y="19"/>
                    <a:pt x="146" y="19"/>
                    <a:pt x="146" y="19"/>
                  </a:cubicBezTo>
                  <a:cubicBezTo>
                    <a:pt x="147" y="19"/>
                    <a:pt x="147" y="19"/>
                    <a:pt x="147" y="19"/>
                  </a:cubicBezTo>
                  <a:cubicBezTo>
                    <a:pt x="147" y="19"/>
                    <a:pt x="147" y="19"/>
                    <a:pt x="147" y="19"/>
                  </a:cubicBezTo>
                  <a:cubicBezTo>
                    <a:pt x="152" y="20"/>
                    <a:pt x="153" y="21"/>
                    <a:pt x="153" y="21"/>
                  </a:cubicBezTo>
                  <a:cubicBezTo>
                    <a:pt x="153" y="29"/>
                    <a:pt x="153" y="29"/>
                    <a:pt x="153" y="29"/>
                  </a:cubicBezTo>
                  <a:cubicBezTo>
                    <a:pt x="153" y="29"/>
                    <a:pt x="153" y="29"/>
                    <a:pt x="153" y="29"/>
                  </a:cubicBezTo>
                  <a:cubicBezTo>
                    <a:pt x="153" y="21"/>
                    <a:pt x="153" y="21"/>
                    <a:pt x="153" y="21"/>
                  </a:cubicBezTo>
                  <a:cubicBezTo>
                    <a:pt x="153" y="21"/>
                    <a:pt x="150" y="20"/>
                    <a:pt x="146" y="20"/>
                  </a:cubicBezTo>
                  <a:cubicBezTo>
                    <a:pt x="143" y="20"/>
                    <a:pt x="140" y="21"/>
                    <a:pt x="140" y="21"/>
                  </a:cubicBezTo>
                  <a:cubicBezTo>
                    <a:pt x="139" y="29"/>
                    <a:pt x="139" y="29"/>
                    <a:pt x="139" y="29"/>
                  </a:cubicBezTo>
                  <a:cubicBezTo>
                    <a:pt x="139" y="29"/>
                    <a:pt x="139" y="29"/>
                    <a:pt x="139" y="29"/>
                  </a:cubicBezTo>
                  <a:cubicBezTo>
                    <a:pt x="140" y="21"/>
                    <a:pt x="140" y="21"/>
                    <a:pt x="140" y="21"/>
                  </a:cubicBezTo>
                  <a:cubicBezTo>
                    <a:pt x="140" y="21"/>
                    <a:pt x="141" y="20"/>
                    <a:pt x="143" y="20"/>
                  </a:cubicBezTo>
                  <a:lnTo>
                    <a:pt x="143" y="18"/>
                  </a:lnTo>
                  <a:close/>
                  <a:moveTo>
                    <a:pt x="142" y="31"/>
                  </a:moveTo>
                  <a:cubicBezTo>
                    <a:pt x="142" y="31"/>
                    <a:pt x="142" y="31"/>
                    <a:pt x="142" y="31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40" y="31"/>
                    <a:pt x="140" y="31"/>
                    <a:pt x="140" y="31"/>
                  </a:cubicBezTo>
                  <a:lnTo>
                    <a:pt x="142" y="31"/>
                  </a:lnTo>
                  <a:close/>
                  <a:moveTo>
                    <a:pt x="141" y="20"/>
                  </a:moveTo>
                  <a:cubicBezTo>
                    <a:pt x="141" y="20"/>
                    <a:pt x="141" y="20"/>
                    <a:pt x="141" y="20"/>
                  </a:cubicBezTo>
                  <a:cubicBezTo>
                    <a:pt x="141" y="18"/>
                    <a:pt x="141" y="18"/>
                    <a:pt x="141" y="18"/>
                  </a:cubicBezTo>
                  <a:cubicBezTo>
                    <a:pt x="141" y="20"/>
                    <a:pt x="141" y="20"/>
                    <a:pt x="141" y="20"/>
                  </a:cubicBezTo>
                  <a:close/>
                  <a:moveTo>
                    <a:pt x="140" y="15"/>
                  </a:moveTo>
                  <a:cubicBezTo>
                    <a:pt x="140" y="15"/>
                    <a:pt x="140" y="15"/>
                    <a:pt x="140" y="15"/>
                  </a:cubicBezTo>
                  <a:cubicBezTo>
                    <a:pt x="141" y="15"/>
                    <a:pt x="141" y="15"/>
                    <a:pt x="141" y="15"/>
                  </a:cubicBezTo>
                  <a:cubicBezTo>
                    <a:pt x="141" y="17"/>
                    <a:pt x="141" y="17"/>
                    <a:pt x="141" y="17"/>
                  </a:cubicBezTo>
                  <a:cubicBezTo>
                    <a:pt x="140" y="17"/>
                    <a:pt x="140" y="17"/>
                    <a:pt x="140" y="17"/>
                  </a:cubicBezTo>
                  <a:lnTo>
                    <a:pt x="140" y="15"/>
                  </a:lnTo>
                  <a:close/>
                  <a:moveTo>
                    <a:pt x="129" y="21"/>
                  </a:moveTo>
                  <a:cubicBezTo>
                    <a:pt x="129" y="21"/>
                    <a:pt x="129" y="21"/>
                    <a:pt x="129" y="21"/>
                  </a:cubicBezTo>
                  <a:cubicBezTo>
                    <a:pt x="129" y="19"/>
                    <a:pt x="129" y="19"/>
                    <a:pt x="129" y="19"/>
                  </a:cubicBezTo>
                  <a:cubicBezTo>
                    <a:pt x="131" y="19"/>
                    <a:pt x="131" y="19"/>
                    <a:pt x="131" y="19"/>
                  </a:cubicBezTo>
                  <a:cubicBezTo>
                    <a:pt x="131" y="20"/>
                    <a:pt x="131" y="20"/>
                    <a:pt x="131" y="20"/>
                  </a:cubicBezTo>
                  <a:cubicBezTo>
                    <a:pt x="132" y="19"/>
                    <a:pt x="133" y="19"/>
                    <a:pt x="134" y="19"/>
                  </a:cubicBezTo>
                  <a:cubicBezTo>
                    <a:pt x="134" y="17"/>
                    <a:pt x="134" y="17"/>
                    <a:pt x="134" y="17"/>
                  </a:cubicBezTo>
                  <a:cubicBezTo>
                    <a:pt x="135" y="17"/>
                    <a:pt x="135" y="17"/>
                    <a:pt x="135" y="17"/>
                  </a:cubicBezTo>
                  <a:cubicBezTo>
                    <a:pt x="135" y="18"/>
                    <a:pt x="135" y="18"/>
                    <a:pt x="135" y="18"/>
                  </a:cubicBezTo>
                  <a:cubicBezTo>
                    <a:pt x="139" y="18"/>
                    <a:pt x="141" y="18"/>
                    <a:pt x="141" y="18"/>
                  </a:cubicBezTo>
                  <a:cubicBezTo>
                    <a:pt x="141" y="18"/>
                    <a:pt x="137" y="18"/>
                    <a:pt x="133" y="19"/>
                  </a:cubicBezTo>
                  <a:cubicBezTo>
                    <a:pt x="129" y="21"/>
                    <a:pt x="129" y="22"/>
                    <a:pt x="129" y="22"/>
                  </a:cubicBezTo>
                  <a:cubicBezTo>
                    <a:pt x="127" y="31"/>
                    <a:pt x="127" y="31"/>
                    <a:pt x="127" y="31"/>
                  </a:cubicBezTo>
                  <a:cubicBezTo>
                    <a:pt x="128" y="22"/>
                    <a:pt x="128" y="22"/>
                    <a:pt x="128" y="22"/>
                  </a:cubicBezTo>
                  <a:cubicBezTo>
                    <a:pt x="127" y="22"/>
                    <a:pt x="127" y="22"/>
                    <a:pt x="127" y="22"/>
                  </a:cubicBezTo>
                  <a:cubicBezTo>
                    <a:pt x="127" y="20"/>
                    <a:pt x="127" y="20"/>
                    <a:pt x="127" y="20"/>
                  </a:cubicBezTo>
                  <a:cubicBezTo>
                    <a:pt x="128" y="20"/>
                    <a:pt x="128" y="20"/>
                    <a:pt x="128" y="20"/>
                  </a:cubicBezTo>
                  <a:cubicBezTo>
                    <a:pt x="128" y="22"/>
                    <a:pt x="128" y="22"/>
                    <a:pt x="128" y="22"/>
                  </a:cubicBezTo>
                  <a:cubicBezTo>
                    <a:pt x="128" y="21"/>
                    <a:pt x="129" y="21"/>
                    <a:pt x="129" y="21"/>
                  </a:cubicBezTo>
                  <a:close/>
                  <a:moveTo>
                    <a:pt x="137" y="31"/>
                  </a:moveTo>
                  <a:cubicBezTo>
                    <a:pt x="137" y="31"/>
                    <a:pt x="137" y="31"/>
                    <a:pt x="137" y="31"/>
                  </a:cubicBezTo>
                  <a:cubicBezTo>
                    <a:pt x="137" y="32"/>
                    <a:pt x="137" y="32"/>
                    <a:pt x="137" y="32"/>
                  </a:cubicBezTo>
                  <a:cubicBezTo>
                    <a:pt x="136" y="32"/>
                    <a:pt x="136" y="32"/>
                    <a:pt x="135" y="32"/>
                  </a:cubicBezTo>
                  <a:cubicBezTo>
                    <a:pt x="135" y="32"/>
                    <a:pt x="135" y="32"/>
                    <a:pt x="135" y="32"/>
                  </a:cubicBezTo>
                  <a:lnTo>
                    <a:pt x="137" y="31"/>
                  </a:lnTo>
                  <a:close/>
                  <a:moveTo>
                    <a:pt x="135" y="32"/>
                  </a:moveTo>
                  <a:cubicBezTo>
                    <a:pt x="135" y="32"/>
                    <a:pt x="135" y="32"/>
                    <a:pt x="135" y="32"/>
                  </a:cubicBezTo>
                  <a:cubicBezTo>
                    <a:pt x="135" y="32"/>
                    <a:pt x="135" y="32"/>
                    <a:pt x="135" y="32"/>
                  </a:cubicBezTo>
                  <a:cubicBezTo>
                    <a:pt x="135" y="33"/>
                    <a:pt x="134" y="33"/>
                    <a:pt x="134" y="33"/>
                  </a:cubicBezTo>
                  <a:cubicBezTo>
                    <a:pt x="134" y="32"/>
                    <a:pt x="134" y="32"/>
                    <a:pt x="134" y="32"/>
                  </a:cubicBezTo>
                  <a:lnTo>
                    <a:pt x="135" y="32"/>
                  </a:lnTo>
                  <a:close/>
                  <a:moveTo>
                    <a:pt x="134" y="32"/>
                  </a:moveTo>
                  <a:cubicBezTo>
                    <a:pt x="134" y="32"/>
                    <a:pt x="134" y="32"/>
                    <a:pt x="134" y="32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33" y="33"/>
                    <a:pt x="133" y="33"/>
                    <a:pt x="133" y="33"/>
                  </a:cubicBezTo>
                  <a:cubicBezTo>
                    <a:pt x="133" y="33"/>
                    <a:pt x="133" y="33"/>
                    <a:pt x="132" y="33"/>
                  </a:cubicBezTo>
                  <a:cubicBezTo>
                    <a:pt x="132" y="32"/>
                    <a:pt x="132" y="32"/>
                    <a:pt x="132" y="32"/>
                  </a:cubicBezTo>
                  <a:lnTo>
                    <a:pt x="134" y="32"/>
                  </a:lnTo>
                  <a:close/>
                  <a:moveTo>
                    <a:pt x="131" y="32"/>
                  </a:moveTo>
                  <a:cubicBezTo>
                    <a:pt x="131" y="32"/>
                    <a:pt x="131" y="32"/>
                    <a:pt x="131" y="32"/>
                  </a:cubicBezTo>
                  <a:cubicBezTo>
                    <a:pt x="131" y="33"/>
                    <a:pt x="131" y="33"/>
                    <a:pt x="131" y="33"/>
                  </a:cubicBezTo>
                  <a:cubicBezTo>
                    <a:pt x="130" y="33"/>
                    <a:pt x="130" y="33"/>
                    <a:pt x="129" y="33"/>
                  </a:cubicBezTo>
                  <a:cubicBezTo>
                    <a:pt x="129" y="32"/>
                    <a:pt x="129" y="32"/>
                    <a:pt x="129" y="32"/>
                  </a:cubicBezTo>
                  <a:cubicBezTo>
                    <a:pt x="132" y="32"/>
                    <a:pt x="132" y="32"/>
                    <a:pt x="132" y="32"/>
                  </a:cubicBezTo>
                  <a:cubicBezTo>
                    <a:pt x="132" y="33"/>
                    <a:pt x="132" y="33"/>
                    <a:pt x="132" y="33"/>
                  </a:cubicBezTo>
                  <a:cubicBezTo>
                    <a:pt x="132" y="33"/>
                    <a:pt x="131" y="33"/>
                    <a:pt x="131" y="33"/>
                  </a:cubicBezTo>
                  <a:cubicBezTo>
                    <a:pt x="131" y="32"/>
                    <a:pt x="131" y="32"/>
                    <a:pt x="131" y="32"/>
                  </a:cubicBezTo>
                  <a:close/>
                  <a:moveTo>
                    <a:pt x="129" y="32"/>
                  </a:moveTo>
                  <a:cubicBezTo>
                    <a:pt x="129" y="32"/>
                    <a:pt x="129" y="32"/>
                    <a:pt x="129" y="32"/>
                  </a:cubicBezTo>
                  <a:cubicBezTo>
                    <a:pt x="129" y="33"/>
                    <a:pt x="129" y="33"/>
                    <a:pt x="129" y="33"/>
                  </a:cubicBezTo>
                  <a:cubicBezTo>
                    <a:pt x="129" y="33"/>
                    <a:pt x="128" y="33"/>
                    <a:pt x="128" y="33"/>
                  </a:cubicBezTo>
                  <a:cubicBezTo>
                    <a:pt x="128" y="32"/>
                    <a:pt x="128" y="32"/>
                    <a:pt x="128" y="32"/>
                  </a:cubicBezTo>
                  <a:lnTo>
                    <a:pt x="129" y="32"/>
                  </a:lnTo>
                  <a:close/>
                  <a:moveTo>
                    <a:pt x="125" y="31"/>
                  </a:moveTo>
                  <a:cubicBezTo>
                    <a:pt x="125" y="31"/>
                    <a:pt x="125" y="31"/>
                    <a:pt x="125" y="31"/>
                  </a:cubicBezTo>
                  <a:cubicBezTo>
                    <a:pt x="125" y="30"/>
                    <a:pt x="125" y="30"/>
                    <a:pt x="125" y="30"/>
                  </a:cubicBezTo>
                  <a:cubicBezTo>
                    <a:pt x="127" y="30"/>
                    <a:pt x="127" y="30"/>
                    <a:pt x="127" y="30"/>
                  </a:cubicBezTo>
                  <a:cubicBezTo>
                    <a:pt x="127" y="31"/>
                    <a:pt x="127" y="31"/>
                    <a:pt x="127" y="31"/>
                  </a:cubicBezTo>
                  <a:lnTo>
                    <a:pt x="125" y="31"/>
                  </a:lnTo>
                  <a:close/>
                  <a:moveTo>
                    <a:pt x="127" y="32"/>
                  </a:moveTo>
                  <a:cubicBezTo>
                    <a:pt x="127" y="32"/>
                    <a:pt x="127" y="32"/>
                    <a:pt x="127" y="32"/>
                  </a:cubicBezTo>
                  <a:cubicBezTo>
                    <a:pt x="127" y="36"/>
                    <a:pt x="127" y="36"/>
                    <a:pt x="127" y="36"/>
                  </a:cubicBezTo>
                  <a:cubicBezTo>
                    <a:pt x="127" y="37"/>
                    <a:pt x="126" y="38"/>
                    <a:pt x="126" y="40"/>
                  </a:cubicBezTo>
                  <a:cubicBezTo>
                    <a:pt x="126" y="40"/>
                    <a:pt x="126" y="40"/>
                    <a:pt x="126" y="41"/>
                  </a:cubicBezTo>
                  <a:cubicBezTo>
                    <a:pt x="125" y="41"/>
                    <a:pt x="125" y="41"/>
                    <a:pt x="125" y="41"/>
                  </a:cubicBezTo>
                  <a:cubicBezTo>
                    <a:pt x="125" y="33"/>
                    <a:pt x="125" y="33"/>
                    <a:pt x="125" y="33"/>
                  </a:cubicBezTo>
                  <a:lnTo>
                    <a:pt x="127" y="32"/>
                  </a:lnTo>
                  <a:close/>
                  <a:moveTo>
                    <a:pt x="127" y="32"/>
                  </a:moveTo>
                  <a:cubicBezTo>
                    <a:pt x="127" y="32"/>
                    <a:pt x="127" y="32"/>
                    <a:pt x="127" y="32"/>
                  </a:cubicBezTo>
                  <a:cubicBezTo>
                    <a:pt x="128" y="32"/>
                    <a:pt x="128" y="32"/>
                    <a:pt x="128" y="32"/>
                  </a:cubicBezTo>
                  <a:cubicBezTo>
                    <a:pt x="128" y="33"/>
                    <a:pt x="128" y="33"/>
                    <a:pt x="128" y="33"/>
                  </a:cubicBezTo>
                  <a:cubicBezTo>
                    <a:pt x="127" y="33"/>
                    <a:pt x="127" y="33"/>
                    <a:pt x="127" y="33"/>
                  </a:cubicBezTo>
                  <a:cubicBezTo>
                    <a:pt x="127" y="33"/>
                    <a:pt x="127" y="34"/>
                    <a:pt x="127" y="35"/>
                  </a:cubicBezTo>
                  <a:lnTo>
                    <a:pt x="127" y="32"/>
                  </a:lnTo>
                  <a:close/>
                  <a:moveTo>
                    <a:pt x="126" y="15"/>
                  </a:moveTo>
                  <a:cubicBezTo>
                    <a:pt x="126" y="15"/>
                    <a:pt x="126" y="15"/>
                    <a:pt x="126" y="15"/>
                  </a:cubicBezTo>
                  <a:cubicBezTo>
                    <a:pt x="128" y="15"/>
                    <a:pt x="128" y="15"/>
                    <a:pt x="128" y="15"/>
                  </a:cubicBezTo>
                  <a:cubicBezTo>
                    <a:pt x="128" y="17"/>
                    <a:pt x="128" y="17"/>
                    <a:pt x="128" y="17"/>
                  </a:cubicBezTo>
                  <a:cubicBezTo>
                    <a:pt x="126" y="17"/>
                    <a:pt x="126" y="17"/>
                    <a:pt x="126" y="17"/>
                  </a:cubicBezTo>
                  <a:lnTo>
                    <a:pt x="126" y="15"/>
                  </a:lnTo>
                  <a:close/>
                  <a:moveTo>
                    <a:pt x="124" y="16"/>
                  </a:moveTo>
                  <a:cubicBezTo>
                    <a:pt x="124" y="16"/>
                    <a:pt x="124" y="16"/>
                    <a:pt x="124" y="16"/>
                  </a:cubicBezTo>
                  <a:cubicBezTo>
                    <a:pt x="125" y="16"/>
                    <a:pt x="125" y="16"/>
                    <a:pt x="125" y="16"/>
                  </a:cubicBezTo>
                  <a:cubicBezTo>
                    <a:pt x="125" y="18"/>
                    <a:pt x="125" y="18"/>
                    <a:pt x="125" y="18"/>
                  </a:cubicBezTo>
                  <a:cubicBezTo>
                    <a:pt x="124" y="18"/>
                    <a:pt x="124" y="18"/>
                    <a:pt x="124" y="18"/>
                  </a:cubicBezTo>
                  <a:lnTo>
                    <a:pt x="124" y="16"/>
                  </a:lnTo>
                  <a:close/>
                  <a:moveTo>
                    <a:pt x="123" y="20"/>
                  </a:moveTo>
                  <a:cubicBezTo>
                    <a:pt x="123" y="20"/>
                    <a:pt x="123" y="20"/>
                    <a:pt x="123" y="20"/>
                  </a:cubicBezTo>
                  <a:cubicBezTo>
                    <a:pt x="124" y="20"/>
                    <a:pt x="124" y="20"/>
                    <a:pt x="124" y="20"/>
                  </a:cubicBezTo>
                  <a:cubicBezTo>
                    <a:pt x="124" y="22"/>
                    <a:pt x="124" y="22"/>
                    <a:pt x="124" y="22"/>
                  </a:cubicBezTo>
                  <a:cubicBezTo>
                    <a:pt x="123" y="22"/>
                    <a:pt x="123" y="22"/>
                    <a:pt x="123" y="22"/>
                  </a:cubicBezTo>
                  <a:lnTo>
                    <a:pt x="123" y="20"/>
                  </a:lnTo>
                  <a:close/>
                  <a:moveTo>
                    <a:pt x="124" y="23"/>
                  </a:moveTo>
                  <a:cubicBezTo>
                    <a:pt x="124" y="23"/>
                    <a:pt x="124" y="23"/>
                    <a:pt x="124" y="23"/>
                  </a:cubicBezTo>
                  <a:cubicBezTo>
                    <a:pt x="124" y="24"/>
                    <a:pt x="124" y="24"/>
                    <a:pt x="124" y="24"/>
                  </a:cubicBezTo>
                  <a:cubicBezTo>
                    <a:pt x="123" y="24"/>
                    <a:pt x="123" y="24"/>
                    <a:pt x="123" y="24"/>
                  </a:cubicBezTo>
                  <a:cubicBezTo>
                    <a:pt x="123" y="23"/>
                    <a:pt x="123" y="23"/>
                    <a:pt x="123" y="23"/>
                  </a:cubicBezTo>
                  <a:lnTo>
                    <a:pt x="124" y="23"/>
                  </a:lnTo>
                  <a:close/>
                  <a:moveTo>
                    <a:pt x="122" y="28"/>
                  </a:moveTo>
                  <a:cubicBezTo>
                    <a:pt x="122" y="28"/>
                    <a:pt x="122" y="28"/>
                    <a:pt x="122" y="28"/>
                  </a:cubicBezTo>
                  <a:cubicBezTo>
                    <a:pt x="122" y="27"/>
                    <a:pt x="122" y="27"/>
                    <a:pt x="122" y="27"/>
                  </a:cubicBezTo>
                  <a:cubicBezTo>
                    <a:pt x="123" y="27"/>
                    <a:pt x="123" y="27"/>
                    <a:pt x="123" y="27"/>
                  </a:cubicBezTo>
                  <a:cubicBezTo>
                    <a:pt x="123" y="28"/>
                    <a:pt x="123" y="28"/>
                    <a:pt x="123" y="28"/>
                  </a:cubicBezTo>
                  <a:lnTo>
                    <a:pt x="122" y="28"/>
                  </a:lnTo>
                  <a:close/>
                  <a:moveTo>
                    <a:pt x="122" y="29"/>
                  </a:moveTo>
                  <a:cubicBezTo>
                    <a:pt x="122" y="29"/>
                    <a:pt x="122" y="29"/>
                    <a:pt x="122" y="29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1" y="29"/>
                    <a:pt x="121" y="29"/>
                    <a:pt x="121" y="29"/>
                  </a:cubicBezTo>
                  <a:lnTo>
                    <a:pt x="122" y="29"/>
                  </a:lnTo>
                  <a:close/>
                  <a:moveTo>
                    <a:pt x="121" y="19"/>
                  </a:moveTo>
                  <a:cubicBezTo>
                    <a:pt x="121" y="19"/>
                    <a:pt x="121" y="19"/>
                    <a:pt x="121" y="19"/>
                  </a:cubicBezTo>
                  <a:cubicBezTo>
                    <a:pt x="122" y="19"/>
                    <a:pt x="122" y="19"/>
                    <a:pt x="122" y="19"/>
                  </a:cubicBezTo>
                  <a:cubicBezTo>
                    <a:pt x="122" y="21"/>
                    <a:pt x="122" y="21"/>
                    <a:pt x="122" y="21"/>
                  </a:cubicBezTo>
                  <a:cubicBezTo>
                    <a:pt x="121" y="21"/>
                    <a:pt x="121" y="21"/>
                    <a:pt x="121" y="21"/>
                  </a:cubicBezTo>
                  <a:lnTo>
                    <a:pt x="121" y="19"/>
                  </a:lnTo>
                  <a:close/>
                  <a:moveTo>
                    <a:pt x="120" y="18"/>
                  </a:moveTo>
                  <a:cubicBezTo>
                    <a:pt x="120" y="18"/>
                    <a:pt x="120" y="18"/>
                    <a:pt x="120" y="18"/>
                  </a:cubicBezTo>
                  <a:cubicBezTo>
                    <a:pt x="119" y="18"/>
                    <a:pt x="119" y="18"/>
                    <a:pt x="119" y="18"/>
                  </a:cubicBezTo>
                  <a:cubicBezTo>
                    <a:pt x="119" y="17"/>
                    <a:pt x="119" y="17"/>
                    <a:pt x="119" y="17"/>
                  </a:cubicBezTo>
                  <a:cubicBezTo>
                    <a:pt x="120" y="17"/>
                    <a:pt x="120" y="17"/>
                    <a:pt x="120" y="17"/>
                  </a:cubicBezTo>
                  <a:lnTo>
                    <a:pt x="120" y="18"/>
                  </a:lnTo>
                  <a:close/>
                  <a:moveTo>
                    <a:pt x="120" y="26"/>
                  </a:moveTo>
                  <a:cubicBezTo>
                    <a:pt x="120" y="26"/>
                    <a:pt x="120" y="26"/>
                    <a:pt x="120" y="26"/>
                  </a:cubicBezTo>
                  <a:cubicBezTo>
                    <a:pt x="120" y="25"/>
                    <a:pt x="120" y="25"/>
                    <a:pt x="120" y="25"/>
                  </a:cubicBezTo>
                  <a:cubicBezTo>
                    <a:pt x="121" y="25"/>
                    <a:pt x="121" y="25"/>
                    <a:pt x="121" y="25"/>
                  </a:cubicBezTo>
                  <a:cubicBezTo>
                    <a:pt x="121" y="26"/>
                    <a:pt x="121" y="26"/>
                    <a:pt x="121" y="26"/>
                  </a:cubicBezTo>
                  <a:lnTo>
                    <a:pt x="120" y="26"/>
                  </a:ln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22" y="48"/>
                    <a:pt x="122" y="48"/>
                    <a:pt x="122" y="48"/>
                  </a:cubicBezTo>
                  <a:lnTo>
                    <a:pt x="120" y="48"/>
                  </a:lnTo>
                  <a:close/>
                  <a:moveTo>
                    <a:pt x="122" y="48"/>
                  </a:moveTo>
                  <a:cubicBezTo>
                    <a:pt x="122" y="48"/>
                    <a:pt x="122" y="48"/>
                    <a:pt x="122" y="48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2" y="41"/>
                    <a:pt x="122" y="41"/>
                    <a:pt x="122" y="41"/>
                  </a:cubicBezTo>
                  <a:lnTo>
                    <a:pt x="122" y="48"/>
                  </a:lnTo>
                  <a:close/>
                  <a:moveTo>
                    <a:pt x="122" y="41"/>
                  </a:moveTo>
                  <a:cubicBezTo>
                    <a:pt x="122" y="41"/>
                    <a:pt x="122" y="41"/>
                    <a:pt x="122" y="41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0" y="33"/>
                    <a:pt x="120" y="33"/>
                    <a:pt x="120" y="33"/>
                  </a:cubicBezTo>
                  <a:cubicBezTo>
                    <a:pt x="122" y="33"/>
                    <a:pt x="122" y="33"/>
                    <a:pt x="122" y="33"/>
                  </a:cubicBezTo>
                  <a:lnTo>
                    <a:pt x="122" y="41"/>
                  </a:lnTo>
                  <a:close/>
                  <a:moveTo>
                    <a:pt x="123" y="48"/>
                  </a:moveTo>
                  <a:cubicBezTo>
                    <a:pt x="123" y="48"/>
                    <a:pt x="123" y="48"/>
                    <a:pt x="123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2" y="41"/>
                    <a:pt x="122" y="41"/>
                    <a:pt x="122" y="41"/>
                  </a:cubicBezTo>
                  <a:cubicBezTo>
                    <a:pt x="123" y="41"/>
                    <a:pt x="123" y="41"/>
                    <a:pt x="123" y="41"/>
                  </a:cubicBezTo>
                  <a:lnTo>
                    <a:pt x="123" y="48"/>
                  </a:lnTo>
                  <a:close/>
                  <a:moveTo>
                    <a:pt x="123" y="41"/>
                  </a:moveTo>
                  <a:cubicBezTo>
                    <a:pt x="123" y="41"/>
                    <a:pt x="123" y="41"/>
                    <a:pt x="123" y="41"/>
                  </a:cubicBezTo>
                  <a:cubicBezTo>
                    <a:pt x="122" y="41"/>
                    <a:pt x="122" y="41"/>
                    <a:pt x="122" y="41"/>
                  </a:cubicBezTo>
                  <a:cubicBezTo>
                    <a:pt x="122" y="33"/>
                    <a:pt x="122" y="33"/>
                    <a:pt x="122" y="33"/>
                  </a:cubicBezTo>
                  <a:cubicBezTo>
                    <a:pt x="123" y="33"/>
                    <a:pt x="123" y="33"/>
                    <a:pt x="123" y="33"/>
                  </a:cubicBezTo>
                  <a:lnTo>
                    <a:pt x="123" y="41"/>
                  </a:lnTo>
                  <a:close/>
                  <a:moveTo>
                    <a:pt x="124" y="48"/>
                  </a:moveTo>
                  <a:cubicBezTo>
                    <a:pt x="124" y="48"/>
                    <a:pt x="124" y="48"/>
                    <a:pt x="124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3" y="41"/>
                    <a:pt x="123" y="41"/>
                    <a:pt x="123" y="41"/>
                  </a:cubicBezTo>
                  <a:cubicBezTo>
                    <a:pt x="124" y="41"/>
                    <a:pt x="124" y="41"/>
                    <a:pt x="124" y="41"/>
                  </a:cubicBezTo>
                  <a:lnTo>
                    <a:pt x="124" y="48"/>
                  </a:lnTo>
                  <a:close/>
                  <a:moveTo>
                    <a:pt x="124" y="41"/>
                  </a:moveTo>
                  <a:cubicBezTo>
                    <a:pt x="124" y="41"/>
                    <a:pt x="124" y="41"/>
                    <a:pt x="124" y="41"/>
                  </a:cubicBezTo>
                  <a:cubicBezTo>
                    <a:pt x="123" y="41"/>
                    <a:pt x="123" y="41"/>
                    <a:pt x="123" y="41"/>
                  </a:cubicBezTo>
                  <a:cubicBezTo>
                    <a:pt x="123" y="33"/>
                    <a:pt x="123" y="33"/>
                    <a:pt x="123" y="33"/>
                  </a:cubicBezTo>
                  <a:cubicBezTo>
                    <a:pt x="124" y="33"/>
                    <a:pt x="124" y="33"/>
                    <a:pt x="124" y="33"/>
                  </a:cubicBezTo>
                  <a:lnTo>
                    <a:pt x="124" y="41"/>
                  </a:lnTo>
                  <a:close/>
                  <a:moveTo>
                    <a:pt x="125" y="48"/>
                  </a:moveTo>
                  <a:cubicBezTo>
                    <a:pt x="125" y="48"/>
                    <a:pt x="125" y="48"/>
                    <a:pt x="125" y="48"/>
                  </a:cubicBezTo>
                  <a:cubicBezTo>
                    <a:pt x="124" y="48"/>
                    <a:pt x="124" y="48"/>
                    <a:pt x="124" y="48"/>
                  </a:cubicBezTo>
                  <a:cubicBezTo>
                    <a:pt x="124" y="41"/>
                    <a:pt x="124" y="41"/>
                    <a:pt x="124" y="41"/>
                  </a:cubicBezTo>
                  <a:cubicBezTo>
                    <a:pt x="125" y="41"/>
                    <a:pt x="125" y="41"/>
                    <a:pt x="125" y="41"/>
                  </a:cubicBezTo>
                  <a:lnTo>
                    <a:pt x="125" y="48"/>
                  </a:lnTo>
                  <a:close/>
                  <a:moveTo>
                    <a:pt x="125" y="41"/>
                  </a:moveTo>
                  <a:cubicBezTo>
                    <a:pt x="125" y="41"/>
                    <a:pt x="125" y="41"/>
                    <a:pt x="125" y="41"/>
                  </a:cubicBezTo>
                  <a:cubicBezTo>
                    <a:pt x="124" y="41"/>
                    <a:pt x="124" y="41"/>
                    <a:pt x="124" y="41"/>
                  </a:cubicBezTo>
                  <a:cubicBezTo>
                    <a:pt x="124" y="33"/>
                    <a:pt x="124" y="33"/>
                    <a:pt x="124" y="33"/>
                  </a:cubicBezTo>
                  <a:cubicBezTo>
                    <a:pt x="125" y="33"/>
                    <a:pt x="125" y="33"/>
                    <a:pt x="125" y="33"/>
                  </a:cubicBezTo>
                  <a:lnTo>
                    <a:pt x="125" y="41"/>
                  </a:lnTo>
                  <a:close/>
                  <a:moveTo>
                    <a:pt x="140" y="49"/>
                  </a:moveTo>
                  <a:cubicBezTo>
                    <a:pt x="140" y="49"/>
                    <a:pt x="140" y="49"/>
                    <a:pt x="140" y="49"/>
                  </a:cubicBezTo>
                  <a:cubicBezTo>
                    <a:pt x="125" y="48"/>
                    <a:pt x="125" y="48"/>
                    <a:pt x="125" y="48"/>
                  </a:cubicBezTo>
                  <a:cubicBezTo>
                    <a:pt x="125" y="41"/>
                    <a:pt x="125" y="41"/>
                    <a:pt x="125" y="41"/>
                  </a:cubicBezTo>
                  <a:cubicBezTo>
                    <a:pt x="126" y="41"/>
                    <a:pt x="126" y="41"/>
                    <a:pt x="126" y="41"/>
                  </a:cubicBezTo>
                  <a:cubicBezTo>
                    <a:pt x="126" y="44"/>
                    <a:pt x="126" y="48"/>
                    <a:pt x="126" y="48"/>
                  </a:cubicBezTo>
                  <a:cubicBezTo>
                    <a:pt x="126" y="48"/>
                    <a:pt x="126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9" y="48"/>
                    <a:pt x="130" y="48"/>
                    <a:pt x="131" y="49"/>
                  </a:cubicBezTo>
                  <a:cubicBezTo>
                    <a:pt x="134" y="49"/>
                    <a:pt x="139" y="49"/>
                    <a:pt x="139" y="49"/>
                  </a:cubicBezTo>
                  <a:cubicBezTo>
                    <a:pt x="139" y="49"/>
                    <a:pt x="139" y="45"/>
                    <a:pt x="139" y="42"/>
                  </a:cubicBezTo>
                  <a:cubicBezTo>
                    <a:pt x="139" y="42"/>
                    <a:pt x="139" y="41"/>
                    <a:pt x="139" y="41"/>
                  </a:cubicBezTo>
                  <a:cubicBezTo>
                    <a:pt x="140" y="40"/>
                    <a:pt x="140" y="40"/>
                    <a:pt x="140" y="40"/>
                  </a:cubicBezTo>
                  <a:lnTo>
                    <a:pt x="140" y="49"/>
                  </a:lnTo>
                  <a:close/>
                  <a:moveTo>
                    <a:pt x="140" y="40"/>
                  </a:moveTo>
                  <a:cubicBezTo>
                    <a:pt x="140" y="40"/>
                    <a:pt x="140" y="40"/>
                    <a:pt x="140" y="40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39" y="37"/>
                    <a:pt x="139" y="32"/>
                    <a:pt x="139" y="32"/>
                  </a:cubicBezTo>
                  <a:cubicBezTo>
                    <a:pt x="139" y="32"/>
                    <a:pt x="138" y="32"/>
                    <a:pt x="137" y="32"/>
                  </a:cubicBezTo>
                  <a:cubicBezTo>
                    <a:pt x="137" y="31"/>
                    <a:pt x="137" y="31"/>
                    <a:pt x="137" y="31"/>
                  </a:cubicBezTo>
                  <a:cubicBezTo>
                    <a:pt x="140" y="31"/>
                    <a:pt x="140" y="31"/>
                    <a:pt x="140" y="31"/>
                  </a:cubicBezTo>
                  <a:lnTo>
                    <a:pt x="140" y="40"/>
                  </a:lnTo>
                  <a:close/>
                  <a:moveTo>
                    <a:pt x="155" y="49"/>
                  </a:moveTo>
                  <a:cubicBezTo>
                    <a:pt x="155" y="49"/>
                    <a:pt x="155" y="49"/>
                    <a:pt x="155" y="49"/>
                  </a:cubicBezTo>
                  <a:cubicBezTo>
                    <a:pt x="149" y="49"/>
                    <a:pt x="149" y="49"/>
                    <a:pt x="149" y="49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3" y="40"/>
                    <a:pt x="143" y="40"/>
                    <a:pt x="143" y="40"/>
                  </a:cubicBezTo>
                  <a:cubicBezTo>
                    <a:pt x="143" y="43"/>
                    <a:pt x="143" y="49"/>
                    <a:pt x="143" y="49"/>
                  </a:cubicBezTo>
                  <a:cubicBezTo>
                    <a:pt x="143" y="49"/>
                    <a:pt x="147" y="49"/>
                    <a:pt x="148" y="49"/>
                  </a:cubicBezTo>
                  <a:cubicBezTo>
                    <a:pt x="150" y="49"/>
                    <a:pt x="154" y="49"/>
                    <a:pt x="154" y="49"/>
                  </a:cubicBezTo>
                  <a:cubicBezTo>
                    <a:pt x="154" y="49"/>
                    <a:pt x="154" y="43"/>
                    <a:pt x="154" y="40"/>
                  </a:cubicBezTo>
                  <a:cubicBezTo>
                    <a:pt x="155" y="40"/>
                    <a:pt x="155" y="40"/>
                    <a:pt x="155" y="40"/>
                  </a:cubicBezTo>
                  <a:lnTo>
                    <a:pt x="155" y="49"/>
                  </a:lnTo>
                  <a:close/>
                  <a:moveTo>
                    <a:pt x="157" y="49"/>
                  </a:moveTo>
                  <a:cubicBezTo>
                    <a:pt x="157" y="49"/>
                    <a:pt x="157" y="49"/>
                    <a:pt x="157" y="49"/>
                  </a:cubicBezTo>
                  <a:cubicBezTo>
                    <a:pt x="155" y="49"/>
                    <a:pt x="155" y="49"/>
                    <a:pt x="155" y="49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7" y="40"/>
                    <a:pt x="157" y="40"/>
                    <a:pt x="157" y="40"/>
                  </a:cubicBezTo>
                  <a:lnTo>
                    <a:pt x="157" y="49"/>
                  </a:lnTo>
                  <a:close/>
                  <a:moveTo>
                    <a:pt x="157" y="40"/>
                  </a:moveTo>
                  <a:cubicBezTo>
                    <a:pt x="157" y="40"/>
                    <a:pt x="157" y="40"/>
                    <a:pt x="157" y="40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5" y="32"/>
                    <a:pt x="155" y="32"/>
                    <a:pt x="155" y="32"/>
                  </a:cubicBezTo>
                  <a:cubicBezTo>
                    <a:pt x="156" y="33"/>
                    <a:pt x="156" y="33"/>
                    <a:pt x="156" y="33"/>
                  </a:cubicBezTo>
                  <a:cubicBezTo>
                    <a:pt x="156" y="33"/>
                    <a:pt x="156" y="33"/>
                    <a:pt x="157" y="34"/>
                  </a:cubicBezTo>
                  <a:lnTo>
                    <a:pt x="157" y="40"/>
                  </a:lnTo>
                  <a:close/>
                  <a:moveTo>
                    <a:pt x="162" y="39"/>
                  </a:moveTo>
                  <a:cubicBezTo>
                    <a:pt x="162" y="39"/>
                    <a:pt x="162" y="39"/>
                    <a:pt x="162" y="39"/>
                  </a:cubicBezTo>
                  <a:cubicBezTo>
                    <a:pt x="162" y="39"/>
                    <a:pt x="162" y="40"/>
                    <a:pt x="162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39"/>
                  </a:lnTo>
                  <a:close/>
                  <a:moveTo>
                    <a:pt x="160" y="49"/>
                  </a:moveTo>
                  <a:cubicBezTo>
                    <a:pt x="160" y="49"/>
                    <a:pt x="160" y="49"/>
                    <a:pt x="160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60" y="40"/>
                    <a:pt x="160" y="40"/>
                    <a:pt x="160" y="40"/>
                  </a:cubicBezTo>
                  <a:lnTo>
                    <a:pt x="160" y="49"/>
                  </a:lnTo>
                  <a:close/>
                  <a:moveTo>
                    <a:pt x="160" y="40"/>
                  </a:moveTo>
                  <a:cubicBezTo>
                    <a:pt x="160" y="40"/>
                    <a:pt x="160" y="40"/>
                    <a:pt x="160" y="40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57" y="34"/>
                    <a:pt x="157" y="34"/>
                    <a:pt x="157" y="34"/>
                  </a:cubicBezTo>
                  <a:cubicBezTo>
                    <a:pt x="158" y="35"/>
                    <a:pt x="159" y="35"/>
                    <a:pt x="160" y="36"/>
                  </a:cubicBezTo>
                  <a:lnTo>
                    <a:pt x="160" y="40"/>
                  </a:lnTo>
                  <a:close/>
                  <a:moveTo>
                    <a:pt x="160" y="32"/>
                  </a:moveTo>
                  <a:cubicBezTo>
                    <a:pt x="160" y="32"/>
                    <a:pt x="160" y="32"/>
                    <a:pt x="160" y="32"/>
                  </a:cubicBezTo>
                  <a:cubicBezTo>
                    <a:pt x="159" y="32"/>
                    <a:pt x="158" y="32"/>
                    <a:pt x="157" y="32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60" y="32"/>
                    <a:pt x="160" y="32"/>
                    <a:pt x="160" y="32"/>
                  </a:cubicBezTo>
                  <a:close/>
                  <a:moveTo>
                    <a:pt x="162" y="49"/>
                  </a:moveTo>
                  <a:cubicBezTo>
                    <a:pt x="162" y="49"/>
                    <a:pt x="162" y="49"/>
                    <a:pt x="162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49"/>
                  </a:lnTo>
                  <a:close/>
                  <a:moveTo>
                    <a:pt x="162" y="40"/>
                  </a:moveTo>
                  <a:cubicBezTo>
                    <a:pt x="162" y="40"/>
                    <a:pt x="162" y="40"/>
                    <a:pt x="162" y="40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60" y="36"/>
                    <a:pt x="160" y="36"/>
                    <a:pt x="160" y="36"/>
                  </a:cubicBezTo>
                  <a:cubicBezTo>
                    <a:pt x="160" y="37"/>
                    <a:pt x="160" y="37"/>
                    <a:pt x="161" y="37"/>
                  </a:cubicBezTo>
                  <a:cubicBezTo>
                    <a:pt x="161" y="38"/>
                    <a:pt x="161" y="38"/>
                    <a:pt x="162" y="39"/>
                  </a:cubicBezTo>
                  <a:lnTo>
                    <a:pt x="162" y="40"/>
                  </a:lnTo>
                  <a:close/>
                  <a:moveTo>
                    <a:pt x="162" y="32"/>
                  </a:moveTo>
                  <a:cubicBezTo>
                    <a:pt x="162" y="32"/>
                    <a:pt x="162" y="32"/>
                    <a:pt x="162" y="32"/>
                  </a:cubicBezTo>
                  <a:cubicBezTo>
                    <a:pt x="161" y="32"/>
                    <a:pt x="160" y="32"/>
                    <a:pt x="160" y="32"/>
                  </a:cubicBezTo>
                  <a:cubicBezTo>
                    <a:pt x="160" y="32"/>
                    <a:pt x="160" y="32"/>
                    <a:pt x="160" y="32"/>
                  </a:cubicBezTo>
                  <a:cubicBezTo>
                    <a:pt x="162" y="32"/>
                    <a:pt x="162" y="32"/>
                    <a:pt x="162" y="32"/>
                  </a:cubicBezTo>
                  <a:close/>
                  <a:moveTo>
                    <a:pt x="175" y="49"/>
                  </a:moveTo>
                  <a:cubicBezTo>
                    <a:pt x="175" y="49"/>
                    <a:pt x="175" y="49"/>
                    <a:pt x="175" y="49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0"/>
                    <a:pt x="162" y="40"/>
                    <a:pt x="162" y="40"/>
                  </a:cubicBezTo>
                  <a:cubicBezTo>
                    <a:pt x="162" y="40"/>
                    <a:pt x="162" y="40"/>
                    <a:pt x="162" y="40"/>
                  </a:cubicBezTo>
                  <a:cubicBezTo>
                    <a:pt x="164" y="44"/>
                    <a:pt x="165" y="49"/>
                    <a:pt x="165" y="49"/>
                  </a:cubicBezTo>
                  <a:cubicBezTo>
                    <a:pt x="165" y="49"/>
                    <a:pt x="167" y="49"/>
                    <a:pt x="169" y="49"/>
                  </a:cubicBezTo>
                  <a:cubicBezTo>
                    <a:pt x="170" y="49"/>
                    <a:pt x="174" y="49"/>
                    <a:pt x="175" y="49"/>
                  </a:cubicBezTo>
                  <a:close/>
                  <a:moveTo>
                    <a:pt x="175" y="48"/>
                  </a:moveTo>
                  <a:cubicBezTo>
                    <a:pt x="175" y="48"/>
                    <a:pt x="175" y="48"/>
                    <a:pt x="175" y="48"/>
                  </a:cubicBezTo>
                  <a:cubicBezTo>
                    <a:pt x="175" y="46"/>
                    <a:pt x="174" y="43"/>
                    <a:pt x="174" y="41"/>
                  </a:cubicBezTo>
                  <a:cubicBezTo>
                    <a:pt x="174" y="41"/>
                    <a:pt x="174" y="41"/>
                    <a:pt x="174" y="40"/>
                  </a:cubicBezTo>
                  <a:cubicBezTo>
                    <a:pt x="175" y="40"/>
                    <a:pt x="175" y="40"/>
                    <a:pt x="175" y="40"/>
                  </a:cubicBezTo>
                  <a:lnTo>
                    <a:pt x="175" y="48"/>
                  </a:lnTo>
                  <a:close/>
                  <a:moveTo>
                    <a:pt x="175" y="40"/>
                  </a:moveTo>
                  <a:cubicBezTo>
                    <a:pt x="175" y="40"/>
                    <a:pt x="175" y="40"/>
                    <a:pt x="175" y="40"/>
                  </a:cubicBezTo>
                  <a:cubicBezTo>
                    <a:pt x="174" y="40"/>
                    <a:pt x="174" y="40"/>
                    <a:pt x="174" y="40"/>
                  </a:cubicBezTo>
                  <a:cubicBezTo>
                    <a:pt x="174" y="37"/>
                    <a:pt x="173" y="32"/>
                    <a:pt x="173" y="32"/>
                  </a:cubicBezTo>
                  <a:cubicBezTo>
                    <a:pt x="173" y="32"/>
                    <a:pt x="167" y="32"/>
                    <a:pt x="163" y="32"/>
                  </a:cubicBezTo>
                  <a:cubicBezTo>
                    <a:pt x="163" y="32"/>
                    <a:pt x="162" y="32"/>
                    <a:pt x="162" y="32"/>
                  </a:cubicBezTo>
                  <a:cubicBezTo>
                    <a:pt x="162" y="32"/>
                    <a:pt x="162" y="32"/>
                    <a:pt x="162" y="32"/>
                  </a:cubicBezTo>
                  <a:cubicBezTo>
                    <a:pt x="173" y="32"/>
                    <a:pt x="173" y="32"/>
                    <a:pt x="173" y="32"/>
                  </a:cubicBezTo>
                  <a:cubicBezTo>
                    <a:pt x="173" y="33"/>
                    <a:pt x="173" y="33"/>
                    <a:pt x="173" y="33"/>
                  </a:cubicBezTo>
                  <a:cubicBezTo>
                    <a:pt x="175" y="33"/>
                    <a:pt x="175" y="33"/>
                    <a:pt x="175" y="33"/>
                  </a:cubicBezTo>
                  <a:lnTo>
                    <a:pt x="175" y="40"/>
                  </a:lnTo>
                  <a:close/>
                  <a:moveTo>
                    <a:pt x="177" y="49"/>
                  </a:moveTo>
                  <a:cubicBezTo>
                    <a:pt x="177" y="49"/>
                    <a:pt x="177" y="49"/>
                    <a:pt x="177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8"/>
                  </a:cubicBezTo>
                  <a:cubicBezTo>
                    <a:pt x="175" y="40"/>
                    <a:pt x="175" y="40"/>
                    <a:pt x="175" y="40"/>
                  </a:cubicBezTo>
                  <a:cubicBezTo>
                    <a:pt x="177" y="40"/>
                    <a:pt x="177" y="40"/>
                    <a:pt x="177" y="40"/>
                  </a:cubicBezTo>
                  <a:lnTo>
                    <a:pt x="177" y="49"/>
                  </a:lnTo>
                  <a:close/>
                  <a:moveTo>
                    <a:pt x="177" y="40"/>
                  </a:moveTo>
                  <a:cubicBezTo>
                    <a:pt x="177" y="40"/>
                    <a:pt x="177" y="40"/>
                    <a:pt x="177" y="40"/>
                  </a:cubicBezTo>
                  <a:cubicBezTo>
                    <a:pt x="175" y="40"/>
                    <a:pt x="175" y="40"/>
                    <a:pt x="175" y="40"/>
                  </a:cubicBezTo>
                  <a:cubicBezTo>
                    <a:pt x="175" y="33"/>
                    <a:pt x="175" y="33"/>
                    <a:pt x="175" y="33"/>
                  </a:cubicBezTo>
                  <a:cubicBezTo>
                    <a:pt x="177" y="33"/>
                    <a:pt x="177" y="33"/>
                    <a:pt x="177" y="33"/>
                  </a:cubicBezTo>
                  <a:lnTo>
                    <a:pt x="177" y="40"/>
                  </a:lnTo>
                  <a:close/>
                  <a:moveTo>
                    <a:pt x="179" y="49"/>
                  </a:moveTo>
                  <a:cubicBezTo>
                    <a:pt x="179" y="49"/>
                    <a:pt x="179" y="49"/>
                    <a:pt x="179" y="49"/>
                  </a:cubicBezTo>
                  <a:cubicBezTo>
                    <a:pt x="177" y="49"/>
                    <a:pt x="177" y="49"/>
                    <a:pt x="177" y="49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9" y="40"/>
                    <a:pt x="179" y="40"/>
                    <a:pt x="179" y="40"/>
                  </a:cubicBezTo>
                  <a:lnTo>
                    <a:pt x="179" y="49"/>
                  </a:lnTo>
                  <a:close/>
                  <a:moveTo>
                    <a:pt x="179" y="40"/>
                  </a:moveTo>
                  <a:cubicBezTo>
                    <a:pt x="179" y="40"/>
                    <a:pt x="179" y="40"/>
                    <a:pt x="179" y="40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7" y="33"/>
                    <a:pt x="177" y="33"/>
                    <a:pt x="177" y="33"/>
                  </a:cubicBezTo>
                  <a:cubicBezTo>
                    <a:pt x="179" y="33"/>
                    <a:pt x="179" y="33"/>
                    <a:pt x="179" y="33"/>
                  </a:cubicBezTo>
                  <a:lnTo>
                    <a:pt x="179" y="40"/>
                  </a:lnTo>
                  <a:close/>
                  <a:moveTo>
                    <a:pt x="181" y="49"/>
                  </a:moveTo>
                  <a:cubicBezTo>
                    <a:pt x="181" y="49"/>
                    <a:pt x="181" y="49"/>
                    <a:pt x="181" y="49"/>
                  </a:cubicBezTo>
                  <a:cubicBezTo>
                    <a:pt x="179" y="49"/>
                    <a:pt x="179" y="49"/>
                    <a:pt x="179" y="49"/>
                  </a:cubicBezTo>
                  <a:cubicBezTo>
                    <a:pt x="179" y="40"/>
                    <a:pt x="179" y="40"/>
                    <a:pt x="179" y="40"/>
                  </a:cubicBezTo>
                  <a:cubicBezTo>
                    <a:pt x="181" y="40"/>
                    <a:pt x="181" y="40"/>
                    <a:pt x="181" y="40"/>
                  </a:cubicBezTo>
                  <a:lnTo>
                    <a:pt x="181" y="49"/>
                  </a:lnTo>
                  <a:close/>
                  <a:moveTo>
                    <a:pt x="181" y="40"/>
                  </a:moveTo>
                  <a:cubicBezTo>
                    <a:pt x="181" y="40"/>
                    <a:pt x="181" y="40"/>
                    <a:pt x="181" y="40"/>
                  </a:cubicBezTo>
                  <a:cubicBezTo>
                    <a:pt x="179" y="40"/>
                    <a:pt x="179" y="40"/>
                    <a:pt x="179" y="40"/>
                  </a:cubicBezTo>
                  <a:cubicBezTo>
                    <a:pt x="179" y="33"/>
                    <a:pt x="179" y="33"/>
                    <a:pt x="179" y="33"/>
                  </a:cubicBezTo>
                  <a:cubicBezTo>
                    <a:pt x="181" y="32"/>
                    <a:pt x="181" y="32"/>
                    <a:pt x="181" y="32"/>
                  </a:cubicBezTo>
                  <a:lnTo>
                    <a:pt x="181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9"/>
            <p:cNvSpPr>
              <a:spLocks noEditPoints="1"/>
            </p:cNvSpPr>
            <p:nvPr/>
          </p:nvSpPr>
          <p:spPr bwMode="auto">
            <a:xfrm>
              <a:off x="888" y="4158"/>
              <a:ext cx="435" cy="136"/>
            </a:xfrm>
            <a:custGeom>
              <a:avLst/>
              <a:gdLst>
                <a:gd name="T0" fmla="*/ 46 w 168"/>
                <a:gd name="T1" fmla="*/ 51 h 51"/>
                <a:gd name="T2" fmla="*/ 61 w 168"/>
                <a:gd name="T3" fmla="*/ 38 h 51"/>
                <a:gd name="T4" fmla="*/ 16 w 168"/>
                <a:gd name="T5" fmla="*/ 51 h 51"/>
                <a:gd name="T6" fmla="*/ 70 w 168"/>
                <a:gd name="T7" fmla="*/ 12 h 51"/>
                <a:gd name="T8" fmla="*/ 55 w 168"/>
                <a:gd name="T9" fmla="*/ 37 h 51"/>
                <a:gd name="T10" fmla="*/ 45 w 168"/>
                <a:gd name="T11" fmla="*/ 34 h 51"/>
                <a:gd name="T12" fmla="*/ 28 w 168"/>
                <a:gd name="T13" fmla="*/ 8 h 51"/>
                <a:gd name="T14" fmla="*/ 50 w 168"/>
                <a:gd name="T15" fmla="*/ 9 h 51"/>
                <a:gd name="T16" fmla="*/ 76 w 168"/>
                <a:gd name="T17" fmla="*/ 13 h 51"/>
                <a:gd name="T18" fmla="*/ 90 w 168"/>
                <a:gd name="T19" fmla="*/ 17 h 51"/>
                <a:gd name="T20" fmla="*/ 101 w 168"/>
                <a:gd name="T21" fmla="*/ 20 h 51"/>
                <a:gd name="T22" fmla="*/ 106 w 168"/>
                <a:gd name="T23" fmla="*/ 22 h 51"/>
                <a:gd name="T24" fmla="*/ 110 w 168"/>
                <a:gd name="T25" fmla="*/ 39 h 51"/>
                <a:gd name="T26" fmla="*/ 121 w 168"/>
                <a:gd name="T27" fmla="*/ 29 h 51"/>
                <a:gd name="T28" fmla="*/ 10 w 168"/>
                <a:gd name="T29" fmla="*/ 38 h 51"/>
                <a:gd name="T30" fmla="*/ 19 w 168"/>
                <a:gd name="T31" fmla="*/ 8 h 51"/>
                <a:gd name="T32" fmla="*/ 2 w 168"/>
                <a:gd name="T33" fmla="*/ 12 h 51"/>
                <a:gd name="T34" fmla="*/ 5 w 168"/>
                <a:gd name="T35" fmla="*/ 10 h 51"/>
                <a:gd name="T36" fmla="*/ 57 w 168"/>
                <a:gd name="T37" fmla="*/ 10 h 51"/>
                <a:gd name="T38" fmla="*/ 139 w 168"/>
                <a:gd name="T39" fmla="*/ 41 h 51"/>
                <a:gd name="T40" fmla="*/ 115 w 168"/>
                <a:gd name="T41" fmla="*/ 39 h 51"/>
                <a:gd name="T42" fmla="*/ 107 w 168"/>
                <a:gd name="T43" fmla="*/ 43 h 51"/>
                <a:gd name="T44" fmla="*/ 97 w 168"/>
                <a:gd name="T45" fmla="*/ 40 h 51"/>
                <a:gd name="T46" fmla="*/ 84 w 168"/>
                <a:gd name="T47" fmla="*/ 40 h 51"/>
                <a:gd name="T48" fmla="*/ 67 w 168"/>
                <a:gd name="T49" fmla="*/ 39 h 51"/>
                <a:gd name="T50" fmla="*/ 142 w 168"/>
                <a:gd name="T51" fmla="*/ 42 h 51"/>
                <a:gd name="T52" fmla="*/ 140 w 168"/>
                <a:gd name="T53" fmla="*/ 49 h 51"/>
                <a:gd name="T54" fmla="*/ 142 w 168"/>
                <a:gd name="T55" fmla="*/ 49 h 51"/>
                <a:gd name="T56" fmla="*/ 118 w 168"/>
                <a:gd name="T57" fmla="*/ 43 h 51"/>
                <a:gd name="T58" fmla="*/ 115 w 168"/>
                <a:gd name="T59" fmla="*/ 43 h 51"/>
                <a:gd name="T60" fmla="*/ 109 w 168"/>
                <a:gd name="T61" fmla="*/ 44 h 51"/>
                <a:gd name="T62" fmla="*/ 95 w 168"/>
                <a:gd name="T63" fmla="*/ 44 h 51"/>
                <a:gd name="T64" fmla="*/ 75 w 168"/>
                <a:gd name="T65" fmla="*/ 49 h 51"/>
                <a:gd name="T66" fmla="*/ 91 w 168"/>
                <a:gd name="T67" fmla="*/ 50 h 51"/>
                <a:gd name="T68" fmla="*/ 99 w 168"/>
                <a:gd name="T69" fmla="*/ 50 h 51"/>
                <a:gd name="T70" fmla="*/ 107 w 168"/>
                <a:gd name="T71" fmla="*/ 47 h 51"/>
                <a:gd name="T72" fmla="*/ 110 w 168"/>
                <a:gd name="T73" fmla="*/ 50 h 51"/>
                <a:gd name="T74" fmla="*/ 113 w 168"/>
                <a:gd name="T75" fmla="*/ 50 h 51"/>
                <a:gd name="T76" fmla="*/ 116 w 168"/>
                <a:gd name="T77" fmla="*/ 49 h 51"/>
                <a:gd name="T78" fmla="*/ 120 w 168"/>
                <a:gd name="T79" fmla="*/ 47 h 51"/>
                <a:gd name="T80" fmla="*/ 124 w 168"/>
                <a:gd name="T81" fmla="*/ 49 h 51"/>
                <a:gd name="T82" fmla="*/ 127 w 168"/>
                <a:gd name="T83" fmla="*/ 50 h 51"/>
                <a:gd name="T84" fmla="*/ 128 w 168"/>
                <a:gd name="T85" fmla="*/ 49 h 51"/>
                <a:gd name="T86" fmla="*/ 128 w 168"/>
                <a:gd name="T87" fmla="*/ 47 h 51"/>
                <a:gd name="T88" fmla="*/ 129 w 168"/>
                <a:gd name="T89" fmla="*/ 45 h 51"/>
                <a:gd name="T90" fmla="*/ 74 w 168"/>
                <a:gd name="T91" fmla="*/ 50 h 51"/>
                <a:gd name="T92" fmla="*/ 132 w 168"/>
                <a:gd name="T93" fmla="*/ 45 h 51"/>
                <a:gd name="T94" fmla="*/ 140 w 168"/>
                <a:gd name="T95" fmla="*/ 43 h 51"/>
                <a:gd name="T96" fmla="*/ 135 w 168"/>
                <a:gd name="T97" fmla="*/ 50 h 51"/>
                <a:gd name="T98" fmla="*/ 137 w 168"/>
                <a:gd name="T99" fmla="*/ 47 h 51"/>
                <a:gd name="T100" fmla="*/ 139 w 168"/>
                <a:gd name="T101" fmla="*/ 49 h 51"/>
                <a:gd name="T102" fmla="*/ 139 w 168"/>
                <a:gd name="T103" fmla="*/ 48 h 51"/>
                <a:gd name="T104" fmla="*/ 144 w 168"/>
                <a:gd name="T105" fmla="*/ 45 h 51"/>
                <a:gd name="T106" fmla="*/ 144 w 168"/>
                <a:gd name="T107" fmla="*/ 45 h 51"/>
                <a:gd name="T108" fmla="*/ 148 w 168"/>
                <a:gd name="T109" fmla="*/ 49 h 51"/>
                <a:gd name="T110" fmla="*/ 151 w 168"/>
                <a:gd name="T111" fmla="*/ 46 h 51"/>
                <a:gd name="T112" fmla="*/ 152 w 168"/>
                <a:gd name="T113" fmla="*/ 49 h 51"/>
                <a:gd name="T114" fmla="*/ 157 w 168"/>
                <a:gd name="T115" fmla="*/ 49 h 51"/>
                <a:gd name="T116" fmla="*/ 159 w 168"/>
                <a:gd name="T117" fmla="*/ 49 h 51"/>
                <a:gd name="T118" fmla="*/ 161 w 168"/>
                <a:gd name="T119" fmla="*/ 48 h 51"/>
                <a:gd name="T120" fmla="*/ 117 w 168"/>
                <a:gd name="T121" fmla="*/ 39 h 51"/>
                <a:gd name="T122" fmla="*/ 26 w 168"/>
                <a:gd name="T123" fmla="*/ 51 h 51"/>
                <a:gd name="T124" fmla="*/ 35 w 168"/>
                <a:gd name="T125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8" h="51">
                  <a:moveTo>
                    <a:pt x="26" y="51"/>
                  </a:moveTo>
                  <a:cubicBezTo>
                    <a:pt x="26" y="51"/>
                    <a:pt x="26" y="51"/>
                    <a:pt x="26" y="51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6" y="51"/>
                    <a:pt x="26" y="51"/>
                    <a:pt x="26" y="51"/>
                  </a:cubicBezTo>
                  <a:close/>
                  <a:moveTo>
                    <a:pt x="29" y="51"/>
                  </a:moveTo>
                  <a:cubicBezTo>
                    <a:pt x="29" y="51"/>
                    <a:pt x="29" y="51"/>
                    <a:pt x="29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29" y="51"/>
                    <a:pt x="29" y="51"/>
                    <a:pt x="29" y="51"/>
                  </a:cubicBezTo>
                  <a:close/>
                  <a:moveTo>
                    <a:pt x="39" y="51"/>
                  </a:moveTo>
                  <a:cubicBezTo>
                    <a:pt x="39" y="51"/>
                    <a:pt x="39" y="51"/>
                    <a:pt x="39" y="51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0" y="51"/>
                    <a:pt x="39" y="51"/>
                    <a:pt x="39" y="51"/>
                  </a:cubicBezTo>
                  <a:close/>
                  <a:moveTo>
                    <a:pt x="19" y="51"/>
                  </a:moveTo>
                  <a:cubicBezTo>
                    <a:pt x="19" y="51"/>
                    <a:pt x="19" y="51"/>
                    <a:pt x="19" y="51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19" y="51"/>
                    <a:pt x="19" y="51"/>
                    <a:pt x="19" y="51"/>
                  </a:cubicBezTo>
                  <a:close/>
                  <a:moveTo>
                    <a:pt x="73" y="39"/>
                  </a:moveTo>
                  <a:cubicBezTo>
                    <a:pt x="73" y="39"/>
                    <a:pt x="73" y="39"/>
                    <a:pt x="73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3" y="13"/>
                    <a:pt x="73" y="13"/>
                    <a:pt x="73" y="13"/>
                  </a:cubicBezTo>
                  <a:lnTo>
                    <a:pt x="73" y="39"/>
                  </a:lnTo>
                  <a:close/>
                  <a:moveTo>
                    <a:pt x="45" y="51"/>
                  </a:moveTo>
                  <a:cubicBezTo>
                    <a:pt x="45" y="51"/>
                    <a:pt x="45" y="51"/>
                    <a:pt x="45" y="51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5" y="51"/>
                    <a:pt x="45" y="51"/>
                    <a:pt x="45" y="51"/>
                  </a:cubicBezTo>
                  <a:close/>
                  <a:moveTo>
                    <a:pt x="61" y="51"/>
                  </a:move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lose/>
                  <a:moveTo>
                    <a:pt x="50" y="51"/>
                  </a:moveTo>
                  <a:cubicBezTo>
                    <a:pt x="50" y="51"/>
                    <a:pt x="50" y="51"/>
                    <a:pt x="50" y="51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1" y="51"/>
                    <a:pt x="51" y="51"/>
                    <a:pt x="50" y="51"/>
                  </a:cubicBezTo>
                  <a:close/>
                  <a:moveTo>
                    <a:pt x="22" y="51"/>
                  </a:moveTo>
                  <a:cubicBezTo>
                    <a:pt x="22" y="51"/>
                    <a:pt x="22" y="51"/>
                    <a:pt x="22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2" y="51"/>
                    <a:pt x="22" y="51"/>
                    <a:pt x="22" y="51"/>
                  </a:cubicBezTo>
                  <a:close/>
                  <a:moveTo>
                    <a:pt x="82" y="39"/>
                  </a:moveTo>
                  <a:cubicBezTo>
                    <a:pt x="82" y="39"/>
                    <a:pt x="82" y="39"/>
                    <a:pt x="82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3" y="15"/>
                    <a:pt x="83" y="15"/>
                    <a:pt x="83" y="15"/>
                  </a:cubicBezTo>
                  <a:lnTo>
                    <a:pt x="82" y="39"/>
                  </a:lnTo>
                  <a:close/>
                  <a:moveTo>
                    <a:pt x="80" y="39"/>
                  </a:moveTo>
                  <a:cubicBezTo>
                    <a:pt x="80" y="39"/>
                    <a:pt x="80" y="39"/>
                    <a:pt x="80" y="39"/>
                  </a:cubicBezTo>
                  <a:cubicBezTo>
                    <a:pt x="80" y="39"/>
                    <a:pt x="80" y="39"/>
                    <a:pt x="80" y="39"/>
                  </a:cubicBezTo>
                  <a:cubicBezTo>
                    <a:pt x="80" y="39"/>
                    <a:pt x="80" y="39"/>
                    <a:pt x="80" y="39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0" y="14"/>
                    <a:pt x="80" y="14"/>
                    <a:pt x="80" y="14"/>
                  </a:cubicBezTo>
                  <a:lnTo>
                    <a:pt x="80" y="39"/>
                  </a:lnTo>
                  <a:close/>
                  <a:moveTo>
                    <a:pt x="61" y="38"/>
                  </a:moveTo>
                  <a:cubicBezTo>
                    <a:pt x="61" y="38"/>
                    <a:pt x="61" y="38"/>
                    <a:pt x="61" y="38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3" y="38"/>
                    <a:pt x="63" y="38"/>
                    <a:pt x="63" y="38"/>
                  </a:cubicBezTo>
                  <a:cubicBezTo>
                    <a:pt x="63" y="38"/>
                    <a:pt x="63" y="38"/>
                    <a:pt x="63" y="38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0" y="10"/>
                    <a:pt x="60" y="10"/>
                    <a:pt x="60" y="10"/>
                  </a:cubicBezTo>
                  <a:lnTo>
                    <a:pt x="61" y="38"/>
                  </a:ln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3" y="39"/>
                    <a:pt x="73" y="39"/>
                    <a:pt x="73" y="39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1" y="12"/>
                    <a:pt x="71" y="12"/>
                    <a:pt x="71" y="12"/>
                  </a:cubicBezTo>
                  <a:lnTo>
                    <a:pt x="71" y="39"/>
                  </a:lnTo>
                  <a:close/>
                  <a:moveTo>
                    <a:pt x="95" y="40"/>
                  </a:moveTo>
                  <a:cubicBezTo>
                    <a:pt x="95" y="40"/>
                    <a:pt x="95" y="40"/>
                    <a:pt x="95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7" y="19"/>
                    <a:pt x="97" y="19"/>
                    <a:pt x="97" y="19"/>
                  </a:cubicBezTo>
                  <a:lnTo>
                    <a:pt x="95" y="40"/>
                  </a:lnTo>
                  <a:close/>
                  <a:moveTo>
                    <a:pt x="16" y="51"/>
                  </a:moveTo>
                  <a:cubicBezTo>
                    <a:pt x="16" y="51"/>
                    <a:pt x="16" y="51"/>
                    <a:pt x="16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6" y="51"/>
                    <a:pt x="16" y="51"/>
                    <a:pt x="16" y="51"/>
                  </a:cubicBezTo>
                  <a:close/>
                  <a:moveTo>
                    <a:pt x="16" y="51"/>
                  </a:move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5" y="51"/>
                    <a:pt x="15" y="51"/>
                    <a:pt x="15" y="51"/>
                  </a:cubicBezTo>
                  <a:lnTo>
                    <a:pt x="16" y="51"/>
                  </a:lnTo>
                  <a:close/>
                  <a:moveTo>
                    <a:pt x="120" y="39"/>
                  </a:move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8"/>
                    <a:pt x="121" y="38"/>
                    <a:pt x="121" y="38"/>
                  </a:cubicBezTo>
                  <a:cubicBezTo>
                    <a:pt x="121" y="38"/>
                    <a:pt x="121" y="38"/>
                    <a:pt x="121" y="38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3"/>
                    <a:pt x="122" y="36"/>
                    <a:pt x="121" y="37"/>
                  </a:cubicBezTo>
                  <a:cubicBezTo>
                    <a:pt x="121" y="38"/>
                    <a:pt x="121" y="39"/>
                    <a:pt x="120" y="39"/>
                  </a:cubicBezTo>
                  <a:close/>
                  <a:moveTo>
                    <a:pt x="18" y="51"/>
                  </a:move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lose/>
                  <a:moveTo>
                    <a:pt x="69" y="39"/>
                  </a:moveTo>
                  <a:cubicBezTo>
                    <a:pt x="69" y="39"/>
                    <a:pt x="69" y="39"/>
                    <a:pt x="69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69" y="11"/>
                    <a:pt x="69" y="11"/>
                    <a:pt x="69" y="11"/>
                  </a:cubicBezTo>
                  <a:lnTo>
                    <a:pt x="69" y="39"/>
                  </a:lnTo>
                  <a:close/>
                  <a:moveTo>
                    <a:pt x="117" y="37"/>
                  </a:moveTo>
                  <a:cubicBezTo>
                    <a:pt x="117" y="37"/>
                    <a:pt x="117" y="37"/>
                    <a:pt x="117" y="37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lnTo>
                    <a:pt x="117" y="37"/>
                  </a:lnTo>
                  <a:close/>
                  <a:moveTo>
                    <a:pt x="115" y="39"/>
                  </a:moveTo>
                  <a:cubicBezTo>
                    <a:pt x="115" y="39"/>
                    <a:pt x="115" y="39"/>
                    <a:pt x="115" y="39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5" y="39"/>
                    <a:pt x="115" y="39"/>
                    <a:pt x="115" y="39"/>
                  </a:cubicBezTo>
                  <a:close/>
                  <a:moveTo>
                    <a:pt x="114" y="39"/>
                  </a:moveTo>
                  <a:cubicBezTo>
                    <a:pt x="114" y="39"/>
                    <a:pt x="114" y="39"/>
                    <a:pt x="114" y="39"/>
                  </a:cubicBezTo>
                  <a:cubicBezTo>
                    <a:pt x="116" y="27"/>
                    <a:pt x="116" y="27"/>
                    <a:pt x="116" y="27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lose/>
                  <a:moveTo>
                    <a:pt x="119" y="34"/>
                  </a:moveTo>
                  <a:cubicBezTo>
                    <a:pt x="119" y="34"/>
                    <a:pt x="119" y="34"/>
                    <a:pt x="119" y="34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8" y="39"/>
                    <a:pt x="118" y="39"/>
                    <a:pt x="118" y="39"/>
                  </a:cubicBezTo>
                  <a:lnTo>
                    <a:pt x="119" y="34"/>
                  </a:lnTo>
                  <a:close/>
                  <a:moveTo>
                    <a:pt x="14" y="37"/>
                  </a:moveTo>
                  <a:cubicBezTo>
                    <a:pt x="14" y="37"/>
                    <a:pt x="14" y="37"/>
                    <a:pt x="14" y="37"/>
                  </a:cubicBezTo>
                  <a:cubicBezTo>
                    <a:pt x="14" y="37"/>
                    <a:pt x="15" y="36"/>
                    <a:pt x="17" y="35"/>
                  </a:cubicBezTo>
                  <a:cubicBezTo>
                    <a:pt x="20" y="35"/>
                    <a:pt x="30" y="34"/>
                    <a:pt x="46" y="36"/>
                  </a:cubicBezTo>
                  <a:cubicBezTo>
                    <a:pt x="47" y="36"/>
                    <a:pt x="48" y="36"/>
                    <a:pt x="49" y="36"/>
                  </a:cubicBezTo>
                  <a:cubicBezTo>
                    <a:pt x="49" y="36"/>
                    <a:pt x="49" y="36"/>
                    <a:pt x="49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2" y="37"/>
                    <a:pt x="54" y="37"/>
                    <a:pt x="55" y="37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2" y="9"/>
                    <a:pt x="52" y="9"/>
                    <a:pt x="52" y="9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3" y="36"/>
                    <a:pt x="53" y="36"/>
                    <a:pt x="53" y="36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9" y="9"/>
                    <a:pt x="49" y="9"/>
                    <a:pt x="49" y="9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9" y="33"/>
                    <a:pt x="49" y="33"/>
                    <a:pt x="49" y="33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6" y="8"/>
                    <a:pt x="46" y="8"/>
                    <a:pt x="46" y="8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2" y="8"/>
                    <a:pt x="42" y="8"/>
                    <a:pt x="42" y="8"/>
                  </a:cubicBezTo>
                  <a:cubicBezTo>
                    <a:pt x="46" y="33"/>
                    <a:pt x="46" y="33"/>
                    <a:pt x="46" y="33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39" y="8"/>
                    <a:pt x="39" y="8"/>
                    <a:pt x="39" y="8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8" y="34"/>
                    <a:pt x="38" y="34"/>
                    <a:pt x="38" y="34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4" y="29"/>
                    <a:pt x="34" y="29"/>
                    <a:pt x="34" y="29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32" y="30"/>
                    <a:pt x="32" y="30"/>
                    <a:pt x="32" y="30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31" y="34"/>
                    <a:pt x="31" y="34"/>
                    <a:pt x="31" y="34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4" y="7"/>
                    <a:pt x="44" y="7"/>
                    <a:pt x="44" y="7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3" y="8"/>
                    <a:pt x="53" y="8"/>
                    <a:pt x="53" y="8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9" y="10"/>
                    <a:pt x="59" y="10"/>
                    <a:pt x="59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4" y="11"/>
                    <a:pt x="64" y="11"/>
                    <a:pt x="64" y="11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6" y="38"/>
                    <a:pt x="66" y="38"/>
                    <a:pt x="66" y="38"/>
                  </a:cubicBezTo>
                  <a:cubicBezTo>
                    <a:pt x="65" y="11"/>
                    <a:pt x="65" y="11"/>
                    <a:pt x="65" y="11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7" y="11"/>
                    <a:pt x="67" y="11"/>
                    <a:pt x="67" y="11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8" y="38"/>
                    <a:pt x="68" y="38"/>
                    <a:pt x="68" y="38"/>
                  </a:cubicBezTo>
                  <a:cubicBezTo>
                    <a:pt x="67" y="12"/>
                    <a:pt x="67" y="12"/>
                    <a:pt x="67" y="12"/>
                  </a:cubicBezTo>
                  <a:cubicBezTo>
                    <a:pt x="68" y="11"/>
                    <a:pt x="68" y="11"/>
                    <a:pt x="68" y="11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71" y="12"/>
                    <a:pt x="71" y="12"/>
                    <a:pt x="71" y="12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7" y="13"/>
                    <a:pt x="77" y="13"/>
                    <a:pt x="77" y="13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5" y="39"/>
                    <a:pt x="75" y="39"/>
                    <a:pt x="75" y="39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8" y="13"/>
                    <a:pt x="78" y="13"/>
                    <a:pt x="78" y="13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7" y="16"/>
                    <a:pt x="87" y="16"/>
                    <a:pt x="87" y="16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7" y="16"/>
                    <a:pt x="87" y="16"/>
                    <a:pt x="87" y="16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91" y="16"/>
                    <a:pt x="91" y="16"/>
                    <a:pt x="91" y="16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1" y="16"/>
                    <a:pt x="91" y="16"/>
                    <a:pt x="91" y="16"/>
                  </a:cubicBezTo>
                  <a:cubicBezTo>
                    <a:pt x="89" y="40"/>
                    <a:pt x="89" y="40"/>
                    <a:pt x="89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5" y="18"/>
                    <a:pt x="95" y="18"/>
                    <a:pt x="95" y="18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95" y="18"/>
                    <a:pt x="95" y="18"/>
                    <a:pt x="95" y="18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97" y="18"/>
                    <a:pt x="97" y="18"/>
                    <a:pt x="97" y="18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9" y="19"/>
                    <a:pt x="99" y="19"/>
                    <a:pt x="99" y="19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19"/>
                    <a:pt x="99" y="19"/>
                    <a:pt x="99" y="19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39"/>
                    <a:pt x="103" y="39"/>
                    <a:pt x="103" y="40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39"/>
                    <a:pt x="106" y="39"/>
                    <a:pt x="106" y="39"/>
                  </a:cubicBezTo>
                  <a:cubicBezTo>
                    <a:pt x="106" y="39"/>
                    <a:pt x="106" y="39"/>
                    <a:pt x="106" y="39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10" y="24"/>
                    <a:pt x="110" y="24"/>
                    <a:pt x="110" y="24"/>
                  </a:cubicBezTo>
                  <a:cubicBezTo>
                    <a:pt x="111" y="23"/>
                    <a:pt x="111" y="23"/>
                    <a:pt x="111" y="23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11" y="24"/>
                    <a:pt x="111" y="24"/>
                    <a:pt x="111" y="24"/>
                  </a:cubicBezTo>
                  <a:cubicBezTo>
                    <a:pt x="112" y="24"/>
                    <a:pt x="112" y="24"/>
                    <a:pt x="112" y="24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2" y="25"/>
                    <a:pt x="112" y="25"/>
                    <a:pt x="112" y="25"/>
                  </a:cubicBezTo>
                  <a:cubicBezTo>
                    <a:pt x="113" y="24"/>
                    <a:pt x="113" y="24"/>
                    <a:pt x="113" y="24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3" y="25"/>
                    <a:pt x="113" y="25"/>
                    <a:pt x="113" y="25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6" y="26"/>
                    <a:pt x="116" y="26"/>
                    <a:pt x="116" y="26"/>
                  </a:cubicBezTo>
                  <a:cubicBezTo>
                    <a:pt x="116" y="26"/>
                    <a:pt x="116" y="26"/>
                    <a:pt x="116" y="26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8" y="26"/>
                    <a:pt x="118" y="26"/>
                    <a:pt x="118" y="26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9" y="27"/>
                    <a:pt x="119" y="27"/>
                    <a:pt x="119" y="27"/>
                  </a:cubicBezTo>
                  <a:cubicBezTo>
                    <a:pt x="119" y="28"/>
                    <a:pt x="119" y="28"/>
                    <a:pt x="119" y="28"/>
                  </a:cubicBezTo>
                  <a:cubicBezTo>
                    <a:pt x="120" y="27"/>
                    <a:pt x="120" y="27"/>
                    <a:pt x="120" y="27"/>
                  </a:cubicBezTo>
                  <a:cubicBezTo>
                    <a:pt x="120" y="28"/>
                    <a:pt x="120" y="28"/>
                    <a:pt x="120" y="28"/>
                  </a:cubicBezTo>
                  <a:cubicBezTo>
                    <a:pt x="120" y="28"/>
                    <a:pt x="120" y="28"/>
                    <a:pt x="120" y="28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2" y="29"/>
                    <a:pt x="122" y="29"/>
                    <a:pt x="122" y="29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0"/>
                    <a:pt x="122" y="29"/>
                    <a:pt x="122" y="28"/>
                  </a:cubicBezTo>
                  <a:cubicBezTo>
                    <a:pt x="121" y="27"/>
                    <a:pt x="120" y="26"/>
                    <a:pt x="119" y="25"/>
                  </a:cubicBezTo>
                  <a:cubicBezTo>
                    <a:pt x="114" y="20"/>
                    <a:pt x="97" y="15"/>
                    <a:pt x="88" y="12"/>
                  </a:cubicBezTo>
                  <a:cubicBezTo>
                    <a:pt x="80" y="9"/>
                    <a:pt x="57" y="3"/>
                    <a:pt x="36" y="2"/>
                  </a:cubicBezTo>
                  <a:cubicBezTo>
                    <a:pt x="16" y="0"/>
                    <a:pt x="7" y="3"/>
                    <a:pt x="4" y="5"/>
                  </a:cubicBezTo>
                  <a:cubicBezTo>
                    <a:pt x="1" y="7"/>
                    <a:pt x="2" y="9"/>
                    <a:pt x="2" y="9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9" y="36"/>
                    <a:pt x="10" y="38"/>
                  </a:cubicBezTo>
                  <a:cubicBezTo>
                    <a:pt x="11" y="40"/>
                    <a:pt x="13" y="41"/>
                    <a:pt x="13" y="4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0"/>
                    <a:pt x="12" y="40"/>
                    <a:pt x="11" y="39"/>
                  </a:cubicBezTo>
                  <a:cubicBezTo>
                    <a:pt x="10" y="37"/>
                    <a:pt x="14" y="36"/>
                    <a:pt x="15" y="36"/>
                  </a:cubicBezTo>
                  <a:cubicBezTo>
                    <a:pt x="15" y="36"/>
                    <a:pt x="14" y="37"/>
                    <a:pt x="13" y="38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4" y="37"/>
                    <a:pt x="14" y="37"/>
                    <a:pt x="14" y="37"/>
                  </a:cubicBezTo>
                  <a:close/>
                  <a:moveTo>
                    <a:pt x="29" y="34"/>
                  </a:moveTo>
                  <a:cubicBezTo>
                    <a:pt x="29" y="34"/>
                    <a:pt x="29" y="34"/>
                    <a:pt x="29" y="34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2" y="7"/>
                    <a:pt x="22" y="7"/>
                    <a:pt x="22" y="7"/>
                  </a:cubicBezTo>
                  <a:lnTo>
                    <a:pt x="29" y="34"/>
                  </a:lnTo>
                  <a:close/>
                  <a:moveTo>
                    <a:pt x="19" y="7"/>
                  </a:moveTo>
                  <a:cubicBezTo>
                    <a:pt x="19" y="7"/>
                    <a:pt x="19" y="7"/>
                    <a:pt x="19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5" y="22"/>
                    <a:pt x="25" y="22"/>
                    <a:pt x="25" y="22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19" y="7"/>
                    <a:pt x="19" y="7"/>
                    <a:pt x="19" y="7"/>
                  </a:cubicBezTo>
                  <a:close/>
                  <a:moveTo>
                    <a:pt x="19" y="8"/>
                  </a:moveTo>
                  <a:cubicBezTo>
                    <a:pt x="19" y="8"/>
                    <a:pt x="19" y="8"/>
                    <a:pt x="19" y="8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19" y="8"/>
                    <a:pt x="19" y="8"/>
                    <a:pt x="19" y="8"/>
                  </a:cubicBezTo>
                  <a:close/>
                  <a:moveTo>
                    <a:pt x="18" y="8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16" y="7"/>
                    <a:pt x="16" y="7"/>
                    <a:pt x="16" y="7"/>
                  </a:cubicBezTo>
                  <a:lnTo>
                    <a:pt x="18" y="8"/>
                  </a:lnTo>
                  <a:close/>
                  <a:moveTo>
                    <a:pt x="16" y="8"/>
                  </a:moveTo>
                  <a:cubicBezTo>
                    <a:pt x="16" y="8"/>
                    <a:pt x="16" y="8"/>
                    <a:pt x="16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14" y="7"/>
                    <a:pt x="14" y="7"/>
                    <a:pt x="14" y="7"/>
                  </a:cubicBezTo>
                  <a:lnTo>
                    <a:pt x="16" y="8"/>
                  </a:lnTo>
                  <a:close/>
                  <a:moveTo>
                    <a:pt x="14" y="8"/>
                  </a:moveTo>
                  <a:cubicBezTo>
                    <a:pt x="14" y="8"/>
                    <a:pt x="14" y="8"/>
                    <a:pt x="14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8"/>
                    <a:pt x="14" y="8"/>
                    <a:pt x="14" y="8"/>
                  </a:cubicBezTo>
                  <a:close/>
                  <a:moveTo>
                    <a:pt x="11" y="8"/>
                  </a:moveTo>
                  <a:cubicBezTo>
                    <a:pt x="11" y="8"/>
                    <a:pt x="11" y="8"/>
                    <a:pt x="11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8" y="35"/>
                    <a:pt x="18" y="35"/>
                    <a:pt x="18" y="35"/>
                  </a:cubicBezTo>
                  <a:cubicBezTo>
                    <a:pt x="9" y="8"/>
                    <a:pt x="9" y="8"/>
                    <a:pt x="9" y="8"/>
                  </a:cubicBezTo>
                  <a:lnTo>
                    <a:pt x="11" y="8"/>
                  </a:lnTo>
                  <a:close/>
                  <a:moveTo>
                    <a:pt x="1" y="13"/>
                  </a:move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lose/>
                  <a:moveTo>
                    <a:pt x="1" y="12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2" y="13"/>
                    <a:pt x="2" y="13"/>
                    <a:pt x="2" y="13"/>
                  </a:cubicBezTo>
                  <a:lnTo>
                    <a:pt x="1" y="12"/>
                  </a:lnTo>
                  <a:close/>
                  <a:moveTo>
                    <a:pt x="2" y="1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4"/>
                    <a:pt x="2" y="14"/>
                    <a:pt x="2" y="14"/>
                  </a:cubicBezTo>
                  <a:lnTo>
                    <a:pt x="2" y="11"/>
                  </a:lnTo>
                  <a:close/>
                  <a:moveTo>
                    <a:pt x="2" y="1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4" y="18"/>
                    <a:pt x="4" y="18"/>
                    <a:pt x="4" y="18"/>
                  </a:cubicBezTo>
                  <a:lnTo>
                    <a:pt x="2" y="11"/>
                  </a:lnTo>
                  <a:close/>
                  <a:moveTo>
                    <a:pt x="3" y="10"/>
                  </a:moveTo>
                  <a:cubicBezTo>
                    <a:pt x="3" y="10"/>
                    <a:pt x="3" y="10"/>
                    <a:pt x="3" y="10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8" y="25"/>
                    <a:pt x="8" y="25"/>
                    <a:pt x="8" y="25"/>
                  </a:cubicBezTo>
                  <a:lnTo>
                    <a:pt x="3" y="10"/>
                  </a:lnTo>
                  <a:close/>
                  <a:moveTo>
                    <a:pt x="4" y="10"/>
                  </a:moveTo>
                  <a:cubicBezTo>
                    <a:pt x="4" y="10"/>
                    <a:pt x="4" y="10"/>
                    <a:pt x="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13" y="36"/>
                    <a:pt x="13" y="36"/>
                    <a:pt x="13" y="36"/>
                  </a:cubicBezTo>
                  <a:lnTo>
                    <a:pt x="4" y="10"/>
                  </a:lnTo>
                  <a:close/>
                  <a:moveTo>
                    <a:pt x="5" y="9"/>
                  </a:moveTo>
                  <a:cubicBezTo>
                    <a:pt x="5" y="9"/>
                    <a:pt x="5" y="9"/>
                    <a:pt x="5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13" y="36"/>
                    <a:pt x="13" y="36"/>
                    <a:pt x="13" y="36"/>
                  </a:cubicBezTo>
                  <a:lnTo>
                    <a:pt x="5" y="9"/>
                  </a:lnTo>
                  <a:close/>
                  <a:moveTo>
                    <a:pt x="6" y="9"/>
                  </a:moveTo>
                  <a:cubicBezTo>
                    <a:pt x="6" y="9"/>
                    <a:pt x="6" y="9"/>
                    <a:pt x="6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35"/>
                    <a:pt x="14" y="35"/>
                    <a:pt x="14" y="35"/>
                  </a:cubicBezTo>
                  <a:lnTo>
                    <a:pt x="6" y="9"/>
                  </a:lnTo>
                  <a:close/>
                  <a:moveTo>
                    <a:pt x="8" y="9"/>
                  </a:moveTo>
                  <a:cubicBezTo>
                    <a:pt x="8" y="9"/>
                    <a:pt x="8" y="9"/>
                    <a:pt x="8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6" y="35"/>
                    <a:pt x="16" y="35"/>
                    <a:pt x="16" y="35"/>
                  </a:cubicBezTo>
                  <a:lnTo>
                    <a:pt x="8" y="9"/>
                  </a:ln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3" y="39"/>
                    <a:pt x="113" y="39"/>
                    <a:pt x="113" y="39"/>
                  </a:cubicBezTo>
                  <a:lnTo>
                    <a:pt x="115" y="29"/>
                  </a:lnTo>
                  <a:close/>
                  <a:moveTo>
                    <a:pt x="55" y="37"/>
                  </a:moveTo>
                  <a:cubicBezTo>
                    <a:pt x="55" y="37"/>
                    <a:pt x="55" y="37"/>
                    <a:pt x="55" y="37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3" y="37"/>
                    <a:pt x="52" y="37"/>
                    <a:pt x="50" y="37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5" y="51"/>
                    <a:pt x="58" y="51"/>
                    <a:pt x="61" y="51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0" y="38"/>
                    <a:pt x="58" y="38"/>
                    <a:pt x="55" y="37"/>
                  </a:cubicBezTo>
                  <a:close/>
                  <a:moveTo>
                    <a:pt x="57" y="10"/>
                  </a:moveTo>
                  <a:cubicBezTo>
                    <a:pt x="57" y="10"/>
                    <a:pt x="57" y="10"/>
                    <a:pt x="57" y="10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10"/>
                    <a:pt x="57" y="10"/>
                    <a:pt x="57" y="10"/>
                  </a:cubicBezTo>
                  <a:cubicBezTo>
                    <a:pt x="58" y="10"/>
                    <a:pt x="58" y="10"/>
                    <a:pt x="58" y="10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8" y="37"/>
                    <a:pt x="58" y="37"/>
                    <a:pt x="58" y="37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4" y="10"/>
                    <a:pt x="54" y="10"/>
                    <a:pt x="54" y="10"/>
                  </a:cubicBezTo>
                  <a:cubicBezTo>
                    <a:pt x="57" y="35"/>
                    <a:pt x="57" y="35"/>
                    <a:pt x="57" y="35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8" y="37"/>
                    <a:pt x="60" y="38"/>
                    <a:pt x="61" y="38"/>
                  </a:cubicBezTo>
                  <a:cubicBezTo>
                    <a:pt x="59" y="10"/>
                    <a:pt x="59" y="10"/>
                    <a:pt x="59" y="10"/>
                  </a:cubicBezTo>
                  <a:lnTo>
                    <a:pt x="57" y="10"/>
                  </a:lnTo>
                  <a:close/>
                  <a:moveTo>
                    <a:pt x="166" y="48"/>
                  </a:moveTo>
                  <a:cubicBezTo>
                    <a:pt x="166" y="48"/>
                    <a:pt x="166" y="48"/>
                    <a:pt x="166" y="48"/>
                  </a:cubicBezTo>
                  <a:cubicBezTo>
                    <a:pt x="166" y="47"/>
                    <a:pt x="166" y="47"/>
                    <a:pt x="166" y="47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42"/>
                    <a:pt x="146" y="42"/>
                    <a:pt x="145" y="42"/>
                  </a:cubicBezTo>
                  <a:cubicBezTo>
                    <a:pt x="144" y="42"/>
                    <a:pt x="143" y="42"/>
                    <a:pt x="143" y="42"/>
                  </a:cubicBezTo>
                  <a:cubicBezTo>
                    <a:pt x="143" y="41"/>
                    <a:pt x="143" y="41"/>
                    <a:pt x="143" y="41"/>
                  </a:cubicBezTo>
                  <a:cubicBezTo>
                    <a:pt x="141" y="41"/>
                    <a:pt x="141" y="41"/>
                    <a:pt x="141" y="41"/>
                  </a:cubicBezTo>
                  <a:cubicBezTo>
                    <a:pt x="141" y="41"/>
                    <a:pt x="141" y="41"/>
                    <a:pt x="141" y="41"/>
                  </a:cubicBezTo>
                  <a:cubicBezTo>
                    <a:pt x="141" y="41"/>
                    <a:pt x="141" y="41"/>
                    <a:pt x="140" y="42"/>
                  </a:cubicBezTo>
                  <a:cubicBezTo>
                    <a:pt x="140" y="42"/>
                    <a:pt x="140" y="42"/>
                    <a:pt x="140" y="42"/>
                  </a:cubicBezTo>
                  <a:cubicBezTo>
                    <a:pt x="140" y="42"/>
                    <a:pt x="140" y="42"/>
                    <a:pt x="140" y="42"/>
                  </a:cubicBezTo>
                  <a:cubicBezTo>
                    <a:pt x="140" y="41"/>
                    <a:pt x="140" y="41"/>
                    <a:pt x="140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39" y="41"/>
                    <a:pt x="139" y="41"/>
                    <a:pt x="138" y="41"/>
                  </a:cubicBezTo>
                  <a:cubicBezTo>
                    <a:pt x="136" y="41"/>
                    <a:pt x="133" y="41"/>
                    <a:pt x="129" y="41"/>
                  </a:cubicBezTo>
                  <a:cubicBezTo>
                    <a:pt x="128" y="41"/>
                    <a:pt x="124" y="41"/>
                    <a:pt x="119" y="42"/>
                  </a:cubicBezTo>
                  <a:cubicBezTo>
                    <a:pt x="120" y="41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5" y="42"/>
                    <a:pt x="115" y="42"/>
                    <a:pt x="115" y="42"/>
                  </a:cubicBezTo>
                  <a:cubicBezTo>
                    <a:pt x="115" y="42"/>
                    <a:pt x="115" y="42"/>
                    <a:pt x="114" y="42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40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40"/>
                    <a:pt x="111" y="40"/>
                    <a:pt x="111" y="40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40"/>
                    <a:pt x="109" y="40"/>
                    <a:pt x="109" y="40"/>
                  </a:cubicBezTo>
                  <a:cubicBezTo>
                    <a:pt x="109" y="40"/>
                    <a:pt x="109" y="40"/>
                    <a:pt x="109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5" y="43"/>
                    <a:pt x="105" y="43"/>
                    <a:pt x="105" y="43"/>
                  </a:cubicBezTo>
                  <a:cubicBezTo>
                    <a:pt x="105" y="43"/>
                    <a:pt x="104" y="43"/>
                    <a:pt x="104" y="43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3"/>
                    <a:pt x="102" y="43"/>
                    <a:pt x="102" y="43"/>
                  </a:cubicBezTo>
                  <a:cubicBezTo>
                    <a:pt x="102" y="43"/>
                    <a:pt x="101" y="43"/>
                    <a:pt x="101" y="43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4"/>
                    <a:pt x="96" y="44"/>
                    <a:pt x="96" y="44"/>
                  </a:cubicBezTo>
                  <a:cubicBezTo>
                    <a:pt x="96" y="44"/>
                    <a:pt x="95" y="44"/>
                    <a:pt x="95" y="44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5"/>
                    <a:pt x="92" y="45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89" y="40"/>
                    <a:pt x="89" y="40"/>
                    <a:pt x="89" y="40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81" y="40"/>
                    <a:pt x="81" y="40"/>
                    <a:pt x="81" y="40"/>
                  </a:cubicBezTo>
                  <a:cubicBezTo>
                    <a:pt x="81" y="40"/>
                    <a:pt x="81" y="40"/>
                    <a:pt x="81" y="40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46"/>
                    <a:pt x="80" y="46"/>
                    <a:pt x="80" y="46"/>
                  </a:cubicBezTo>
                  <a:cubicBezTo>
                    <a:pt x="80" y="46"/>
                    <a:pt x="80" y="46"/>
                    <a:pt x="80" y="47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6" y="47"/>
                    <a:pt x="76" y="47"/>
                    <a:pt x="76" y="47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75" y="39"/>
                    <a:pt x="75" y="39"/>
                    <a:pt x="75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3" y="39"/>
                    <a:pt x="73" y="39"/>
                    <a:pt x="73" y="39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1" y="49"/>
                    <a:pt x="71" y="49"/>
                    <a:pt x="71" y="49"/>
                  </a:cubicBezTo>
                  <a:cubicBezTo>
                    <a:pt x="70" y="49"/>
                    <a:pt x="70" y="49"/>
                    <a:pt x="70" y="4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68" y="39"/>
                    <a:pt x="68" y="39"/>
                    <a:pt x="68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6" y="39"/>
                    <a:pt x="66" y="39"/>
                    <a:pt x="66" y="39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6" y="38"/>
                    <a:pt x="66" y="38"/>
                    <a:pt x="66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1" y="38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3" y="51"/>
                    <a:pt x="64" y="51"/>
                    <a:pt x="64" y="51"/>
                  </a:cubicBezTo>
                  <a:cubicBezTo>
                    <a:pt x="69" y="51"/>
                    <a:pt x="69" y="51"/>
                    <a:pt x="69" y="51"/>
                  </a:cubicBezTo>
                  <a:cubicBezTo>
                    <a:pt x="69" y="51"/>
                    <a:pt x="71" y="51"/>
                    <a:pt x="74" y="50"/>
                  </a:cubicBezTo>
                  <a:cubicBezTo>
                    <a:pt x="74" y="51"/>
                    <a:pt x="74" y="51"/>
                    <a:pt x="74" y="51"/>
                  </a:cubicBezTo>
                  <a:cubicBezTo>
                    <a:pt x="81" y="51"/>
                    <a:pt x="81" y="51"/>
                    <a:pt x="81" y="51"/>
                  </a:cubicBezTo>
                  <a:cubicBezTo>
                    <a:pt x="81" y="51"/>
                    <a:pt x="82" y="51"/>
                    <a:pt x="82" y="51"/>
                  </a:cubicBezTo>
                  <a:cubicBezTo>
                    <a:pt x="86" y="51"/>
                    <a:pt x="97" y="51"/>
                    <a:pt x="103" y="51"/>
                  </a:cubicBezTo>
                  <a:cubicBezTo>
                    <a:pt x="110" y="51"/>
                    <a:pt x="131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4" y="48"/>
                    <a:pt x="136" y="47"/>
                  </a:cubicBezTo>
                  <a:cubicBezTo>
                    <a:pt x="138" y="45"/>
                    <a:pt x="139" y="45"/>
                    <a:pt x="139" y="44"/>
                  </a:cubicBezTo>
                  <a:cubicBezTo>
                    <a:pt x="140" y="44"/>
                    <a:pt x="141" y="43"/>
                    <a:pt x="141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2"/>
                    <a:pt x="140" y="42"/>
                    <a:pt x="141" y="42"/>
                  </a:cubicBezTo>
                  <a:cubicBezTo>
                    <a:pt x="141" y="42"/>
                    <a:pt x="141" y="41"/>
                    <a:pt x="141" y="41"/>
                  </a:cubicBezTo>
                  <a:cubicBezTo>
                    <a:pt x="142" y="42"/>
                    <a:pt x="142" y="42"/>
                    <a:pt x="142" y="42"/>
                  </a:cubicBezTo>
                  <a:cubicBezTo>
                    <a:pt x="142" y="43"/>
                    <a:pt x="142" y="43"/>
                    <a:pt x="142" y="43"/>
                  </a:cubicBezTo>
                  <a:cubicBezTo>
                    <a:pt x="141" y="43"/>
                    <a:pt x="141" y="43"/>
                    <a:pt x="141" y="43"/>
                  </a:cubicBezTo>
                  <a:cubicBezTo>
                    <a:pt x="141" y="43"/>
                    <a:pt x="139" y="45"/>
                    <a:pt x="137" y="46"/>
                  </a:cubicBezTo>
                  <a:cubicBezTo>
                    <a:pt x="135" y="47"/>
                    <a:pt x="132" y="50"/>
                    <a:pt x="132" y="50"/>
                  </a:cubicBezTo>
                  <a:cubicBezTo>
                    <a:pt x="133" y="50"/>
                    <a:pt x="133" y="50"/>
                    <a:pt x="133" y="50"/>
                  </a:cubicBezTo>
                  <a:cubicBezTo>
                    <a:pt x="133" y="50"/>
                    <a:pt x="134" y="50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3" y="50"/>
                    <a:pt x="133" y="50"/>
                    <a:pt x="133" y="50"/>
                  </a:cubicBezTo>
                  <a:cubicBezTo>
                    <a:pt x="133" y="50"/>
                    <a:pt x="134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8" y="50"/>
                    <a:pt x="140" y="50"/>
                    <a:pt x="143" y="50"/>
                  </a:cubicBezTo>
                  <a:cubicBezTo>
                    <a:pt x="147" y="50"/>
                    <a:pt x="152" y="50"/>
                    <a:pt x="152" y="50"/>
                  </a:cubicBezTo>
                  <a:cubicBezTo>
                    <a:pt x="141" y="50"/>
                    <a:pt x="141" y="50"/>
                    <a:pt x="141" y="50"/>
                  </a:cubicBezTo>
                  <a:cubicBezTo>
                    <a:pt x="141" y="50"/>
                    <a:pt x="141" y="50"/>
                    <a:pt x="141" y="50"/>
                  </a:cubicBezTo>
                  <a:cubicBezTo>
                    <a:pt x="140" y="50"/>
                    <a:pt x="140" y="50"/>
                    <a:pt x="140" y="50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1" y="45"/>
                    <a:pt x="141" y="44"/>
                    <a:pt x="141" y="44"/>
                  </a:cubicBezTo>
                  <a:cubicBezTo>
                    <a:pt x="141" y="44"/>
                    <a:pt x="142" y="44"/>
                    <a:pt x="142" y="44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7"/>
                    <a:pt x="141" y="47"/>
                    <a:pt x="141" y="47"/>
                  </a:cubicBezTo>
                  <a:cubicBezTo>
                    <a:pt x="142" y="47"/>
                    <a:pt x="142" y="47"/>
                    <a:pt x="142" y="47"/>
                  </a:cubicBezTo>
                  <a:cubicBezTo>
                    <a:pt x="142" y="48"/>
                    <a:pt x="142" y="48"/>
                    <a:pt x="142" y="48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2" y="48"/>
                    <a:pt x="142" y="48"/>
                    <a:pt x="142" y="48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65" y="49"/>
                    <a:pt x="165" y="49"/>
                    <a:pt x="165" y="49"/>
                  </a:cubicBezTo>
                  <a:cubicBezTo>
                    <a:pt x="165" y="49"/>
                    <a:pt x="165" y="49"/>
                    <a:pt x="165" y="49"/>
                  </a:cubicBezTo>
                  <a:cubicBezTo>
                    <a:pt x="168" y="49"/>
                    <a:pt x="168" y="49"/>
                    <a:pt x="168" y="49"/>
                  </a:cubicBezTo>
                  <a:cubicBezTo>
                    <a:pt x="168" y="49"/>
                    <a:pt x="168" y="49"/>
                    <a:pt x="168" y="49"/>
                  </a:cubicBezTo>
                  <a:lnTo>
                    <a:pt x="166" y="48"/>
                  </a:lnTo>
                  <a:close/>
                  <a:moveTo>
                    <a:pt x="119" y="43"/>
                  </a:move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lose/>
                  <a:moveTo>
                    <a:pt x="118" y="42"/>
                  </a:moveTo>
                  <a:cubicBezTo>
                    <a:pt x="118" y="42"/>
                    <a:pt x="118" y="42"/>
                    <a:pt x="118" y="42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lnTo>
                    <a:pt x="118" y="42"/>
                  </a:lnTo>
                  <a:close/>
                  <a:moveTo>
                    <a:pt x="118" y="43"/>
                  </a:move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7" y="43"/>
                    <a:pt x="117" y="43"/>
                    <a:pt x="117" y="43"/>
                  </a:cubicBezTo>
                  <a:lnTo>
                    <a:pt x="118" y="43"/>
                  </a:lnTo>
                  <a:close/>
                  <a:moveTo>
                    <a:pt x="117" y="42"/>
                  </a:moveTo>
                  <a:cubicBezTo>
                    <a:pt x="117" y="42"/>
                    <a:pt x="117" y="42"/>
                    <a:pt x="117" y="42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lnTo>
                    <a:pt x="117" y="42"/>
                  </a:lnTo>
                  <a:close/>
                  <a:moveTo>
                    <a:pt x="117" y="43"/>
                  </a:move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lose/>
                  <a:moveTo>
                    <a:pt x="116" y="42"/>
                  </a:moveTo>
                  <a:cubicBezTo>
                    <a:pt x="116" y="42"/>
                    <a:pt x="116" y="42"/>
                    <a:pt x="116" y="42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6" y="43"/>
                    <a:pt x="116" y="43"/>
                    <a:pt x="115" y="43"/>
                  </a:cubicBezTo>
                  <a:lnTo>
                    <a:pt x="116" y="42"/>
                  </a:lnTo>
                  <a:close/>
                  <a:moveTo>
                    <a:pt x="115" y="43"/>
                  </a:moveTo>
                  <a:cubicBezTo>
                    <a:pt x="115" y="43"/>
                    <a:pt x="115" y="43"/>
                    <a:pt x="115" y="43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5" y="43"/>
                    <a:pt x="115" y="43"/>
                    <a:pt x="115" y="43"/>
                  </a:cubicBezTo>
                  <a:close/>
                  <a:moveTo>
                    <a:pt x="114" y="43"/>
                  </a:moveTo>
                  <a:cubicBezTo>
                    <a:pt x="114" y="43"/>
                    <a:pt x="114" y="43"/>
                    <a:pt x="114" y="43"/>
                  </a:cubicBezTo>
                  <a:cubicBezTo>
                    <a:pt x="114" y="42"/>
                    <a:pt x="115" y="42"/>
                    <a:pt x="115" y="42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15" y="43"/>
                    <a:pt x="114" y="43"/>
                    <a:pt x="114" y="43"/>
                  </a:cubicBezTo>
                  <a:close/>
                  <a:moveTo>
                    <a:pt x="114" y="43"/>
                  </a:moveTo>
                  <a:cubicBezTo>
                    <a:pt x="114" y="43"/>
                    <a:pt x="114" y="43"/>
                    <a:pt x="114" y="43"/>
                  </a:cubicBezTo>
                  <a:cubicBezTo>
                    <a:pt x="114" y="43"/>
                    <a:pt x="115" y="43"/>
                    <a:pt x="115" y="43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14" y="43"/>
                    <a:pt x="114" y="43"/>
                    <a:pt x="114" y="43"/>
                  </a:cubicBezTo>
                  <a:close/>
                  <a:moveTo>
                    <a:pt x="113" y="43"/>
                  </a:moveTo>
                  <a:cubicBezTo>
                    <a:pt x="113" y="43"/>
                    <a:pt x="113" y="43"/>
                    <a:pt x="113" y="43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44"/>
                    <a:pt x="113" y="44"/>
                    <a:pt x="112" y="44"/>
                  </a:cubicBezTo>
                  <a:lnTo>
                    <a:pt x="113" y="43"/>
                  </a:lnTo>
                  <a:close/>
                  <a:moveTo>
                    <a:pt x="112" y="44"/>
                  </a:moveTo>
                  <a:cubicBezTo>
                    <a:pt x="112" y="44"/>
                    <a:pt x="112" y="44"/>
                    <a:pt x="112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2" y="44"/>
                    <a:pt x="112" y="44"/>
                    <a:pt x="112" y="44"/>
                  </a:cubicBezTo>
                  <a:close/>
                  <a:moveTo>
                    <a:pt x="111" y="43"/>
                  </a:moveTo>
                  <a:cubicBezTo>
                    <a:pt x="111" y="43"/>
                    <a:pt x="111" y="43"/>
                    <a:pt x="111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lnTo>
                    <a:pt x="111" y="43"/>
                  </a:lnTo>
                  <a:close/>
                  <a:moveTo>
                    <a:pt x="111" y="44"/>
                  </a:move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close/>
                  <a:moveTo>
                    <a:pt x="109" y="43"/>
                  </a:moveTo>
                  <a:cubicBezTo>
                    <a:pt x="109" y="43"/>
                    <a:pt x="109" y="43"/>
                    <a:pt x="109" y="43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lnTo>
                    <a:pt x="109" y="43"/>
                  </a:lnTo>
                  <a:close/>
                  <a:moveTo>
                    <a:pt x="109" y="44"/>
                  </a:move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close/>
                  <a:moveTo>
                    <a:pt x="107" y="43"/>
                  </a:moveTo>
                  <a:cubicBezTo>
                    <a:pt x="107" y="43"/>
                    <a:pt x="107" y="43"/>
                    <a:pt x="107" y="43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4"/>
                    <a:pt x="107" y="44"/>
                    <a:pt x="107" y="44"/>
                  </a:cubicBezTo>
                  <a:cubicBezTo>
                    <a:pt x="107" y="44"/>
                    <a:pt x="107" y="44"/>
                    <a:pt x="106" y="44"/>
                  </a:cubicBezTo>
                  <a:lnTo>
                    <a:pt x="107" y="43"/>
                  </a:lnTo>
                  <a:close/>
                  <a:moveTo>
                    <a:pt x="106" y="44"/>
                  </a:moveTo>
                  <a:cubicBezTo>
                    <a:pt x="106" y="44"/>
                    <a:pt x="106" y="44"/>
                    <a:pt x="106" y="44"/>
                  </a:cubicBezTo>
                  <a:cubicBezTo>
                    <a:pt x="106" y="44"/>
                    <a:pt x="106" y="44"/>
                    <a:pt x="106" y="44"/>
                  </a:cubicBezTo>
                  <a:cubicBezTo>
                    <a:pt x="106" y="44"/>
                    <a:pt x="106" y="44"/>
                    <a:pt x="106" y="44"/>
                  </a:cubicBezTo>
                  <a:close/>
                  <a:moveTo>
                    <a:pt x="104" y="43"/>
                  </a:moveTo>
                  <a:cubicBezTo>
                    <a:pt x="104" y="43"/>
                    <a:pt x="104" y="43"/>
                    <a:pt x="104" y="43"/>
                  </a:cubicBezTo>
                  <a:cubicBezTo>
                    <a:pt x="104" y="43"/>
                    <a:pt x="105" y="43"/>
                    <a:pt x="105" y="43"/>
                  </a:cubicBezTo>
                  <a:cubicBezTo>
                    <a:pt x="105" y="45"/>
                    <a:pt x="105" y="45"/>
                    <a:pt x="105" y="45"/>
                  </a:cubicBezTo>
                  <a:cubicBezTo>
                    <a:pt x="104" y="45"/>
                    <a:pt x="104" y="45"/>
                    <a:pt x="104" y="45"/>
                  </a:cubicBezTo>
                  <a:lnTo>
                    <a:pt x="104" y="43"/>
                  </a:lnTo>
                  <a:close/>
                  <a:moveTo>
                    <a:pt x="101" y="44"/>
                  </a:moveTo>
                  <a:cubicBezTo>
                    <a:pt x="101" y="44"/>
                    <a:pt x="101" y="44"/>
                    <a:pt x="101" y="44"/>
                  </a:cubicBezTo>
                  <a:cubicBezTo>
                    <a:pt x="101" y="44"/>
                    <a:pt x="102" y="44"/>
                    <a:pt x="102" y="44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1" y="45"/>
                    <a:pt x="101" y="45"/>
                    <a:pt x="101" y="45"/>
                  </a:cubicBezTo>
                  <a:lnTo>
                    <a:pt x="101" y="44"/>
                  </a:lnTo>
                  <a:close/>
                  <a:moveTo>
                    <a:pt x="98" y="44"/>
                  </a:moveTo>
                  <a:cubicBezTo>
                    <a:pt x="98" y="44"/>
                    <a:pt x="98" y="44"/>
                    <a:pt x="98" y="44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5"/>
                    <a:pt x="99" y="45"/>
                    <a:pt x="99" y="45"/>
                  </a:cubicBezTo>
                  <a:cubicBezTo>
                    <a:pt x="99" y="45"/>
                    <a:pt x="99" y="45"/>
                    <a:pt x="98" y="45"/>
                  </a:cubicBezTo>
                  <a:lnTo>
                    <a:pt x="98" y="44"/>
                  </a:lnTo>
                  <a:close/>
                  <a:moveTo>
                    <a:pt x="95" y="44"/>
                  </a:moveTo>
                  <a:cubicBezTo>
                    <a:pt x="95" y="44"/>
                    <a:pt x="95" y="44"/>
                    <a:pt x="95" y="44"/>
                  </a:cubicBezTo>
                  <a:cubicBezTo>
                    <a:pt x="95" y="44"/>
                    <a:pt x="96" y="44"/>
                    <a:pt x="96" y="44"/>
                  </a:cubicBezTo>
                  <a:cubicBezTo>
                    <a:pt x="96" y="46"/>
                    <a:pt x="96" y="46"/>
                    <a:pt x="96" y="46"/>
                  </a:cubicBezTo>
                  <a:cubicBezTo>
                    <a:pt x="95" y="46"/>
                    <a:pt x="95" y="46"/>
                    <a:pt x="95" y="46"/>
                  </a:cubicBezTo>
                  <a:lnTo>
                    <a:pt x="95" y="44"/>
                  </a:lnTo>
                  <a:close/>
                  <a:moveTo>
                    <a:pt x="92" y="45"/>
                  </a:moveTo>
                  <a:cubicBezTo>
                    <a:pt x="92" y="45"/>
                    <a:pt x="92" y="45"/>
                    <a:pt x="92" y="45"/>
                  </a:cubicBezTo>
                  <a:cubicBezTo>
                    <a:pt x="92" y="45"/>
                    <a:pt x="92" y="45"/>
                    <a:pt x="92" y="45"/>
                  </a:cubicBezTo>
                  <a:cubicBezTo>
                    <a:pt x="92" y="46"/>
                    <a:pt x="92" y="46"/>
                    <a:pt x="92" y="46"/>
                  </a:cubicBezTo>
                  <a:cubicBezTo>
                    <a:pt x="92" y="46"/>
                    <a:pt x="92" y="46"/>
                    <a:pt x="91" y="46"/>
                  </a:cubicBezTo>
                  <a:lnTo>
                    <a:pt x="92" y="45"/>
                  </a:lnTo>
                  <a:close/>
                  <a:moveTo>
                    <a:pt x="88" y="45"/>
                  </a:move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88" y="47"/>
                    <a:pt x="88" y="47"/>
                    <a:pt x="88" y="47"/>
                  </a:cubicBezTo>
                  <a:lnTo>
                    <a:pt x="88" y="45"/>
                  </a:lnTo>
                  <a:close/>
                  <a:moveTo>
                    <a:pt x="84" y="46"/>
                  </a:moveTo>
                  <a:cubicBezTo>
                    <a:pt x="84" y="46"/>
                    <a:pt x="84" y="46"/>
                    <a:pt x="84" y="46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7"/>
                    <a:pt x="84" y="47"/>
                    <a:pt x="84" y="47"/>
                  </a:cubicBezTo>
                  <a:cubicBezTo>
                    <a:pt x="84" y="47"/>
                    <a:pt x="84" y="47"/>
                    <a:pt x="84" y="47"/>
                  </a:cubicBezTo>
                  <a:lnTo>
                    <a:pt x="84" y="46"/>
                  </a:lnTo>
                  <a:close/>
                  <a:moveTo>
                    <a:pt x="80" y="47"/>
                  </a:moveTo>
                  <a:cubicBezTo>
                    <a:pt x="80" y="47"/>
                    <a:pt x="80" y="47"/>
                    <a:pt x="80" y="47"/>
                  </a:cubicBezTo>
                  <a:cubicBezTo>
                    <a:pt x="80" y="47"/>
                    <a:pt x="80" y="47"/>
                    <a:pt x="80" y="47"/>
                  </a:cubicBezTo>
                  <a:cubicBezTo>
                    <a:pt x="80" y="48"/>
                    <a:pt x="80" y="48"/>
                    <a:pt x="80" y="48"/>
                  </a:cubicBezTo>
                  <a:cubicBezTo>
                    <a:pt x="80" y="48"/>
                    <a:pt x="80" y="48"/>
                    <a:pt x="80" y="48"/>
                  </a:cubicBezTo>
                  <a:lnTo>
                    <a:pt x="80" y="47"/>
                  </a:ln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5" y="49"/>
                    <a:pt x="75" y="49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75" y="47"/>
                    <a:pt x="75" y="47"/>
                    <a:pt x="76" y="47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6" y="48"/>
                    <a:pt x="77" y="48"/>
                    <a:pt x="77" y="48"/>
                  </a:cubicBezTo>
                  <a:cubicBezTo>
                    <a:pt x="77" y="48"/>
                    <a:pt x="76" y="48"/>
                    <a:pt x="76" y="49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4" y="49"/>
                    <a:pt x="74" y="49"/>
                  </a:cubicBez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1" y="49"/>
                    <a:pt x="69" y="50"/>
                    <a:pt x="67" y="50"/>
                  </a:cubicBezTo>
                  <a:cubicBezTo>
                    <a:pt x="69" y="50"/>
                    <a:pt x="72" y="49"/>
                    <a:pt x="73" y="49"/>
                  </a:cubicBezTo>
                  <a:cubicBezTo>
                    <a:pt x="73" y="49"/>
                    <a:pt x="74" y="49"/>
                    <a:pt x="74" y="49"/>
                  </a:cubicBezTo>
                  <a:close/>
                  <a:moveTo>
                    <a:pt x="87" y="51"/>
                  </a:moveTo>
                  <a:cubicBezTo>
                    <a:pt x="87" y="51"/>
                    <a:pt x="87" y="51"/>
                    <a:pt x="87" y="51"/>
                  </a:cubicBezTo>
                  <a:cubicBezTo>
                    <a:pt x="85" y="51"/>
                    <a:pt x="84" y="51"/>
                    <a:pt x="83" y="51"/>
                  </a:cubicBezTo>
                  <a:cubicBezTo>
                    <a:pt x="84" y="51"/>
                    <a:pt x="85" y="51"/>
                    <a:pt x="87" y="50"/>
                  </a:cubicBezTo>
                  <a:lnTo>
                    <a:pt x="87" y="51"/>
                  </a:lnTo>
                  <a:close/>
                  <a:moveTo>
                    <a:pt x="89" y="51"/>
                  </a:moveTo>
                  <a:cubicBezTo>
                    <a:pt x="89" y="51"/>
                    <a:pt x="89" y="51"/>
                    <a:pt x="89" y="51"/>
                  </a:cubicBezTo>
                  <a:cubicBezTo>
                    <a:pt x="88" y="51"/>
                    <a:pt x="88" y="51"/>
                    <a:pt x="87" y="51"/>
                  </a:cubicBezTo>
                  <a:cubicBezTo>
                    <a:pt x="87" y="50"/>
                    <a:pt x="87" y="50"/>
                    <a:pt x="87" y="50"/>
                  </a:cubicBezTo>
                  <a:cubicBezTo>
                    <a:pt x="88" y="50"/>
                    <a:pt x="88" y="50"/>
                    <a:pt x="89" y="50"/>
                  </a:cubicBezTo>
                  <a:lnTo>
                    <a:pt x="89" y="51"/>
                  </a:lnTo>
                  <a:close/>
                  <a:moveTo>
                    <a:pt x="91" y="51"/>
                  </a:moveTo>
                  <a:cubicBezTo>
                    <a:pt x="91" y="51"/>
                    <a:pt x="91" y="51"/>
                    <a:pt x="91" y="51"/>
                  </a:cubicBezTo>
                  <a:cubicBezTo>
                    <a:pt x="91" y="51"/>
                    <a:pt x="90" y="51"/>
                    <a:pt x="89" y="51"/>
                  </a:cubicBezTo>
                  <a:cubicBezTo>
                    <a:pt x="89" y="50"/>
                    <a:pt x="89" y="50"/>
                    <a:pt x="89" y="50"/>
                  </a:cubicBezTo>
                  <a:cubicBezTo>
                    <a:pt x="90" y="50"/>
                    <a:pt x="91" y="50"/>
                    <a:pt x="91" y="50"/>
                  </a:cubicBezTo>
                  <a:lnTo>
                    <a:pt x="91" y="51"/>
                  </a:lnTo>
                  <a:close/>
                  <a:moveTo>
                    <a:pt x="93" y="51"/>
                  </a:moveTo>
                  <a:cubicBezTo>
                    <a:pt x="93" y="51"/>
                    <a:pt x="93" y="51"/>
                    <a:pt x="93" y="51"/>
                  </a:cubicBezTo>
                  <a:cubicBezTo>
                    <a:pt x="93" y="51"/>
                    <a:pt x="92" y="51"/>
                    <a:pt x="91" y="51"/>
                  </a:cubicBezTo>
                  <a:cubicBezTo>
                    <a:pt x="91" y="50"/>
                    <a:pt x="91" y="50"/>
                    <a:pt x="91" y="50"/>
                  </a:cubicBezTo>
                  <a:cubicBezTo>
                    <a:pt x="92" y="49"/>
                    <a:pt x="93" y="49"/>
                    <a:pt x="93" y="49"/>
                  </a:cubicBezTo>
                  <a:lnTo>
                    <a:pt x="93" y="51"/>
                  </a:lnTo>
                  <a:close/>
                  <a:moveTo>
                    <a:pt x="95" y="51"/>
                  </a:moveTo>
                  <a:cubicBezTo>
                    <a:pt x="95" y="51"/>
                    <a:pt x="95" y="51"/>
                    <a:pt x="95" y="51"/>
                  </a:cubicBezTo>
                  <a:cubicBezTo>
                    <a:pt x="95" y="51"/>
                    <a:pt x="94" y="51"/>
                    <a:pt x="94" y="51"/>
                  </a:cubicBezTo>
                  <a:cubicBezTo>
                    <a:pt x="94" y="49"/>
                    <a:pt x="94" y="49"/>
                    <a:pt x="94" y="49"/>
                  </a:cubicBezTo>
                  <a:cubicBezTo>
                    <a:pt x="94" y="49"/>
                    <a:pt x="95" y="49"/>
                    <a:pt x="95" y="49"/>
                  </a:cubicBezTo>
                  <a:lnTo>
                    <a:pt x="95" y="51"/>
                  </a:lnTo>
                  <a:close/>
                  <a:moveTo>
                    <a:pt x="98" y="51"/>
                  </a:moveTo>
                  <a:cubicBezTo>
                    <a:pt x="98" y="51"/>
                    <a:pt x="98" y="51"/>
                    <a:pt x="98" y="51"/>
                  </a:cubicBezTo>
                  <a:cubicBezTo>
                    <a:pt x="97" y="51"/>
                    <a:pt x="96" y="51"/>
                    <a:pt x="96" y="51"/>
                  </a:cubicBezTo>
                  <a:cubicBezTo>
                    <a:pt x="96" y="50"/>
                    <a:pt x="96" y="50"/>
                    <a:pt x="96" y="50"/>
                  </a:cubicBezTo>
                  <a:cubicBezTo>
                    <a:pt x="98" y="50"/>
                    <a:pt x="98" y="50"/>
                    <a:pt x="98" y="50"/>
                  </a:cubicBezTo>
                  <a:lnTo>
                    <a:pt x="98" y="51"/>
                  </a:lnTo>
                  <a:close/>
                  <a:moveTo>
                    <a:pt x="98" y="50"/>
                  </a:moveTo>
                  <a:cubicBezTo>
                    <a:pt x="98" y="50"/>
                    <a:pt x="98" y="50"/>
                    <a:pt x="98" y="50"/>
                  </a:cubicBezTo>
                  <a:cubicBezTo>
                    <a:pt x="96" y="50"/>
                    <a:pt x="96" y="50"/>
                    <a:pt x="96" y="50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9"/>
                    <a:pt x="97" y="49"/>
                    <a:pt x="98" y="49"/>
                  </a:cubicBezTo>
                  <a:lnTo>
                    <a:pt x="98" y="50"/>
                  </a:lnTo>
                  <a:close/>
                  <a:moveTo>
                    <a:pt x="100" y="51"/>
                  </a:moveTo>
                  <a:cubicBezTo>
                    <a:pt x="100" y="51"/>
                    <a:pt x="100" y="51"/>
                    <a:pt x="100" y="51"/>
                  </a:cubicBezTo>
                  <a:cubicBezTo>
                    <a:pt x="99" y="51"/>
                    <a:pt x="98" y="51"/>
                    <a:pt x="98" y="51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98" y="48"/>
                    <a:pt x="99" y="48"/>
                    <a:pt x="100" y="48"/>
                  </a:cubicBezTo>
                  <a:lnTo>
                    <a:pt x="100" y="51"/>
                  </a:lnTo>
                  <a:close/>
                  <a:moveTo>
                    <a:pt x="101" y="51"/>
                  </a:moveTo>
                  <a:cubicBezTo>
                    <a:pt x="101" y="51"/>
                    <a:pt x="101" y="51"/>
                    <a:pt x="101" y="51"/>
                  </a:cubicBezTo>
                  <a:cubicBezTo>
                    <a:pt x="101" y="51"/>
                    <a:pt x="100" y="51"/>
                    <a:pt x="100" y="51"/>
                  </a:cubicBezTo>
                  <a:cubicBezTo>
                    <a:pt x="100" y="48"/>
                    <a:pt x="100" y="48"/>
                    <a:pt x="100" y="48"/>
                  </a:cubicBezTo>
                  <a:cubicBezTo>
                    <a:pt x="100" y="48"/>
                    <a:pt x="101" y="48"/>
                    <a:pt x="101" y="48"/>
                  </a:cubicBezTo>
                  <a:lnTo>
                    <a:pt x="101" y="51"/>
                  </a:lnTo>
                  <a:close/>
                  <a:moveTo>
                    <a:pt x="103" y="49"/>
                  </a:move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51"/>
                    <a:pt x="103" y="51"/>
                    <a:pt x="103" y="51"/>
                  </a:cubicBezTo>
                  <a:cubicBezTo>
                    <a:pt x="103" y="51"/>
                    <a:pt x="103" y="51"/>
                    <a:pt x="103" y="51"/>
                  </a:cubicBezTo>
                  <a:cubicBezTo>
                    <a:pt x="103" y="51"/>
                    <a:pt x="102" y="51"/>
                    <a:pt x="102" y="51"/>
                  </a:cubicBezTo>
                  <a:cubicBezTo>
                    <a:pt x="102" y="48"/>
                    <a:pt x="102" y="48"/>
                    <a:pt x="102" y="48"/>
                  </a:cubicBezTo>
                  <a:cubicBezTo>
                    <a:pt x="102" y="48"/>
                    <a:pt x="103" y="48"/>
                    <a:pt x="103" y="48"/>
                  </a:cubicBezTo>
                  <a:lnTo>
                    <a:pt x="103" y="49"/>
                  </a:lnTo>
                  <a:close/>
                  <a:moveTo>
                    <a:pt x="108" y="50"/>
                  </a:moveTo>
                  <a:cubicBezTo>
                    <a:pt x="108" y="50"/>
                    <a:pt x="108" y="50"/>
                    <a:pt x="108" y="50"/>
                  </a:cubicBezTo>
                  <a:cubicBezTo>
                    <a:pt x="108" y="50"/>
                    <a:pt x="107" y="50"/>
                    <a:pt x="107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8" y="50"/>
                    <a:pt x="108" y="50"/>
                    <a:pt x="108" y="50"/>
                  </a:cubicBezTo>
                  <a:close/>
                  <a:moveTo>
                    <a:pt x="108" y="50"/>
                  </a:moveTo>
                  <a:cubicBezTo>
                    <a:pt x="108" y="50"/>
                    <a:pt x="108" y="50"/>
                    <a:pt x="108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7" y="47"/>
                    <a:pt x="107" y="47"/>
                    <a:pt x="107" y="47"/>
                  </a:cubicBezTo>
                  <a:cubicBezTo>
                    <a:pt x="107" y="47"/>
                    <a:pt x="107" y="47"/>
                    <a:pt x="107" y="47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6" y="50"/>
                    <a:pt x="106" y="50"/>
                    <a:pt x="106" y="50"/>
                  </a:cubicBezTo>
                  <a:cubicBezTo>
                    <a:pt x="106" y="50"/>
                    <a:pt x="106" y="50"/>
                    <a:pt x="106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6" y="51"/>
                    <a:pt x="105" y="51"/>
                    <a:pt x="104" y="51"/>
                  </a:cubicBezTo>
                  <a:cubicBezTo>
                    <a:pt x="104" y="49"/>
                    <a:pt x="104" y="49"/>
                    <a:pt x="104" y="49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5" y="50"/>
                    <a:pt x="105" y="50"/>
                    <a:pt x="105" y="50"/>
                  </a:cubicBezTo>
                  <a:cubicBezTo>
                    <a:pt x="105" y="50"/>
                    <a:pt x="105" y="50"/>
                    <a:pt x="105" y="50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6" y="49"/>
                    <a:pt x="106" y="49"/>
                    <a:pt x="106" y="49"/>
                  </a:cubicBezTo>
                  <a:cubicBezTo>
                    <a:pt x="106" y="49"/>
                    <a:pt x="106" y="49"/>
                    <a:pt x="106" y="49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5" y="47"/>
                    <a:pt x="105" y="47"/>
                    <a:pt x="105" y="47"/>
                  </a:cubicBezTo>
                  <a:cubicBezTo>
                    <a:pt x="106" y="47"/>
                    <a:pt x="107" y="47"/>
                    <a:pt x="108" y="47"/>
                  </a:cubicBezTo>
                  <a:lnTo>
                    <a:pt x="108" y="50"/>
                  </a:lnTo>
                  <a:close/>
                  <a:moveTo>
                    <a:pt x="104" y="49"/>
                  </a:moveTo>
                  <a:cubicBezTo>
                    <a:pt x="104" y="49"/>
                    <a:pt x="104" y="49"/>
                    <a:pt x="104" y="49"/>
                  </a:cubicBezTo>
                  <a:cubicBezTo>
                    <a:pt x="104" y="48"/>
                    <a:pt x="104" y="48"/>
                    <a:pt x="104" y="48"/>
                  </a:cubicBezTo>
                  <a:cubicBezTo>
                    <a:pt x="104" y="47"/>
                    <a:pt x="105" y="47"/>
                    <a:pt x="105" y="47"/>
                  </a:cubicBezTo>
                  <a:cubicBezTo>
                    <a:pt x="105" y="49"/>
                    <a:pt x="105" y="49"/>
                    <a:pt x="105" y="49"/>
                  </a:cubicBezTo>
                  <a:lnTo>
                    <a:pt x="104" y="49"/>
                  </a:lnTo>
                  <a:close/>
                  <a:moveTo>
                    <a:pt x="112" y="50"/>
                  </a:moveTo>
                  <a:cubicBezTo>
                    <a:pt x="112" y="50"/>
                    <a:pt x="112" y="50"/>
                    <a:pt x="112" y="50"/>
                  </a:cubicBezTo>
                  <a:cubicBezTo>
                    <a:pt x="111" y="50"/>
                    <a:pt x="110" y="50"/>
                    <a:pt x="109" y="50"/>
                  </a:cubicBezTo>
                  <a:cubicBezTo>
                    <a:pt x="109" y="50"/>
                    <a:pt x="109" y="50"/>
                    <a:pt x="109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1" y="46"/>
                    <a:pt x="111" y="46"/>
                    <a:pt x="112" y="46"/>
                  </a:cubicBezTo>
                  <a:lnTo>
                    <a:pt x="112" y="50"/>
                  </a:lnTo>
                  <a:close/>
                  <a:moveTo>
                    <a:pt x="109" y="50"/>
                  </a:moveTo>
                  <a:cubicBezTo>
                    <a:pt x="109" y="50"/>
                    <a:pt x="109" y="50"/>
                    <a:pt x="109" y="50"/>
                  </a:cubicBezTo>
                  <a:cubicBezTo>
                    <a:pt x="109" y="47"/>
                    <a:pt x="109" y="47"/>
                    <a:pt x="109" y="47"/>
                  </a:cubicBezTo>
                  <a:cubicBezTo>
                    <a:pt x="109" y="47"/>
                    <a:pt x="110" y="47"/>
                    <a:pt x="110" y="47"/>
                  </a:cubicBezTo>
                  <a:cubicBezTo>
                    <a:pt x="110" y="50"/>
                    <a:pt x="110" y="50"/>
                    <a:pt x="110" y="50"/>
                  </a:cubicBezTo>
                  <a:lnTo>
                    <a:pt x="109" y="50"/>
                  </a:lnTo>
                  <a:close/>
                  <a:moveTo>
                    <a:pt x="113" y="47"/>
                  </a:move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2" y="50"/>
                    <a:pt x="112" y="50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46"/>
                    <a:pt x="113" y="46"/>
                    <a:pt x="113" y="46"/>
                  </a:cubicBezTo>
                  <a:lnTo>
                    <a:pt x="113" y="47"/>
                  </a:lnTo>
                  <a:close/>
                  <a:moveTo>
                    <a:pt x="115" y="50"/>
                  </a:moveTo>
                  <a:cubicBezTo>
                    <a:pt x="115" y="50"/>
                    <a:pt x="115" y="50"/>
                    <a:pt x="115" y="50"/>
                  </a:cubicBezTo>
                  <a:cubicBezTo>
                    <a:pt x="114" y="50"/>
                    <a:pt x="114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5" y="50"/>
                    <a:pt x="115" y="50"/>
                    <a:pt x="115" y="50"/>
                  </a:cubicBezTo>
                  <a:close/>
                  <a:moveTo>
                    <a:pt x="115" y="50"/>
                  </a:moveTo>
                  <a:cubicBezTo>
                    <a:pt x="115" y="50"/>
                    <a:pt x="115" y="50"/>
                    <a:pt x="115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5" y="47"/>
                    <a:pt x="115" y="47"/>
                    <a:pt x="115" y="47"/>
                  </a:cubicBezTo>
                  <a:lnTo>
                    <a:pt x="115" y="50"/>
                  </a:lnTo>
                  <a:close/>
                  <a:moveTo>
                    <a:pt x="115" y="47"/>
                  </a:moveTo>
                  <a:cubicBezTo>
                    <a:pt x="115" y="47"/>
                    <a:pt x="115" y="47"/>
                    <a:pt x="115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6"/>
                    <a:pt x="113" y="46"/>
                    <a:pt x="113" y="46"/>
                  </a:cubicBezTo>
                  <a:cubicBezTo>
                    <a:pt x="114" y="46"/>
                    <a:pt x="114" y="46"/>
                    <a:pt x="115" y="46"/>
                  </a:cubicBezTo>
                  <a:lnTo>
                    <a:pt x="115" y="47"/>
                  </a:lnTo>
                  <a:close/>
                  <a:moveTo>
                    <a:pt x="116" y="49"/>
                  </a:move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50"/>
                    <a:pt x="116" y="50"/>
                    <a:pt x="116" y="50"/>
                  </a:cubicBezTo>
                  <a:cubicBezTo>
                    <a:pt x="116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6"/>
                    <a:pt x="115" y="46"/>
                    <a:pt x="115" y="46"/>
                  </a:cubicBezTo>
                  <a:cubicBezTo>
                    <a:pt x="115" y="46"/>
                    <a:pt x="116" y="46"/>
                    <a:pt x="116" y="46"/>
                  </a:cubicBezTo>
                  <a:lnTo>
                    <a:pt x="116" y="49"/>
                  </a:lnTo>
                  <a:close/>
                  <a:moveTo>
                    <a:pt x="117" y="50"/>
                  </a:moveTo>
                  <a:cubicBezTo>
                    <a:pt x="117" y="50"/>
                    <a:pt x="117" y="50"/>
                    <a:pt x="117" y="50"/>
                  </a:cubicBezTo>
                  <a:cubicBezTo>
                    <a:pt x="117" y="50"/>
                    <a:pt x="117" y="50"/>
                    <a:pt x="116" y="50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7" y="49"/>
                    <a:pt x="117" y="49"/>
                    <a:pt x="117" y="49"/>
                  </a:cubicBezTo>
                  <a:lnTo>
                    <a:pt x="117" y="50"/>
                  </a:lnTo>
                  <a:close/>
                  <a:moveTo>
                    <a:pt x="117" y="49"/>
                  </a:moveTo>
                  <a:cubicBezTo>
                    <a:pt x="117" y="49"/>
                    <a:pt x="117" y="49"/>
                    <a:pt x="117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6"/>
                    <a:pt x="116" y="46"/>
                    <a:pt x="116" y="46"/>
                  </a:cubicBezTo>
                  <a:cubicBezTo>
                    <a:pt x="117" y="46"/>
                    <a:pt x="117" y="46"/>
                    <a:pt x="117" y="46"/>
                  </a:cubicBezTo>
                  <a:lnTo>
                    <a:pt x="117" y="49"/>
                  </a:lnTo>
                  <a:close/>
                  <a:moveTo>
                    <a:pt x="119" y="47"/>
                  </a:moveTo>
                  <a:cubicBezTo>
                    <a:pt x="119" y="47"/>
                    <a:pt x="119" y="47"/>
                    <a:pt x="119" y="47"/>
                  </a:cubicBezTo>
                  <a:cubicBezTo>
                    <a:pt x="118" y="47"/>
                    <a:pt x="118" y="47"/>
                    <a:pt x="118" y="47"/>
                  </a:cubicBezTo>
                  <a:cubicBezTo>
                    <a:pt x="118" y="47"/>
                    <a:pt x="118" y="47"/>
                    <a:pt x="118" y="47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50"/>
                    <a:pt x="119" y="50"/>
                    <a:pt x="119" y="50"/>
                  </a:cubicBezTo>
                  <a:cubicBezTo>
                    <a:pt x="118" y="50"/>
                    <a:pt x="118" y="50"/>
                    <a:pt x="118" y="50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6"/>
                    <a:pt x="118" y="46"/>
                    <a:pt x="118" y="46"/>
                  </a:cubicBezTo>
                  <a:cubicBezTo>
                    <a:pt x="118" y="46"/>
                    <a:pt x="118" y="46"/>
                    <a:pt x="119" y="46"/>
                  </a:cubicBezTo>
                  <a:lnTo>
                    <a:pt x="119" y="47"/>
                  </a:lnTo>
                  <a:close/>
                  <a:moveTo>
                    <a:pt x="120" y="50"/>
                  </a:moveTo>
                  <a:cubicBezTo>
                    <a:pt x="120" y="50"/>
                    <a:pt x="120" y="50"/>
                    <a:pt x="120" y="50"/>
                  </a:cubicBezTo>
                  <a:cubicBezTo>
                    <a:pt x="120" y="50"/>
                    <a:pt x="119" y="50"/>
                    <a:pt x="119" y="50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20" y="47"/>
                    <a:pt x="120" y="47"/>
                    <a:pt x="120" y="47"/>
                  </a:cubicBezTo>
                  <a:lnTo>
                    <a:pt x="120" y="50"/>
                  </a:lnTo>
                  <a:close/>
                  <a:moveTo>
                    <a:pt x="120" y="47"/>
                  </a:moveTo>
                  <a:cubicBezTo>
                    <a:pt x="120" y="47"/>
                    <a:pt x="120" y="47"/>
                    <a:pt x="120" y="47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46"/>
                    <a:pt x="119" y="46"/>
                    <a:pt x="119" y="46"/>
                  </a:cubicBezTo>
                  <a:cubicBezTo>
                    <a:pt x="119" y="46"/>
                    <a:pt x="120" y="45"/>
                    <a:pt x="120" y="45"/>
                  </a:cubicBezTo>
                  <a:lnTo>
                    <a:pt x="120" y="47"/>
                  </a:lnTo>
                  <a:close/>
                  <a:moveTo>
                    <a:pt x="123" y="50"/>
                  </a:moveTo>
                  <a:cubicBezTo>
                    <a:pt x="123" y="50"/>
                    <a:pt x="123" y="50"/>
                    <a:pt x="123" y="50"/>
                  </a:cubicBezTo>
                  <a:cubicBezTo>
                    <a:pt x="122" y="50"/>
                    <a:pt x="121" y="50"/>
                    <a:pt x="120" y="50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45"/>
                    <a:pt x="120" y="45"/>
                    <a:pt x="120" y="45"/>
                  </a:cubicBezTo>
                  <a:cubicBezTo>
                    <a:pt x="121" y="45"/>
                    <a:pt x="121" y="45"/>
                    <a:pt x="121" y="45"/>
                  </a:cubicBezTo>
                  <a:cubicBezTo>
                    <a:pt x="121" y="50"/>
                    <a:pt x="121" y="50"/>
                    <a:pt x="121" y="50"/>
                  </a:cubicBezTo>
                  <a:cubicBezTo>
                    <a:pt x="122" y="50"/>
                    <a:pt x="122" y="50"/>
                    <a:pt x="122" y="50"/>
                  </a:cubicBezTo>
                  <a:cubicBezTo>
                    <a:pt x="122" y="45"/>
                    <a:pt x="122" y="45"/>
                    <a:pt x="122" y="45"/>
                  </a:cubicBezTo>
                  <a:cubicBezTo>
                    <a:pt x="122" y="45"/>
                    <a:pt x="122" y="45"/>
                    <a:pt x="123" y="45"/>
                  </a:cubicBezTo>
                  <a:lnTo>
                    <a:pt x="123" y="50"/>
                  </a:lnTo>
                  <a:close/>
                  <a:moveTo>
                    <a:pt x="124" y="49"/>
                  </a:moveTo>
                  <a:cubicBezTo>
                    <a:pt x="124" y="49"/>
                    <a:pt x="124" y="49"/>
                    <a:pt x="124" y="49"/>
                  </a:cubicBezTo>
                  <a:cubicBezTo>
                    <a:pt x="123" y="49"/>
                    <a:pt x="123" y="49"/>
                    <a:pt x="123" y="49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3" y="45"/>
                    <a:pt x="123" y="45"/>
                    <a:pt x="123" y="45"/>
                  </a:cubicBezTo>
                  <a:cubicBezTo>
                    <a:pt x="123" y="45"/>
                    <a:pt x="123" y="45"/>
                    <a:pt x="124" y="45"/>
                  </a:cubicBezTo>
                  <a:lnTo>
                    <a:pt x="124" y="49"/>
                  </a:lnTo>
                  <a:close/>
                  <a:moveTo>
                    <a:pt x="125" y="50"/>
                  </a:moveTo>
                  <a:cubicBezTo>
                    <a:pt x="125" y="50"/>
                    <a:pt x="125" y="50"/>
                    <a:pt x="125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5" y="50"/>
                    <a:pt x="125" y="50"/>
                    <a:pt x="125" y="50"/>
                  </a:cubicBezTo>
                  <a:close/>
                  <a:moveTo>
                    <a:pt x="125" y="49"/>
                  </a:moveTo>
                  <a:cubicBezTo>
                    <a:pt x="125" y="49"/>
                    <a:pt x="125" y="49"/>
                    <a:pt x="125" y="49"/>
                  </a:cubicBezTo>
                  <a:cubicBezTo>
                    <a:pt x="124" y="49"/>
                    <a:pt x="124" y="49"/>
                    <a:pt x="124" y="49"/>
                  </a:cubicBezTo>
                  <a:cubicBezTo>
                    <a:pt x="124" y="45"/>
                    <a:pt x="124" y="45"/>
                    <a:pt x="124" y="45"/>
                  </a:cubicBezTo>
                  <a:cubicBezTo>
                    <a:pt x="124" y="45"/>
                    <a:pt x="124" y="45"/>
                    <a:pt x="125" y="45"/>
                  </a:cubicBezTo>
                  <a:lnTo>
                    <a:pt x="125" y="49"/>
                  </a:lnTo>
                  <a:close/>
                  <a:moveTo>
                    <a:pt x="126" y="46"/>
                  </a:moveTo>
                  <a:cubicBezTo>
                    <a:pt x="126" y="46"/>
                    <a:pt x="126" y="46"/>
                    <a:pt x="126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6" y="50"/>
                    <a:pt x="126" y="50"/>
                    <a:pt x="126" y="50"/>
                  </a:cubicBezTo>
                  <a:cubicBezTo>
                    <a:pt x="126" y="50"/>
                    <a:pt x="125" y="50"/>
                    <a:pt x="125" y="50"/>
                  </a:cubicBezTo>
                  <a:cubicBezTo>
                    <a:pt x="125" y="50"/>
                    <a:pt x="125" y="50"/>
                    <a:pt x="125" y="50"/>
                  </a:cubicBezTo>
                  <a:cubicBezTo>
                    <a:pt x="125" y="50"/>
                    <a:pt x="125" y="50"/>
                    <a:pt x="125" y="50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5"/>
                    <a:pt x="125" y="45"/>
                    <a:pt x="125" y="45"/>
                  </a:cubicBezTo>
                  <a:cubicBezTo>
                    <a:pt x="125" y="45"/>
                    <a:pt x="126" y="45"/>
                    <a:pt x="126" y="45"/>
                  </a:cubicBezTo>
                  <a:lnTo>
                    <a:pt x="126" y="46"/>
                  </a:lnTo>
                  <a:close/>
                  <a:moveTo>
                    <a:pt x="127" y="50"/>
                  </a:moveTo>
                  <a:cubicBezTo>
                    <a:pt x="127" y="50"/>
                    <a:pt x="127" y="50"/>
                    <a:pt x="127" y="50"/>
                  </a:cubicBezTo>
                  <a:cubicBezTo>
                    <a:pt x="127" y="50"/>
                    <a:pt x="126" y="50"/>
                    <a:pt x="126" y="50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7" y="49"/>
                    <a:pt x="127" y="49"/>
                    <a:pt x="127" y="49"/>
                  </a:cubicBezTo>
                  <a:lnTo>
                    <a:pt x="127" y="50"/>
                  </a:lnTo>
                  <a:close/>
                  <a:moveTo>
                    <a:pt x="127" y="49"/>
                  </a:moveTo>
                  <a:cubicBezTo>
                    <a:pt x="127" y="49"/>
                    <a:pt x="127" y="49"/>
                    <a:pt x="127" y="49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7" y="46"/>
                    <a:pt x="127" y="46"/>
                    <a:pt x="127" y="46"/>
                  </a:cubicBezTo>
                  <a:lnTo>
                    <a:pt x="127" y="49"/>
                  </a:lnTo>
                  <a:close/>
                  <a:moveTo>
                    <a:pt x="127" y="46"/>
                  </a:moveTo>
                  <a:cubicBezTo>
                    <a:pt x="127" y="46"/>
                    <a:pt x="127" y="46"/>
                    <a:pt x="127" y="46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5"/>
                    <a:pt x="127" y="45"/>
                    <a:pt x="127" y="45"/>
                  </a:cubicBezTo>
                  <a:lnTo>
                    <a:pt x="127" y="46"/>
                  </a:lnTo>
                  <a:close/>
                  <a:moveTo>
                    <a:pt x="128" y="50"/>
                  </a:move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7" y="50"/>
                    <a:pt x="127" y="50"/>
                  </a:cubicBezTo>
                  <a:cubicBezTo>
                    <a:pt x="127" y="50"/>
                    <a:pt x="127" y="50"/>
                    <a:pt x="127" y="50"/>
                  </a:cubicBezTo>
                  <a:cubicBezTo>
                    <a:pt x="128" y="50"/>
                    <a:pt x="128" y="50"/>
                    <a:pt x="128" y="50"/>
                  </a:cubicBezTo>
                  <a:close/>
                  <a:moveTo>
                    <a:pt x="128" y="49"/>
                  </a:moveTo>
                  <a:cubicBezTo>
                    <a:pt x="128" y="49"/>
                    <a:pt x="128" y="49"/>
                    <a:pt x="128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8" y="48"/>
                    <a:pt x="128" y="48"/>
                    <a:pt x="128" y="48"/>
                  </a:cubicBezTo>
                  <a:lnTo>
                    <a:pt x="128" y="49"/>
                  </a:lnTo>
                  <a:close/>
                  <a:moveTo>
                    <a:pt x="128" y="48"/>
                  </a:moveTo>
                  <a:cubicBezTo>
                    <a:pt x="128" y="48"/>
                    <a:pt x="128" y="48"/>
                    <a:pt x="128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7"/>
                    <a:pt x="127" y="47"/>
                    <a:pt x="127" y="47"/>
                  </a:cubicBezTo>
                  <a:cubicBezTo>
                    <a:pt x="128" y="47"/>
                    <a:pt x="128" y="47"/>
                    <a:pt x="128" y="47"/>
                  </a:cubicBezTo>
                  <a:lnTo>
                    <a:pt x="128" y="48"/>
                  </a:lnTo>
                  <a:close/>
                  <a:moveTo>
                    <a:pt x="128" y="47"/>
                  </a:moveTo>
                  <a:cubicBezTo>
                    <a:pt x="128" y="47"/>
                    <a:pt x="128" y="47"/>
                    <a:pt x="128" y="47"/>
                  </a:cubicBezTo>
                  <a:cubicBezTo>
                    <a:pt x="127" y="47"/>
                    <a:pt x="127" y="47"/>
                    <a:pt x="127" y="47"/>
                  </a:cubicBezTo>
                  <a:cubicBezTo>
                    <a:pt x="127" y="45"/>
                    <a:pt x="127" y="45"/>
                    <a:pt x="127" y="45"/>
                  </a:cubicBezTo>
                  <a:cubicBezTo>
                    <a:pt x="127" y="45"/>
                    <a:pt x="128" y="45"/>
                    <a:pt x="128" y="45"/>
                  </a:cubicBezTo>
                  <a:lnTo>
                    <a:pt x="128" y="47"/>
                  </a:lnTo>
                  <a:close/>
                  <a:moveTo>
                    <a:pt x="128" y="50"/>
                  </a:move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8" y="50"/>
                    <a:pt x="128" y="50"/>
                  </a:cubicBezTo>
                  <a:close/>
                  <a:moveTo>
                    <a:pt x="129" y="47"/>
                  </a:moveTo>
                  <a:cubicBezTo>
                    <a:pt x="129" y="47"/>
                    <a:pt x="129" y="47"/>
                    <a:pt x="129" y="47"/>
                  </a:cubicBezTo>
                  <a:cubicBezTo>
                    <a:pt x="129" y="48"/>
                    <a:pt x="129" y="48"/>
                    <a:pt x="129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7"/>
                    <a:pt x="128" y="47"/>
                    <a:pt x="128" y="47"/>
                  </a:cubicBezTo>
                  <a:lnTo>
                    <a:pt x="129" y="47"/>
                  </a:lnTo>
                  <a:close/>
                  <a:moveTo>
                    <a:pt x="128" y="47"/>
                  </a:moveTo>
                  <a:cubicBezTo>
                    <a:pt x="128" y="47"/>
                    <a:pt x="128" y="47"/>
                    <a:pt x="128" y="47"/>
                  </a:cubicBezTo>
                  <a:cubicBezTo>
                    <a:pt x="128" y="45"/>
                    <a:pt x="128" y="45"/>
                    <a:pt x="128" y="45"/>
                  </a:cubicBezTo>
                  <a:cubicBezTo>
                    <a:pt x="128" y="45"/>
                    <a:pt x="129" y="45"/>
                    <a:pt x="129" y="45"/>
                  </a:cubicBezTo>
                  <a:cubicBezTo>
                    <a:pt x="129" y="47"/>
                    <a:pt x="129" y="47"/>
                    <a:pt x="129" y="47"/>
                  </a:cubicBezTo>
                  <a:lnTo>
                    <a:pt x="128" y="47"/>
                  </a:lnTo>
                  <a:close/>
                  <a:moveTo>
                    <a:pt x="129" y="48"/>
                  </a:moveTo>
                  <a:cubicBezTo>
                    <a:pt x="129" y="48"/>
                    <a:pt x="129" y="48"/>
                    <a:pt x="129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8"/>
                    <a:pt x="128" y="48"/>
                    <a:pt x="128" y="48"/>
                  </a:cubicBezTo>
                  <a:lnTo>
                    <a:pt x="129" y="48"/>
                  </a:lnTo>
                  <a:close/>
                  <a:moveTo>
                    <a:pt x="129" y="48"/>
                  </a:moveTo>
                  <a:cubicBezTo>
                    <a:pt x="129" y="48"/>
                    <a:pt x="129" y="48"/>
                    <a:pt x="129" y="48"/>
                  </a:cubicBezTo>
                  <a:cubicBezTo>
                    <a:pt x="129" y="49"/>
                    <a:pt x="129" y="49"/>
                    <a:pt x="129" y="49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9" y="48"/>
                    <a:pt x="129" y="48"/>
                  </a:cubicBezTo>
                  <a:close/>
                  <a:moveTo>
                    <a:pt x="129" y="50"/>
                  </a:moveTo>
                  <a:cubicBezTo>
                    <a:pt x="129" y="50"/>
                    <a:pt x="129" y="50"/>
                    <a:pt x="129" y="50"/>
                  </a:cubicBezTo>
                  <a:cubicBezTo>
                    <a:pt x="129" y="48"/>
                    <a:pt x="129" y="48"/>
                    <a:pt x="129" y="48"/>
                  </a:cubicBezTo>
                  <a:cubicBezTo>
                    <a:pt x="129" y="48"/>
                    <a:pt x="129" y="48"/>
                    <a:pt x="130" y="47"/>
                  </a:cubicBezTo>
                  <a:cubicBezTo>
                    <a:pt x="130" y="49"/>
                    <a:pt x="130" y="49"/>
                    <a:pt x="130" y="49"/>
                  </a:cubicBezTo>
                  <a:cubicBezTo>
                    <a:pt x="129" y="49"/>
                    <a:pt x="129" y="49"/>
                    <a:pt x="129" y="50"/>
                  </a:cubicBezTo>
                  <a:close/>
                  <a:moveTo>
                    <a:pt x="129" y="45"/>
                  </a:moveTo>
                  <a:cubicBezTo>
                    <a:pt x="129" y="45"/>
                    <a:pt x="129" y="45"/>
                    <a:pt x="129" y="45"/>
                  </a:cubicBezTo>
                  <a:cubicBezTo>
                    <a:pt x="129" y="45"/>
                    <a:pt x="129" y="45"/>
                    <a:pt x="130" y="45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29" y="47"/>
                    <a:pt x="129" y="47"/>
                    <a:pt x="129" y="48"/>
                  </a:cubicBezTo>
                  <a:lnTo>
                    <a:pt x="129" y="45"/>
                  </a:lnTo>
                  <a:close/>
                  <a:moveTo>
                    <a:pt x="130" y="49"/>
                  </a:moveTo>
                  <a:cubicBezTo>
                    <a:pt x="130" y="49"/>
                    <a:pt x="130" y="49"/>
                    <a:pt x="130" y="49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8"/>
                    <a:pt x="130" y="48"/>
                    <a:pt x="130" y="48"/>
                  </a:cubicBezTo>
                  <a:cubicBezTo>
                    <a:pt x="130" y="49"/>
                    <a:pt x="130" y="49"/>
                    <a:pt x="130" y="49"/>
                  </a:cubicBezTo>
                  <a:close/>
                  <a:moveTo>
                    <a:pt x="130" y="45"/>
                  </a:moveTo>
                  <a:cubicBezTo>
                    <a:pt x="130" y="45"/>
                    <a:pt x="130" y="45"/>
                    <a:pt x="130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7"/>
                    <a:pt x="130" y="47"/>
                    <a:pt x="130" y="47"/>
                  </a:cubicBezTo>
                  <a:lnTo>
                    <a:pt x="130" y="45"/>
                  </a:lnTo>
                  <a:close/>
                  <a:moveTo>
                    <a:pt x="131" y="45"/>
                  </a:moveTo>
                  <a:cubicBezTo>
                    <a:pt x="131" y="45"/>
                    <a:pt x="131" y="45"/>
                    <a:pt x="131" y="45"/>
                  </a:cubicBezTo>
                  <a:cubicBezTo>
                    <a:pt x="131" y="45"/>
                    <a:pt x="131" y="45"/>
                    <a:pt x="131" y="45"/>
                  </a:cubicBezTo>
                  <a:cubicBezTo>
                    <a:pt x="131" y="46"/>
                    <a:pt x="131" y="46"/>
                    <a:pt x="131" y="46"/>
                  </a:cubicBezTo>
                  <a:cubicBezTo>
                    <a:pt x="131" y="46"/>
                    <a:pt x="131" y="46"/>
                    <a:pt x="131" y="46"/>
                  </a:cubicBezTo>
                  <a:lnTo>
                    <a:pt x="131" y="45"/>
                  </a:lnTo>
                  <a:close/>
                  <a:moveTo>
                    <a:pt x="131" y="48"/>
                  </a:move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7"/>
                    <a:pt x="131" y="47"/>
                    <a:pt x="131" y="47"/>
                  </a:cubicBezTo>
                  <a:cubicBezTo>
                    <a:pt x="131" y="47"/>
                    <a:pt x="131" y="46"/>
                    <a:pt x="131" y="46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lose/>
                  <a:moveTo>
                    <a:pt x="106" y="45"/>
                  </a:moveTo>
                  <a:cubicBezTo>
                    <a:pt x="106" y="45"/>
                    <a:pt x="106" y="45"/>
                    <a:pt x="106" y="45"/>
                  </a:cubicBezTo>
                  <a:cubicBezTo>
                    <a:pt x="101" y="46"/>
                    <a:pt x="76" y="50"/>
                    <a:pt x="74" y="50"/>
                  </a:cubicBezTo>
                  <a:cubicBezTo>
                    <a:pt x="74" y="50"/>
                    <a:pt x="74" y="50"/>
                    <a:pt x="74" y="50"/>
                  </a:cubicBezTo>
                  <a:cubicBezTo>
                    <a:pt x="79" y="49"/>
                    <a:pt x="86" y="47"/>
                    <a:pt x="91" y="47"/>
                  </a:cubicBezTo>
                  <a:cubicBezTo>
                    <a:pt x="94" y="46"/>
                    <a:pt x="98" y="46"/>
                    <a:pt x="102" y="45"/>
                  </a:cubicBezTo>
                  <a:cubicBezTo>
                    <a:pt x="108" y="44"/>
                    <a:pt x="115" y="43"/>
                    <a:pt x="118" y="43"/>
                  </a:cubicBezTo>
                  <a:cubicBezTo>
                    <a:pt x="134" y="43"/>
                    <a:pt x="134" y="43"/>
                    <a:pt x="134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2"/>
                    <a:pt x="119" y="42"/>
                  </a:cubicBezTo>
                  <a:cubicBezTo>
                    <a:pt x="124" y="42"/>
                    <a:pt x="128" y="41"/>
                    <a:pt x="129" y="41"/>
                  </a:cubicBezTo>
                  <a:cubicBezTo>
                    <a:pt x="133" y="41"/>
                    <a:pt x="136" y="41"/>
                    <a:pt x="138" y="42"/>
                  </a:cubicBezTo>
                  <a:cubicBezTo>
                    <a:pt x="138" y="42"/>
                    <a:pt x="137" y="42"/>
                    <a:pt x="136" y="43"/>
                  </a:cubicBezTo>
                  <a:cubicBezTo>
                    <a:pt x="134" y="43"/>
                    <a:pt x="134" y="43"/>
                    <a:pt x="134" y="43"/>
                  </a:cubicBezTo>
                  <a:cubicBezTo>
                    <a:pt x="134" y="43"/>
                    <a:pt x="111" y="45"/>
                    <a:pt x="106" y="45"/>
                  </a:cubicBezTo>
                  <a:close/>
                  <a:moveTo>
                    <a:pt x="132" y="45"/>
                  </a:moveTo>
                  <a:cubicBezTo>
                    <a:pt x="132" y="45"/>
                    <a:pt x="132" y="45"/>
                    <a:pt x="132" y="45"/>
                  </a:cubicBezTo>
                  <a:cubicBezTo>
                    <a:pt x="132" y="45"/>
                    <a:pt x="132" y="44"/>
                    <a:pt x="132" y="44"/>
                  </a:cubicBezTo>
                  <a:cubicBezTo>
                    <a:pt x="132" y="45"/>
                    <a:pt x="132" y="45"/>
                    <a:pt x="132" y="45"/>
                  </a:cubicBezTo>
                  <a:cubicBezTo>
                    <a:pt x="132" y="45"/>
                    <a:pt x="132" y="46"/>
                    <a:pt x="132" y="46"/>
                  </a:cubicBezTo>
                  <a:lnTo>
                    <a:pt x="132" y="45"/>
                  </a:lnTo>
                  <a:close/>
                  <a:moveTo>
                    <a:pt x="132" y="48"/>
                  </a:moveTo>
                  <a:cubicBezTo>
                    <a:pt x="132" y="48"/>
                    <a:pt x="132" y="48"/>
                    <a:pt x="132" y="48"/>
                  </a:cubicBezTo>
                  <a:cubicBezTo>
                    <a:pt x="132" y="46"/>
                    <a:pt x="132" y="46"/>
                    <a:pt x="132" y="46"/>
                  </a:cubicBezTo>
                  <a:cubicBezTo>
                    <a:pt x="132" y="46"/>
                    <a:pt x="132" y="46"/>
                    <a:pt x="132" y="46"/>
                  </a:cubicBezTo>
                  <a:cubicBezTo>
                    <a:pt x="132" y="47"/>
                    <a:pt x="132" y="47"/>
                    <a:pt x="132" y="47"/>
                  </a:cubicBezTo>
                  <a:cubicBezTo>
                    <a:pt x="132" y="47"/>
                    <a:pt x="132" y="48"/>
                    <a:pt x="132" y="48"/>
                  </a:cubicBezTo>
                  <a:close/>
                  <a:moveTo>
                    <a:pt x="132" y="44"/>
                  </a:moveTo>
                  <a:cubicBezTo>
                    <a:pt x="132" y="44"/>
                    <a:pt x="132" y="44"/>
                    <a:pt x="132" y="44"/>
                  </a:cubicBezTo>
                  <a:cubicBezTo>
                    <a:pt x="133" y="44"/>
                    <a:pt x="133" y="44"/>
                    <a:pt x="133" y="44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2" y="45"/>
                  </a:cubicBezTo>
                  <a:lnTo>
                    <a:pt x="132" y="44"/>
                  </a:lnTo>
                  <a:close/>
                  <a:moveTo>
                    <a:pt x="132" y="45"/>
                  </a:moveTo>
                  <a:cubicBezTo>
                    <a:pt x="132" y="45"/>
                    <a:pt x="132" y="45"/>
                    <a:pt x="132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2" y="47"/>
                  </a:cubicBezTo>
                  <a:lnTo>
                    <a:pt x="132" y="45"/>
                  </a:lnTo>
                  <a:close/>
                  <a:moveTo>
                    <a:pt x="133" y="47"/>
                  </a:move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lose/>
                  <a:moveTo>
                    <a:pt x="133" y="44"/>
                  </a:moveTo>
                  <a:cubicBezTo>
                    <a:pt x="133" y="44"/>
                    <a:pt x="133" y="44"/>
                    <a:pt x="133" y="44"/>
                  </a:cubicBezTo>
                  <a:cubicBezTo>
                    <a:pt x="133" y="44"/>
                    <a:pt x="134" y="44"/>
                    <a:pt x="134" y="44"/>
                  </a:cubicBezTo>
                  <a:cubicBezTo>
                    <a:pt x="134" y="44"/>
                    <a:pt x="133" y="45"/>
                    <a:pt x="133" y="45"/>
                  </a:cubicBezTo>
                  <a:lnTo>
                    <a:pt x="133" y="44"/>
                  </a:lnTo>
                  <a:close/>
                  <a:moveTo>
                    <a:pt x="133" y="45"/>
                  </a:moveTo>
                  <a:cubicBezTo>
                    <a:pt x="133" y="45"/>
                    <a:pt x="133" y="45"/>
                    <a:pt x="133" y="45"/>
                  </a:cubicBezTo>
                  <a:cubicBezTo>
                    <a:pt x="134" y="45"/>
                    <a:pt x="134" y="45"/>
                    <a:pt x="134" y="44"/>
                  </a:cubicBezTo>
                  <a:cubicBezTo>
                    <a:pt x="135" y="44"/>
                    <a:pt x="136" y="44"/>
                    <a:pt x="137" y="44"/>
                  </a:cubicBezTo>
                  <a:cubicBezTo>
                    <a:pt x="137" y="44"/>
                    <a:pt x="136" y="45"/>
                    <a:pt x="136" y="45"/>
                  </a:cubicBezTo>
                  <a:cubicBezTo>
                    <a:pt x="135" y="45"/>
                    <a:pt x="134" y="46"/>
                    <a:pt x="133" y="46"/>
                  </a:cubicBezTo>
                  <a:lnTo>
                    <a:pt x="133" y="45"/>
                  </a:lnTo>
                  <a:close/>
                  <a:moveTo>
                    <a:pt x="133" y="47"/>
                  </a:move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4" y="46"/>
                    <a:pt x="135" y="45"/>
                    <a:pt x="136" y="45"/>
                  </a:cubicBezTo>
                  <a:cubicBezTo>
                    <a:pt x="137" y="45"/>
                    <a:pt x="137" y="44"/>
                    <a:pt x="138" y="44"/>
                  </a:cubicBezTo>
                  <a:cubicBezTo>
                    <a:pt x="138" y="44"/>
                    <a:pt x="138" y="44"/>
                    <a:pt x="138" y="44"/>
                  </a:cubicBezTo>
                  <a:cubicBezTo>
                    <a:pt x="137" y="45"/>
                    <a:pt x="135" y="46"/>
                    <a:pt x="133" y="47"/>
                  </a:cubicBezTo>
                  <a:close/>
                  <a:moveTo>
                    <a:pt x="140" y="43"/>
                  </a:moveTo>
                  <a:cubicBezTo>
                    <a:pt x="140" y="43"/>
                    <a:pt x="140" y="43"/>
                    <a:pt x="140" y="43"/>
                  </a:cubicBezTo>
                  <a:cubicBezTo>
                    <a:pt x="139" y="43"/>
                    <a:pt x="139" y="43"/>
                    <a:pt x="139" y="43"/>
                  </a:cubicBezTo>
                  <a:cubicBezTo>
                    <a:pt x="139" y="43"/>
                    <a:pt x="139" y="43"/>
                    <a:pt x="140" y="43"/>
                  </a:cubicBezTo>
                  <a:close/>
                  <a:moveTo>
                    <a:pt x="139" y="43"/>
                  </a:moveTo>
                  <a:cubicBezTo>
                    <a:pt x="139" y="43"/>
                    <a:pt x="139" y="43"/>
                    <a:pt x="139" y="43"/>
                  </a:cubicBezTo>
                  <a:cubicBezTo>
                    <a:pt x="137" y="43"/>
                    <a:pt x="137" y="43"/>
                    <a:pt x="137" y="43"/>
                  </a:cubicBezTo>
                  <a:cubicBezTo>
                    <a:pt x="137" y="42"/>
                    <a:pt x="138" y="42"/>
                    <a:pt x="138" y="42"/>
                  </a:cubicBezTo>
                  <a:cubicBezTo>
                    <a:pt x="139" y="42"/>
                    <a:pt x="139" y="42"/>
                    <a:pt x="140" y="42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39" y="43"/>
                    <a:pt x="139" y="43"/>
                    <a:pt x="139" y="43"/>
                  </a:cubicBezTo>
                  <a:close/>
                  <a:moveTo>
                    <a:pt x="140" y="42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39" y="42"/>
                    <a:pt x="139" y="42"/>
                    <a:pt x="139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40" y="42"/>
                    <a:pt x="140" y="42"/>
                    <a:pt x="140" y="42"/>
                  </a:cubicBezTo>
                  <a:close/>
                  <a:moveTo>
                    <a:pt x="135" y="49"/>
                  </a:move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50"/>
                    <a:pt x="135" y="50"/>
                    <a:pt x="135" y="50"/>
                  </a:cubicBezTo>
                  <a:close/>
                  <a:moveTo>
                    <a:pt x="135" y="49"/>
                  </a:moveTo>
                  <a:cubicBezTo>
                    <a:pt x="135" y="49"/>
                    <a:pt x="135" y="49"/>
                    <a:pt x="135" y="49"/>
                  </a:cubicBezTo>
                  <a:cubicBezTo>
                    <a:pt x="136" y="49"/>
                    <a:pt x="136" y="49"/>
                    <a:pt x="136" y="48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5" y="49"/>
                    <a:pt x="135" y="49"/>
                    <a:pt x="135" y="49"/>
                  </a:cubicBez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50"/>
                    <a:pt x="136" y="50"/>
                    <a:pt x="136" y="50"/>
                  </a:cubicBezTo>
                  <a:lnTo>
                    <a:pt x="135" y="50"/>
                  </a:lnTo>
                  <a:close/>
                  <a:moveTo>
                    <a:pt x="136" y="50"/>
                  </a:moveTo>
                  <a:cubicBezTo>
                    <a:pt x="136" y="50"/>
                    <a:pt x="136" y="50"/>
                    <a:pt x="136" y="50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8"/>
                    <a:pt x="136" y="48"/>
                    <a:pt x="136" y="48"/>
                  </a:cubicBezTo>
                  <a:cubicBezTo>
                    <a:pt x="136" y="48"/>
                    <a:pt x="136" y="48"/>
                    <a:pt x="137" y="48"/>
                  </a:cubicBezTo>
                  <a:cubicBezTo>
                    <a:pt x="137" y="50"/>
                    <a:pt x="137" y="50"/>
                    <a:pt x="137" y="50"/>
                  </a:cubicBezTo>
                  <a:lnTo>
                    <a:pt x="136" y="50"/>
                  </a:ln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50"/>
                  </a:moveTo>
                  <a:cubicBezTo>
                    <a:pt x="137" y="50"/>
                    <a:pt x="137" y="50"/>
                    <a:pt x="137" y="50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7" y="50"/>
                    <a:pt x="137" y="50"/>
                    <a:pt x="137" y="50"/>
                  </a:cubicBezTo>
                  <a:close/>
                  <a:moveTo>
                    <a:pt x="137" y="47"/>
                  </a:moveTo>
                  <a:cubicBezTo>
                    <a:pt x="137" y="47"/>
                    <a:pt x="137" y="47"/>
                    <a:pt x="137" y="47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7" y="48"/>
                    <a:pt x="137" y="48"/>
                    <a:pt x="137" y="48"/>
                  </a:cubicBezTo>
                  <a:lnTo>
                    <a:pt x="137" y="47"/>
                  </a:ln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50"/>
                  </a:moveTo>
                  <a:cubicBezTo>
                    <a:pt x="137" y="50"/>
                    <a:pt x="137" y="50"/>
                    <a:pt x="137" y="50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50"/>
                    <a:pt x="138" y="50"/>
                    <a:pt x="138" y="50"/>
                  </a:cubicBezTo>
                  <a:lnTo>
                    <a:pt x="137" y="50"/>
                  </a:lnTo>
                  <a:close/>
                  <a:moveTo>
                    <a:pt x="138" y="47"/>
                  </a:moveTo>
                  <a:cubicBezTo>
                    <a:pt x="138" y="47"/>
                    <a:pt x="138" y="47"/>
                    <a:pt x="138" y="47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7"/>
                    <a:pt x="138" y="47"/>
                    <a:pt x="138" y="47"/>
                  </a:cubicBezTo>
                  <a:close/>
                  <a:moveTo>
                    <a:pt x="138" y="50"/>
                  </a:moveTo>
                  <a:cubicBezTo>
                    <a:pt x="138" y="50"/>
                    <a:pt x="138" y="50"/>
                    <a:pt x="138" y="50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50"/>
                    <a:pt x="138" y="50"/>
                    <a:pt x="138" y="50"/>
                  </a:cubicBez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9"/>
                    <a:pt x="139" y="49"/>
                    <a:pt x="139" y="49"/>
                  </a:cubicBezTo>
                  <a:cubicBezTo>
                    <a:pt x="139" y="49"/>
                    <a:pt x="139" y="49"/>
                    <a:pt x="139" y="49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50"/>
                    <a:pt x="139" y="50"/>
                    <a:pt x="139" y="50"/>
                  </a:cubicBezTo>
                  <a:close/>
                  <a:moveTo>
                    <a:pt x="139" y="46"/>
                  </a:move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39" y="46"/>
                    <a:pt x="139" y="46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lnTo>
                    <a:pt x="139" y="46"/>
                  </a:ln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50"/>
                    <a:pt x="139" y="50"/>
                    <a:pt x="139" y="50"/>
                  </a:cubicBezTo>
                  <a:close/>
                  <a:moveTo>
                    <a:pt x="139" y="46"/>
                  </a:move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40" y="46"/>
                    <a:pt x="140" y="46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39" y="48"/>
                    <a:pt x="139" y="48"/>
                    <a:pt x="139" y="48"/>
                  </a:cubicBezTo>
                  <a:lnTo>
                    <a:pt x="139" y="46"/>
                  </a:ln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50"/>
                    <a:pt x="140" y="50"/>
                    <a:pt x="140" y="50"/>
                  </a:cubicBezTo>
                  <a:lnTo>
                    <a:pt x="139" y="50"/>
                  </a:lnTo>
                  <a:close/>
                  <a:moveTo>
                    <a:pt x="140" y="46"/>
                  </a:moveTo>
                  <a:cubicBezTo>
                    <a:pt x="140" y="46"/>
                    <a:pt x="140" y="46"/>
                    <a:pt x="140" y="46"/>
                  </a:cubicBezTo>
                  <a:cubicBezTo>
                    <a:pt x="140" y="46"/>
                    <a:pt x="140" y="46"/>
                    <a:pt x="140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0" y="46"/>
                    <a:pt x="140" y="46"/>
                    <a:pt x="140" y="46"/>
                  </a:cubicBezTo>
                  <a:close/>
                  <a:moveTo>
                    <a:pt x="140" y="46"/>
                  </a:moveTo>
                  <a:cubicBezTo>
                    <a:pt x="140" y="46"/>
                    <a:pt x="140" y="46"/>
                    <a:pt x="140" y="46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6"/>
                    <a:pt x="140" y="46"/>
                    <a:pt x="140" y="46"/>
                  </a:cubicBezTo>
                  <a:close/>
                  <a:moveTo>
                    <a:pt x="140" y="50"/>
                  </a:moveTo>
                  <a:cubicBezTo>
                    <a:pt x="140" y="50"/>
                    <a:pt x="140" y="50"/>
                    <a:pt x="140" y="50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50"/>
                    <a:pt x="140" y="50"/>
                    <a:pt x="140" y="50"/>
                  </a:cubicBezTo>
                  <a:close/>
                  <a:moveTo>
                    <a:pt x="143" y="44"/>
                  </a:moveTo>
                  <a:cubicBezTo>
                    <a:pt x="143" y="44"/>
                    <a:pt x="143" y="44"/>
                    <a:pt x="143" y="44"/>
                  </a:cubicBezTo>
                  <a:cubicBezTo>
                    <a:pt x="143" y="45"/>
                    <a:pt x="144" y="45"/>
                    <a:pt x="144" y="45"/>
                  </a:cubicBezTo>
                  <a:cubicBezTo>
                    <a:pt x="144" y="45"/>
                    <a:pt x="144" y="45"/>
                    <a:pt x="144" y="45"/>
                  </a:cubicBezTo>
                  <a:cubicBezTo>
                    <a:pt x="143" y="45"/>
                    <a:pt x="143" y="45"/>
                    <a:pt x="143" y="45"/>
                  </a:cubicBezTo>
                  <a:lnTo>
                    <a:pt x="143" y="44"/>
                  </a:lnTo>
                  <a:close/>
                  <a:moveTo>
                    <a:pt x="144" y="45"/>
                  </a:moveTo>
                  <a:cubicBezTo>
                    <a:pt x="144" y="45"/>
                    <a:pt x="144" y="45"/>
                    <a:pt x="144" y="45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3" y="47"/>
                    <a:pt x="143" y="47"/>
                    <a:pt x="143" y="47"/>
                  </a:cubicBezTo>
                  <a:cubicBezTo>
                    <a:pt x="143" y="45"/>
                    <a:pt x="143" y="45"/>
                    <a:pt x="143" y="45"/>
                  </a:cubicBezTo>
                  <a:lnTo>
                    <a:pt x="144" y="45"/>
                  </a:lnTo>
                  <a:close/>
                  <a:moveTo>
                    <a:pt x="143" y="47"/>
                  </a:moveTo>
                  <a:cubicBezTo>
                    <a:pt x="143" y="47"/>
                    <a:pt x="143" y="47"/>
                    <a:pt x="143" y="47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3" y="49"/>
                    <a:pt x="143" y="49"/>
                    <a:pt x="143" y="49"/>
                  </a:cubicBezTo>
                  <a:lnTo>
                    <a:pt x="143" y="47"/>
                  </a:lnTo>
                  <a:close/>
                  <a:moveTo>
                    <a:pt x="143" y="49"/>
                  </a:moveTo>
                  <a:cubicBezTo>
                    <a:pt x="143" y="49"/>
                    <a:pt x="143" y="49"/>
                    <a:pt x="143" y="49"/>
                  </a:cubicBezTo>
                  <a:cubicBezTo>
                    <a:pt x="143" y="49"/>
                    <a:pt x="143" y="49"/>
                    <a:pt x="143" y="49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4" y="49"/>
                    <a:pt x="144" y="49"/>
                    <a:pt x="144" y="49"/>
                  </a:cubicBezTo>
                  <a:lnTo>
                    <a:pt x="143" y="49"/>
                  </a:lnTo>
                  <a:close/>
                  <a:moveTo>
                    <a:pt x="144" y="47"/>
                  </a:moveTo>
                  <a:cubicBezTo>
                    <a:pt x="144" y="47"/>
                    <a:pt x="144" y="47"/>
                    <a:pt x="144" y="47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4" y="45"/>
                    <a:pt x="144" y="45"/>
                    <a:pt x="144" y="45"/>
                  </a:cubicBezTo>
                  <a:cubicBezTo>
                    <a:pt x="146" y="45"/>
                    <a:pt x="146" y="45"/>
                    <a:pt x="146" y="45"/>
                  </a:cubicBezTo>
                  <a:cubicBezTo>
                    <a:pt x="146" y="46"/>
                    <a:pt x="146" y="46"/>
                    <a:pt x="146" y="46"/>
                  </a:cubicBezTo>
                  <a:cubicBezTo>
                    <a:pt x="145" y="46"/>
                    <a:pt x="145" y="46"/>
                    <a:pt x="145" y="46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6" y="47"/>
                    <a:pt x="146" y="47"/>
                    <a:pt x="146" y="47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4" y="49"/>
                    <a:pt x="144" y="49"/>
                    <a:pt x="144" y="49"/>
                  </a:cubicBezTo>
                  <a:lnTo>
                    <a:pt x="144" y="47"/>
                  </a:lnTo>
                  <a:close/>
                  <a:moveTo>
                    <a:pt x="144" y="45"/>
                  </a:moveTo>
                  <a:cubicBezTo>
                    <a:pt x="144" y="45"/>
                    <a:pt x="144" y="45"/>
                    <a:pt x="144" y="45"/>
                  </a:cubicBezTo>
                  <a:cubicBezTo>
                    <a:pt x="145" y="45"/>
                    <a:pt x="145" y="45"/>
                    <a:pt x="146" y="45"/>
                  </a:cubicBezTo>
                  <a:cubicBezTo>
                    <a:pt x="146" y="45"/>
                    <a:pt x="146" y="45"/>
                    <a:pt x="146" y="45"/>
                  </a:cubicBezTo>
                  <a:cubicBezTo>
                    <a:pt x="144" y="45"/>
                    <a:pt x="144" y="45"/>
                    <a:pt x="144" y="45"/>
                  </a:cubicBezTo>
                  <a:close/>
                  <a:moveTo>
                    <a:pt x="144" y="49"/>
                  </a:moveTo>
                  <a:cubicBezTo>
                    <a:pt x="144" y="49"/>
                    <a:pt x="144" y="49"/>
                    <a:pt x="144" y="49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lnTo>
                    <a:pt x="144" y="49"/>
                  </a:lnTo>
                  <a:close/>
                  <a:moveTo>
                    <a:pt x="146" y="45"/>
                  </a:moveTo>
                  <a:cubicBezTo>
                    <a:pt x="146" y="45"/>
                    <a:pt x="146" y="45"/>
                    <a:pt x="146" y="45"/>
                  </a:cubicBezTo>
                  <a:cubicBezTo>
                    <a:pt x="146" y="45"/>
                    <a:pt x="147" y="45"/>
                    <a:pt x="147" y="45"/>
                  </a:cubicBezTo>
                  <a:cubicBezTo>
                    <a:pt x="147" y="45"/>
                    <a:pt x="148" y="45"/>
                    <a:pt x="148" y="45"/>
                  </a:cubicBezTo>
                  <a:cubicBezTo>
                    <a:pt x="148" y="45"/>
                    <a:pt x="148" y="45"/>
                    <a:pt x="148" y="45"/>
                  </a:cubicBezTo>
                  <a:cubicBezTo>
                    <a:pt x="146" y="45"/>
                    <a:pt x="146" y="45"/>
                    <a:pt x="146" y="45"/>
                  </a:cubicBezTo>
                  <a:close/>
                  <a:moveTo>
                    <a:pt x="148" y="45"/>
                  </a:moveTo>
                  <a:cubicBezTo>
                    <a:pt x="148" y="45"/>
                    <a:pt x="148" y="45"/>
                    <a:pt x="148" y="45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6" y="46"/>
                    <a:pt x="146" y="46"/>
                    <a:pt x="146" y="46"/>
                  </a:cubicBezTo>
                  <a:cubicBezTo>
                    <a:pt x="146" y="45"/>
                    <a:pt x="146" y="45"/>
                    <a:pt x="146" y="45"/>
                  </a:cubicBezTo>
                  <a:lnTo>
                    <a:pt x="148" y="45"/>
                  </a:lnTo>
                  <a:close/>
                  <a:moveTo>
                    <a:pt x="146" y="49"/>
                  </a:move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7" y="49"/>
                    <a:pt x="147" y="49"/>
                    <a:pt x="147" y="49"/>
                  </a:cubicBezTo>
                  <a:cubicBezTo>
                    <a:pt x="147" y="49"/>
                    <a:pt x="147" y="49"/>
                    <a:pt x="147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7"/>
                    <a:pt x="146" y="47"/>
                    <a:pt x="146" y="47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48" y="49"/>
                    <a:pt x="148" y="49"/>
                    <a:pt x="148" y="49"/>
                  </a:cubicBezTo>
                  <a:lnTo>
                    <a:pt x="146" y="49"/>
                  </a:lnTo>
                  <a:close/>
                  <a:moveTo>
                    <a:pt x="148" y="45"/>
                  </a:moveTo>
                  <a:cubicBezTo>
                    <a:pt x="148" y="45"/>
                    <a:pt x="148" y="45"/>
                    <a:pt x="148" y="45"/>
                  </a:cubicBezTo>
                  <a:cubicBezTo>
                    <a:pt x="149" y="45"/>
                    <a:pt x="149" y="45"/>
                    <a:pt x="150" y="45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48" y="46"/>
                    <a:pt x="148" y="46"/>
                    <a:pt x="148" y="46"/>
                  </a:cubicBezTo>
                  <a:lnTo>
                    <a:pt x="148" y="45"/>
                  </a:lnTo>
                  <a:close/>
                  <a:moveTo>
                    <a:pt x="148" y="47"/>
                  </a:moveTo>
                  <a:cubicBezTo>
                    <a:pt x="148" y="47"/>
                    <a:pt x="148" y="47"/>
                    <a:pt x="148" y="47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48" y="47"/>
                    <a:pt x="148" y="47"/>
                    <a:pt x="148" y="47"/>
                  </a:cubicBezTo>
                  <a:close/>
                  <a:moveTo>
                    <a:pt x="148" y="49"/>
                  </a:moveTo>
                  <a:cubicBezTo>
                    <a:pt x="148" y="49"/>
                    <a:pt x="148" y="49"/>
                    <a:pt x="148" y="49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0" y="49"/>
                    <a:pt x="150" y="49"/>
                    <a:pt x="150" y="49"/>
                  </a:cubicBezTo>
                  <a:lnTo>
                    <a:pt x="148" y="49"/>
                  </a:lnTo>
                  <a:close/>
                  <a:moveTo>
                    <a:pt x="150" y="49"/>
                  </a:moveTo>
                  <a:cubicBezTo>
                    <a:pt x="150" y="49"/>
                    <a:pt x="150" y="49"/>
                    <a:pt x="150" y="49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0" y="45"/>
                    <a:pt x="150" y="45"/>
                    <a:pt x="150" y="45"/>
                  </a:cubicBezTo>
                  <a:cubicBezTo>
                    <a:pt x="151" y="45"/>
                    <a:pt x="151" y="45"/>
                    <a:pt x="152" y="45"/>
                  </a:cubicBezTo>
                  <a:cubicBezTo>
                    <a:pt x="152" y="46"/>
                    <a:pt x="152" y="46"/>
                    <a:pt x="152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2" y="47"/>
                    <a:pt x="152" y="47"/>
                    <a:pt x="152" y="47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2" y="49"/>
                    <a:pt x="152" y="49"/>
                    <a:pt x="152" y="49"/>
                  </a:cubicBezTo>
                  <a:lnTo>
                    <a:pt x="150" y="49"/>
                  </a:lnTo>
                  <a:close/>
                  <a:moveTo>
                    <a:pt x="152" y="45"/>
                  </a:moveTo>
                  <a:cubicBezTo>
                    <a:pt x="152" y="45"/>
                    <a:pt x="152" y="45"/>
                    <a:pt x="152" y="45"/>
                  </a:cubicBezTo>
                  <a:cubicBezTo>
                    <a:pt x="153" y="45"/>
                    <a:pt x="153" y="45"/>
                    <a:pt x="154" y="45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2" y="46"/>
                    <a:pt x="152" y="46"/>
                    <a:pt x="152" y="46"/>
                  </a:cubicBezTo>
                  <a:lnTo>
                    <a:pt x="152" y="45"/>
                  </a:lnTo>
                  <a:close/>
                  <a:moveTo>
                    <a:pt x="152" y="47"/>
                  </a:moveTo>
                  <a:cubicBezTo>
                    <a:pt x="152" y="47"/>
                    <a:pt x="152" y="47"/>
                    <a:pt x="152" y="47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2" y="49"/>
                    <a:pt x="152" y="49"/>
                    <a:pt x="152" y="49"/>
                  </a:cubicBezTo>
                  <a:lnTo>
                    <a:pt x="152" y="47"/>
                  </a:lnTo>
                  <a:close/>
                  <a:moveTo>
                    <a:pt x="152" y="49"/>
                  </a:moveTo>
                  <a:cubicBezTo>
                    <a:pt x="152" y="49"/>
                    <a:pt x="152" y="49"/>
                    <a:pt x="152" y="49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lnTo>
                    <a:pt x="152" y="49"/>
                  </a:lnTo>
                  <a:close/>
                  <a:moveTo>
                    <a:pt x="154" y="49"/>
                  </a:move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4" y="45"/>
                    <a:pt x="154" y="45"/>
                    <a:pt x="154" y="45"/>
                  </a:cubicBezTo>
                  <a:cubicBezTo>
                    <a:pt x="154" y="45"/>
                    <a:pt x="154" y="45"/>
                    <a:pt x="154" y="45"/>
                  </a:cubicBezTo>
                  <a:cubicBezTo>
                    <a:pt x="155" y="45"/>
                    <a:pt x="155" y="45"/>
                    <a:pt x="155" y="45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4" y="48"/>
                    <a:pt x="154" y="48"/>
                    <a:pt x="154" y="48"/>
                  </a:cubicBezTo>
                  <a:cubicBezTo>
                    <a:pt x="154" y="48"/>
                    <a:pt x="154" y="48"/>
                    <a:pt x="154" y="48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5" y="49"/>
                    <a:pt x="155" y="49"/>
                    <a:pt x="155" y="49"/>
                  </a:cubicBezTo>
                  <a:lnTo>
                    <a:pt x="154" y="49"/>
                  </a:lnTo>
                  <a:close/>
                  <a:moveTo>
                    <a:pt x="155" y="45"/>
                  </a:moveTo>
                  <a:cubicBezTo>
                    <a:pt x="155" y="45"/>
                    <a:pt x="155" y="45"/>
                    <a:pt x="155" y="45"/>
                  </a:cubicBezTo>
                  <a:cubicBezTo>
                    <a:pt x="156" y="46"/>
                    <a:pt x="156" y="46"/>
                    <a:pt x="156" y="46"/>
                  </a:cubicBezTo>
                  <a:cubicBezTo>
                    <a:pt x="156" y="48"/>
                    <a:pt x="156" y="48"/>
                    <a:pt x="156" y="48"/>
                  </a:cubicBezTo>
                  <a:cubicBezTo>
                    <a:pt x="155" y="48"/>
                    <a:pt x="155" y="48"/>
                    <a:pt x="155" y="48"/>
                  </a:cubicBezTo>
                  <a:lnTo>
                    <a:pt x="155" y="45"/>
                  </a:lnTo>
                  <a:close/>
                  <a:moveTo>
                    <a:pt x="155" y="49"/>
                  </a:moveTo>
                  <a:cubicBezTo>
                    <a:pt x="155" y="49"/>
                    <a:pt x="155" y="49"/>
                    <a:pt x="155" y="49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6" y="48"/>
                    <a:pt x="156" y="48"/>
                    <a:pt x="156" y="48"/>
                  </a:cubicBezTo>
                  <a:cubicBezTo>
                    <a:pt x="156" y="49"/>
                    <a:pt x="156" y="49"/>
                    <a:pt x="156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6"/>
                    <a:pt x="157" y="46"/>
                    <a:pt x="157" y="46"/>
                  </a:cubicBezTo>
                  <a:cubicBezTo>
                    <a:pt x="158" y="46"/>
                    <a:pt x="158" y="46"/>
                    <a:pt x="158" y="46"/>
                  </a:cubicBezTo>
                  <a:cubicBezTo>
                    <a:pt x="158" y="47"/>
                    <a:pt x="158" y="47"/>
                    <a:pt x="158" y="47"/>
                  </a:cubicBezTo>
                  <a:cubicBezTo>
                    <a:pt x="157" y="47"/>
                    <a:pt x="157" y="47"/>
                    <a:pt x="157" y="47"/>
                  </a:cubicBezTo>
                  <a:cubicBezTo>
                    <a:pt x="157" y="47"/>
                    <a:pt x="157" y="47"/>
                    <a:pt x="157" y="47"/>
                  </a:cubicBezTo>
                  <a:cubicBezTo>
                    <a:pt x="158" y="47"/>
                    <a:pt x="158" y="47"/>
                    <a:pt x="158" y="47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lnTo>
                    <a:pt x="155" y="49"/>
                  </a:lnTo>
                  <a:close/>
                  <a:moveTo>
                    <a:pt x="158" y="47"/>
                  </a:moveTo>
                  <a:cubicBezTo>
                    <a:pt x="158" y="47"/>
                    <a:pt x="158" y="47"/>
                    <a:pt x="158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8" y="47"/>
                    <a:pt x="158" y="47"/>
                    <a:pt x="158" y="47"/>
                  </a:cubicBezTo>
                  <a:close/>
                  <a:moveTo>
                    <a:pt x="158" y="47"/>
                  </a:moveTo>
                  <a:cubicBezTo>
                    <a:pt x="158" y="47"/>
                    <a:pt x="158" y="47"/>
                    <a:pt x="158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8" y="49"/>
                    <a:pt x="158" y="49"/>
                    <a:pt x="158" y="49"/>
                  </a:cubicBezTo>
                  <a:lnTo>
                    <a:pt x="158" y="47"/>
                  </a:lnTo>
                  <a:close/>
                  <a:moveTo>
                    <a:pt x="158" y="49"/>
                  </a:move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9" y="49"/>
                    <a:pt x="159" y="49"/>
                    <a:pt x="159" y="49"/>
                  </a:cubicBezTo>
                  <a:lnTo>
                    <a:pt x="158" y="49"/>
                  </a:lnTo>
                  <a:close/>
                  <a:moveTo>
                    <a:pt x="159" y="49"/>
                  </a:moveTo>
                  <a:cubicBezTo>
                    <a:pt x="159" y="49"/>
                    <a:pt x="159" y="49"/>
                    <a:pt x="159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60" y="47"/>
                    <a:pt x="160" y="47"/>
                    <a:pt x="160" y="47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9"/>
                    <a:pt x="160" y="49"/>
                    <a:pt x="160" y="49"/>
                  </a:cubicBezTo>
                  <a:lnTo>
                    <a:pt x="159" y="49"/>
                  </a:lnTo>
                  <a:close/>
                  <a:moveTo>
                    <a:pt x="161" y="49"/>
                  </a:moveTo>
                  <a:cubicBezTo>
                    <a:pt x="161" y="49"/>
                    <a:pt x="161" y="49"/>
                    <a:pt x="161" y="49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2" y="48"/>
                    <a:pt x="162" y="48"/>
                    <a:pt x="162" y="48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8"/>
                    <a:pt x="162" y="48"/>
                    <a:pt x="162" y="48"/>
                  </a:cubicBezTo>
                  <a:cubicBezTo>
                    <a:pt x="163" y="49"/>
                    <a:pt x="163" y="49"/>
                    <a:pt x="163" y="49"/>
                  </a:cubicBezTo>
                  <a:cubicBezTo>
                    <a:pt x="163" y="49"/>
                    <a:pt x="163" y="49"/>
                    <a:pt x="163" y="49"/>
                  </a:cubicBezTo>
                  <a:lnTo>
                    <a:pt x="161" y="49"/>
                  </a:lnTo>
                  <a:close/>
                  <a:moveTo>
                    <a:pt x="161" y="48"/>
                  </a:move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lose/>
                  <a:moveTo>
                    <a:pt x="163" y="49"/>
                  </a:moveTo>
                  <a:cubicBezTo>
                    <a:pt x="163" y="49"/>
                    <a:pt x="163" y="49"/>
                    <a:pt x="163" y="49"/>
                  </a:cubicBezTo>
                  <a:cubicBezTo>
                    <a:pt x="163" y="49"/>
                    <a:pt x="163" y="49"/>
                    <a:pt x="163" y="49"/>
                  </a:cubicBezTo>
                  <a:cubicBezTo>
                    <a:pt x="165" y="49"/>
                    <a:pt x="165" y="49"/>
                    <a:pt x="165" y="49"/>
                  </a:cubicBezTo>
                  <a:lnTo>
                    <a:pt x="163" y="49"/>
                  </a:lnTo>
                  <a:close/>
                  <a:moveTo>
                    <a:pt x="166" y="48"/>
                  </a:moveTo>
                  <a:cubicBezTo>
                    <a:pt x="166" y="48"/>
                    <a:pt x="166" y="48"/>
                    <a:pt x="166" y="48"/>
                  </a:cubicBezTo>
                  <a:cubicBezTo>
                    <a:pt x="156" y="44"/>
                    <a:pt x="156" y="44"/>
                    <a:pt x="156" y="44"/>
                  </a:cubicBezTo>
                  <a:cubicBezTo>
                    <a:pt x="156" y="44"/>
                    <a:pt x="146" y="44"/>
                    <a:pt x="145" y="44"/>
                  </a:cubicBezTo>
                  <a:cubicBezTo>
                    <a:pt x="144" y="43"/>
                    <a:pt x="143" y="43"/>
                    <a:pt x="143" y="43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2"/>
                    <a:pt x="143" y="42"/>
                    <a:pt x="143" y="42"/>
                  </a:cubicBezTo>
                  <a:cubicBezTo>
                    <a:pt x="143" y="42"/>
                    <a:pt x="144" y="42"/>
                    <a:pt x="145" y="42"/>
                  </a:cubicBezTo>
                  <a:cubicBezTo>
                    <a:pt x="146" y="43"/>
                    <a:pt x="153" y="43"/>
                    <a:pt x="154" y="43"/>
                  </a:cubicBezTo>
                  <a:cubicBezTo>
                    <a:pt x="166" y="48"/>
                    <a:pt x="166" y="48"/>
                    <a:pt x="166" y="48"/>
                  </a:cubicBezTo>
                  <a:close/>
                  <a:moveTo>
                    <a:pt x="88" y="40"/>
                  </a:moveTo>
                  <a:cubicBezTo>
                    <a:pt x="88" y="40"/>
                    <a:pt x="88" y="40"/>
                    <a:pt x="88" y="40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lose/>
                  <a:moveTo>
                    <a:pt x="92" y="40"/>
                  </a:moveTo>
                  <a:cubicBezTo>
                    <a:pt x="92" y="40"/>
                    <a:pt x="92" y="40"/>
                    <a:pt x="92" y="40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2" y="40"/>
                    <a:pt x="92" y="40"/>
                    <a:pt x="92" y="40"/>
                  </a:cubicBezTo>
                  <a:close/>
                  <a:moveTo>
                    <a:pt x="117" y="39"/>
                  </a:move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lose/>
                  <a:moveTo>
                    <a:pt x="20" y="37"/>
                  </a:moveTo>
                  <a:cubicBezTo>
                    <a:pt x="20" y="37"/>
                    <a:pt x="20" y="37"/>
                    <a:pt x="20" y="37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3" y="37"/>
                    <a:pt x="23" y="37"/>
                    <a:pt x="23" y="37"/>
                  </a:cubicBezTo>
                  <a:cubicBezTo>
                    <a:pt x="22" y="37"/>
                    <a:pt x="21" y="37"/>
                    <a:pt x="20" y="37"/>
                  </a:cubicBezTo>
                  <a:close/>
                  <a:moveTo>
                    <a:pt x="18" y="37"/>
                  </a:moveTo>
                  <a:cubicBezTo>
                    <a:pt x="18" y="37"/>
                    <a:pt x="18" y="37"/>
                    <a:pt x="18" y="37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2" y="51"/>
                    <a:pt x="22" y="51"/>
                    <a:pt x="22" y="51"/>
                  </a:cubicBezTo>
                  <a:cubicBezTo>
                    <a:pt x="20" y="37"/>
                    <a:pt x="20" y="37"/>
                    <a:pt x="20" y="37"/>
                  </a:cubicBezTo>
                  <a:cubicBezTo>
                    <a:pt x="19" y="37"/>
                    <a:pt x="18" y="37"/>
                    <a:pt x="18" y="37"/>
                  </a:cubicBezTo>
                  <a:close/>
                  <a:moveTo>
                    <a:pt x="44" y="37"/>
                  </a:moveTo>
                  <a:cubicBezTo>
                    <a:pt x="44" y="37"/>
                    <a:pt x="44" y="37"/>
                    <a:pt x="44" y="37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7" y="51"/>
                    <a:pt x="49" y="51"/>
                    <a:pt x="50" y="51"/>
                  </a:cubicBezTo>
                  <a:cubicBezTo>
                    <a:pt x="49" y="37"/>
                    <a:pt x="49" y="37"/>
                    <a:pt x="49" y="37"/>
                  </a:cubicBezTo>
                  <a:cubicBezTo>
                    <a:pt x="47" y="37"/>
                    <a:pt x="46" y="37"/>
                    <a:pt x="44" y="37"/>
                  </a:cubicBezTo>
                  <a:close/>
                  <a:moveTo>
                    <a:pt x="15" y="38"/>
                  </a:moveTo>
                  <a:cubicBezTo>
                    <a:pt x="15" y="38"/>
                    <a:pt x="15" y="38"/>
                    <a:pt x="15" y="38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5" y="37"/>
                    <a:pt x="15" y="38"/>
                  </a:cubicBezTo>
                  <a:close/>
                  <a:moveTo>
                    <a:pt x="24" y="37"/>
                  </a:moveTo>
                  <a:cubicBezTo>
                    <a:pt x="24" y="37"/>
                    <a:pt x="24" y="37"/>
                    <a:pt x="24" y="37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9" y="51"/>
                    <a:pt x="29" y="51"/>
                    <a:pt x="29" y="51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6" y="37"/>
                    <a:pt x="25" y="37"/>
                    <a:pt x="24" y="37"/>
                  </a:cubicBezTo>
                  <a:close/>
                  <a:moveTo>
                    <a:pt x="16" y="37"/>
                  </a:moveTo>
                  <a:cubicBezTo>
                    <a:pt x="16" y="37"/>
                    <a:pt x="16" y="37"/>
                    <a:pt x="16" y="37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9" y="51"/>
                    <a:pt x="19" y="51"/>
                    <a:pt x="19" y="51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6" y="37"/>
                    <a:pt x="16" y="37"/>
                    <a:pt x="16" y="37"/>
                  </a:cubicBezTo>
                  <a:close/>
                  <a:moveTo>
                    <a:pt x="38" y="36"/>
                  </a:moveTo>
                  <a:cubicBezTo>
                    <a:pt x="38" y="36"/>
                    <a:pt x="38" y="36"/>
                    <a:pt x="38" y="36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1" y="51"/>
                    <a:pt x="43" y="51"/>
                    <a:pt x="45" y="51"/>
                  </a:cubicBezTo>
                  <a:cubicBezTo>
                    <a:pt x="43" y="37"/>
                    <a:pt x="43" y="37"/>
                    <a:pt x="43" y="37"/>
                  </a:cubicBezTo>
                  <a:cubicBezTo>
                    <a:pt x="41" y="37"/>
                    <a:pt x="40" y="37"/>
                    <a:pt x="38" y="36"/>
                  </a:cubicBezTo>
                  <a:close/>
                  <a:moveTo>
                    <a:pt x="33" y="36"/>
                  </a:moveTo>
                  <a:cubicBezTo>
                    <a:pt x="33" y="36"/>
                    <a:pt x="33" y="36"/>
                    <a:pt x="33" y="36"/>
                  </a:cubicBezTo>
                  <a:cubicBezTo>
                    <a:pt x="33" y="36"/>
                    <a:pt x="33" y="36"/>
                    <a:pt x="33" y="36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6" y="51"/>
                    <a:pt x="38" y="51"/>
                    <a:pt x="39" y="51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36" y="36"/>
                    <a:pt x="34" y="36"/>
                    <a:pt x="33" y="36"/>
                  </a:cubicBezTo>
                  <a:close/>
                  <a:moveTo>
                    <a:pt x="28" y="37"/>
                  </a:moveTo>
                  <a:cubicBezTo>
                    <a:pt x="28" y="37"/>
                    <a:pt x="28" y="37"/>
                    <a:pt x="28" y="37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4" y="51"/>
                    <a:pt x="34" y="51"/>
                    <a:pt x="34" y="51"/>
                  </a:cubicBezTo>
                  <a:cubicBezTo>
                    <a:pt x="32" y="36"/>
                    <a:pt x="32" y="36"/>
                    <a:pt x="32" y="36"/>
                  </a:cubicBezTo>
                  <a:cubicBezTo>
                    <a:pt x="31" y="36"/>
                    <a:pt x="29" y="36"/>
                    <a:pt x="28" y="37"/>
                  </a:cubicBezTo>
                  <a:close/>
                  <a:moveTo>
                    <a:pt x="34" y="51"/>
                  </a:moveTo>
                  <a:cubicBezTo>
                    <a:pt x="34" y="51"/>
                    <a:pt x="34" y="51"/>
                    <a:pt x="34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4" y="51"/>
                    <a:pt x="34" y="51"/>
                    <a:pt x="34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Rectangle 10"/>
            <p:cNvSpPr>
              <a:spLocks noChangeArrowheads="1"/>
            </p:cNvSpPr>
            <p:nvPr/>
          </p:nvSpPr>
          <p:spPr bwMode="auto">
            <a:xfrm>
              <a:off x="0" y="4299"/>
              <a:ext cx="5775" cy="3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11"/>
            <p:cNvSpPr/>
            <p:nvPr/>
          </p:nvSpPr>
          <p:spPr bwMode="auto">
            <a:xfrm>
              <a:off x="4947" y="4133"/>
              <a:ext cx="122" cy="131"/>
            </a:xfrm>
            <a:custGeom>
              <a:avLst/>
              <a:gdLst>
                <a:gd name="T0" fmla="*/ 34 w 47"/>
                <a:gd name="T1" fmla="*/ 3 h 49"/>
                <a:gd name="T2" fmla="*/ 34 w 47"/>
                <a:gd name="T3" fmla="*/ 5 h 49"/>
                <a:gd name="T4" fmla="*/ 33 w 47"/>
                <a:gd name="T5" fmla="*/ 12 h 49"/>
                <a:gd name="T6" fmla="*/ 37 w 47"/>
                <a:gd name="T7" fmla="*/ 12 h 49"/>
                <a:gd name="T8" fmla="*/ 40 w 47"/>
                <a:gd name="T9" fmla="*/ 12 h 49"/>
                <a:gd name="T10" fmla="*/ 47 w 47"/>
                <a:gd name="T11" fmla="*/ 15 h 49"/>
                <a:gd name="T12" fmla="*/ 43 w 47"/>
                <a:gd name="T13" fmla="*/ 16 h 49"/>
                <a:gd name="T14" fmla="*/ 37 w 47"/>
                <a:gd name="T15" fmla="*/ 16 h 49"/>
                <a:gd name="T16" fmla="*/ 36 w 47"/>
                <a:gd name="T17" fmla="*/ 18 h 49"/>
                <a:gd name="T18" fmla="*/ 32 w 47"/>
                <a:gd name="T19" fmla="*/ 25 h 49"/>
                <a:gd name="T20" fmla="*/ 32 w 47"/>
                <a:gd name="T21" fmla="*/ 30 h 49"/>
                <a:gd name="T22" fmla="*/ 32 w 47"/>
                <a:gd name="T23" fmla="*/ 31 h 49"/>
                <a:gd name="T24" fmla="*/ 33 w 47"/>
                <a:gd name="T25" fmla="*/ 37 h 49"/>
                <a:gd name="T26" fmla="*/ 33 w 47"/>
                <a:gd name="T27" fmla="*/ 39 h 49"/>
                <a:gd name="T28" fmla="*/ 33 w 47"/>
                <a:gd name="T29" fmla="*/ 43 h 49"/>
                <a:gd name="T30" fmla="*/ 31 w 47"/>
                <a:gd name="T31" fmla="*/ 49 h 49"/>
                <a:gd name="T32" fmla="*/ 28 w 47"/>
                <a:gd name="T33" fmla="*/ 45 h 49"/>
                <a:gd name="T34" fmla="*/ 27 w 47"/>
                <a:gd name="T35" fmla="*/ 40 h 49"/>
                <a:gd name="T36" fmla="*/ 26 w 47"/>
                <a:gd name="T37" fmla="*/ 37 h 49"/>
                <a:gd name="T38" fmla="*/ 28 w 47"/>
                <a:gd name="T39" fmla="*/ 36 h 49"/>
                <a:gd name="T40" fmla="*/ 28 w 47"/>
                <a:gd name="T41" fmla="*/ 34 h 49"/>
                <a:gd name="T42" fmla="*/ 28 w 47"/>
                <a:gd name="T43" fmla="*/ 29 h 49"/>
                <a:gd name="T44" fmla="*/ 25 w 47"/>
                <a:gd name="T45" fmla="*/ 33 h 49"/>
                <a:gd name="T46" fmla="*/ 22 w 47"/>
                <a:gd name="T47" fmla="*/ 36 h 49"/>
                <a:gd name="T48" fmla="*/ 21 w 47"/>
                <a:gd name="T49" fmla="*/ 37 h 49"/>
                <a:gd name="T50" fmla="*/ 16 w 47"/>
                <a:gd name="T51" fmla="*/ 40 h 49"/>
                <a:gd name="T52" fmla="*/ 16 w 47"/>
                <a:gd name="T53" fmla="*/ 36 h 49"/>
                <a:gd name="T54" fmla="*/ 14 w 47"/>
                <a:gd name="T55" fmla="*/ 36 h 49"/>
                <a:gd name="T56" fmla="*/ 18 w 47"/>
                <a:gd name="T57" fmla="*/ 30 h 49"/>
                <a:gd name="T58" fmla="*/ 21 w 47"/>
                <a:gd name="T59" fmla="*/ 27 h 49"/>
                <a:gd name="T60" fmla="*/ 25 w 47"/>
                <a:gd name="T61" fmla="*/ 23 h 49"/>
                <a:gd name="T62" fmla="*/ 28 w 47"/>
                <a:gd name="T63" fmla="*/ 18 h 49"/>
                <a:gd name="T64" fmla="*/ 26 w 47"/>
                <a:gd name="T65" fmla="*/ 17 h 49"/>
                <a:gd name="T66" fmla="*/ 26 w 47"/>
                <a:gd name="T67" fmla="*/ 17 h 49"/>
                <a:gd name="T68" fmla="*/ 19 w 47"/>
                <a:gd name="T69" fmla="*/ 20 h 49"/>
                <a:gd name="T70" fmla="*/ 16 w 47"/>
                <a:gd name="T71" fmla="*/ 21 h 49"/>
                <a:gd name="T72" fmla="*/ 10 w 47"/>
                <a:gd name="T73" fmla="*/ 24 h 49"/>
                <a:gd name="T74" fmla="*/ 1 w 47"/>
                <a:gd name="T75" fmla="*/ 23 h 49"/>
                <a:gd name="T76" fmla="*/ 4 w 47"/>
                <a:gd name="T77" fmla="*/ 21 h 49"/>
                <a:gd name="T78" fmla="*/ 8 w 47"/>
                <a:gd name="T79" fmla="*/ 21 h 49"/>
                <a:gd name="T80" fmla="*/ 11 w 47"/>
                <a:gd name="T81" fmla="*/ 20 h 49"/>
                <a:gd name="T82" fmla="*/ 17 w 47"/>
                <a:gd name="T83" fmla="*/ 18 h 49"/>
                <a:gd name="T84" fmla="*/ 29 w 47"/>
                <a:gd name="T85" fmla="*/ 8 h 49"/>
                <a:gd name="T86" fmla="*/ 29 w 47"/>
                <a:gd name="T87" fmla="*/ 4 h 49"/>
                <a:gd name="T88" fmla="*/ 27 w 47"/>
                <a:gd name="T89" fmla="*/ 1 h 49"/>
                <a:gd name="T90" fmla="*/ 33 w 47"/>
                <a:gd name="T91" fmla="*/ 1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7" h="49">
                  <a:moveTo>
                    <a:pt x="33" y="1"/>
                  </a:moveTo>
                  <a:cubicBezTo>
                    <a:pt x="34" y="1"/>
                    <a:pt x="33" y="2"/>
                    <a:pt x="34" y="3"/>
                  </a:cubicBezTo>
                  <a:cubicBezTo>
                    <a:pt x="34" y="3"/>
                    <a:pt x="34" y="3"/>
                    <a:pt x="34" y="3"/>
                  </a:cubicBezTo>
                  <a:cubicBezTo>
                    <a:pt x="34" y="4"/>
                    <a:pt x="34" y="5"/>
                    <a:pt x="34" y="5"/>
                  </a:cubicBezTo>
                  <a:cubicBezTo>
                    <a:pt x="34" y="8"/>
                    <a:pt x="33" y="10"/>
                    <a:pt x="33" y="12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4" y="13"/>
                    <a:pt x="34" y="12"/>
                    <a:pt x="34" y="12"/>
                  </a:cubicBezTo>
                  <a:cubicBezTo>
                    <a:pt x="35" y="12"/>
                    <a:pt x="36" y="12"/>
                    <a:pt x="37" y="12"/>
                  </a:cubicBezTo>
                  <a:cubicBezTo>
                    <a:pt x="37" y="12"/>
                    <a:pt x="37" y="12"/>
                    <a:pt x="38" y="12"/>
                  </a:cubicBezTo>
                  <a:cubicBezTo>
                    <a:pt x="38" y="12"/>
                    <a:pt x="39" y="12"/>
                    <a:pt x="40" y="12"/>
                  </a:cubicBezTo>
                  <a:cubicBezTo>
                    <a:pt x="42" y="12"/>
                    <a:pt x="43" y="13"/>
                    <a:pt x="45" y="13"/>
                  </a:cubicBezTo>
                  <a:cubicBezTo>
                    <a:pt x="45" y="14"/>
                    <a:pt x="46" y="14"/>
                    <a:pt x="47" y="15"/>
                  </a:cubicBezTo>
                  <a:cubicBezTo>
                    <a:pt x="46" y="16"/>
                    <a:pt x="47" y="17"/>
                    <a:pt x="45" y="17"/>
                  </a:cubicBezTo>
                  <a:cubicBezTo>
                    <a:pt x="45" y="16"/>
                    <a:pt x="44" y="17"/>
                    <a:pt x="43" y="16"/>
                  </a:cubicBezTo>
                  <a:cubicBezTo>
                    <a:pt x="43" y="16"/>
                    <a:pt x="42" y="16"/>
                    <a:pt x="41" y="16"/>
                  </a:cubicBezTo>
                  <a:cubicBezTo>
                    <a:pt x="40" y="16"/>
                    <a:pt x="39" y="16"/>
                    <a:pt x="37" y="16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7" y="17"/>
                    <a:pt x="37" y="18"/>
                    <a:pt x="36" y="18"/>
                  </a:cubicBezTo>
                  <a:cubicBezTo>
                    <a:pt x="36" y="19"/>
                    <a:pt x="36" y="20"/>
                    <a:pt x="36" y="20"/>
                  </a:cubicBezTo>
                  <a:cubicBezTo>
                    <a:pt x="34" y="22"/>
                    <a:pt x="33" y="23"/>
                    <a:pt x="32" y="25"/>
                  </a:cubicBezTo>
                  <a:cubicBezTo>
                    <a:pt x="32" y="25"/>
                    <a:pt x="32" y="26"/>
                    <a:pt x="32" y="26"/>
                  </a:cubicBezTo>
                  <a:cubicBezTo>
                    <a:pt x="32" y="27"/>
                    <a:pt x="32" y="28"/>
                    <a:pt x="32" y="30"/>
                  </a:cubicBezTo>
                  <a:cubicBezTo>
                    <a:pt x="32" y="30"/>
                    <a:pt x="32" y="30"/>
                    <a:pt x="32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2" y="31"/>
                    <a:pt x="32" y="32"/>
                    <a:pt x="33" y="33"/>
                  </a:cubicBezTo>
                  <a:cubicBezTo>
                    <a:pt x="32" y="34"/>
                    <a:pt x="32" y="35"/>
                    <a:pt x="33" y="37"/>
                  </a:cubicBezTo>
                  <a:cubicBezTo>
                    <a:pt x="33" y="37"/>
                    <a:pt x="32" y="37"/>
                    <a:pt x="33" y="38"/>
                  </a:cubicBezTo>
                  <a:cubicBezTo>
                    <a:pt x="33" y="38"/>
                    <a:pt x="32" y="39"/>
                    <a:pt x="33" y="39"/>
                  </a:cubicBezTo>
                  <a:cubicBezTo>
                    <a:pt x="32" y="40"/>
                    <a:pt x="33" y="41"/>
                    <a:pt x="33" y="42"/>
                  </a:cubicBezTo>
                  <a:cubicBezTo>
                    <a:pt x="33" y="42"/>
                    <a:pt x="33" y="42"/>
                    <a:pt x="33" y="43"/>
                  </a:cubicBezTo>
                  <a:cubicBezTo>
                    <a:pt x="33" y="44"/>
                    <a:pt x="33" y="45"/>
                    <a:pt x="33" y="46"/>
                  </a:cubicBezTo>
                  <a:cubicBezTo>
                    <a:pt x="32" y="47"/>
                    <a:pt x="32" y="48"/>
                    <a:pt x="31" y="49"/>
                  </a:cubicBezTo>
                  <a:cubicBezTo>
                    <a:pt x="30" y="49"/>
                    <a:pt x="30" y="49"/>
                    <a:pt x="29" y="49"/>
                  </a:cubicBezTo>
                  <a:cubicBezTo>
                    <a:pt x="30" y="47"/>
                    <a:pt x="28" y="47"/>
                    <a:pt x="28" y="45"/>
                  </a:cubicBezTo>
                  <a:cubicBezTo>
                    <a:pt x="27" y="45"/>
                    <a:pt x="27" y="43"/>
                    <a:pt x="28" y="42"/>
                  </a:cubicBezTo>
                  <a:cubicBezTo>
                    <a:pt x="28" y="41"/>
                    <a:pt x="27" y="41"/>
                    <a:pt x="27" y="40"/>
                  </a:cubicBezTo>
                  <a:cubicBezTo>
                    <a:pt x="27" y="39"/>
                    <a:pt x="26" y="39"/>
                    <a:pt x="26" y="38"/>
                  </a:cubicBezTo>
                  <a:cubicBezTo>
                    <a:pt x="26" y="38"/>
                    <a:pt x="27" y="38"/>
                    <a:pt x="26" y="37"/>
                  </a:cubicBezTo>
                  <a:cubicBezTo>
                    <a:pt x="27" y="37"/>
                    <a:pt x="27" y="38"/>
                    <a:pt x="27" y="38"/>
                  </a:cubicBezTo>
                  <a:cubicBezTo>
                    <a:pt x="28" y="38"/>
                    <a:pt x="28" y="37"/>
                    <a:pt x="28" y="36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5"/>
                    <a:pt x="28" y="34"/>
                    <a:pt x="28" y="34"/>
                  </a:cubicBezTo>
                  <a:cubicBezTo>
                    <a:pt x="28" y="33"/>
                    <a:pt x="28" y="31"/>
                    <a:pt x="28" y="30"/>
                  </a:cubicBezTo>
                  <a:cubicBezTo>
                    <a:pt x="28" y="29"/>
                    <a:pt x="29" y="29"/>
                    <a:pt x="28" y="29"/>
                  </a:cubicBezTo>
                  <a:cubicBezTo>
                    <a:pt x="27" y="29"/>
                    <a:pt x="27" y="31"/>
                    <a:pt x="26" y="31"/>
                  </a:cubicBezTo>
                  <a:cubicBezTo>
                    <a:pt x="26" y="32"/>
                    <a:pt x="25" y="32"/>
                    <a:pt x="25" y="33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5"/>
                    <a:pt x="22" y="35"/>
                    <a:pt x="22" y="36"/>
                  </a:cubicBezTo>
                  <a:cubicBezTo>
                    <a:pt x="21" y="36"/>
                    <a:pt x="21" y="36"/>
                    <a:pt x="21" y="36"/>
                  </a:cubicBezTo>
                  <a:cubicBezTo>
                    <a:pt x="21" y="37"/>
                    <a:pt x="21" y="37"/>
                    <a:pt x="21" y="37"/>
                  </a:cubicBezTo>
                  <a:cubicBezTo>
                    <a:pt x="20" y="36"/>
                    <a:pt x="20" y="37"/>
                    <a:pt x="20" y="37"/>
                  </a:cubicBezTo>
                  <a:cubicBezTo>
                    <a:pt x="19" y="38"/>
                    <a:pt x="18" y="39"/>
                    <a:pt x="16" y="40"/>
                  </a:cubicBezTo>
                  <a:cubicBezTo>
                    <a:pt x="16" y="40"/>
                    <a:pt x="16" y="39"/>
                    <a:pt x="16" y="39"/>
                  </a:cubicBezTo>
                  <a:cubicBezTo>
                    <a:pt x="16" y="38"/>
                    <a:pt x="16" y="37"/>
                    <a:pt x="16" y="36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15" y="36"/>
                    <a:pt x="15" y="36"/>
                    <a:pt x="14" y="36"/>
                  </a:cubicBezTo>
                  <a:cubicBezTo>
                    <a:pt x="14" y="35"/>
                    <a:pt x="16" y="34"/>
                    <a:pt x="16" y="33"/>
                  </a:cubicBezTo>
                  <a:cubicBezTo>
                    <a:pt x="17" y="32"/>
                    <a:pt x="17" y="31"/>
                    <a:pt x="18" y="30"/>
                  </a:cubicBezTo>
                  <a:cubicBezTo>
                    <a:pt x="18" y="30"/>
                    <a:pt x="19" y="30"/>
                    <a:pt x="19" y="29"/>
                  </a:cubicBezTo>
                  <a:cubicBezTo>
                    <a:pt x="20" y="28"/>
                    <a:pt x="20" y="28"/>
                    <a:pt x="21" y="27"/>
                  </a:cubicBezTo>
                  <a:cubicBezTo>
                    <a:pt x="21" y="26"/>
                    <a:pt x="22" y="27"/>
                    <a:pt x="22" y="26"/>
                  </a:cubicBezTo>
                  <a:cubicBezTo>
                    <a:pt x="23" y="25"/>
                    <a:pt x="24" y="24"/>
                    <a:pt x="25" y="23"/>
                  </a:cubicBezTo>
                  <a:cubicBezTo>
                    <a:pt x="25" y="22"/>
                    <a:pt x="25" y="22"/>
                    <a:pt x="26" y="21"/>
                  </a:cubicBezTo>
                  <a:cubicBezTo>
                    <a:pt x="27" y="20"/>
                    <a:pt x="28" y="19"/>
                    <a:pt x="28" y="18"/>
                  </a:cubicBezTo>
                  <a:cubicBezTo>
                    <a:pt x="28" y="17"/>
                    <a:pt x="30" y="17"/>
                    <a:pt x="29" y="16"/>
                  </a:cubicBezTo>
                  <a:cubicBezTo>
                    <a:pt x="28" y="16"/>
                    <a:pt x="27" y="17"/>
                    <a:pt x="2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5" y="17"/>
                    <a:pt x="24" y="18"/>
                    <a:pt x="23" y="18"/>
                  </a:cubicBezTo>
                  <a:cubicBezTo>
                    <a:pt x="22" y="19"/>
                    <a:pt x="20" y="19"/>
                    <a:pt x="19" y="20"/>
                  </a:cubicBezTo>
                  <a:cubicBezTo>
                    <a:pt x="18" y="20"/>
                    <a:pt x="18" y="21"/>
                    <a:pt x="17" y="21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14" y="22"/>
                    <a:pt x="13" y="23"/>
                    <a:pt x="12" y="23"/>
                  </a:cubicBezTo>
                  <a:cubicBezTo>
                    <a:pt x="12" y="24"/>
                    <a:pt x="10" y="23"/>
                    <a:pt x="10" y="24"/>
                  </a:cubicBezTo>
                  <a:cubicBezTo>
                    <a:pt x="8" y="25"/>
                    <a:pt x="6" y="26"/>
                    <a:pt x="3" y="26"/>
                  </a:cubicBezTo>
                  <a:cubicBezTo>
                    <a:pt x="3" y="25"/>
                    <a:pt x="2" y="24"/>
                    <a:pt x="1" y="23"/>
                  </a:cubicBezTo>
                  <a:cubicBezTo>
                    <a:pt x="2" y="22"/>
                    <a:pt x="0" y="22"/>
                    <a:pt x="2" y="21"/>
                  </a:cubicBezTo>
                  <a:cubicBezTo>
                    <a:pt x="2" y="21"/>
                    <a:pt x="3" y="22"/>
                    <a:pt x="4" y="21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5" y="21"/>
                    <a:pt x="7" y="21"/>
                    <a:pt x="8" y="21"/>
                  </a:cubicBezTo>
                  <a:cubicBezTo>
                    <a:pt x="8" y="21"/>
                    <a:pt x="8" y="20"/>
                    <a:pt x="8" y="21"/>
                  </a:cubicBezTo>
                  <a:cubicBezTo>
                    <a:pt x="9" y="20"/>
                    <a:pt x="10" y="20"/>
                    <a:pt x="11" y="20"/>
                  </a:cubicBezTo>
                  <a:cubicBezTo>
                    <a:pt x="12" y="20"/>
                    <a:pt x="13" y="19"/>
                    <a:pt x="14" y="19"/>
                  </a:cubicBezTo>
                  <a:cubicBezTo>
                    <a:pt x="15" y="19"/>
                    <a:pt x="16" y="18"/>
                    <a:pt x="17" y="18"/>
                  </a:cubicBezTo>
                  <a:cubicBezTo>
                    <a:pt x="21" y="16"/>
                    <a:pt x="25" y="15"/>
                    <a:pt x="29" y="14"/>
                  </a:cubicBezTo>
                  <a:cubicBezTo>
                    <a:pt x="29" y="12"/>
                    <a:pt x="29" y="10"/>
                    <a:pt x="29" y="8"/>
                  </a:cubicBezTo>
                  <a:cubicBezTo>
                    <a:pt x="29" y="8"/>
                    <a:pt x="30" y="8"/>
                    <a:pt x="30" y="8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9" y="3"/>
                    <a:pt x="29" y="2"/>
                    <a:pt x="28" y="2"/>
                  </a:cubicBezTo>
                  <a:cubicBezTo>
                    <a:pt x="28" y="1"/>
                    <a:pt x="26" y="2"/>
                    <a:pt x="27" y="1"/>
                  </a:cubicBezTo>
                  <a:cubicBezTo>
                    <a:pt x="27" y="0"/>
                    <a:pt x="28" y="0"/>
                    <a:pt x="28" y="0"/>
                  </a:cubicBezTo>
                  <a:cubicBezTo>
                    <a:pt x="30" y="0"/>
                    <a:pt x="32" y="0"/>
                    <a:pt x="3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12"/>
            <p:cNvSpPr>
              <a:spLocks noEditPoints="1"/>
            </p:cNvSpPr>
            <p:nvPr/>
          </p:nvSpPr>
          <p:spPr bwMode="auto">
            <a:xfrm>
              <a:off x="4833" y="4128"/>
              <a:ext cx="140" cy="142"/>
            </a:xfrm>
            <a:custGeom>
              <a:avLst/>
              <a:gdLst>
                <a:gd name="T0" fmla="*/ 15 w 54"/>
                <a:gd name="T1" fmla="*/ 0 h 53"/>
                <a:gd name="T2" fmla="*/ 20 w 54"/>
                <a:gd name="T3" fmla="*/ 7 h 53"/>
                <a:gd name="T4" fmla="*/ 23 w 54"/>
                <a:gd name="T5" fmla="*/ 11 h 53"/>
                <a:gd name="T6" fmla="*/ 25 w 54"/>
                <a:gd name="T7" fmla="*/ 15 h 53"/>
                <a:gd name="T8" fmla="*/ 30 w 54"/>
                <a:gd name="T9" fmla="*/ 22 h 53"/>
                <a:gd name="T10" fmla="*/ 33 w 54"/>
                <a:gd name="T11" fmla="*/ 27 h 53"/>
                <a:gd name="T12" fmla="*/ 36 w 54"/>
                <a:gd name="T13" fmla="*/ 25 h 53"/>
                <a:gd name="T14" fmla="*/ 35 w 54"/>
                <a:gd name="T15" fmla="*/ 18 h 53"/>
                <a:gd name="T16" fmla="*/ 39 w 54"/>
                <a:gd name="T17" fmla="*/ 18 h 53"/>
                <a:gd name="T18" fmla="*/ 41 w 54"/>
                <a:gd name="T19" fmla="*/ 25 h 53"/>
                <a:gd name="T20" fmla="*/ 39 w 54"/>
                <a:gd name="T21" fmla="*/ 35 h 53"/>
                <a:gd name="T22" fmla="*/ 42 w 54"/>
                <a:gd name="T23" fmla="*/ 41 h 53"/>
                <a:gd name="T24" fmla="*/ 48 w 54"/>
                <a:gd name="T25" fmla="*/ 46 h 53"/>
                <a:gd name="T26" fmla="*/ 51 w 54"/>
                <a:gd name="T27" fmla="*/ 45 h 53"/>
                <a:gd name="T28" fmla="*/ 54 w 54"/>
                <a:gd name="T29" fmla="*/ 51 h 53"/>
                <a:gd name="T30" fmla="*/ 53 w 54"/>
                <a:gd name="T31" fmla="*/ 53 h 53"/>
                <a:gd name="T32" fmla="*/ 51 w 54"/>
                <a:gd name="T33" fmla="*/ 53 h 53"/>
                <a:gd name="T34" fmla="*/ 44 w 54"/>
                <a:gd name="T35" fmla="*/ 48 h 53"/>
                <a:gd name="T36" fmla="*/ 37 w 54"/>
                <a:gd name="T37" fmla="*/ 40 h 53"/>
                <a:gd name="T38" fmla="*/ 32 w 54"/>
                <a:gd name="T39" fmla="*/ 42 h 53"/>
                <a:gd name="T40" fmla="*/ 27 w 54"/>
                <a:gd name="T41" fmla="*/ 44 h 53"/>
                <a:gd name="T42" fmla="*/ 25 w 54"/>
                <a:gd name="T43" fmla="*/ 43 h 53"/>
                <a:gd name="T44" fmla="*/ 30 w 54"/>
                <a:gd name="T45" fmla="*/ 41 h 53"/>
                <a:gd name="T46" fmla="*/ 34 w 54"/>
                <a:gd name="T47" fmla="*/ 35 h 53"/>
                <a:gd name="T48" fmla="*/ 32 w 54"/>
                <a:gd name="T49" fmla="*/ 31 h 53"/>
                <a:gd name="T50" fmla="*/ 26 w 54"/>
                <a:gd name="T51" fmla="*/ 34 h 53"/>
                <a:gd name="T52" fmla="*/ 22 w 54"/>
                <a:gd name="T53" fmla="*/ 38 h 53"/>
                <a:gd name="T54" fmla="*/ 17 w 54"/>
                <a:gd name="T55" fmla="*/ 44 h 53"/>
                <a:gd name="T56" fmla="*/ 14 w 54"/>
                <a:gd name="T57" fmla="*/ 45 h 53"/>
                <a:gd name="T58" fmla="*/ 12 w 54"/>
                <a:gd name="T59" fmla="*/ 37 h 53"/>
                <a:gd name="T60" fmla="*/ 19 w 54"/>
                <a:gd name="T61" fmla="*/ 34 h 53"/>
                <a:gd name="T62" fmla="*/ 24 w 54"/>
                <a:gd name="T63" fmla="*/ 27 h 53"/>
                <a:gd name="T64" fmla="*/ 19 w 54"/>
                <a:gd name="T65" fmla="*/ 28 h 53"/>
                <a:gd name="T66" fmla="*/ 16 w 54"/>
                <a:gd name="T67" fmla="*/ 29 h 53"/>
                <a:gd name="T68" fmla="*/ 9 w 54"/>
                <a:gd name="T69" fmla="*/ 34 h 53"/>
                <a:gd name="T70" fmla="*/ 7 w 54"/>
                <a:gd name="T71" fmla="*/ 42 h 53"/>
                <a:gd name="T72" fmla="*/ 3 w 54"/>
                <a:gd name="T73" fmla="*/ 42 h 53"/>
                <a:gd name="T74" fmla="*/ 2 w 54"/>
                <a:gd name="T75" fmla="*/ 38 h 53"/>
                <a:gd name="T76" fmla="*/ 4 w 54"/>
                <a:gd name="T77" fmla="*/ 29 h 53"/>
                <a:gd name="T78" fmla="*/ 1 w 54"/>
                <a:gd name="T79" fmla="*/ 23 h 53"/>
                <a:gd name="T80" fmla="*/ 7 w 54"/>
                <a:gd name="T81" fmla="*/ 28 h 53"/>
                <a:gd name="T82" fmla="*/ 10 w 54"/>
                <a:gd name="T83" fmla="*/ 27 h 53"/>
                <a:gd name="T84" fmla="*/ 13 w 54"/>
                <a:gd name="T85" fmla="*/ 23 h 53"/>
                <a:gd name="T86" fmla="*/ 14 w 54"/>
                <a:gd name="T87" fmla="*/ 21 h 53"/>
                <a:gd name="T88" fmla="*/ 16 w 54"/>
                <a:gd name="T89" fmla="*/ 19 h 53"/>
                <a:gd name="T90" fmla="*/ 15 w 54"/>
                <a:gd name="T91" fmla="*/ 17 h 53"/>
                <a:gd name="T92" fmla="*/ 10 w 54"/>
                <a:gd name="T93" fmla="*/ 20 h 53"/>
                <a:gd name="T94" fmla="*/ 6 w 54"/>
                <a:gd name="T95" fmla="*/ 20 h 53"/>
                <a:gd name="T96" fmla="*/ 3 w 54"/>
                <a:gd name="T97" fmla="*/ 19 h 53"/>
                <a:gd name="T98" fmla="*/ 11 w 54"/>
                <a:gd name="T99" fmla="*/ 16 h 53"/>
                <a:gd name="T100" fmla="*/ 19 w 54"/>
                <a:gd name="T101" fmla="*/ 12 h 53"/>
                <a:gd name="T102" fmla="*/ 16 w 54"/>
                <a:gd name="T103" fmla="*/ 8 h 53"/>
                <a:gd name="T104" fmla="*/ 10 w 54"/>
                <a:gd name="T105" fmla="*/ 1 h 53"/>
                <a:gd name="T106" fmla="*/ 31 w 54"/>
                <a:gd name="T107" fmla="*/ 4 h 53"/>
                <a:gd name="T108" fmla="*/ 33 w 54"/>
                <a:gd name="T109" fmla="*/ 8 h 53"/>
                <a:gd name="T110" fmla="*/ 29 w 54"/>
                <a:gd name="T111" fmla="*/ 9 h 53"/>
                <a:gd name="T112" fmla="*/ 27 w 54"/>
                <a:gd name="T113" fmla="*/ 3 h 53"/>
                <a:gd name="T114" fmla="*/ 29 w 54"/>
                <a:gd name="T115" fmla="*/ 4 h 53"/>
                <a:gd name="T116" fmla="*/ 25 w 54"/>
                <a:gd name="T117" fmla="*/ 19 h 53"/>
                <a:gd name="T118" fmla="*/ 18 w 54"/>
                <a:gd name="T119" fmla="*/ 25 h 53"/>
                <a:gd name="T120" fmla="*/ 23 w 54"/>
                <a:gd name="T121" fmla="*/ 17 h 53"/>
                <a:gd name="T122" fmla="*/ 12 w 54"/>
                <a:gd name="T123" fmla="*/ 2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4" h="53">
                  <a:moveTo>
                    <a:pt x="12" y="0"/>
                  </a:moveTo>
                  <a:cubicBezTo>
                    <a:pt x="12" y="0"/>
                    <a:pt x="13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16" y="1"/>
                    <a:pt x="16" y="1"/>
                    <a:pt x="16" y="2"/>
                  </a:cubicBezTo>
                  <a:cubicBezTo>
                    <a:pt x="17" y="2"/>
                    <a:pt x="17" y="3"/>
                    <a:pt x="17" y="3"/>
                  </a:cubicBezTo>
                  <a:cubicBezTo>
                    <a:pt x="17" y="4"/>
                    <a:pt x="18" y="4"/>
                    <a:pt x="18" y="5"/>
                  </a:cubicBezTo>
                  <a:cubicBezTo>
                    <a:pt x="19" y="6"/>
                    <a:pt x="19" y="6"/>
                    <a:pt x="20" y="7"/>
                  </a:cubicBezTo>
                  <a:cubicBezTo>
                    <a:pt x="20" y="8"/>
                    <a:pt x="22" y="8"/>
                    <a:pt x="21" y="10"/>
                  </a:cubicBezTo>
                  <a:cubicBezTo>
                    <a:pt x="21" y="10"/>
                    <a:pt x="22" y="10"/>
                    <a:pt x="23" y="11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4" y="10"/>
                    <a:pt x="25" y="10"/>
                    <a:pt x="26" y="10"/>
                  </a:cubicBezTo>
                  <a:cubicBezTo>
                    <a:pt x="26" y="10"/>
                    <a:pt x="27" y="11"/>
                    <a:pt x="27" y="12"/>
                  </a:cubicBezTo>
                  <a:cubicBezTo>
                    <a:pt x="27" y="12"/>
                    <a:pt x="26" y="12"/>
                    <a:pt x="27" y="12"/>
                  </a:cubicBezTo>
                  <a:cubicBezTo>
                    <a:pt x="26" y="13"/>
                    <a:pt x="26" y="14"/>
                    <a:pt x="25" y="15"/>
                  </a:cubicBezTo>
                  <a:cubicBezTo>
                    <a:pt x="24" y="16"/>
                    <a:pt x="26" y="16"/>
                    <a:pt x="26" y="18"/>
                  </a:cubicBezTo>
                  <a:cubicBezTo>
                    <a:pt x="27" y="18"/>
                    <a:pt x="27" y="19"/>
                    <a:pt x="27" y="19"/>
                  </a:cubicBezTo>
                  <a:cubicBezTo>
                    <a:pt x="28" y="20"/>
                    <a:pt x="28" y="21"/>
                    <a:pt x="28" y="21"/>
                  </a:cubicBezTo>
                  <a:cubicBezTo>
                    <a:pt x="29" y="21"/>
                    <a:pt x="29" y="21"/>
                    <a:pt x="30" y="22"/>
                  </a:cubicBezTo>
                  <a:cubicBezTo>
                    <a:pt x="31" y="22"/>
                    <a:pt x="32" y="23"/>
                    <a:pt x="31" y="25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31" y="25"/>
                    <a:pt x="31" y="26"/>
                    <a:pt x="31" y="26"/>
                  </a:cubicBezTo>
                  <a:cubicBezTo>
                    <a:pt x="32" y="26"/>
                    <a:pt x="32" y="27"/>
                    <a:pt x="33" y="27"/>
                  </a:cubicBezTo>
                  <a:cubicBezTo>
                    <a:pt x="33" y="28"/>
                    <a:pt x="34" y="30"/>
                    <a:pt x="35" y="30"/>
                  </a:cubicBezTo>
                  <a:cubicBezTo>
                    <a:pt x="36" y="30"/>
                    <a:pt x="35" y="29"/>
                    <a:pt x="36" y="28"/>
                  </a:cubicBezTo>
                  <a:cubicBezTo>
                    <a:pt x="36" y="28"/>
                    <a:pt x="36" y="26"/>
                    <a:pt x="37" y="26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36" y="23"/>
                    <a:pt x="37" y="21"/>
                    <a:pt x="36" y="20"/>
                  </a:cubicBezTo>
                  <a:cubicBezTo>
                    <a:pt x="36" y="19"/>
                    <a:pt x="36" y="19"/>
                    <a:pt x="36" y="19"/>
                  </a:cubicBezTo>
                  <a:cubicBezTo>
                    <a:pt x="35" y="19"/>
                    <a:pt x="35" y="18"/>
                    <a:pt x="35" y="18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18"/>
                    <a:pt x="35" y="18"/>
                    <a:pt x="36" y="18"/>
                  </a:cubicBezTo>
                  <a:cubicBezTo>
                    <a:pt x="36" y="18"/>
                    <a:pt x="37" y="19"/>
                    <a:pt x="38" y="18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9" y="18"/>
                    <a:pt x="39" y="18"/>
                    <a:pt x="39" y="18"/>
                  </a:cubicBezTo>
                  <a:cubicBezTo>
                    <a:pt x="40" y="19"/>
                    <a:pt x="39" y="20"/>
                    <a:pt x="40" y="21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41" y="21"/>
                    <a:pt x="40" y="22"/>
                    <a:pt x="41" y="22"/>
                  </a:cubicBezTo>
                  <a:cubicBezTo>
                    <a:pt x="40" y="23"/>
                    <a:pt x="41" y="24"/>
                    <a:pt x="41" y="25"/>
                  </a:cubicBezTo>
                  <a:cubicBezTo>
                    <a:pt x="40" y="26"/>
                    <a:pt x="40" y="26"/>
                    <a:pt x="40" y="26"/>
                  </a:cubicBezTo>
                  <a:cubicBezTo>
                    <a:pt x="41" y="26"/>
                    <a:pt x="41" y="26"/>
                    <a:pt x="41" y="26"/>
                  </a:cubicBezTo>
                  <a:cubicBezTo>
                    <a:pt x="40" y="27"/>
                    <a:pt x="41" y="28"/>
                    <a:pt x="40" y="28"/>
                  </a:cubicBezTo>
                  <a:cubicBezTo>
                    <a:pt x="39" y="30"/>
                    <a:pt x="40" y="33"/>
                    <a:pt x="39" y="35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8" y="36"/>
                    <a:pt x="39" y="36"/>
                    <a:pt x="39" y="37"/>
                  </a:cubicBezTo>
                  <a:cubicBezTo>
                    <a:pt x="41" y="38"/>
                    <a:pt x="40" y="40"/>
                    <a:pt x="42" y="40"/>
                  </a:cubicBezTo>
                  <a:cubicBezTo>
                    <a:pt x="41" y="41"/>
                    <a:pt x="42" y="41"/>
                    <a:pt x="42" y="41"/>
                  </a:cubicBezTo>
                  <a:cubicBezTo>
                    <a:pt x="43" y="41"/>
                    <a:pt x="44" y="42"/>
                    <a:pt x="44" y="43"/>
                  </a:cubicBezTo>
                  <a:cubicBezTo>
                    <a:pt x="45" y="44"/>
                    <a:pt x="45" y="44"/>
                    <a:pt x="45" y="44"/>
                  </a:cubicBezTo>
                  <a:cubicBezTo>
                    <a:pt x="46" y="45"/>
                    <a:pt x="46" y="45"/>
                    <a:pt x="47" y="45"/>
                  </a:cubicBezTo>
                  <a:cubicBezTo>
                    <a:pt x="47" y="45"/>
                    <a:pt x="47" y="46"/>
                    <a:pt x="48" y="46"/>
                  </a:cubicBezTo>
                  <a:cubicBezTo>
                    <a:pt x="48" y="46"/>
                    <a:pt x="48" y="47"/>
                    <a:pt x="48" y="47"/>
                  </a:cubicBezTo>
                  <a:cubicBezTo>
                    <a:pt x="48" y="46"/>
                    <a:pt x="49" y="46"/>
                    <a:pt x="49" y="45"/>
                  </a:cubicBezTo>
                  <a:cubicBezTo>
                    <a:pt x="49" y="45"/>
                    <a:pt x="48" y="44"/>
                    <a:pt x="49" y="44"/>
                  </a:cubicBezTo>
                  <a:cubicBezTo>
                    <a:pt x="50" y="44"/>
                    <a:pt x="50" y="45"/>
                    <a:pt x="51" y="45"/>
                  </a:cubicBezTo>
                  <a:cubicBezTo>
                    <a:pt x="50" y="46"/>
                    <a:pt x="52" y="47"/>
                    <a:pt x="52" y="48"/>
                  </a:cubicBezTo>
                  <a:cubicBezTo>
                    <a:pt x="53" y="48"/>
                    <a:pt x="52" y="49"/>
                    <a:pt x="53" y="50"/>
                  </a:cubicBezTo>
                  <a:cubicBezTo>
                    <a:pt x="53" y="50"/>
                    <a:pt x="53" y="51"/>
                    <a:pt x="53" y="51"/>
                  </a:cubicBezTo>
                  <a:cubicBezTo>
                    <a:pt x="53" y="51"/>
                    <a:pt x="54" y="51"/>
                    <a:pt x="54" y="51"/>
                  </a:cubicBezTo>
                  <a:cubicBezTo>
                    <a:pt x="54" y="51"/>
                    <a:pt x="54" y="51"/>
                    <a:pt x="54" y="51"/>
                  </a:cubicBezTo>
                  <a:cubicBezTo>
                    <a:pt x="54" y="51"/>
                    <a:pt x="53" y="52"/>
                    <a:pt x="53" y="52"/>
                  </a:cubicBezTo>
                  <a:cubicBezTo>
                    <a:pt x="53" y="52"/>
                    <a:pt x="54" y="52"/>
                    <a:pt x="53" y="53"/>
                  </a:cubicBezTo>
                  <a:cubicBezTo>
                    <a:pt x="53" y="53"/>
                    <a:pt x="53" y="53"/>
                    <a:pt x="53" y="53"/>
                  </a:cubicBezTo>
                  <a:cubicBezTo>
                    <a:pt x="52" y="53"/>
                    <a:pt x="52" y="53"/>
                    <a:pt x="52" y="53"/>
                  </a:cubicBezTo>
                  <a:cubicBezTo>
                    <a:pt x="52" y="53"/>
                    <a:pt x="52" y="53"/>
                    <a:pt x="51" y="53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0" y="52"/>
                    <a:pt x="49" y="53"/>
                    <a:pt x="49" y="52"/>
                  </a:cubicBezTo>
                  <a:cubicBezTo>
                    <a:pt x="49" y="52"/>
                    <a:pt x="48" y="51"/>
                    <a:pt x="48" y="51"/>
                  </a:cubicBezTo>
                  <a:cubicBezTo>
                    <a:pt x="49" y="50"/>
                    <a:pt x="47" y="51"/>
                    <a:pt x="46" y="50"/>
                  </a:cubicBezTo>
                  <a:cubicBezTo>
                    <a:pt x="46" y="49"/>
                    <a:pt x="44" y="49"/>
                    <a:pt x="44" y="48"/>
                  </a:cubicBezTo>
                  <a:cubicBezTo>
                    <a:pt x="44" y="48"/>
                    <a:pt x="43" y="47"/>
                    <a:pt x="42" y="47"/>
                  </a:cubicBezTo>
                  <a:cubicBezTo>
                    <a:pt x="42" y="46"/>
                    <a:pt x="42" y="46"/>
                    <a:pt x="42" y="46"/>
                  </a:cubicBezTo>
                  <a:cubicBezTo>
                    <a:pt x="41" y="45"/>
                    <a:pt x="39" y="43"/>
                    <a:pt x="39" y="42"/>
                  </a:cubicBezTo>
                  <a:cubicBezTo>
                    <a:pt x="39" y="41"/>
                    <a:pt x="38" y="40"/>
                    <a:pt x="37" y="40"/>
                  </a:cubicBezTo>
                  <a:cubicBezTo>
                    <a:pt x="37" y="40"/>
                    <a:pt x="37" y="39"/>
                    <a:pt x="37" y="39"/>
                  </a:cubicBezTo>
                  <a:cubicBezTo>
                    <a:pt x="36" y="40"/>
                    <a:pt x="35" y="40"/>
                    <a:pt x="35" y="40"/>
                  </a:cubicBezTo>
                  <a:cubicBezTo>
                    <a:pt x="33" y="40"/>
                    <a:pt x="33" y="42"/>
                    <a:pt x="32" y="42"/>
                  </a:cubicBezTo>
                  <a:cubicBezTo>
                    <a:pt x="32" y="42"/>
                    <a:pt x="32" y="42"/>
                    <a:pt x="32" y="42"/>
                  </a:cubicBezTo>
                  <a:cubicBezTo>
                    <a:pt x="31" y="42"/>
                    <a:pt x="31" y="42"/>
                    <a:pt x="31" y="42"/>
                  </a:cubicBezTo>
                  <a:cubicBezTo>
                    <a:pt x="31" y="42"/>
                    <a:pt x="31" y="43"/>
                    <a:pt x="31" y="43"/>
                  </a:cubicBezTo>
                  <a:cubicBezTo>
                    <a:pt x="30" y="43"/>
                    <a:pt x="30" y="42"/>
                    <a:pt x="29" y="42"/>
                  </a:cubicBezTo>
                  <a:cubicBezTo>
                    <a:pt x="29" y="43"/>
                    <a:pt x="27" y="42"/>
                    <a:pt x="27" y="44"/>
                  </a:cubicBezTo>
                  <a:cubicBezTo>
                    <a:pt x="26" y="43"/>
                    <a:pt x="25" y="45"/>
                    <a:pt x="24" y="43"/>
                  </a:cubicBezTo>
                  <a:cubicBezTo>
                    <a:pt x="24" y="43"/>
                    <a:pt x="24" y="43"/>
                    <a:pt x="24" y="43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6" y="43"/>
                    <a:pt x="27" y="42"/>
                    <a:pt x="27" y="42"/>
                  </a:cubicBezTo>
                  <a:cubicBezTo>
                    <a:pt x="28" y="42"/>
                    <a:pt x="28" y="42"/>
                    <a:pt x="29" y="41"/>
                  </a:cubicBezTo>
                  <a:cubicBezTo>
                    <a:pt x="29" y="42"/>
                    <a:pt x="29" y="41"/>
                    <a:pt x="30" y="41"/>
                  </a:cubicBezTo>
                  <a:cubicBezTo>
                    <a:pt x="29" y="41"/>
                    <a:pt x="30" y="41"/>
                    <a:pt x="30" y="41"/>
                  </a:cubicBezTo>
                  <a:cubicBezTo>
                    <a:pt x="31" y="41"/>
                    <a:pt x="32" y="40"/>
                    <a:pt x="32" y="39"/>
                  </a:cubicBezTo>
                  <a:cubicBezTo>
                    <a:pt x="33" y="39"/>
                    <a:pt x="33" y="38"/>
                    <a:pt x="34" y="37"/>
                  </a:cubicBezTo>
                  <a:cubicBezTo>
                    <a:pt x="34" y="37"/>
                    <a:pt x="34" y="36"/>
                    <a:pt x="34" y="35"/>
                  </a:cubicBezTo>
                  <a:cubicBezTo>
                    <a:pt x="34" y="35"/>
                    <a:pt x="33" y="35"/>
                    <a:pt x="33" y="34"/>
                  </a:cubicBezTo>
                  <a:cubicBezTo>
                    <a:pt x="33" y="33"/>
                    <a:pt x="32" y="32"/>
                    <a:pt x="32" y="31"/>
                  </a:cubicBezTo>
                  <a:cubicBezTo>
                    <a:pt x="32" y="31"/>
                    <a:pt x="31" y="31"/>
                    <a:pt x="31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1" y="30"/>
                    <a:pt x="31" y="28"/>
                    <a:pt x="29" y="28"/>
                  </a:cubicBezTo>
                  <a:cubicBezTo>
                    <a:pt x="29" y="29"/>
                    <a:pt x="28" y="29"/>
                    <a:pt x="28" y="30"/>
                  </a:cubicBezTo>
                  <a:cubicBezTo>
                    <a:pt x="27" y="31"/>
                    <a:pt x="27" y="32"/>
                    <a:pt x="26" y="33"/>
                  </a:cubicBezTo>
                  <a:cubicBezTo>
                    <a:pt x="26" y="33"/>
                    <a:pt x="26" y="33"/>
                    <a:pt x="26" y="34"/>
                  </a:cubicBezTo>
                  <a:cubicBezTo>
                    <a:pt x="26" y="34"/>
                    <a:pt x="25" y="35"/>
                    <a:pt x="25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5"/>
                    <a:pt x="25" y="36"/>
                    <a:pt x="24" y="36"/>
                  </a:cubicBezTo>
                  <a:cubicBezTo>
                    <a:pt x="23" y="37"/>
                    <a:pt x="23" y="38"/>
                    <a:pt x="22" y="38"/>
                  </a:cubicBezTo>
                  <a:cubicBezTo>
                    <a:pt x="21" y="38"/>
                    <a:pt x="22" y="40"/>
                    <a:pt x="21" y="40"/>
                  </a:cubicBezTo>
                  <a:cubicBezTo>
                    <a:pt x="20" y="40"/>
                    <a:pt x="20" y="41"/>
                    <a:pt x="19" y="41"/>
                  </a:cubicBezTo>
                  <a:cubicBezTo>
                    <a:pt x="19" y="42"/>
                    <a:pt x="18" y="42"/>
                    <a:pt x="18" y="43"/>
                  </a:cubicBezTo>
                  <a:cubicBezTo>
                    <a:pt x="18" y="43"/>
                    <a:pt x="17" y="43"/>
                    <a:pt x="17" y="44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6" y="44"/>
                    <a:pt x="15" y="43"/>
                    <a:pt x="15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5" y="44"/>
                    <a:pt x="14" y="45"/>
                    <a:pt x="14" y="45"/>
                  </a:cubicBezTo>
                  <a:cubicBezTo>
                    <a:pt x="12" y="44"/>
                    <a:pt x="13" y="42"/>
                    <a:pt x="12" y="40"/>
                  </a:cubicBezTo>
                  <a:cubicBezTo>
                    <a:pt x="12" y="40"/>
                    <a:pt x="11" y="39"/>
                    <a:pt x="12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7"/>
                    <a:pt x="12" y="37"/>
                    <a:pt x="12" y="37"/>
                  </a:cubicBezTo>
                  <a:cubicBezTo>
                    <a:pt x="13" y="38"/>
                    <a:pt x="14" y="39"/>
                    <a:pt x="16" y="39"/>
                  </a:cubicBezTo>
                  <a:cubicBezTo>
                    <a:pt x="16" y="40"/>
                    <a:pt x="16" y="39"/>
                    <a:pt x="17" y="39"/>
                  </a:cubicBezTo>
                  <a:cubicBezTo>
                    <a:pt x="16" y="38"/>
                    <a:pt x="18" y="38"/>
                    <a:pt x="17" y="37"/>
                  </a:cubicBezTo>
                  <a:cubicBezTo>
                    <a:pt x="18" y="36"/>
                    <a:pt x="19" y="36"/>
                    <a:pt x="19" y="34"/>
                  </a:cubicBezTo>
                  <a:cubicBezTo>
                    <a:pt x="19" y="34"/>
                    <a:pt x="20" y="33"/>
                    <a:pt x="20" y="33"/>
                  </a:cubicBezTo>
                  <a:cubicBezTo>
                    <a:pt x="20" y="31"/>
                    <a:pt x="22" y="31"/>
                    <a:pt x="22" y="30"/>
                  </a:cubicBezTo>
                  <a:cubicBezTo>
                    <a:pt x="22" y="29"/>
                    <a:pt x="23" y="28"/>
                    <a:pt x="23" y="28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6"/>
                    <a:pt x="26" y="26"/>
                    <a:pt x="24" y="25"/>
                  </a:cubicBezTo>
                  <a:cubicBezTo>
                    <a:pt x="23" y="25"/>
                    <a:pt x="22" y="26"/>
                    <a:pt x="21" y="26"/>
                  </a:cubicBezTo>
                  <a:cubicBezTo>
                    <a:pt x="21" y="27"/>
                    <a:pt x="20" y="27"/>
                    <a:pt x="20" y="27"/>
                  </a:cubicBezTo>
                  <a:cubicBezTo>
                    <a:pt x="19" y="27"/>
                    <a:pt x="19" y="28"/>
                    <a:pt x="19" y="28"/>
                  </a:cubicBezTo>
                  <a:cubicBezTo>
                    <a:pt x="18" y="28"/>
                    <a:pt x="18" y="29"/>
                    <a:pt x="17" y="28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30"/>
                    <a:pt x="14" y="30"/>
                    <a:pt x="14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2" y="33"/>
                    <a:pt x="10" y="34"/>
                    <a:pt x="9" y="34"/>
                  </a:cubicBezTo>
                  <a:cubicBezTo>
                    <a:pt x="8" y="35"/>
                    <a:pt x="8" y="35"/>
                    <a:pt x="8" y="36"/>
                  </a:cubicBezTo>
                  <a:cubicBezTo>
                    <a:pt x="8" y="37"/>
                    <a:pt x="8" y="38"/>
                    <a:pt x="8" y="39"/>
                  </a:cubicBezTo>
                  <a:cubicBezTo>
                    <a:pt x="8" y="39"/>
                    <a:pt x="8" y="40"/>
                    <a:pt x="7" y="41"/>
                  </a:cubicBezTo>
                  <a:cubicBezTo>
                    <a:pt x="8" y="42"/>
                    <a:pt x="6" y="42"/>
                    <a:pt x="7" y="42"/>
                  </a:cubicBezTo>
                  <a:cubicBezTo>
                    <a:pt x="7" y="43"/>
                    <a:pt x="6" y="43"/>
                    <a:pt x="5" y="43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5" y="44"/>
                    <a:pt x="5" y="44"/>
                    <a:pt x="4" y="44"/>
                  </a:cubicBezTo>
                  <a:cubicBezTo>
                    <a:pt x="4" y="43"/>
                    <a:pt x="4" y="43"/>
                    <a:pt x="3" y="42"/>
                  </a:cubicBezTo>
                  <a:cubicBezTo>
                    <a:pt x="4" y="41"/>
                    <a:pt x="2" y="41"/>
                    <a:pt x="3" y="40"/>
                  </a:cubicBezTo>
                  <a:cubicBezTo>
                    <a:pt x="2" y="39"/>
                    <a:pt x="2" y="38"/>
                    <a:pt x="2" y="37"/>
                  </a:cubicBezTo>
                  <a:cubicBezTo>
                    <a:pt x="2" y="37"/>
                    <a:pt x="2" y="37"/>
                    <a:pt x="2" y="37"/>
                  </a:cubicBezTo>
                  <a:cubicBezTo>
                    <a:pt x="2" y="38"/>
                    <a:pt x="2" y="38"/>
                    <a:pt x="2" y="38"/>
                  </a:cubicBezTo>
                  <a:cubicBezTo>
                    <a:pt x="3" y="37"/>
                    <a:pt x="3" y="36"/>
                    <a:pt x="4" y="36"/>
                  </a:cubicBezTo>
                  <a:cubicBezTo>
                    <a:pt x="4" y="35"/>
                    <a:pt x="4" y="34"/>
                    <a:pt x="4" y="32"/>
                  </a:cubicBezTo>
                  <a:cubicBezTo>
                    <a:pt x="4" y="32"/>
                    <a:pt x="4" y="31"/>
                    <a:pt x="4" y="31"/>
                  </a:cubicBezTo>
                  <a:cubicBezTo>
                    <a:pt x="4" y="31"/>
                    <a:pt x="4" y="30"/>
                    <a:pt x="4" y="29"/>
                  </a:cubicBezTo>
                  <a:cubicBezTo>
                    <a:pt x="4" y="28"/>
                    <a:pt x="3" y="28"/>
                    <a:pt x="3" y="27"/>
                  </a:cubicBezTo>
                  <a:cubicBezTo>
                    <a:pt x="3" y="26"/>
                    <a:pt x="1" y="26"/>
                    <a:pt x="1" y="24"/>
                  </a:cubicBezTo>
                  <a:cubicBezTo>
                    <a:pt x="1" y="24"/>
                    <a:pt x="0" y="24"/>
                    <a:pt x="0" y="23"/>
                  </a:cubicBezTo>
                  <a:cubicBezTo>
                    <a:pt x="0" y="23"/>
                    <a:pt x="0" y="23"/>
                    <a:pt x="1" y="23"/>
                  </a:cubicBezTo>
                  <a:cubicBezTo>
                    <a:pt x="2" y="24"/>
                    <a:pt x="3" y="23"/>
                    <a:pt x="3" y="24"/>
                  </a:cubicBezTo>
                  <a:cubicBezTo>
                    <a:pt x="4" y="23"/>
                    <a:pt x="4" y="25"/>
                    <a:pt x="5" y="24"/>
                  </a:cubicBezTo>
                  <a:cubicBezTo>
                    <a:pt x="5" y="25"/>
                    <a:pt x="6" y="25"/>
                    <a:pt x="6" y="26"/>
                  </a:cubicBezTo>
                  <a:cubicBezTo>
                    <a:pt x="7" y="27"/>
                    <a:pt x="6" y="28"/>
                    <a:pt x="7" y="28"/>
                  </a:cubicBezTo>
                  <a:cubicBezTo>
                    <a:pt x="7" y="29"/>
                    <a:pt x="7" y="29"/>
                    <a:pt x="7" y="30"/>
                  </a:cubicBezTo>
                  <a:cubicBezTo>
                    <a:pt x="7" y="30"/>
                    <a:pt x="8" y="30"/>
                    <a:pt x="9" y="31"/>
                  </a:cubicBezTo>
                  <a:cubicBezTo>
                    <a:pt x="9" y="30"/>
                    <a:pt x="9" y="30"/>
                    <a:pt x="10" y="29"/>
                  </a:cubicBezTo>
                  <a:cubicBezTo>
                    <a:pt x="9" y="28"/>
                    <a:pt x="10" y="28"/>
                    <a:pt x="10" y="27"/>
                  </a:cubicBezTo>
                  <a:cubicBezTo>
                    <a:pt x="11" y="27"/>
                    <a:pt x="10" y="26"/>
                    <a:pt x="12" y="25"/>
                  </a:cubicBezTo>
                  <a:cubicBezTo>
                    <a:pt x="11" y="24"/>
                    <a:pt x="13" y="25"/>
                    <a:pt x="12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3"/>
                    <a:pt x="13" y="23"/>
                    <a:pt x="14" y="23"/>
                  </a:cubicBezTo>
                  <a:cubicBezTo>
                    <a:pt x="14" y="22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0"/>
                    <a:pt x="16" y="20"/>
                    <a:pt x="15" y="19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7" y="19"/>
                    <a:pt x="16" y="18"/>
                    <a:pt x="16" y="18"/>
                  </a:cubicBezTo>
                  <a:cubicBezTo>
                    <a:pt x="16" y="18"/>
                    <a:pt x="16" y="17"/>
                    <a:pt x="16" y="17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4" y="18"/>
                    <a:pt x="13" y="19"/>
                    <a:pt x="12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20"/>
                    <a:pt x="10" y="19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1"/>
                    <a:pt x="8" y="20"/>
                    <a:pt x="7" y="21"/>
                  </a:cubicBezTo>
                  <a:cubicBezTo>
                    <a:pt x="7" y="21"/>
                    <a:pt x="6" y="21"/>
                    <a:pt x="6" y="20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5" y="20"/>
                    <a:pt x="4" y="21"/>
                    <a:pt x="4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3" y="20"/>
                    <a:pt x="4" y="20"/>
                    <a:pt x="3" y="19"/>
                  </a:cubicBezTo>
                  <a:cubicBezTo>
                    <a:pt x="4" y="19"/>
                    <a:pt x="5" y="18"/>
                    <a:pt x="6" y="1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7" y="19"/>
                    <a:pt x="7" y="18"/>
                    <a:pt x="8" y="18"/>
                  </a:cubicBezTo>
                  <a:cubicBezTo>
                    <a:pt x="9" y="17"/>
                    <a:pt x="10" y="17"/>
                    <a:pt x="11" y="16"/>
                  </a:cubicBezTo>
                  <a:cubicBezTo>
                    <a:pt x="13" y="16"/>
                    <a:pt x="13" y="14"/>
                    <a:pt x="15" y="14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5" y="14"/>
                    <a:pt x="16" y="14"/>
                    <a:pt x="17" y="13"/>
                  </a:cubicBezTo>
                  <a:cubicBezTo>
                    <a:pt x="18" y="14"/>
                    <a:pt x="18" y="12"/>
                    <a:pt x="19" y="12"/>
                  </a:cubicBezTo>
                  <a:cubicBezTo>
                    <a:pt x="19" y="11"/>
                    <a:pt x="18" y="10"/>
                    <a:pt x="18" y="9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8"/>
                    <a:pt x="17" y="8"/>
                    <a:pt x="16" y="7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7"/>
                    <a:pt x="15" y="7"/>
                    <a:pt x="14" y="6"/>
                  </a:cubicBezTo>
                  <a:cubicBezTo>
                    <a:pt x="14" y="5"/>
                    <a:pt x="13" y="5"/>
                    <a:pt x="13" y="4"/>
                  </a:cubicBezTo>
                  <a:cubicBezTo>
                    <a:pt x="12" y="3"/>
                    <a:pt x="10" y="5"/>
                    <a:pt x="10" y="3"/>
                  </a:cubicBezTo>
                  <a:cubicBezTo>
                    <a:pt x="10" y="2"/>
                    <a:pt x="9" y="2"/>
                    <a:pt x="10" y="1"/>
                  </a:cubicBezTo>
                  <a:cubicBezTo>
                    <a:pt x="10" y="1"/>
                    <a:pt x="10" y="0"/>
                    <a:pt x="11" y="0"/>
                  </a:cubicBezTo>
                  <a:cubicBezTo>
                    <a:pt x="11" y="0"/>
                    <a:pt x="12" y="0"/>
                    <a:pt x="12" y="0"/>
                  </a:cubicBezTo>
                  <a:close/>
                  <a:moveTo>
                    <a:pt x="31" y="4"/>
                  </a:moveTo>
                  <a:cubicBezTo>
                    <a:pt x="31" y="4"/>
                    <a:pt x="31" y="4"/>
                    <a:pt x="31" y="4"/>
                  </a:cubicBezTo>
                  <a:cubicBezTo>
                    <a:pt x="31" y="5"/>
                    <a:pt x="32" y="4"/>
                    <a:pt x="33" y="6"/>
                  </a:cubicBezTo>
                  <a:cubicBezTo>
                    <a:pt x="33" y="6"/>
                    <a:pt x="32" y="6"/>
                    <a:pt x="32" y="7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2" y="8"/>
                    <a:pt x="33" y="10"/>
                    <a:pt x="32" y="9"/>
                  </a:cubicBezTo>
                  <a:cubicBezTo>
                    <a:pt x="31" y="9"/>
                    <a:pt x="30" y="9"/>
                    <a:pt x="30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8" y="8"/>
                    <a:pt x="29" y="7"/>
                    <a:pt x="28" y="6"/>
                  </a:cubicBezTo>
                  <a:cubicBezTo>
                    <a:pt x="28" y="5"/>
                    <a:pt x="27" y="5"/>
                    <a:pt x="27" y="4"/>
                  </a:cubicBezTo>
                  <a:cubicBezTo>
                    <a:pt x="26" y="4"/>
                    <a:pt x="25" y="4"/>
                    <a:pt x="25" y="4"/>
                  </a:cubicBezTo>
                  <a:cubicBezTo>
                    <a:pt x="26" y="4"/>
                    <a:pt x="26" y="3"/>
                    <a:pt x="27" y="3"/>
                  </a:cubicBezTo>
                  <a:cubicBezTo>
                    <a:pt x="28" y="4"/>
                    <a:pt x="27" y="3"/>
                    <a:pt x="28" y="3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4"/>
                    <a:pt x="29" y="4"/>
                    <a:pt x="29" y="4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30" y="3"/>
                    <a:pt x="30" y="4"/>
                    <a:pt x="31" y="4"/>
                  </a:cubicBezTo>
                  <a:close/>
                  <a:moveTo>
                    <a:pt x="25" y="19"/>
                  </a:moveTo>
                  <a:cubicBezTo>
                    <a:pt x="25" y="19"/>
                    <a:pt x="25" y="19"/>
                    <a:pt x="25" y="19"/>
                  </a:cubicBezTo>
                  <a:cubicBezTo>
                    <a:pt x="25" y="20"/>
                    <a:pt x="26" y="20"/>
                    <a:pt x="26" y="21"/>
                  </a:cubicBezTo>
                  <a:cubicBezTo>
                    <a:pt x="25" y="21"/>
                    <a:pt x="24" y="22"/>
                    <a:pt x="24" y="22"/>
                  </a:cubicBezTo>
                  <a:cubicBezTo>
                    <a:pt x="23" y="22"/>
                    <a:pt x="23" y="23"/>
                    <a:pt x="21" y="23"/>
                  </a:cubicBezTo>
                  <a:cubicBezTo>
                    <a:pt x="21" y="24"/>
                    <a:pt x="19" y="24"/>
                    <a:pt x="18" y="25"/>
                  </a:cubicBezTo>
                  <a:cubicBezTo>
                    <a:pt x="18" y="25"/>
                    <a:pt x="17" y="25"/>
                    <a:pt x="18" y="24"/>
                  </a:cubicBezTo>
                  <a:cubicBezTo>
                    <a:pt x="18" y="24"/>
                    <a:pt x="18" y="24"/>
                    <a:pt x="18" y="23"/>
                  </a:cubicBezTo>
                  <a:cubicBezTo>
                    <a:pt x="19" y="22"/>
                    <a:pt x="20" y="21"/>
                    <a:pt x="21" y="20"/>
                  </a:cubicBezTo>
                  <a:cubicBezTo>
                    <a:pt x="21" y="19"/>
                    <a:pt x="23" y="18"/>
                    <a:pt x="23" y="17"/>
                  </a:cubicBezTo>
                  <a:cubicBezTo>
                    <a:pt x="24" y="17"/>
                    <a:pt x="24" y="19"/>
                    <a:pt x="25" y="19"/>
                  </a:cubicBezTo>
                  <a:close/>
                  <a:moveTo>
                    <a:pt x="12" y="24"/>
                  </a:moveTo>
                  <a:cubicBezTo>
                    <a:pt x="12" y="24"/>
                    <a:pt x="12" y="24"/>
                    <a:pt x="12" y="24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4"/>
                    <a:pt x="12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13"/>
            <p:cNvSpPr>
              <a:spLocks noEditPoints="1"/>
            </p:cNvSpPr>
            <p:nvPr/>
          </p:nvSpPr>
          <p:spPr bwMode="auto">
            <a:xfrm>
              <a:off x="4541" y="4120"/>
              <a:ext cx="145" cy="158"/>
            </a:xfrm>
            <a:custGeom>
              <a:avLst/>
              <a:gdLst>
                <a:gd name="T0" fmla="*/ 35 w 56"/>
                <a:gd name="T1" fmla="*/ 2 h 59"/>
                <a:gd name="T2" fmla="*/ 37 w 56"/>
                <a:gd name="T3" fmla="*/ 6 h 59"/>
                <a:gd name="T4" fmla="*/ 35 w 56"/>
                <a:gd name="T5" fmla="*/ 10 h 59"/>
                <a:gd name="T6" fmla="*/ 28 w 56"/>
                <a:gd name="T7" fmla="*/ 12 h 59"/>
                <a:gd name="T8" fmla="*/ 25 w 56"/>
                <a:gd name="T9" fmla="*/ 8 h 59"/>
                <a:gd name="T10" fmla="*/ 19 w 56"/>
                <a:gd name="T11" fmla="*/ 3 h 59"/>
                <a:gd name="T12" fmla="*/ 20 w 56"/>
                <a:gd name="T13" fmla="*/ 0 h 59"/>
                <a:gd name="T14" fmla="*/ 27 w 56"/>
                <a:gd name="T15" fmla="*/ 1 h 59"/>
                <a:gd name="T16" fmla="*/ 43 w 56"/>
                <a:gd name="T17" fmla="*/ 18 h 59"/>
                <a:gd name="T18" fmla="*/ 48 w 56"/>
                <a:gd name="T19" fmla="*/ 21 h 59"/>
                <a:gd name="T20" fmla="*/ 47 w 56"/>
                <a:gd name="T21" fmla="*/ 25 h 59"/>
                <a:gd name="T22" fmla="*/ 43 w 56"/>
                <a:gd name="T23" fmla="*/ 26 h 59"/>
                <a:gd name="T24" fmla="*/ 39 w 56"/>
                <a:gd name="T25" fmla="*/ 25 h 59"/>
                <a:gd name="T26" fmla="*/ 34 w 56"/>
                <a:gd name="T27" fmla="*/ 26 h 59"/>
                <a:gd name="T28" fmla="*/ 28 w 56"/>
                <a:gd name="T29" fmla="*/ 27 h 59"/>
                <a:gd name="T30" fmla="*/ 23 w 56"/>
                <a:gd name="T31" fmla="*/ 28 h 59"/>
                <a:gd name="T32" fmla="*/ 15 w 56"/>
                <a:gd name="T33" fmla="*/ 27 h 59"/>
                <a:gd name="T34" fmla="*/ 8 w 56"/>
                <a:gd name="T35" fmla="*/ 23 h 59"/>
                <a:gd name="T36" fmla="*/ 20 w 56"/>
                <a:gd name="T37" fmla="*/ 21 h 59"/>
                <a:gd name="T38" fmla="*/ 29 w 56"/>
                <a:gd name="T39" fmla="*/ 20 h 59"/>
                <a:gd name="T40" fmla="*/ 32 w 56"/>
                <a:gd name="T41" fmla="*/ 20 h 59"/>
                <a:gd name="T42" fmla="*/ 39 w 56"/>
                <a:gd name="T43" fmla="*/ 19 h 59"/>
                <a:gd name="T44" fmla="*/ 42 w 56"/>
                <a:gd name="T45" fmla="*/ 18 h 59"/>
                <a:gd name="T46" fmla="*/ 44 w 56"/>
                <a:gd name="T47" fmla="*/ 33 h 59"/>
                <a:gd name="T48" fmla="*/ 39 w 56"/>
                <a:gd name="T49" fmla="*/ 39 h 59"/>
                <a:gd name="T50" fmla="*/ 34 w 56"/>
                <a:gd name="T51" fmla="*/ 43 h 59"/>
                <a:gd name="T52" fmla="*/ 34 w 56"/>
                <a:gd name="T53" fmla="*/ 44 h 59"/>
                <a:gd name="T54" fmla="*/ 30 w 56"/>
                <a:gd name="T55" fmla="*/ 44 h 59"/>
                <a:gd name="T56" fmla="*/ 35 w 56"/>
                <a:gd name="T57" fmla="*/ 36 h 59"/>
                <a:gd name="T58" fmla="*/ 38 w 56"/>
                <a:gd name="T59" fmla="*/ 30 h 59"/>
                <a:gd name="T60" fmla="*/ 23 w 56"/>
                <a:gd name="T61" fmla="*/ 36 h 59"/>
                <a:gd name="T62" fmla="*/ 28 w 56"/>
                <a:gd name="T63" fmla="*/ 35 h 59"/>
                <a:gd name="T64" fmla="*/ 25 w 56"/>
                <a:gd name="T65" fmla="*/ 40 h 59"/>
                <a:gd name="T66" fmla="*/ 22 w 56"/>
                <a:gd name="T67" fmla="*/ 45 h 59"/>
                <a:gd name="T68" fmla="*/ 21 w 56"/>
                <a:gd name="T69" fmla="*/ 45 h 59"/>
                <a:gd name="T70" fmla="*/ 17 w 56"/>
                <a:gd name="T71" fmla="*/ 43 h 59"/>
                <a:gd name="T72" fmla="*/ 14 w 56"/>
                <a:gd name="T73" fmla="*/ 42 h 59"/>
                <a:gd name="T74" fmla="*/ 19 w 56"/>
                <a:gd name="T75" fmla="*/ 35 h 59"/>
                <a:gd name="T76" fmla="*/ 24 w 56"/>
                <a:gd name="T77" fmla="*/ 31 h 59"/>
                <a:gd name="T78" fmla="*/ 34 w 56"/>
                <a:gd name="T79" fmla="*/ 42 h 59"/>
                <a:gd name="T80" fmla="*/ 54 w 56"/>
                <a:gd name="T81" fmla="*/ 48 h 59"/>
                <a:gd name="T82" fmla="*/ 56 w 56"/>
                <a:gd name="T83" fmla="*/ 50 h 59"/>
                <a:gd name="T84" fmla="*/ 55 w 56"/>
                <a:gd name="T85" fmla="*/ 52 h 59"/>
                <a:gd name="T86" fmla="*/ 51 w 56"/>
                <a:gd name="T87" fmla="*/ 52 h 59"/>
                <a:gd name="T88" fmla="*/ 48 w 56"/>
                <a:gd name="T89" fmla="*/ 52 h 59"/>
                <a:gd name="T90" fmla="*/ 45 w 56"/>
                <a:gd name="T91" fmla="*/ 53 h 59"/>
                <a:gd name="T92" fmla="*/ 35 w 56"/>
                <a:gd name="T93" fmla="*/ 53 h 59"/>
                <a:gd name="T94" fmla="*/ 26 w 56"/>
                <a:gd name="T95" fmla="*/ 54 h 59"/>
                <a:gd name="T96" fmla="*/ 24 w 56"/>
                <a:gd name="T97" fmla="*/ 55 h 59"/>
                <a:gd name="T98" fmla="*/ 17 w 56"/>
                <a:gd name="T99" fmla="*/ 56 h 59"/>
                <a:gd name="T100" fmla="*/ 11 w 56"/>
                <a:gd name="T101" fmla="*/ 58 h 59"/>
                <a:gd name="T102" fmla="*/ 6 w 56"/>
                <a:gd name="T103" fmla="*/ 57 h 59"/>
                <a:gd name="T104" fmla="*/ 1 w 56"/>
                <a:gd name="T105" fmla="*/ 55 h 59"/>
                <a:gd name="T106" fmla="*/ 4 w 56"/>
                <a:gd name="T107" fmla="*/ 52 h 59"/>
                <a:gd name="T108" fmla="*/ 10 w 56"/>
                <a:gd name="T109" fmla="*/ 52 h 59"/>
                <a:gd name="T110" fmla="*/ 16 w 56"/>
                <a:gd name="T111" fmla="*/ 50 h 59"/>
                <a:gd name="T112" fmla="*/ 23 w 56"/>
                <a:gd name="T113" fmla="*/ 49 h 59"/>
                <a:gd name="T114" fmla="*/ 30 w 56"/>
                <a:gd name="T115" fmla="*/ 48 h 59"/>
                <a:gd name="T116" fmla="*/ 39 w 56"/>
                <a:gd name="T117" fmla="*/ 47 h 59"/>
                <a:gd name="T118" fmla="*/ 47 w 56"/>
                <a:gd name="T119" fmla="*/ 46 h 59"/>
                <a:gd name="T120" fmla="*/ 11 w 56"/>
                <a:gd name="T121" fmla="*/ 5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6" h="59">
                  <a:moveTo>
                    <a:pt x="29" y="1"/>
                  </a:moveTo>
                  <a:cubicBezTo>
                    <a:pt x="30" y="0"/>
                    <a:pt x="32" y="0"/>
                    <a:pt x="32" y="1"/>
                  </a:cubicBezTo>
                  <a:cubicBezTo>
                    <a:pt x="33" y="1"/>
                    <a:pt x="33" y="0"/>
                    <a:pt x="33" y="1"/>
                  </a:cubicBezTo>
                  <a:cubicBezTo>
                    <a:pt x="34" y="1"/>
                    <a:pt x="34" y="2"/>
                    <a:pt x="35" y="2"/>
                  </a:cubicBezTo>
                  <a:cubicBezTo>
                    <a:pt x="35" y="3"/>
                    <a:pt x="35" y="3"/>
                    <a:pt x="36" y="4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36" y="5"/>
                    <a:pt x="37" y="6"/>
                    <a:pt x="37" y="7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36" y="7"/>
                    <a:pt x="38" y="8"/>
                    <a:pt x="36" y="8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5" y="8"/>
                    <a:pt x="36" y="10"/>
                    <a:pt x="35" y="10"/>
                  </a:cubicBezTo>
                  <a:cubicBezTo>
                    <a:pt x="34" y="11"/>
                    <a:pt x="33" y="11"/>
                    <a:pt x="32" y="11"/>
                  </a:cubicBezTo>
                  <a:cubicBezTo>
                    <a:pt x="31" y="12"/>
                    <a:pt x="31" y="13"/>
                    <a:pt x="30" y="13"/>
                  </a:cubicBezTo>
                  <a:cubicBezTo>
                    <a:pt x="29" y="13"/>
                    <a:pt x="29" y="14"/>
                    <a:pt x="28" y="13"/>
                  </a:cubicBezTo>
                  <a:cubicBezTo>
                    <a:pt x="27" y="13"/>
                    <a:pt x="28" y="12"/>
                    <a:pt x="28" y="12"/>
                  </a:cubicBezTo>
                  <a:cubicBezTo>
                    <a:pt x="28" y="11"/>
                    <a:pt x="30" y="10"/>
                    <a:pt x="28" y="9"/>
                  </a:cubicBezTo>
                  <a:cubicBezTo>
                    <a:pt x="28" y="9"/>
                    <a:pt x="28" y="7"/>
                    <a:pt x="27" y="8"/>
                  </a:cubicBezTo>
                  <a:cubicBezTo>
                    <a:pt x="27" y="8"/>
                    <a:pt x="26" y="8"/>
                    <a:pt x="25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8"/>
                    <a:pt x="24" y="7"/>
                    <a:pt x="23" y="7"/>
                  </a:cubicBezTo>
                  <a:cubicBezTo>
                    <a:pt x="22" y="7"/>
                    <a:pt x="22" y="7"/>
                    <a:pt x="21" y="7"/>
                  </a:cubicBezTo>
                  <a:cubicBezTo>
                    <a:pt x="21" y="6"/>
                    <a:pt x="20" y="6"/>
                    <a:pt x="20" y="6"/>
                  </a:cubicBezTo>
                  <a:cubicBezTo>
                    <a:pt x="19" y="5"/>
                    <a:pt x="20" y="4"/>
                    <a:pt x="19" y="3"/>
                  </a:cubicBezTo>
                  <a:cubicBezTo>
                    <a:pt x="19" y="3"/>
                    <a:pt x="19" y="3"/>
                    <a:pt x="18" y="3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9" y="1"/>
                    <a:pt x="20" y="1"/>
                    <a:pt x="20" y="0"/>
                  </a:cubicBezTo>
                  <a:cubicBezTo>
                    <a:pt x="21" y="0"/>
                    <a:pt x="21" y="1"/>
                    <a:pt x="22" y="0"/>
                  </a:cubicBezTo>
                  <a:cubicBezTo>
                    <a:pt x="23" y="0"/>
                    <a:pt x="24" y="0"/>
                    <a:pt x="25" y="1"/>
                  </a:cubicBezTo>
                  <a:cubicBezTo>
                    <a:pt x="25" y="1"/>
                    <a:pt x="25" y="0"/>
                    <a:pt x="25" y="0"/>
                  </a:cubicBezTo>
                  <a:cubicBezTo>
                    <a:pt x="26" y="1"/>
                    <a:pt x="26" y="1"/>
                    <a:pt x="27" y="1"/>
                  </a:cubicBezTo>
                  <a:cubicBezTo>
                    <a:pt x="28" y="1"/>
                    <a:pt x="28" y="1"/>
                    <a:pt x="29" y="0"/>
                  </a:cubicBezTo>
                  <a:lnTo>
                    <a:pt x="29" y="1"/>
                  </a:lnTo>
                  <a:close/>
                  <a:moveTo>
                    <a:pt x="43" y="18"/>
                  </a:moveTo>
                  <a:cubicBezTo>
                    <a:pt x="43" y="18"/>
                    <a:pt x="43" y="18"/>
                    <a:pt x="43" y="18"/>
                  </a:cubicBezTo>
                  <a:cubicBezTo>
                    <a:pt x="44" y="19"/>
                    <a:pt x="44" y="18"/>
                    <a:pt x="45" y="18"/>
                  </a:cubicBezTo>
                  <a:cubicBezTo>
                    <a:pt x="45" y="18"/>
                    <a:pt x="46" y="19"/>
                    <a:pt x="46" y="18"/>
                  </a:cubicBezTo>
                  <a:cubicBezTo>
                    <a:pt x="47" y="19"/>
                    <a:pt x="45" y="20"/>
                    <a:pt x="46" y="20"/>
                  </a:cubicBezTo>
                  <a:cubicBezTo>
                    <a:pt x="47" y="20"/>
                    <a:pt x="48" y="20"/>
                    <a:pt x="48" y="21"/>
                  </a:cubicBezTo>
                  <a:cubicBezTo>
                    <a:pt x="48" y="21"/>
                    <a:pt x="50" y="22"/>
                    <a:pt x="49" y="22"/>
                  </a:cubicBezTo>
                  <a:cubicBezTo>
                    <a:pt x="50" y="23"/>
                    <a:pt x="49" y="24"/>
                    <a:pt x="50" y="24"/>
                  </a:cubicBezTo>
                  <a:cubicBezTo>
                    <a:pt x="50" y="25"/>
                    <a:pt x="50" y="25"/>
                    <a:pt x="49" y="25"/>
                  </a:cubicBezTo>
                  <a:cubicBezTo>
                    <a:pt x="48" y="24"/>
                    <a:pt x="48" y="26"/>
                    <a:pt x="47" y="25"/>
                  </a:cubicBezTo>
                  <a:cubicBezTo>
                    <a:pt x="46" y="25"/>
                    <a:pt x="46" y="25"/>
                    <a:pt x="46" y="25"/>
                  </a:cubicBezTo>
                  <a:cubicBezTo>
                    <a:pt x="46" y="25"/>
                    <a:pt x="45" y="25"/>
                    <a:pt x="44" y="26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3" y="26"/>
                    <a:pt x="43" y="26"/>
                    <a:pt x="43" y="26"/>
                  </a:cubicBezTo>
                  <a:cubicBezTo>
                    <a:pt x="43" y="25"/>
                    <a:pt x="42" y="25"/>
                    <a:pt x="41" y="25"/>
                  </a:cubicBezTo>
                  <a:cubicBezTo>
                    <a:pt x="41" y="25"/>
                    <a:pt x="40" y="25"/>
                    <a:pt x="40" y="25"/>
                  </a:cubicBezTo>
                  <a:cubicBezTo>
                    <a:pt x="40" y="25"/>
                    <a:pt x="40" y="25"/>
                    <a:pt x="40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7" y="25"/>
                    <a:pt x="36" y="26"/>
                    <a:pt x="35" y="25"/>
                  </a:cubicBezTo>
                  <a:cubicBezTo>
                    <a:pt x="35" y="26"/>
                    <a:pt x="34" y="26"/>
                    <a:pt x="34" y="26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33" y="25"/>
                    <a:pt x="32" y="26"/>
                    <a:pt x="32" y="26"/>
                  </a:cubicBezTo>
                  <a:cubicBezTo>
                    <a:pt x="31" y="26"/>
                    <a:pt x="30" y="26"/>
                    <a:pt x="29" y="26"/>
                  </a:cubicBezTo>
                  <a:cubicBezTo>
                    <a:pt x="29" y="26"/>
                    <a:pt x="28" y="26"/>
                    <a:pt x="28" y="27"/>
                  </a:cubicBezTo>
                  <a:cubicBezTo>
                    <a:pt x="27" y="27"/>
                    <a:pt x="26" y="27"/>
                    <a:pt x="26" y="26"/>
                  </a:cubicBezTo>
                  <a:cubicBezTo>
                    <a:pt x="26" y="26"/>
                    <a:pt x="26" y="27"/>
                    <a:pt x="25" y="27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24" y="27"/>
                    <a:pt x="24" y="27"/>
                    <a:pt x="23" y="28"/>
                  </a:cubicBezTo>
                  <a:cubicBezTo>
                    <a:pt x="23" y="27"/>
                    <a:pt x="22" y="27"/>
                    <a:pt x="21" y="28"/>
                  </a:cubicBezTo>
                  <a:cubicBezTo>
                    <a:pt x="20" y="27"/>
                    <a:pt x="20" y="28"/>
                    <a:pt x="18" y="28"/>
                  </a:cubicBezTo>
                  <a:cubicBezTo>
                    <a:pt x="18" y="28"/>
                    <a:pt x="18" y="29"/>
                    <a:pt x="17" y="28"/>
                  </a:cubicBezTo>
                  <a:cubicBezTo>
                    <a:pt x="17" y="28"/>
                    <a:pt x="15" y="28"/>
                    <a:pt x="15" y="27"/>
                  </a:cubicBezTo>
                  <a:cubicBezTo>
                    <a:pt x="14" y="27"/>
                    <a:pt x="12" y="27"/>
                    <a:pt x="12" y="26"/>
                  </a:cubicBezTo>
                  <a:cubicBezTo>
                    <a:pt x="11" y="25"/>
                    <a:pt x="10" y="25"/>
                    <a:pt x="9" y="24"/>
                  </a:cubicBezTo>
                  <a:cubicBezTo>
                    <a:pt x="10" y="24"/>
                    <a:pt x="9" y="24"/>
                    <a:pt x="9" y="23"/>
                  </a:cubicBezTo>
                  <a:cubicBezTo>
                    <a:pt x="9" y="24"/>
                    <a:pt x="8" y="23"/>
                    <a:pt x="8" y="23"/>
                  </a:cubicBezTo>
                  <a:cubicBezTo>
                    <a:pt x="8" y="22"/>
                    <a:pt x="9" y="23"/>
                    <a:pt x="9" y="22"/>
                  </a:cubicBezTo>
                  <a:cubicBezTo>
                    <a:pt x="11" y="22"/>
                    <a:pt x="14" y="22"/>
                    <a:pt x="16" y="21"/>
                  </a:cubicBezTo>
                  <a:cubicBezTo>
                    <a:pt x="17" y="21"/>
                    <a:pt x="18" y="21"/>
                    <a:pt x="18" y="21"/>
                  </a:cubicBezTo>
                  <a:cubicBezTo>
                    <a:pt x="19" y="21"/>
                    <a:pt x="19" y="21"/>
                    <a:pt x="20" y="21"/>
                  </a:cubicBezTo>
                  <a:cubicBezTo>
                    <a:pt x="21" y="21"/>
                    <a:pt x="22" y="21"/>
                    <a:pt x="22" y="21"/>
                  </a:cubicBezTo>
                  <a:cubicBezTo>
                    <a:pt x="23" y="21"/>
                    <a:pt x="23" y="20"/>
                    <a:pt x="24" y="20"/>
                  </a:cubicBezTo>
                  <a:cubicBezTo>
                    <a:pt x="25" y="20"/>
                    <a:pt x="26" y="21"/>
                    <a:pt x="26" y="20"/>
                  </a:cubicBezTo>
                  <a:cubicBezTo>
                    <a:pt x="27" y="21"/>
                    <a:pt x="28" y="20"/>
                    <a:pt x="29" y="20"/>
                  </a:cubicBezTo>
                  <a:cubicBezTo>
                    <a:pt x="29" y="20"/>
                    <a:pt x="30" y="20"/>
                    <a:pt x="31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19"/>
                    <a:pt x="34" y="20"/>
                    <a:pt x="35" y="19"/>
                  </a:cubicBezTo>
                  <a:cubicBezTo>
                    <a:pt x="36" y="20"/>
                    <a:pt x="36" y="19"/>
                    <a:pt x="38" y="19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40" y="19"/>
                    <a:pt x="39" y="18"/>
                    <a:pt x="40" y="18"/>
                  </a:cubicBezTo>
                  <a:cubicBezTo>
                    <a:pt x="41" y="19"/>
                    <a:pt x="42" y="18"/>
                    <a:pt x="42" y="18"/>
                  </a:cubicBezTo>
                  <a:lnTo>
                    <a:pt x="43" y="18"/>
                  </a:lnTo>
                  <a:close/>
                  <a:moveTo>
                    <a:pt x="41" y="31"/>
                  </a:moveTo>
                  <a:cubicBezTo>
                    <a:pt x="41" y="31"/>
                    <a:pt x="41" y="31"/>
                    <a:pt x="42" y="31"/>
                  </a:cubicBezTo>
                  <a:cubicBezTo>
                    <a:pt x="42" y="32"/>
                    <a:pt x="43" y="32"/>
                    <a:pt x="44" y="33"/>
                  </a:cubicBezTo>
                  <a:cubicBezTo>
                    <a:pt x="44" y="33"/>
                    <a:pt x="44" y="33"/>
                    <a:pt x="44" y="33"/>
                  </a:cubicBezTo>
                  <a:cubicBezTo>
                    <a:pt x="44" y="33"/>
                    <a:pt x="44" y="34"/>
                    <a:pt x="44" y="34"/>
                  </a:cubicBezTo>
                  <a:cubicBezTo>
                    <a:pt x="43" y="35"/>
                    <a:pt x="43" y="36"/>
                    <a:pt x="42" y="37"/>
                  </a:cubicBezTo>
                  <a:cubicBezTo>
                    <a:pt x="41" y="38"/>
                    <a:pt x="40" y="39"/>
                    <a:pt x="39" y="39"/>
                  </a:cubicBezTo>
                  <a:cubicBezTo>
                    <a:pt x="38" y="40"/>
                    <a:pt x="37" y="41"/>
                    <a:pt x="37" y="42"/>
                  </a:cubicBezTo>
                  <a:cubicBezTo>
                    <a:pt x="36" y="42"/>
                    <a:pt x="36" y="43"/>
                    <a:pt x="35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4" y="43"/>
                    <a:pt x="34" y="44"/>
                  </a:cubicBezTo>
                  <a:cubicBezTo>
                    <a:pt x="33" y="44"/>
                    <a:pt x="32" y="45"/>
                    <a:pt x="31" y="45"/>
                  </a:cubicBezTo>
                  <a:cubicBezTo>
                    <a:pt x="31" y="46"/>
                    <a:pt x="30" y="46"/>
                    <a:pt x="29" y="47"/>
                  </a:cubicBezTo>
                  <a:cubicBezTo>
                    <a:pt x="29" y="47"/>
                    <a:pt x="28" y="46"/>
                    <a:pt x="29" y="46"/>
                  </a:cubicBezTo>
                  <a:cubicBezTo>
                    <a:pt x="28" y="45"/>
                    <a:pt x="30" y="45"/>
                    <a:pt x="30" y="44"/>
                  </a:cubicBezTo>
                  <a:cubicBezTo>
                    <a:pt x="31" y="44"/>
                    <a:pt x="30" y="43"/>
                    <a:pt x="32" y="42"/>
                  </a:cubicBezTo>
                  <a:cubicBezTo>
                    <a:pt x="32" y="42"/>
                    <a:pt x="33" y="41"/>
                    <a:pt x="33" y="40"/>
                  </a:cubicBezTo>
                  <a:cubicBezTo>
                    <a:pt x="33" y="40"/>
                    <a:pt x="33" y="39"/>
                    <a:pt x="34" y="38"/>
                  </a:cubicBezTo>
                  <a:cubicBezTo>
                    <a:pt x="34" y="37"/>
                    <a:pt x="35" y="37"/>
                    <a:pt x="35" y="36"/>
                  </a:cubicBezTo>
                  <a:cubicBezTo>
                    <a:pt x="36" y="36"/>
                    <a:pt x="37" y="35"/>
                    <a:pt x="36" y="34"/>
                  </a:cubicBezTo>
                  <a:cubicBezTo>
                    <a:pt x="37" y="34"/>
                    <a:pt x="37" y="33"/>
                    <a:pt x="37" y="33"/>
                  </a:cubicBezTo>
                  <a:cubicBezTo>
                    <a:pt x="37" y="32"/>
                    <a:pt x="39" y="31"/>
                    <a:pt x="38" y="31"/>
                  </a:cubicBezTo>
                  <a:cubicBezTo>
                    <a:pt x="38" y="31"/>
                    <a:pt x="38" y="30"/>
                    <a:pt x="38" y="30"/>
                  </a:cubicBezTo>
                  <a:cubicBezTo>
                    <a:pt x="39" y="30"/>
                    <a:pt x="40" y="30"/>
                    <a:pt x="41" y="31"/>
                  </a:cubicBezTo>
                  <a:close/>
                  <a:moveTo>
                    <a:pt x="26" y="30"/>
                  </a:moveTo>
                  <a:cubicBezTo>
                    <a:pt x="25" y="31"/>
                    <a:pt x="25" y="33"/>
                    <a:pt x="24" y="33"/>
                  </a:cubicBezTo>
                  <a:cubicBezTo>
                    <a:pt x="24" y="34"/>
                    <a:pt x="23" y="35"/>
                    <a:pt x="23" y="36"/>
                  </a:cubicBezTo>
                  <a:cubicBezTo>
                    <a:pt x="23" y="37"/>
                    <a:pt x="23" y="38"/>
                    <a:pt x="24" y="38"/>
                  </a:cubicBezTo>
                  <a:cubicBezTo>
                    <a:pt x="25" y="38"/>
                    <a:pt x="26" y="38"/>
                    <a:pt x="26" y="37"/>
                  </a:cubicBezTo>
                  <a:cubicBezTo>
                    <a:pt x="27" y="37"/>
                    <a:pt x="27" y="36"/>
                    <a:pt x="28" y="36"/>
                  </a:cubicBezTo>
                  <a:cubicBezTo>
                    <a:pt x="28" y="35"/>
                    <a:pt x="28" y="35"/>
                    <a:pt x="28" y="35"/>
                  </a:cubicBezTo>
                  <a:cubicBezTo>
                    <a:pt x="29" y="35"/>
                    <a:pt x="28" y="36"/>
                    <a:pt x="28" y="36"/>
                  </a:cubicBezTo>
                  <a:cubicBezTo>
                    <a:pt x="27" y="36"/>
                    <a:pt x="28" y="38"/>
                    <a:pt x="27" y="37"/>
                  </a:cubicBezTo>
                  <a:cubicBezTo>
                    <a:pt x="26" y="38"/>
                    <a:pt x="25" y="39"/>
                    <a:pt x="26" y="4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4" y="41"/>
                    <a:pt x="25" y="42"/>
                    <a:pt x="24" y="42"/>
                  </a:cubicBezTo>
                  <a:cubicBezTo>
                    <a:pt x="24" y="43"/>
                    <a:pt x="23" y="43"/>
                    <a:pt x="23" y="44"/>
                  </a:cubicBezTo>
                  <a:cubicBezTo>
                    <a:pt x="22" y="44"/>
                    <a:pt x="23" y="45"/>
                    <a:pt x="22" y="45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0" y="45"/>
                    <a:pt x="20" y="45"/>
                    <a:pt x="20" y="45"/>
                  </a:cubicBezTo>
                  <a:cubicBezTo>
                    <a:pt x="20" y="44"/>
                    <a:pt x="20" y="44"/>
                    <a:pt x="20" y="44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9" y="43"/>
                    <a:pt x="18" y="44"/>
                    <a:pt x="17" y="43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7" y="42"/>
                    <a:pt x="16" y="43"/>
                    <a:pt x="15" y="42"/>
                  </a:cubicBezTo>
                  <a:cubicBezTo>
                    <a:pt x="15" y="43"/>
                    <a:pt x="15" y="43"/>
                    <a:pt x="15" y="43"/>
                  </a:cubicBezTo>
                  <a:cubicBezTo>
                    <a:pt x="14" y="43"/>
                    <a:pt x="15" y="42"/>
                    <a:pt x="14" y="42"/>
                  </a:cubicBezTo>
                  <a:cubicBezTo>
                    <a:pt x="14" y="41"/>
                    <a:pt x="13" y="40"/>
                    <a:pt x="14" y="40"/>
                  </a:cubicBezTo>
                  <a:cubicBezTo>
                    <a:pt x="15" y="40"/>
                    <a:pt x="16" y="39"/>
                    <a:pt x="16" y="39"/>
                  </a:cubicBezTo>
                  <a:cubicBezTo>
                    <a:pt x="16" y="37"/>
                    <a:pt x="17" y="37"/>
                    <a:pt x="18" y="36"/>
                  </a:cubicBezTo>
                  <a:cubicBezTo>
                    <a:pt x="19" y="36"/>
                    <a:pt x="18" y="35"/>
                    <a:pt x="19" y="35"/>
                  </a:cubicBezTo>
                  <a:cubicBezTo>
                    <a:pt x="20" y="34"/>
                    <a:pt x="21" y="35"/>
                    <a:pt x="21" y="34"/>
                  </a:cubicBezTo>
                  <a:cubicBezTo>
                    <a:pt x="21" y="33"/>
                    <a:pt x="21" y="33"/>
                    <a:pt x="22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3" y="32"/>
                    <a:pt x="24" y="32"/>
                    <a:pt x="24" y="31"/>
                  </a:cubicBezTo>
                  <a:cubicBezTo>
                    <a:pt x="25" y="31"/>
                    <a:pt x="25" y="30"/>
                    <a:pt x="26" y="30"/>
                  </a:cubicBezTo>
                  <a:close/>
                  <a:moveTo>
                    <a:pt x="35" y="42"/>
                  </a:moveTo>
                  <a:cubicBezTo>
                    <a:pt x="34" y="42"/>
                    <a:pt x="34" y="42"/>
                    <a:pt x="34" y="42"/>
                  </a:cubicBezTo>
                  <a:cubicBezTo>
                    <a:pt x="34" y="42"/>
                    <a:pt x="34" y="42"/>
                    <a:pt x="34" y="42"/>
                  </a:cubicBezTo>
                  <a:cubicBezTo>
                    <a:pt x="34" y="42"/>
                    <a:pt x="35" y="42"/>
                    <a:pt x="35" y="42"/>
                  </a:cubicBezTo>
                  <a:close/>
                  <a:moveTo>
                    <a:pt x="51" y="47"/>
                  </a:moveTo>
                  <a:cubicBezTo>
                    <a:pt x="52" y="46"/>
                    <a:pt x="53" y="47"/>
                    <a:pt x="53" y="46"/>
                  </a:cubicBezTo>
                  <a:cubicBezTo>
                    <a:pt x="53" y="47"/>
                    <a:pt x="54" y="47"/>
                    <a:pt x="54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4" y="48"/>
                    <a:pt x="55" y="49"/>
                    <a:pt x="54" y="49"/>
                  </a:cubicBezTo>
                  <a:cubicBezTo>
                    <a:pt x="55" y="49"/>
                    <a:pt x="55" y="50"/>
                    <a:pt x="56" y="50"/>
                  </a:cubicBezTo>
                  <a:cubicBezTo>
                    <a:pt x="56" y="50"/>
                    <a:pt x="56" y="51"/>
                    <a:pt x="55" y="51"/>
                  </a:cubicBezTo>
                  <a:cubicBezTo>
                    <a:pt x="56" y="51"/>
                    <a:pt x="56" y="52"/>
                    <a:pt x="56" y="52"/>
                  </a:cubicBezTo>
                  <a:cubicBezTo>
                    <a:pt x="56" y="53"/>
                    <a:pt x="55" y="53"/>
                    <a:pt x="55" y="53"/>
                  </a:cubicBezTo>
                  <a:cubicBezTo>
                    <a:pt x="55" y="52"/>
                    <a:pt x="55" y="52"/>
                    <a:pt x="55" y="52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3" y="53"/>
                    <a:pt x="52" y="52"/>
                    <a:pt x="52" y="53"/>
                  </a:cubicBezTo>
                  <a:cubicBezTo>
                    <a:pt x="51" y="52"/>
                    <a:pt x="51" y="52"/>
                    <a:pt x="51" y="52"/>
                  </a:cubicBezTo>
                  <a:cubicBezTo>
                    <a:pt x="51" y="53"/>
                    <a:pt x="50" y="52"/>
                    <a:pt x="49" y="52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8" y="52"/>
                    <a:pt x="47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5" y="53"/>
                    <a:pt x="45" y="53"/>
                    <a:pt x="45" y="53"/>
                  </a:cubicBezTo>
                  <a:cubicBezTo>
                    <a:pt x="45" y="53"/>
                    <a:pt x="44" y="52"/>
                    <a:pt x="43" y="53"/>
                  </a:cubicBezTo>
                  <a:cubicBezTo>
                    <a:pt x="42" y="53"/>
                    <a:pt x="41" y="53"/>
                    <a:pt x="40" y="53"/>
                  </a:cubicBezTo>
                  <a:cubicBezTo>
                    <a:pt x="40" y="53"/>
                    <a:pt x="39" y="53"/>
                    <a:pt x="39" y="53"/>
                  </a:cubicBezTo>
                  <a:cubicBezTo>
                    <a:pt x="37" y="53"/>
                    <a:pt x="36" y="54"/>
                    <a:pt x="35" y="53"/>
                  </a:cubicBezTo>
                  <a:cubicBezTo>
                    <a:pt x="34" y="54"/>
                    <a:pt x="33" y="54"/>
                    <a:pt x="33" y="54"/>
                  </a:cubicBezTo>
                  <a:cubicBezTo>
                    <a:pt x="32" y="54"/>
                    <a:pt x="31" y="53"/>
                    <a:pt x="30" y="54"/>
                  </a:cubicBezTo>
                  <a:cubicBezTo>
                    <a:pt x="29" y="54"/>
                    <a:pt x="28" y="54"/>
                    <a:pt x="27" y="54"/>
                  </a:cubicBezTo>
                  <a:cubicBezTo>
                    <a:pt x="27" y="53"/>
                    <a:pt x="27" y="54"/>
                    <a:pt x="26" y="54"/>
                  </a:cubicBezTo>
                  <a:cubicBezTo>
                    <a:pt x="26" y="54"/>
                    <a:pt x="26" y="55"/>
                    <a:pt x="26" y="55"/>
                  </a:cubicBezTo>
                  <a:cubicBezTo>
                    <a:pt x="26" y="55"/>
                    <a:pt x="26" y="54"/>
                    <a:pt x="25" y="54"/>
                  </a:cubicBezTo>
                  <a:cubicBezTo>
                    <a:pt x="25" y="55"/>
                    <a:pt x="25" y="55"/>
                    <a:pt x="25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23" y="56"/>
                    <a:pt x="21" y="55"/>
                    <a:pt x="20" y="55"/>
                  </a:cubicBezTo>
                  <a:cubicBezTo>
                    <a:pt x="19" y="55"/>
                    <a:pt x="18" y="56"/>
                    <a:pt x="17" y="56"/>
                  </a:cubicBezTo>
                  <a:cubicBezTo>
                    <a:pt x="16" y="57"/>
                    <a:pt x="15" y="56"/>
                    <a:pt x="14" y="57"/>
                  </a:cubicBezTo>
                  <a:cubicBezTo>
                    <a:pt x="13" y="56"/>
                    <a:pt x="12" y="58"/>
                    <a:pt x="12" y="57"/>
                  </a:cubicBezTo>
                  <a:cubicBezTo>
                    <a:pt x="12" y="56"/>
                    <a:pt x="12" y="56"/>
                    <a:pt x="11" y="56"/>
                  </a:cubicBezTo>
                  <a:cubicBezTo>
                    <a:pt x="11" y="57"/>
                    <a:pt x="11" y="57"/>
                    <a:pt x="11" y="58"/>
                  </a:cubicBezTo>
                  <a:cubicBezTo>
                    <a:pt x="10" y="58"/>
                    <a:pt x="9" y="58"/>
                    <a:pt x="9" y="58"/>
                  </a:cubicBezTo>
                  <a:cubicBezTo>
                    <a:pt x="9" y="58"/>
                    <a:pt x="9" y="57"/>
                    <a:pt x="9" y="57"/>
                  </a:cubicBezTo>
                  <a:cubicBezTo>
                    <a:pt x="8" y="58"/>
                    <a:pt x="7" y="59"/>
                    <a:pt x="7" y="58"/>
                  </a:cubicBezTo>
                  <a:cubicBezTo>
                    <a:pt x="6" y="58"/>
                    <a:pt x="6" y="58"/>
                    <a:pt x="6" y="57"/>
                  </a:cubicBezTo>
                  <a:cubicBezTo>
                    <a:pt x="5" y="58"/>
                    <a:pt x="5" y="58"/>
                    <a:pt x="5" y="58"/>
                  </a:cubicBezTo>
                  <a:cubicBezTo>
                    <a:pt x="5" y="57"/>
                    <a:pt x="3" y="57"/>
                    <a:pt x="3" y="56"/>
                  </a:cubicBezTo>
                  <a:cubicBezTo>
                    <a:pt x="2" y="57"/>
                    <a:pt x="2" y="56"/>
                    <a:pt x="1" y="56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0" y="54"/>
                    <a:pt x="1" y="54"/>
                    <a:pt x="1" y="53"/>
                  </a:cubicBezTo>
                  <a:cubicBezTo>
                    <a:pt x="1" y="54"/>
                    <a:pt x="1" y="54"/>
                    <a:pt x="1" y="54"/>
                  </a:cubicBezTo>
                  <a:cubicBezTo>
                    <a:pt x="2" y="53"/>
                    <a:pt x="3" y="53"/>
                    <a:pt x="4" y="52"/>
                  </a:cubicBezTo>
                  <a:cubicBezTo>
                    <a:pt x="4" y="53"/>
                    <a:pt x="5" y="53"/>
                    <a:pt x="5" y="53"/>
                  </a:cubicBezTo>
                  <a:cubicBezTo>
                    <a:pt x="5" y="52"/>
                    <a:pt x="7" y="53"/>
                    <a:pt x="8" y="52"/>
                  </a:cubicBezTo>
                  <a:cubicBezTo>
                    <a:pt x="8" y="52"/>
                    <a:pt x="9" y="52"/>
                    <a:pt x="9" y="51"/>
                  </a:cubicBezTo>
                  <a:cubicBezTo>
                    <a:pt x="9" y="52"/>
                    <a:pt x="10" y="52"/>
                    <a:pt x="10" y="52"/>
                  </a:cubicBezTo>
                  <a:cubicBezTo>
                    <a:pt x="11" y="51"/>
                    <a:pt x="12" y="51"/>
                    <a:pt x="13" y="51"/>
                  </a:cubicBezTo>
                  <a:cubicBezTo>
                    <a:pt x="13" y="51"/>
                    <a:pt x="13" y="51"/>
                    <a:pt x="13" y="51"/>
                  </a:cubicBezTo>
                  <a:cubicBezTo>
                    <a:pt x="14" y="51"/>
                    <a:pt x="14" y="51"/>
                    <a:pt x="14" y="51"/>
                  </a:cubicBezTo>
                  <a:cubicBezTo>
                    <a:pt x="14" y="51"/>
                    <a:pt x="15" y="50"/>
                    <a:pt x="16" y="50"/>
                  </a:cubicBezTo>
                  <a:cubicBezTo>
                    <a:pt x="17" y="51"/>
                    <a:pt x="18" y="50"/>
                    <a:pt x="18" y="49"/>
                  </a:cubicBezTo>
                  <a:cubicBezTo>
                    <a:pt x="19" y="50"/>
                    <a:pt x="19" y="50"/>
                    <a:pt x="20" y="50"/>
                  </a:cubicBezTo>
                  <a:cubicBezTo>
                    <a:pt x="20" y="49"/>
                    <a:pt x="21" y="50"/>
                    <a:pt x="21" y="49"/>
                  </a:cubicBezTo>
                  <a:cubicBezTo>
                    <a:pt x="22" y="50"/>
                    <a:pt x="23" y="49"/>
                    <a:pt x="23" y="49"/>
                  </a:cubicBezTo>
                  <a:cubicBezTo>
                    <a:pt x="24" y="49"/>
                    <a:pt x="24" y="49"/>
                    <a:pt x="24" y="49"/>
                  </a:cubicBezTo>
                  <a:cubicBezTo>
                    <a:pt x="25" y="49"/>
                    <a:pt x="26" y="49"/>
                    <a:pt x="27" y="49"/>
                  </a:cubicBezTo>
                  <a:cubicBezTo>
                    <a:pt x="28" y="49"/>
                    <a:pt x="29" y="48"/>
                    <a:pt x="29" y="49"/>
                  </a:cubicBezTo>
                  <a:cubicBezTo>
                    <a:pt x="29" y="49"/>
                    <a:pt x="30" y="49"/>
                    <a:pt x="30" y="48"/>
                  </a:cubicBezTo>
                  <a:cubicBezTo>
                    <a:pt x="30" y="49"/>
                    <a:pt x="30" y="49"/>
                    <a:pt x="30" y="49"/>
                  </a:cubicBezTo>
                  <a:cubicBezTo>
                    <a:pt x="31" y="48"/>
                    <a:pt x="32" y="49"/>
                    <a:pt x="33" y="49"/>
                  </a:cubicBezTo>
                  <a:cubicBezTo>
                    <a:pt x="34" y="49"/>
                    <a:pt x="35" y="48"/>
                    <a:pt x="36" y="48"/>
                  </a:cubicBezTo>
                  <a:cubicBezTo>
                    <a:pt x="36" y="47"/>
                    <a:pt x="38" y="49"/>
                    <a:pt x="39" y="47"/>
                  </a:cubicBezTo>
                  <a:cubicBezTo>
                    <a:pt x="40" y="47"/>
                    <a:pt x="41" y="49"/>
                    <a:pt x="41" y="47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2" y="48"/>
                    <a:pt x="43" y="47"/>
                    <a:pt x="44" y="47"/>
                  </a:cubicBezTo>
                  <a:cubicBezTo>
                    <a:pt x="45" y="47"/>
                    <a:pt x="46" y="47"/>
                    <a:pt x="47" y="46"/>
                  </a:cubicBezTo>
                  <a:cubicBezTo>
                    <a:pt x="47" y="47"/>
                    <a:pt x="48" y="47"/>
                    <a:pt x="49" y="47"/>
                  </a:cubicBezTo>
                  <a:cubicBezTo>
                    <a:pt x="49" y="46"/>
                    <a:pt x="51" y="46"/>
                    <a:pt x="51" y="47"/>
                  </a:cubicBezTo>
                  <a:close/>
                  <a:moveTo>
                    <a:pt x="11" y="57"/>
                  </a:moveTo>
                  <a:cubicBezTo>
                    <a:pt x="11" y="57"/>
                    <a:pt x="11" y="57"/>
                    <a:pt x="11" y="57"/>
                  </a:cubicBezTo>
                  <a:cubicBezTo>
                    <a:pt x="10" y="57"/>
                    <a:pt x="10" y="57"/>
                    <a:pt x="10" y="57"/>
                  </a:cubicBezTo>
                  <a:lnTo>
                    <a:pt x="11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14"/>
            <p:cNvSpPr>
              <a:spLocks noEditPoints="1"/>
            </p:cNvSpPr>
            <p:nvPr/>
          </p:nvSpPr>
          <p:spPr bwMode="auto">
            <a:xfrm>
              <a:off x="4696" y="4155"/>
              <a:ext cx="101" cy="112"/>
            </a:xfrm>
            <a:custGeom>
              <a:avLst/>
              <a:gdLst>
                <a:gd name="T0" fmla="*/ 20 w 39"/>
                <a:gd name="T1" fmla="*/ 3 h 42"/>
                <a:gd name="T2" fmla="*/ 20 w 39"/>
                <a:gd name="T3" fmla="*/ 8 h 42"/>
                <a:gd name="T4" fmla="*/ 23 w 39"/>
                <a:gd name="T5" fmla="*/ 9 h 42"/>
                <a:gd name="T6" fmla="*/ 24 w 39"/>
                <a:gd name="T7" fmla="*/ 10 h 42"/>
                <a:gd name="T8" fmla="*/ 22 w 39"/>
                <a:gd name="T9" fmla="*/ 13 h 42"/>
                <a:gd name="T10" fmla="*/ 20 w 39"/>
                <a:gd name="T11" fmla="*/ 18 h 42"/>
                <a:gd name="T12" fmla="*/ 23 w 39"/>
                <a:gd name="T13" fmla="*/ 19 h 42"/>
                <a:gd name="T14" fmla="*/ 19 w 39"/>
                <a:gd name="T15" fmla="*/ 22 h 42"/>
                <a:gd name="T16" fmla="*/ 15 w 39"/>
                <a:gd name="T17" fmla="*/ 24 h 42"/>
                <a:gd name="T18" fmla="*/ 11 w 39"/>
                <a:gd name="T19" fmla="*/ 26 h 42"/>
                <a:gd name="T20" fmla="*/ 6 w 39"/>
                <a:gd name="T21" fmla="*/ 32 h 42"/>
                <a:gd name="T22" fmla="*/ 4 w 39"/>
                <a:gd name="T23" fmla="*/ 35 h 42"/>
                <a:gd name="T24" fmla="*/ 1 w 39"/>
                <a:gd name="T25" fmla="*/ 39 h 42"/>
                <a:gd name="T26" fmla="*/ 1 w 39"/>
                <a:gd name="T27" fmla="*/ 36 h 42"/>
                <a:gd name="T28" fmla="*/ 2 w 39"/>
                <a:gd name="T29" fmla="*/ 32 h 42"/>
                <a:gd name="T30" fmla="*/ 7 w 39"/>
                <a:gd name="T31" fmla="*/ 28 h 42"/>
                <a:gd name="T32" fmla="*/ 10 w 39"/>
                <a:gd name="T33" fmla="*/ 25 h 42"/>
                <a:gd name="T34" fmla="*/ 9 w 39"/>
                <a:gd name="T35" fmla="*/ 20 h 42"/>
                <a:gd name="T36" fmla="*/ 9 w 39"/>
                <a:gd name="T37" fmla="*/ 20 h 42"/>
                <a:gd name="T38" fmla="*/ 12 w 39"/>
                <a:gd name="T39" fmla="*/ 20 h 42"/>
                <a:gd name="T40" fmla="*/ 15 w 39"/>
                <a:gd name="T41" fmla="*/ 18 h 42"/>
                <a:gd name="T42" fmla="*/ 13 w 39"/>
                <a:gd name="T43" fmla="*/ 16 h 42"/>
                <a:gd name="T44" fmla="*/ 8 w 39"/>
                <a:gd name="T45" fmla="*/ 15 h 42"/>
                <a:gd name="T46" fmla="*/ 6 w 39"/>
                <a:gd name="T47" fmla="*/ 14 h 42"/>
                <a:gd name="T48" fmla="*/ 13 w 39"/>
                <a:gd name="T49" fmla="*/ 12 h 42"/>
                <a:gd name="T50" fmla="*/ 15 w 39"/>
                <a:gd name="T51" fmla="*/ 6 h 42"/>
                <a:gd name="T52" fmla="*/ 15 w 39"/>
                <a:gd name="T53" fmla="*/ 2 h 42"/>
                <a:gd name="T54" fmla="*/ 15 w 39"/>
                <a:gd name="T55" fmla="*/ 1 h 42"/>
                <a:gd name="T56" fmla="*/ 16 w 39"/>
                <a:gd name="T57" fmla="*/ 1 h 42"/>
                <a:gd name="T58" fmla="*/ 32 w 39"/>
                <a:gd name="T59" fmla="*/ 25 h 42"/>
                <a:gd name="T60" fmla="*/ 35 w 39"/>
                <a:gd name="T61" fmla="*/ 26 h 42"/>
                <a:gd name="T62" fmla="*/ 39 w 39"/>
                <a:gd name="T63" fmla="*/ 29 h 42"/>
                <a:gd name="T64" fmla="*/ 36 w 39"/>
                <a:gd name="T65" fmla="*/ 31 h 42"/>
                <a:gd name="T66" fmla="*/ 34 w 39"/>
                <a:gd name="T67" fmla="*/ 30 h 42"/>
                <a:gd name="T68" fmla="*/ 32 w 39"/>
                <a:gd name="T69" fmla="*/ 27 h 42"/>
                <a:gd name="T70" fmla="*/ 31 w 39"/>
                <a:gd name="T71" fmla="*/ 27 h 42"/>
                <a:gd name="T72" fmla="*/ 32 w 39"/>
                <a:gd name="T73" fmla="*/ 25 h 42"/>
                <a:gd name="T74" fmla="*/ 24 w 39"/>
                <a:gd name="T75" fmla="*/ 28 h 42"/>
                <a:gd name="T76" fmla="*/ 25 w 39"/>
                <a:gd name="T77" fmla="*/ 30 h 42"/>
                <a:gd name="T78" fmla="*/ 29 w 39"/>
                <a:gd name="T79" fmla="*/ 34 h 42"/>
                <a:gd name="T80" fmla="*/ 31 w 39"/>
                <a:gd name="T81" fmla="*/ 37 h 42"/>
                <a:gd name="T82" fmla="*/ 27 w 39"/>
                <a:gd name="T83" fmla="*/ 40 h 42"/>
                <a:gd name="T84" fmla="*/ 23 w 39"/>
                <a:gd name="T85" fmla="*/ 41 h 42"/>
                <a:gd name="T86" fmla="*/ 17 w 39"/>
                <a:gd name="T87" fmla="*/ 41 h 42"/>
                <a:gd name="T88" fmla="*/ 12 w 39"/>
                <a:gd name="T89" fmla="*/ 37 h 42"/>
                <a:gd name="T90" fmla="*/ 10 w 39"/>
                <a:gd name="T91" fmla="*/ 33 h 42"/>
                <a:gd name="T92" fmla="*/ 9 w 39"/>
                <a:gd name="T93" fmla="*/ 31 h 42"/>
                <a:gd name="T94" fmla="*/ 11 w 39"/>
                <a:gd name="T95" fmla="*/ 32 h 42"/>
                <a:gd name="T96" fmla="*/ 17 w 39"/>
                <a:gd name="T97" fmla="*/ 37 h 42"/>
                <a:gd name="T98" fmla="*/ 24 w 39"/>
                <a:gd name="T99" fmla="*/ 37 h 42"/>
                <a:gd name="T100" fmla="*/ 25 w 39"/>
                <a:gd name="T101" fmla="*/ 35 h 42"/>
                <a:gd name="T102" fmla="*/ 23 w 39"/>
                <a:gd name="T103" fmla="*/ 32 h 42"/>
                <a:gd name="T104" fmla="*/ 22 w 39"/>
                <a:gd name="T105" fmla="*/ 30 h 42"/>
                <a:gd name="T106" fmla="*/ 21 w 39"/>
                <a:gd name="T107" fmla="*/ 29 h 42"/>
                <a:gd name="T108" fmla="*/ 19 w 39"/>
                <a:gd name="T109" fmla="*/ 28 h 42"/>
                <a:gd name="T110" fmla="*/ 18 w 39"/>
                <a:gd name="T111" fmla="*/ 31 h 42"/>
                <a:gd name="T112" fmla="*/ 20 w 39"/>
                <a:gd name="T113" fmla="*/ 33 h 42"/>
                <a:gd name="T114" fmla="*/ 18 w 39"/>
                <a:gd name="T115" fmla="*/ 35 h 42"/>
                <a:gd name="T116" fmla="*/ 16 w 39"/>
                <a:gd name="T117" fmla="*/ 30 h 42"/>
                <a:gd name="T118" fmla="*/ 17 w 39"/>
                <a:gd name="T119" fmla="*/ 28 h 42"/>
                <a:gd name="T120" fmla="*/ 22 w 39"/>
                <a:gd name="T121" fmla="*/ 2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" h="42">
                  <a:moveTo>
                    <a:pt x="18" y="1"/>
                  </a:moveTo>
                  <a:cubicBezTo>
                    <a:pt x="19" y="1"/>
                    <a:pt x="19" y="2"/>
                    <a:pt x="19" y="2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20" y="3"/>
                    <a:pt x="20" y="4"/>
                    <a:pt x="20" y="4"/>
                  </a:cubicBezTo>
                  <a:cubicBezTo>
                    <a:pt x="20" y="5"/>
                    <a:pt x="20" y="7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2" y="8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3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1"/>
                    <a:pt x="25" y="11"/>
                    <a:pt x="24" y="11"/>
                  </a:cubicBezTo>
                  <a:cubicBezTo>
                    <a:pt x="23" y="11"/>
                    <a:pt x="24" y="12"/>
                    <a:pt x="24" y="12"/>
                  </a:cubicBezTo>
                  <a:cubicBezTo>
                    <a:pt x="23" y="13"/>
                    <a:pt x="22" y="12"/>
                    <a:pt x="22" y="13"/>
                  </a:cubicBezTo>
                  <a:cubicBezTo>
                    <a:pt x="21" y="13"/>
                    <a:pt x="20" y="14"/>
                    <a:pt x="20" y="15"/>
                  </a:cubicBezTo>
                  <a:cubicBezTo>
                    <a:pt x="19" y="15"/>
                    <a:pt x="20" y="15"/>
                    <a:pt x="19" y="15"/>
                  </a:cubicBezTo>
                  <a:cubicBezTo>
                    <a:pt x="20" y="16"/>
                    <a:pt x="18" y="18"/>
                    <a:pt x="20" y="18"/>
                  </a:cubicBezTo>
                  <a:cubicBezTo>
                    <a:pt x="20" y="18"/>
                    <a:pt x="21" y="18"/>
                    <a:pt x="21" y="18"/>
                  </a:cubicBezTo>
                  <a:cubicBezTo>
                    <a:pt x="22" y="18"/>
                    <a:pt x="22" y="19"/>
                    <a:pt x="22" y="19"/>
                  </a:cubicBezTo>
                  <a:cubicBezTo>
                    <a:pt x="22" y="19"/>
                    <a:pt x="23" y="19"/>
                    <a:pt x="23" y="19"/>
                  </a:cubicBezTo>
                  <a:cubicBezTo>
                    <a:pt x="23" y="20"/>
                    <a:pt x="23" y="20"/>
                    <a:pt x="22" y="21"/>
                  </a:cubicBezTo>
                  <a:cubicBezTo>
                    <a:pt x="23" y="21"/>
                    <a:pt x="22" y="21"/>
                    <a:pt x="22" y="22"/>
                  </a:cubicBezTo>
                  <a:cubicBezTo>
                    <a:pt x="21" y="22"/>
                    <a:pt x="20" y="22"/>
                    <a:pt x="19" y="22"/>
                  </a:cubicBezTo>
                  <a:cubicBezTo>
                    <a:pt x="19" y="22"/>
                    <a:pt x="18" y="22"/>
                    <a:pt x="18" y="22"/>
                  </a:cubicBezTo>
                  <a:cubicBezTo>
                    <a:pt x="18" y="23"/>
                    <a:pt x="17" y="23"/>
                    <a:pt x="17" y="23"/>
                  </a:cubicBezTo>
                  <a:cubicBezTo>
                    <a:pt x="16" y="23"/>
                    <a:pt x="16" y="25"/>
                    <a:pt x="15" y="24"/>
                  </a:cubicBezTo>
                  <a:cubicBezTo>
                    <a:pt x="14" y="24"/>
                    <a:pt x="14" y="24"/>
                    <a:pt x="13" y="24"/>
                  </a:cubicBezTo>
                  <a:cubicBezTo>
                    <a:pt x="13" y="24"/>
                    <a:pt x="13" y="24"/>
                    <a:pt x="12" y="24"/>
                  </a:cubicBezTo>
                  <a:cubicBezTo>
                    <a:pt x="12" y="25"/>
                    <a:pt x="11" y="25"/>
                    <a:pt x="11" y="26"/>
                  </a:cubicBezTo>
                  <a:cubicBezTo>
                    <a:pt x="9" y="28"/>
                    <a:pt x="8" y="30"/>
                    <a:pt x="6" y="31"/>
                  </a:cubicBezTo>
                  <a:cubicBezTo>
                    <a:pt x="6" y="31"/>
                    <a:pt x="5" y="31"/>
                    <a:pt x="5" y="32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6" y="32"/>
                    <a:pt x="5" y="32"/>
                    <a:pt x="5" y="33"/>
                  </a:cubicBezTo>
                  <a:cubicBezTo>
                    <a:pt x="4" y="33"/>
                    <a:pt x="5" y="34"/>
                    <a:pt x="4" y="34"/>
                  </a:cubicBezTo>
                  <a:cubicBezTo>
                    <a:pt x="5" y="34"/>
                    <a:pt x="4" y="35"/>
                    <a:pt x="4" y="35"/>
                  </a:cubicBezTo>
                  <a:cubicBezTo>
                    <a:pt x="4" y="35"/>
                    <a:pt x="4" y="35"/>
                    <a:pt x="4" y="36"/>
                  </a:cubicBezTo>
                  <a:cubicBezTo>
                    <a:pt x="4" y="36"/>
                    <a:pt x="4" y="36"/>
                    <a:pt x="4" y="37"/>
                  </a:cubicBezTo>
                  <a:cubicBezTo>
                    <a:pt x="3" y="38"/>
                    <a:pt x="3" y="39"/>
                    <a:pt x="1" y="39"/>
                  </a:cubicBezTo>
                  <a:cubicBezTo>
                    <a:pt x="1" y="39"/>
                    <a:pt x="1" y="38"/>
                    <a:pt x="0" y="37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1" y="37"/>
                    <a:pt x="1" y="37"/>
                    <a:pt x="1" y="36"/>
                  </a:cubicBezTo>
                  <a:cubicBezTo>
                    <a:pt x="1" y="36"/>
                    <a:pt x="1" y="35"/>
                    <a:pt x="1" y="35"/>
                  </a:cubicBezTo>
                  <a:cubicBezTo>
                    <a:pt x="1" y="34"/>
                    <a:pt x="1" y="33"/>
                    <a:pt x="2" y="33"/>
                  </a:cubicBezTo>
                  <a:cubicBezTo>
                    <a:pt x="2" y="33"/>
                    <a:pt x="2" y="33"/>
                    <a:pt x="2" y="32"/>
                  </a:cubicBezTo>
                  <a:cubicBezTo>
                    <a:pt x="3" y="32"/>
                    <a:pt x="3" y="31"/>
                    <a:pt x="3" y="31"/>
                  </a:cubicBezTo>
                  <a:cubicBezTo>
                    <a:pt x="3" y="31"/>
                    <a:pt x="4" y="31"/>
                    <a:pt x="4" y="30"/>
                  </a:cubicBezTo>
                  <a:cubicBezTo>
                    <a:pt x="5" y="29"/>
                    <a:pt x="6" y="29"/>
                    <a:pt x="7" y="28"/>
                  </a:cubicBezTo>
                  <a:cubicBezTo>
                    <a:pt x="7" y="28"/>
                    <a:pt x="8" y="27"/>
                    <a:pt x="8" y="27"/>
                  </a:cubicBezTo>
                  <a:cubicBezTo>
                    <a:pt x="8" y="27"/>
                    <a:pt x="9" y="26"/>
                    <a:pt x="9" y="26"/>
                  </a:cubicBezTo>
                  <a:cubicBezTo>
                    <a:pt x="9" y="26"/>
                    <a:pt x="10" y="26"/>
                    <a:pt x="10" y="25"/>
                  </a:cubicBezTo>
                  <a:cubicBezTo>
                    <a:pt x="10" y="25"/>
                    <a:pt x="11" y="24"/>
                    <a:pt x="12" y="24"/>
                  </a:cubicBezTo>
                  <a:cubicBezTo>
                    <a:pt x="12" y="23"/>
                    <a:pt x="10" y="23"/>
                    <a:pt x="10" y="22"/>
                  </a:cubicBezTo>
                  <a:cubicBezTo>
                    <a:pt x="10" y="22"/>
                    <a:pt x="9" y="21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19"/>
                    <a:pt x="9" y="20"/>
                    <a:pt x="9" y="19"/>
                  </a:cubicBezTo>
                  <a:cubicBezTo>
                    <a:pt x="10" y="20"/>
                    <a:pt x="10" y="19"/>
                    <a:pt x="11" y="20"/>
                  </a:cubicBezTo>
                  <a:cubicBezTo>
                    <a:pt x="11" y="20"/>
                    <a:pt x="12" y="19"/>
                    <a:pt x="12" y="20"/>
                  </a:cubicBezTo>
                  <a:cubicBezTo>
                    <a:pt x="12" y="20"/>
                    <a:pt x="13" y="20"/>
                    <a:pt x="13" y="20"/>
                  </a:cubicBezTo>
                  <a:cubicBezTo>
                    <a:pt x="14" y="20"/>
                    <a:pt x="14" y="19"/>
                    <a:pt x="14" y="19"/>
                  </a:cubicBezTo>
                  <a:cubicBezTo>
                    <a:pt x="14" y="19"/>
                    <a:pt x="15" y="19"/>
                    <a:pt x="15" y="18"/>
                  </a:cubicBezTo>
                  <a:cubicBezTo>
                    <a:pt x="15" y="18"/>
                    <a:pt x="16" y="17"/>
                    <a:pt x="16" y="17"/>
                  </a:cubicBezTo>
                  <a:cubicBezTo>
                    <a:pt x="15" y="16"/>
                    <a:pt x="14" y="17"/>
                    <a:pt x="14" y="17"/>
                  </a:cubicBezTo>
                  <a:cubicBezTo>
                    <a:pt x="14" y="16"/>
                    <a:pt x="13" y="16"/>
                    <a:pt x="13" y="16"/>
                  </a:cubicBezTo>
                  <a:cubicBezTo>
                    <a:pt x="12" y="16"/>
                    <a:pt x="11" y="16"/>
                    <a:pt x="10" y="16"/>
                  </a:cubicBezTo>
                  <a:cubicBezTo>
                    <a:pt x="9" y="15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6" y="14"/>
                    <a:pt x="6" y="14"/>
                  </a:cubicBezTo>
                  <a:cubicBezTo>
                    <a:pt x="6" y="14"/>
                    <a:pt x="6" y="14"/>
                    <a:pt x="6" y="13"/>
                  </a:cubicBezTo>
                  <a:cubicBezTo>
                    <a:pt x="6" y="14"/>
                    <a:pt x="6" y="14"/>
                    <a:pt x="7" y="13"/>
                  </a:cubicBezTo>
                  <a:cubicBezTo>
                    <a:pt x="9" y="13"/>
                    <a:pt x="11" y="13"/>
                    <a:pt x="13" y="12"/>
                  </a:cubicBezTo>
                  <a:cubicBezTo>
                    <a:pt x="14" y="11"/>
                    <a:pt x="15" y="11"/>
                    <a:pt x="15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8"/>
                    <a:pt x="15" y="7"/>
                    <a:pt x="15" y="6"/>
                  </a:cubicBezTo>
                  <a:cubicBezTo>
                    <a:pt x="15" y="6"/>
                    <a:pt x="15" y="5"/>
                    <a:pt x="14" y="5"/>
                  </a:cubicBezTo>
                  <a:cubicBezTo>
                    <a:pt x="14" y="4"/>
                    <a:pt x="15" y="4"/>
                    <a:pt x="15" y="4"/>
                  </a:cubicBezTo>
                  <a:cubicBezTo>
                    <a:pt x="15" y="3"/>
                    <a:pt x="15" y="2"/>
                    <a:pt x="15" y="2"/>
                  </a:cubicBezTo>
                  <a:cubicBezTo>
                    <a:pt x="16" y="2"/>
                    <a:pt x="16" y="2"/>
                    <a:pt x="16" y="1"/>
                  </a:cubicBezTo>
                  <a:cubicBezTo>
                    <a:pt x="16" y="1"/>
                    <a:pt x="16" y="1"/>
                    <a:pt x="15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5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7" y="0"/>
                    <a:pt x="18" y="1"/>
                  </a:cubicBezTo>
                  <a:close/>
                  <a:moveTo>
                    <a:pt x="32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33" y="25"/>
                    <a:pt x="34" y="26"/>
                    <a:pt x="35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6" y="26"/>
                    <a:pt x="36" y="26"/>
                    <a:pt x="37" y="27"/>
                  </a:cubicBezTo>
                  <a:cubicBezTo>
                    <a:pt x="38" y="27"/>
                    <a:pt x="39" y="28"/>
                    <a:pt x="39" y="29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39" y="30"/>
                    <a:pt x="39" y="30"/>
                    <a:pt x="39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31"/>
                    <a:pt x="37" y="31"/>
                    <a:pt x="36" y="31"/>
                  </a:cubicBezTo>
                  <a:cubicBezTo>
                    <a:pt x="36" y="31"/>
                    <a:pt x="35" y="31"/>
                    <a:pt x="36" y="30"/>
                  </a:cubicBezTo>
                  <a:cubicBezTo>
                    <a:pt x="35" y="30"/>
                    <a:pt x="35" y="30"/>
                    <a:pt x="34" y="29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4" y="29"/>
                    <a:pt x="34" y="29"/>
                    <a:pt x="33" y="28"/>
                  </a:cubicBezTo>
                  <a:cubicBezTo>
                    <a:pt x="33" y="28"/>
                    <a:pt x="33" y="28"/>
                    <a:pt x="33" y="28"/>
                  </a:cubicBezTo>
                  <a:cubicBezTo>
                    <a:pt x="33" y="28"/>
                    <a:pt x="33" y="27"/>
                    <a:pt x="32" y="27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1" y="26"/>
                    <a:pt x="31" y="27"/>
                    <a:pt x="31" y="27"/>
                  </a:cubicBezTo>
                  <a:cubicBezTo>
                    <a:pt x="31" y="26"/>
                    <a:pt x="30" y="26"/>
                    <a:pt x="31" y="26"/>
                  </a:cubicBezTo>
                  <a:cubicBezTo>
                    <a:pt x="31" y="26"/>
                    <a:pt x="31" y="25"/>
                    <a:pt x="30" y="26"/>
                  </a:cubicBezTo>
                  <a:cubicBezTo>
                    <a:pt x="31" y="25"/>
                    <a:pt x="31" y="26"/>
                    <a:pt x="32" y="25"/>
                  </a:cubicBezTo>
                  <a:close/>
                  <a:moveTo>
                    <a:pt x="22" y="27"/>
                  </a:moveTo>
                  <a:cubicBezTo>
                    <a:pt x="22" y="28"/>
                    <a:pt x="23" y="28"/>
                    <a:pt x="23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5" y="29"/>
                    <a:pt x="25" y="29"/>
                    <a:pt x="25" y="30"/>
                  </a:cubicBezTo>
                  <a:cubicBezTo>
                    <a:pt x="26" y="30"/>
                    <a:pt x="26" y="31"/>
                    <a:pt x="27" y="32"/>
                  </a:cubicBezTo>
                  <a:cubicBezTo>
                    <a:pt x="27" y="32"/>
                    <a:pt x="27" y="33"/>
                    <a:pt x="28" y="33"/>
                  </a:cubicBezTo>
                  <a:cubicBezTo>
                    <a:pt x="28" y="33"/>
                    <a:pt x="29" y="34"/>
                    <a:pt x="29" y="34"/>
                  </a:cubicBezTo>
                  <a:cubicBezTo>
                    <a:pt x="29" y="35"/>
                    <a:pt x="31" y="35"/>
                    <a:pt x="30" y="36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2" y="37"/>
                    <a:pt x="32" y="38"/>
                    <a:pt x="32" y="39"/>
                  </a:cubicBezTo>
                  <a:cubicBezTo>
                    <a:pt x="31" y="40"/>
                    <a:pt x="30" y="40"/>
                    <a:pt x="28" y="40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26" y="40"/>
                    <a:pt x="26" y="41"/>
                    <a:pt x="25" y="41"/>
                  </a:cubicBezTo>
                  <a:cubicBezTo>
                    <a:pt x="25" y="41"/>
                    <a:pt x="24" y="41"/>
                    <a:pt x="23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2" y="41"/>
                    <a:pt x="21" y="41"/>
                    <a:pt x="21" y="41"/>
                  </a:cubicBezTo>
                  <a:cubicBezTo>
                    <a:pt x="20" y="41"/>
                    <a:pt x="20" y="42"/>
                    <a:pt x="19" y="41"/>
                  </a:cubicBezTo>
                  <a:cubicBezTo>
                    <a:pt x="19" y="42"/>
                    <a:pt x="18" y="41"/>
                    <a:pt x="17" y="41"/>
                  </a:cubicBezTo>
                  <a:cubicBezTo>
                    <a:pt x="17" y="41"/>
                    <a:pt x="16" y="41"/>
                    <a:pt x="16" y="41"/>
                  </a:cubicBezTo>
                  <a:cubicBezTo>
                    <a:pt x="15" y="41"/>
                    <a:pt x="15" y="40"/>
                    <a:pt x="15" y="41"/>
                  </a:cubicBezTo>
                  <a:cubicBezTo>
                    <a:pt x="13" y="40"/>
                    <a:pt x="12" y="38"/>
                    <a:pt x="12" y="37"/>
                  </a:cubicBezTo>
                  <a:cubicBezTo>
                    <a:pt x="11" y="37"/>
                    <a:pt x="11" y="36"/>
                    <a:pt x="11" y="35"/>
                  </a:cubicBezTo>
                  <a:cubicBezTo>
                    <a:pt x="10" y="34"/>
                    <a:pt x="10" y="34"/>
                    <a:pt x="10" y="33"/>
                  </a:cubicBezTo>
                  <a:cubicBezTo>
                    <a:pt x="9" y="33"/>
                    <a:pt x="10" y="33"/>
                    <a:pt x="10" y="33"/>
                  </a:cubicBezTo>
                  <a:cubicBezTo>
                    <a:pt x="10" y="33"/>
                    <a:pt x="9" y="33"/>
                    <a:pt x="9" y="33"/>
                  </a:cubicBezTo>
                  <a:cubicBezTo>
                    <a:pt x="9" y="32"/>
                    <a:pt x="10" y="32"/>
                    <a:pt x="10" y="32"/>
                  </a:cubicBezTo>
                  <a:cubicBezTo>
                    <a:pt x="9" y="32"/>
                    <a:pt x="9" y="31"/>
                    <a:pt x="9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1" y="31"/>
                    <a:pt x="11" y="31"/>
                    <a:pt x="11" y="32"/>
                  </a:cubicBezTo>
                  <a:cubicBezTo>
                    <a:pt x="11" y="32"/>
                    <a:pt x="12" y="32"/>
                    <a:pt x="12" y="33"/>
                  </a:cubicBezTo>
                  <a:cubicBezTo>
                    <a:pt x="13" y="34"/>
                    <a:pt x="14" y="36"/>
                    <a:pt x="16" y="37"/>
                  </a:cubicBezTo>
                  <a:cubicBezTo>
                    <a:pt x="16" y="37"/>
                    <a:pt x="17" y="37"/>
                    <a:pt x="17" y="37"/>
                  </a:cubicBezTo>
                  <a:cubicBezTo>
                    <a:pt x="18" y="37"/>
                    <a:pt x="19" y="37"/>
                    <a:pt x="20" y="37"/>
                  </a:cubicBezTo>
                  <a:cubicBezTo>
                    <a:pt x="21" y="38"/>
                    <a:pt x="21" y="37"/>
                    <a:pt x="22" y="37"/>
                  </a:cubicBezTo>
                  <a:cubicBezTo>
                    <a:pt x="22" y="37"/>
                    <a:pt x="23" y="38"/>
                    <a:pt x="24" y="37"/>
                  </a:cubicBezTo>
                  <a:cubicBezTo>
                    <a:pt x="24" y="37"/>
                    <a:pt x="24" y="37"/>
                    <a:pt x="24" y="37"/>
                  </a:cubicBezTo>
                  <a:cubicBezTo>
                    <a:pt x="24" y="37"/>
                    <a:pt x="25" y="37"/>
                    <a:pt x="26" y="37"/>
                  </a:cubicBezTo>
                  <a:cubicBezTo>
                    <a:pt x="25" y="36"/>
                    <a:pt x="26" y="35"/>
                    <a:pt x="25" y="35"/>
                  </a:cubicBezTo>
                  <a:cubicBezTo>
                    <a:pt x="25" y="34"/>
                    <a:pt x="24" y="34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2"/>
                    <a:pt x="23" y="32"/>
                  </a:cubicBezTo>
                  <a:cubicBezTo>
                    <a:pt x="23" y="32"/>
                    <a:pt x="23" y="32"/>
                    <a:pt x="23" y="31"/>
                  </a:cubicBezTo>
                  <a:cubicBezTo>
                    <a:pt x="23" y="31"/>
                    <a:pt x="23" y="31"/>
                    <a:pt x="23" y="31"/>
                  </a:cubicBezTo>
                  <a:cubicBezTo>
                    <a:pt x="23" y="31"/>
                    <a:pt x="22" y="30"/>
                    <a:pt x="22" y="30"/>
                  </a:cubicBezTo>
                  <a:cubicBezTo>
                    <a:pt x="22" y="30"/>
                    <a:pt x="22" y="30"/>
                    <a:pt x="23" y="30"/>
                  </a:cubicBezTo>
                  <a:cubicBezTo>
                    <a:pt x="23" y="29"/>
                    <a:pt x="22" y="29"/>
                    <a:pt x="22" y="29"/>
                  </a:cubicBezTo>
                  <a:cubicBezTo>
                    <a:pt x="22" y="29"/>
                    <a:pt x="22" y="29"/>
                    <a:pt x="21" y="29"/>
                  </a:cubicBezTo>
                  <a:cubicBezTo>
                    <a:pt x="21" y="28"/>
                    <a:pt x="21" y="29"/>
                    <a:pt x="20" y="29"/>
                  </a:cubicBezTo>
                  <a:cubicBezTo>
                    <a:pt x="20" y="29"/>
                    <a:pt x="20" y="29"/>
                    <a:pt x="20" y="29"/>
                  </a:cubicBezTo>
                  <a:cubicBezTo>
                    <a:pt x="20" y="28"/>
                    <a:pt x="20" y="28"/>
                    <a:pt x="19" y="28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19" y="28"/>
                    <a:pt x="19" y="28"/>
                    <a:pt x="18" y="28"/>
                  </a:cubicBezTo>
                  <a:cubicBezTo>
                    <a:pt x="18" y="29"/>
                    <a:pt x="18" y="30"/>
                    <a:pt x="18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31"/>
                    <a:pt x="19" y="32"/>
                    <a:pt x="20" y="33"/>
                  </a:cubicBezTo>
                  <a:cubicBezTo>
                    <a:pt x="20" y="33"/>
                    <a:pt x="19" y="34"/>
                    <a:pt x="19" y="34"/>
                  </a:cubicBezTo>
                  <a:cubicBezTo>
                    <a:pt x="19" y="34"/>
                    <a:pt x="19" y="35"/>
                    <a:pt x="18" y="35"/>
                  </a:cubicBezTo>
                  <a:cubicBezTo>
                    <a:pt x="18" y="34"/>
                    <a:pt x="18" y="35"/>
                    <a:pt x="18" y="35"/>
                  </a:cubicBezTo>
                  <a:cubicBezTo>
                    <a:pt x="17" y="35"/>
                    <a:pt x="17" y="34"/>
                    <a:pt x="17" y="34"/>
                  </a:cubicBezTo>
                  <a:cubicBezTo>
                    <a:pt x="17" y="32"/>
                    <a:pt x="17" y="31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0"/>
                    <a:pt x="16" y="29"/>
                    <a:pt x="16" y="28"/>
                  </a:cubicBezTo>
                  <a:cubicBezTo>
                    <a:pt x="16" y="28"/>
                    <a:pt x="17" y="28"/>
                    <a:pt x="17" y="27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8" y="27"/>
                    <a:pt x="19" y="26"/>
                    <a:pt x="20" y="27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2" y="27"/>
                    <a:pt x="22" y="27"/>
                    <a:pt x="22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15"/>
            <p:cNvSpPr>
              <a:spLocks noEditPoints="1"/>
            </p:cNvSpPr>
            <p:nvPr/>
          </p:nvSpPr>
          <p:spPr bwMode="auto">
            <a:xfrm>
              <a:off x="5268" y="4115"/>
              <a:ext cx="98" cy="115"/>
            </a:xfrm>
            <a:custGeom>
              <a:avLst/>
              <a:gdLst>
                <a:gd name="T0" fmla="*/ 35 w 38"/>
                <a:gd name="T1" fmla="*/ 4 h 43"/>
                <a:gd name="T2" fmla="*/ 38 w 38"/>
                <a:gd name="T3" fmla="*/ 8 h 43"/>
                <a:gd name="T4" fmla="*/ 36 w 38"/>
                <a:gd name="T5" fmla="*/ 15 h 43"/>
                <a:gd name="T6" fmla="*/ 36 w 38"/>
                <a:gd name="T7" fmla="*/ 19 h 43"/>
                <a:gd name="T8" fmla="*/ 36 w 38"/>
                <a:gd name="T9" fmla="*/ 31 h 43"/>
                <a:gd name="T10" fmla="*/ 37 w 38"/>
                <a:gd name="T11" fmla="*/ 33 h 43"/>
                <a:gd name="T12" fmla="*/ 34 w 38"/>
                <a:gd name="T13" fmla="*/ 42 h 43"/>
                <a:gd name="T14" fmla="*/ 33 w 38"/>
                <a:gd name="T15" fmla="*/ 40 h 43"/>
                <a:gd name="T16" fmla="*/ 32 w 38"/>
                <a:gd name="T17" fmla="*/ 37 h 43"/>
                <a:gd name="T18" fmla="*/ 32 w 38"/>
                <a:gd name="T19" fmla="*/ 36 h 43"/>
                <a:gd name="T20" fmla="*/ 32 w 38"/>
                <a:gd name="T21" fmla="*/ 35 h 43"/>
                <a:gd name="T22" fmla="*/ 32 w 38"/>
                <a:gd name="T23" fmla="*/ 35 h 43"/>
                <a:gd name="T24" fmla="*/ 33 w 38"/>
                <a:gd name="T25" fmla="*/ 21 h 43"/>
                <a:gd name="T26" fmla="*/ 32 w 38"/>
                <a:gd name="T27" fmla="*/ 5 h 43"/>
                <a:gd name="T28" fmla="*/ 25 w 38"/>
                <a:gd name="T29" fmla="*/ 3 h 43"/>
                <a:gd name="T30" fmla="*/ 17 w 38"/>
                <a:gd name="T31" fmla="*/ 4 h 43"/>
                <a:gd name="T32" fmla="*/ 14 w 38"/>
                <a:gd name="T33" fmla="*/ 5 h 43"/>
                <a:gd name="T34" fmla="*/ 18 w 38"/>
                <a:gd name="T35" fmla="*/ 0 h 43"/>
                <a:gd name="T36" fmla="*/ 28 w 38"/>
                <a:gd name="T37" fmla="*/ 0 h 43"/>
                <a:gd name="T38" fmla="*/ 17 w 38"/>
                <a:gd name="T39" fmla="*/ 14 h 43"/>
                <a:gd name="T40" fmla="*/ 17 w 38"/>
                <a:gd name="T41" fmla="*/ 19 h 43"/>
                <a:gd name="T42" fmla="*/ 21 w 38"/>
                <a:gd name="T43" fmla="*/ 21 h 43"/>
                <a:gd name="T44" fmla="*/ 23 w 38"/>
                <a:gd name="T45" fmla="*/ 24 h 43"/>
                <a:gd name="T46" fmla="*/ 19 w 38"/>
                <a:gd name="T47" fmla="*/ 26 h 43"/>
                <a:gd name="T48" fmla="*/ 15 w 38"/>
                <a:gd name="T49" fmla="*/ 27 h 43"/>
                <a:gd name="T50" fmla="*/ 10 w 38"/>
                <a:gd name="T51" fmla="*/ 26 h 43"/>
                <a:gd name="T52" fmla="*/ 10 w 38"/>
                <a:gd name="T53" fmla="*/ 21 h 43"/>
                <a:gd name="T54" fmla="*/ 10 w 38"/>
                <a:gd name="T55" fmla="*/ 19 h 43"/>
                <a:gd name="T56" fmla="*/ 8 w 38"/>
                <a:gd name="T57" fmla="*/ 17 h 43"/>
                <a:gd name="T58" fmla="*/ 15 w 38"/>
                <a:gd name="T59" fmla="*/ 14 h 43"/>
                <a:gd name="T60" fmla="*/ 12 w 38"/>
                <a:gd name="T61" fmla="*/ 11 h 43"/>
                <a:gd name="T62" fmla="*/ 5 w 38"/>
                <a:gd name="T63" fmla="*/ 10 h 43"/>
                <a:gd name="T64" fmla="*/ 6 w 38"/>
                <a:gd name="T65" fmla="*/ 19 h 43"/>
                <a:gd name="T66" fmla="*/ 4 w 38"/>
                <a:gd name="T67" fmla="*/ 24 h 43"/>
                <a:gd name="T68" fmla="*/ 4 w 38"/>
                <a:gd name="T69" fmla="*/ 30 h 43"/>
                <a:gd name="T70" fmla="*/ 5 w 38"/>
                <a:gd name="T71" fmla="*/ 35 h 43"/>
                <a:gd name="T72" fmla="*/ 4 w 38"/>
                <a:gd name="T73" fmla="*/ 36 h 43"/>
                <a:gd name="T74" fmla="*/ 0 w 38"/>
                <a:gd name="T75" fmla="*/ 30 h 43"/>
                <a:gd name="T76" fmla="*/ 0 w 38"/>
                <a:gd name="T77" fmla="*/ 28 h 43"/>
                <a:gd name="T78" fmla="*/ 3 w 38"/>
                <a:gd name="T79" fmla="*/ 10 h 43"/>
                <a:gd name="T80" fmla="*/ 23 w 38"/>
                <a:gd name="T81" fmla="*/ 14 h 43"/>
                <a:gd name="T82" fmla="*/ 26 w 38"/>
                <a:gd name="T83" fmla="*/ 18 h 43"/>
                <a:gd name="T84" fmla="*/ 22 w 38"/>
                <a:gd name="T85" fmla="*/ 13 h 43"/>
                <a:gd name="T86" fmla="*/ 24 w 38"/>
                <a:gd name="T87" fmla="*/ 31 h 43"/>
                <a:gd name="T88" fmla="*/ 21 w 38"/>
                <a:gd name="T89" fmla="*/ 34 h 43"/>
                <a:gd name="T90" fmla="*/ 16 w 38"/>
                <a:gd name="T91" fmla="*/ 34 h 43"/>
                <a:gd name="T92" fmla="*/ 9 w 38"/>
                <a:gd name="T93" fmla="*/ 34 h 43"/>
                <a:gd name="T94" fmla="*/ 9 w 38"/>
                <a:gd name="T95" fmla="*/ 32 h 43"/>
                <a:gd name="T96" fmla="*/ 22 w 38"/>
                <a:gd name="T97" fmla="*/ 3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8" h="43">
                  <a:moveTo>
                    <a:pt x="28" y="0"/>
                  </a:moveTo>
                  <a:cubicBezTo>
                    <a:pt x="30" y="0"/>
                    <a:pt x="31" y="1"/>
                    <a:pt x="32" y="2"/>
                  </a:cubicBezTo>
                  <a:cubicBezTo>
                    <a:pt x="34" y="2"/>
                    <a:pt x="34" y="3"/>
                    <a:pt x="35" y="4"/>
                  </a:cubicBezTo>
                  <a:cubicBezTo>
                    <a:pt x="35" y="4"/>
                    <a:pt x="35" y="5"/>
                    <a:pt x="36" y="5"/>
                  </a:cubicBezTo>
                  <a:cubicBezTo>
                    <a:pt x="36" y="6"/>
                    <a:pt x="36" y="7"/>
                    <a:pt x="37" y="7"/>
                  </a:cubicBezTo>
                  <a:cubicBezTo>
                    <a:pt x="37" y="8"/>
                    <a:pt x="38" y="8"/>
                    <a:pt x="38" y="8"/>
                  </a:cubicBezTo>
                  <a:cubicBezTo>
                    <a:pt x="37" y="9"/>
                    <a:pt x="38" y="10"/>
                    <a:pt x="37" y="11"/>
                  </a:cubicBezTo>
                  <a:cubicBezTo>
                    <a:pt x="37" y="12"/>
                    <a:pt x="37" y="12"/>
                    <a:pt x="36" y="13"/>
                  </a:cubicBezTo>
                  <a:cubicBezTo>
                    <a:pt x="37" y="14"/>
                    <a:pt x="36" y="15"/>
                    <a:pt x="36" y="15"/>
                  </a:cubicBezTo>
                  <a:cubicBezTo>
                    <a:pt x="36" y="15"/>
                    <a:pt x="36" y="16"/>
                    <a:pt x="36" y="16"/>
                  </a:cubicBezTo>
                  <a:cubicBezTo>
                    <a:pt x="36" y="16"/>
                    <a:pt x="36" y="17"/>
                    <a:pt x="36" y="17"/>
                  </a:cubicBezTo>
                  <a:cubicBezTo>
                    <a:pt x="36" y="18"/>
                    <a:pt x="36" y="18"/>
                    <a:pt x="36" y="19"/>
                  </a:cubicBezTo>
                  <a:cubicBezTo>
                    <a:pt x="36" y="20"/>
                    <a:pt x="35" y="21"/>
                    <a:pt x="36" y="21"/>
                  </a:cubicBezTo>
                  <a:cubicBezTo>
                    <a:pt x="36" y="22"/>
                    <a:pt x="35" y="22"/>
                    <a:pt x="36" y="23"/>
                  </a:cubicBezTo>
                  <a:cubicBezTo>
                    <a:pt x="35" y="26"/>
                    <a:pt x="37" y="28"/>
                    <a:pt x="36" y="31"/>
                  </a:cubicBezTo>
                  <a:cubicBezTo>
                    <a:pt x="36" y="31"/>
                    <a:pt x="36" y="31"/>
                    <a:pt x="36" y="31"/>
                  </a:cubicBezTo>
                  <a:cubicBezTo>
                    <a:pt x="36" y="32"/>
                    <a:pt x="36" y="32"/>
                    <a:pt x="36" y="33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7" y="36"/>
                    <a:pt x="37" y="38"/>
                    <a:pt x="37" y="41"/>
                  </a:cubicBezTo>
                  <a:cubicBezTo>
                    <a:pt x="36" y="42"/>
                    <a:pt x="35" y="43"/>
                    <a:pt x="34" y="42"/>
                  </a:cubicBezTo>
                  <a:cubicBezTo>
                    <a:pt x="33" y="42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2" y="39"/>
                    <a:pt x="32" y="39"/>
                    <a:pt x="32" y="38"/>
                  </a:cubicBezTo>
                  <a:cubicBezTo>
                    <a:pt x="32" y="38"/>
                    <a:pt x="33" y="38"/>
                    <a:pt x="33" y="38"/>
                  </a:cubicBezTo>
                  <a:cubicBezTo>
                    <a:pt x="32" y="38"/>
                    <a:pt x="32" y="38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7"/>
                    <a:pt x="32" y="36"/>
                    <a:pt x="32" y="36"/>
                  </a:cubicBezTo>
                  <a:cubicBezTo>
                    <a:pt x="32" y="36"/>
                    <a:pt x="32" y="36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6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3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0"/>
                    <a:pt x="32" y="26"/>
                    <a:pt x="33" y="21"/>
                  </a:cubicBezTo>
                  <a:cubicBezTo>
                    <a:pt x="33" y="21"/>
                    <a:pt x="33" y="21"/>
                    <a:pt x="33" y="21"/>
                  </a:cubicBezTo>
                  <a:cubicBezTo>
                    <a:pt x="33" y="16"/>
                    <a:pt x="33" y="11"/>
                    <a:pt x="32" y="6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3" y="5"/>
                    <a:pt x="32" y="6"/>
                    <a:pt x="32" y="5"/>
                  </a:cubicBezTo>
                  <a:cubicBezTo>
                    <a:pt x="31" y="4"/>
                    <a:pt x="30" y="3"/>
                    <a:pt x="29" y="3"/>
                  </a:cubicBezTo>
                  <a:cubicBezTo>
                    <a:pt x="28" y="3"/>
                    <a:pt x="27" y="3"/>
                    <a:pt x="26" y="3"/>
                  </a:cubicBezTo>
                  <a:cubicBezTo>
                    <a:pt x="25" y="2"/>
                    <a:pt x="25" y="3"/>
                    <a:pt x="25" y="3"/>
                  </a:cubicBezTo>
                  <a:cubicBezTo>
                    <a:pt x="23" y="3"/>
                    <a:pt x="22" y="3"/>
                    <a:pt x="21" y="3"/>
                  </a:cubicBezTo>
                  <a:cubicBezTo>
                    <a:pt x="20" y="3"/>
                    <a:pt x="19" y="3"/>
                    <a:pt x="19" y="4"/>
                  </a:cubicBezTo>
                  <a:cubicBezTo>
                    <a:pt x="18" y="4"/>
                    <a:pt x="18" y="4"/>
                    <a:pt x="17" y="4"/>
                  </a:cubicBezTo>
                  <a:cubicBezTo>
                    <a:pt x="17" y="4"/>
                    <a:pt x="16" y="4"/>
                    <a:pt x="16" y="4"/>
                  </a:cubicBezTo>
                  <a:cubicBezTo>
                    <a:pt x="16" y="5"/>
                    <a:pt x="15" y="4"/>
                    <a:pt x="15" y="5"/>
                  </a:cubicBezTo>
                  <a:cubicBezTo>
                    <a:pt x="15" y="4"/>
                    <a:pt x="14" y="5"/>
                    <a:pt x="14" y="5"/>
                  </a:cubicBezTo>
                  <a:cubicBezTo>
                    <a:pt x="13" y="5"/>
                    <a:pt x="12" y="5"/>
                    <a:pt x="11" y="4"/>
                  </a:cubicBezTo>
                  <a:cubicBezTo>
                    <a:pt x="11" y="3"/>
                    <a:pt x="13" y="3"/>
                    <a:pt x="13" y="2"/>
                  </a:cubicBezTo>
                  <a:cubicBezTo>
                    <a:pt x="15" y="2"/>
                    <a:pt x="17" y="1"/>
                    <a:pt x="18" y="0"/>
                  </a:cubicBezTo>
                  <a:cubicBezTo>
                    <a:pt x="19" y="0"/>
                    <a:pt x="21" y="0"/>
                    <a:pt x="22" y="0"/>
                  </a:cubicBezTo>
                  <a:cubicBezTo>
                    <a:pt x="24" y="0"/>
                    <a:pt x="25" y="0"/>
                    <a:pt x="27" y="0"/>
                  </a:cubicBezTo>
                  <a:cubicBezTo>
                    <a:pt x="27" y="0"/>
                    <a:pt x="28" y="0"/>
                    <a:pt x="28" y="0"/>
                  </a:cubicBezTo>
                  <a:close/>
                  <a:moveTo>
                    <a:pt x="17" y="10"/>
                  </a:moveTo>
                  <a:cubicBezTo>
                    <a:pt x="18" y="11"/>
                    <a:pt x="17" y="13"/>
                    <a:pt x="17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8" y="15"/>
                    <a:pt x="18" y="15"/>
                    <a:pt x="19" y="15"/>
                  </a:cubicBezTo>
                  <a:cubicBezTo>
                    <a:pt x="19" y="16"/>
                    <a:pt x="21" y="16"/>
                    <a:pt x="20" y="17"/>
                  </a:cubicBezTo>
                  <a:cubicBezTo>
                    <a:pt x="20" y="18"/>
                    <a:pt x="18" y="19"/>
                    <a:pt x="17" y="19"/>
                  </a:cubicBezTo>
                  <a:cubicBezTo>
                    <a:pt x="17" y="20"/>
                    <a:pt x="16" y="20"/>
                    <a:pt x="17" y="21"/>
                  </a:cubicBezTo>
                  <a:cubicBezTo>
                    <a:pt x="18" y="21"/>
                    <a:pt x="19" y="21"/>
                    <a:pt x="20" y="21"/>
                  </a:cubicBezTo>
                  <a:cubicBezTo>
                    <a:pt x="20" y="21"/>
                    <a:pt x="21" y="20"/>
                    <a:pt x="21" y="21"/>
                  </a:cubicBezTo>
                  <a:cubicBezTo>
                    <a:pt x="22" y="21"/>
                    <a:pt x="22" y="21"/>
                    <a:pt x="22" y="22"/>
                  </a:cubicBezTo>
                  <a:cubicBezTo>
                    <a:pt x="22" y="22"/>
                    <a:pt x="23" y="22"/>
                    <a:pt x="22" y="23"/>
                  </a:cubicBezTo>
                  <a:cubicBezTo>
                    <a:pt x="22" y="23"/>
                    <a:pt x="23" y="23"/>
                    <a:pt x="23" y="24"/>
                  </a:cubicBezTo>
                  <a:cubicBezTo>
                    <a:pt x="23" y="25"/>
                    <a:pt x="22" y="25"/>
                    <a:pt x="21" y="25"/>
                  </a:cubicBezTo>
                  <a:cubicBezTo>
                    <a:pt x="21" y="25"/>
                    <a:pt x="20" y="25"/>
                    <a:pt x="20" y="25"/>
                  </a:cubicBezTo>
                  <a:cubicBezTo>
                    <a:pt x="20" y="26"/>
                    <a:pt x="19" y="25"/>
                    <a:pt x="19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7"/>
                    <a:pt x="18" y="26"/>
                    <a:pt x="17" y="26"/>
                  </a:cubicBezTo>
                  <a:cubicBezTo>
                    <a:pt x="17" y="27"/>
                    <a:pt x="16" y="26"/>
                    <a:pt x="15" y="27"/>
                  </a:cubicBezTo>
                  <a:cubicBezTo>
                    <a:pt x="15" y="26"/>
                    <a:pt x="15" y="27"/>
                    <a:pt x="14" y="27"/>
                  </a:cubicBezTo>
                  <a:cubicBezTo>
                    <a:pt x="14" y="27"/>
                    <a:pt x="13" y="27"/>
                    <a:pt x="13" y="27"/>
                  </a:cubicBezTo>
                  <a:cubicBezTo>
                    <a:pt x="12" y="27"/>
                    <a:pt x="11" y="27"/>
                    <a:pt x="10" y="26"/>
                  </a:cubicBezTo>
                  <a:cubicBezTo>
                    <a:pt x="10" y="26"/>
                    <a:pt x="10" y="25"/>
                    <a:pt x="10" y="24"/>
                  </a:cubicBezTo>
                  <a:cubicBezTo>
                    <a:pt x="9" y="24"/>
                    <a:pt x="10" y="23"/>
                    <a:pt x="10" y="23"/>
                  </a:cubicBezTo>
                  <a:cubicBezTo>
                    <a:pt x="10" y="22"/>
                    <a:pt x="9" y="21"/>
                    <a:pt x="10" y="21"/>
                  </a:cubicBezTo>
                  <a:cubicBezTo>
                    <a:pt x="9" y="20"/>
                    <a:pt x="11" y="20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9" y="19"/>
                    <a:pt x="9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16"/>
                    <a:pt x="9" y="16"/>
                    <a:pt x="9" y="16"/>
                  </a:cubicBezTo>
                  <a:cubicBezTo>
                    <a:pt x="10" y="16"/>
                    <a:pt x="11" y="16"/>
                    <a:pt x="12" y="15"/>
                  </a:cubicBezTo>
                  <a:cubicBezTo>
                    <a:pt x="13" y="15"/>
                    <a:pt x="15" y="15"/>
                    <a:pt x="15" y="14"/>
                  </a:cubicBezTo>
                  <a:cubicBezTo>
                    <a:pt x="15" y="13"/>
                    <a:pt x="15" y="12"/>
                    <a:pt x="15" y="12"/>
                  </a:cubicBezTo>
                  <a:cubicBezTo>
                    <a:pt x="14" y="13"/>
                    <a:pt x="13" y="12"/>
                    <a:pt x="12" y="12"/>
                  </a:cubicBezTo>
                  <a:cubicBezTo>
                    <a:pt x="13" y="11"/>
                    <a:pt x="12" y="11"/>
                    <a:pt x="12" y="11"/>
                  </a:cubicBezTo>
                  <a:cubicBezTo>
                    <a:pt x="13" y="10"/>
                    <a:pt x="15" y="9"/>
                    <a:pt x="16" y="10"/>
                  </a:cubicBezTo>
                  <a:lnTo>
                    <a:pt x="17" y="10"/>
                  </a:lnTo>
                  <a:close/>
                  <a:moveTo>
                    <a:pt x="5" y="10"/>
                  </a:moveTo>
                  <a:cubicBezTo>
                    <a:pt x="5" y="11"/>
                    <a:pt x="6" y="12"/>
                    <a:pt x="6" y="12"/>
                  </a:cubicBezTo>
                  <a:cubicBezTo>
                    <a:pt x="6" y="13"/>
                    <a:pt x="6" y="14"/>
                    <a:pt x="6" y="15"/>
                  </a:cubicBezTo>
                  <a:cubicBezTo>
                    <a:pt x="6" y="16"/>
                    <a:pt x="6" y="17"/>
                    <a:pt x="6" y="19"/>
                  </a:cubicBezTo>
                  <a:cubicBezTo>
                    <a:pt x="6" y="20"/>
                    <a:pt x="5" y="20"/>
                    <a:pt x="5" y="21"/>
                  </a:cubicBezTo>
                  <a:cubicBezTo>
                    <a:pt x="5" y="22"/>
                    <a:pt x="5" y="22"/>
                    <a:pt x="4" y="22"/>
                  </a:cubicBezTo>
                  <a:cubicBezTo>
                    <a:pt x="5" y="23"/>
                    <a:pt x="5" y="24"/>
                    <a:pt x="4" y="24"/>
                  </a:cubicBezTo>
                  <a:cubicBezTo>
                    <a:pt x="5" y="25"/>
                    <a:pt x="4" y="25"/>
                    <a:pt x="4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4" y="28"/>
                    <a:pt x="5" y="28"/>
                    <a:pt x="4" y="30"/>
                  </a:cubicBezTo>
                  <a:cubicBezTo>
                    <a:pt x="5" y="31"/>
                    <a:pt x="5" y="31"/>
                    <a:pt x="5" y="32"/>
                  </a:cubicBezTo>
                  <a:cubicBezTo>
                    <a:pt x="5" y="32"/>
                    <a:pt x="5" y="33"/>
                    <a:pt x="6" y="34"/>
                  </a:cubicBezTo>
                  <a:cubicBezTo>
                    <a:pt x="6" y="35"/>
                    <a:pt x="5" y="35"/>
                    <a:pt x="5" y="35"/>
                  </a:cubicBezTo>
                  <a:cubicBezTo>
                    <a:pt x="5" y="35"/>
                    <a:pt x="5" y="35"/>
                    <a:pt x="5" y="36"/>
                  </a:cubicBezTo>
                  <a:cubicBezTo>
                    <a:pt x="5" y="36"/>
                    <a:pt x="5" y="36"/>
                    <a:pt x="5" y="36"/>
                  </a:cubicBezTo>
                  <a:cubicBezTo>
                    <a:pt x="5" y="36"/>
                    <a:pt x="4" y="36"/>
                    <a:pt x="4" y="36"/>
                  </a:cubicBezTo>
                  <a:cubicBezTo>
                    <a:pt x="3" y="35"/>
                    <a:pt x="2" y="35"/>
                    <a:pt x="2" y="34"/>
                  </a:cubicBezTo>
                  <a:cubicBezTo>
                    <a:pt x="1" y="33"/>
                    <a:pt x="2" y="32"/>
                    <a:pt x="1" y="31"/>
                  </a:cubicBezTo>
                  <a:cubicBezTo>
                    <a:pt x="1" y="30"/>
                    <a:pt x="0" y="30"/>
                    <a:pt x="0" y="30"/>
                  </a:cubicBezTo>
                  <a:cubicBezTo>
                    <a:pt x="0" y="29"/>
                    <a:pt x="1" y="29"/>
                    <a:pt x="1" y="29"/>
                  </a:cubicBezTo>
                  <a:cubicBezTo>
                    <a:pt x="0" y="29"/>
                    <a:pt x="1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4"/>
                    <a:pt x="0" y="22"/>
                    <a:pt x="1" y="19"/>
                  </a:cubicBezTo>
                  <a:cubicBezTo>
                    <a:pt x="1" y="19"/>
                    <a:pt x="1" y="19"/>
                    <a:pt x="1" y="18"/>
                  </a:cubicBezTo>
                  <a:cubicBezTo>
                    <a:pt x="1" y="15"/>
                    <a:pt x="3" y="13"/>
                    <a:pt x="3" y="10"/>
                  </a:cubicBezTo>
                  <a:cubicBezTo>
                    <a:pt x="3" y="10"/>
                    <a:pt x="3" y="9"/>
                    <a:pt x="4" y="9"/>
                  </a:cubicBezTo>
                  <a:cubicBezTo>
                    <a:pt x="4" y="9"/>
                    <a:pt x="5" y="10"/>
                    <a:pt x="5" y="10"/>
                  </a:cubicBezTo>
                  <a:close/>
                  <a:moveTo>
                    <a:pt x="23" y="14"/>
                  </a:moveTo>
                  <a:cubicBezTo>
                    <a:pt x="23" y="13"/>
                    <a:pt x="23" y="14"/>
                    <a:pt x="23" y="14"/>
                  </a:cubicBezTo>
                  <a:cubicBezTo>
                    <a:pt x="25" y="14"/>
                    <a:pt x="27" y="15"/>
                    <a:pt x="27" y="16"/>
                  </a:cubicBezTo>
                  <a:cubicBezTo>
                    <a:pt x="27" y="17"/>
                    <a:pt x="26" y="17"/>
                    <a:pt x="26" y="18"/>
                  </a:cubicBezTo>
                  <a:cubicBezTo>
                    <a:pt x="25" y="18"/>
                    <a:pt x="25" y="18"/>
                    <a:pt x="24" y="18"/>
                  </a:cubicBezTo>
                  <a:cubicBezTo>
                    <a:pt x="23" y="16"/>
                    <a:pt x="22" y="15"/>
                    <a:pt x="21" y="14"/>
                  </a:cubicBezTo>
                  <a:cubicBezTo>
                    <a:pt x="21" y="13"/>
                    <a:pt x="22" y="13"/>
                    <a:pt x="22" y="13"/>
                  </a:cubicBezTo>
                  <a:lnTo>
                    <a:pt x="23" y="14"/>
                  </a:lnTo>
                  <a:close/>
                  <a:moveTo>
                    <a:pt x="22" y="31"/>
                  </a:moveTo>
                  <a:cubicBezTo>
                    <a:pt x="23" y="31"/>
                    <a:pt x="24" y="30"/>
                    <a:pt x="24" y="31"/>
                  </a:cubicBezTo>
                  <a:cubicBezTo>
                    <a:pt x="24" y="31"/>
                    <a:pt x="24" y="32"/>
                    <a:pt x="24" y="32"/>
                  </a:cubicBezTo>
                  <a:cubicBezTo>
                    <a:pt x="23" y="32"/>
                    <a:pt x="24" y="33"/>
                    <a:pt x="23" y="33"/>
                  </a:cubicBezTo>
                  <a:cubicBezTo>
                    <a:pt x="23" y="34"/>
                    <a:pt x="22" y="34"/>
                    <a:pt x="21" y="34"/>
                  </a:cubicBezTo>
                  <a:cubicBezTo>
                    <a:pt x="21" y="34"/>
                    <a:pt x="21" y="34"/>
                    <a:pt x="20" y="34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8" y="34"/>
                    <a:pt x="17" y="33"/>
                    <a:pt x="16" y="34"/>
                  </a:cubicBezTo>
                  <a:cubicBezTo>
                    <a:pt x="16" y="34"/>
                    <a:pt x="15" y="34"/>
                    <a:pt x="14" y="34"/>
                  </a:cubicBezTo>
                  <a:cubicBezTo>
                    <a:pt x="13" y="35"/>
                    <a:pt x="12" y="35"/>
                    <a:pt x="11" y="34"/>
                  </a:cubicBezTo>
                  <a:cubicBezTo>
                    <a:pt x="10" y="34"/>
                    <a:pt x="10" y="34"/>
                    <a:pt x="9" y="34"/>
                  </a:cubicBezTo>
                  <a:cubicBezTo>
                    <a:pt x="9" y="34"/>
                    <a:pt x="9" y="33"/>
                    <a:pt x="8" y="33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8" y="32"/>
                    <a:pt x="9" y="32"/>
                    <a:pt x="9" y="32"/>
                  </a:cubicBezTo>
                  <a:cubicBezTo>
                    <a:pt x="10" y="31"/>
                    <a:pt x="11" y="31"/>
                    <a:pt x="12" y="31"/>
                  </a:cubicBezTo>
                  <a:cubicBezTo>
                    <a:pt x="15" y="31"/>
                    <a:pt x="17" y="30"/>
                    <a:pt x="20" y="30"/>
                  </a:cubicBezTo>
                  <a:cubicBezTo>
                    <a:pt x="20" y="31"/>
                    <a:pt x="22" y="31"/>
                    <a:pt x="22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16"/>
            <p:cNvSpPr>
              <a:spLocks noEditPoints="1"/>
            </p:cNvSpPr>
            <p:nvPr/>
          </p:nvSpPr>
          <p:spPr bwMode="auto">
            <a:xfrm>
              <a:off x="5537" y="4091"/>
              <a:ext cx="202" cy="222"/>
            </a:xfrm>
            <a:custGeom>
              <a:avLst/>
              <a:gdLst>
                <a:gd name="T0" fmla="*/ 43 w 78"/>
                <a:gd name="T1" fmla="*/ 32 h 83"/>
                <a:gd name="T2" fmla="*/ 45 w 78"/>
                <a:gd name="T3" fmla="*/ 40 h 83"/>
                <a:gd name="T4" fmla="*/ 62 w 78"/>
                <a:gd name="T5" fmla="*/ 67 h 83"/>
                <a:gd name="T6" fmla="*/ 69 w 78"/>
                <a:gd name="T7" fmla="*/ 67 h 83"/>
                <a:gd name="T8" fmla="*/ 71 w 78"/>
                <a:gd name="T9" fmla="*/ 66 h 83"/>
                <a:gd name="T10" fmla="*/ 73 w 78"/>
                <a:gd name="T11" fmla="*/ 62 h 83"/>
                <a:gd name="T12" fmla="*/ 75 w 78"/>
                <a:gd name="T13" fmla="*/ 66 h 83"/>
                <a:gd name="T14" fmla="*/ 76 w 78"/>
                <a:gd name="T15" fmla="*/ 68 h 83"/>
                <a:gd name="T16" fmla="*/ 77 w 78"/>
                <a:gd name="T17" fmla="*/ 72 h 83"/>
                <a:gd name="T18" fmla="*/ 78 w 78"/>
                <a:gd name="T19" fmla="*/ 74 h 83"/>
                <a:gd name="T20" fmla="*/ 78 w 78"/>
                <a:gd name="T21" fmla="*/ 79 h 83"/>
                <a:gd name="T22" fmla="*/ 59 w 78"/>
                <a:gd name="T23" fmla="*/ 76 h 83"/>
                <a:gd name="T24" fmla="*/ 35 w 78"/>
                <a:gd name="T25" fmla="*/ 53 h 83"/>
                <a:gd name="T26" fmla="*/ 19 w 78"/>
                <a:gd name="T27" fmla="*/ 66 h 83"/>
                <a:gd name="T28" fmla="*/ 5 w 78"/>
                <a:gd name="T29" fmla="*/ 73 h 83"/>
                <a:gd name="T30" fmla="*/ 0 w 78"/>
                <a:gd name="T31" fmla="*/ 63 h 83"/>
                <a:gd name="T32" fmla="*/ 2 w 78"/>
                <a:gd name="T33" fmla="*/ 53 h 83"/>
                <a:gd name="T34" fmla="*/ 3 w 78"/>
                <a:gd name="T35" fmla="*/ 38 h 83"/>
                <a:gd name="T36" fmla="*/ 2 w 78"/>
                <a:gd name="T37" fmla="*/ 33 h 83"/>
                <a:gd name="T38" fmla="*/ 5 w 78"/>
                <a:gd name="T39" fmla="*/ 17 h 83"/>
                <a:gd name="T40" fmla="*/ 10 w 78"/>
                <a:gd name="T41" fmla="*/ 14 h 83"/>
                <a:gd name="T42" fmla="*/ 11 w 78"/>
                <a:gd name="T43" fmla="*/ 35 h 83"/>
                <a:gd name="T44" fmla="*/ 24 w 78"/>
                <a:gd name="T45" fmla="*/ 31 h 83"/>
                <a:gd name="T46" fmla="*/ 18 w 78"/>
                <a:gd name="T47" fmla="*/ 22 h 83"/>
                <a:gd name="T48" fmla="*/ 29 w 78"/>
                <a:gd name="T49" fmla="*/ 15 h 83"/>
                <a:gd name="T50" fmla="*/ 26 w 78"/>
                <a:gd name="T51" fmla="*/ 12 h 83"/>
                <a:gd name="T52" fmla="*/ 15 w 78"/>
                <a:gd name="T53" fmla="*/ 12 h 83"/>
                <a:gd name="T54" fmla="*/ 26 w 78"/>
                <a:gd name="T55" fmla="*/ 4 h 83"/>
                <a:gd name="T56" fmla="*/ 45 w 78"/>
                <a:gd name="T57" fmla="*/ 0 h 83"/>
                <a:gd name="T58" fmla="*/ 50 w 78"/>
                <a:gd name="T59" fmla="*/ 7 h 83"/>
                <a:gd name="T60" fmla="*/ 47 w 78"/>
                <a:gd name="T61" fmla="*/ 18 h 83"/>
                <a:gd name="T62" fmla="*/ 52 w 78"/>
                <a:gd name="T63" fmla="*/ 23 h 83"/>
                <a:gd name="T64" fmla="*/ 35 w 78"/>
                <a:gd name="T65" fmla="*/ 24 h 83"/>
                <a:gd name="T66" fmla="*/ 74 w 78"/>
                <a:gd name="T67" fmla="*/ 39 h 83"/>
                <a:gd name="T68" fmla="*/ 72 w 78"/>
                <a:gd name="T69" fmla="*/ 33 h 83"/>
                <a:gd name="T70" fmla="*/ 72 w 78"/>
                <a:gd name="T71" fmla="*/ 31 h 83"/>
                <a:gd name="T72" fmla="*/ 71 w 78"/>
                <a:gd name="T73" fmla="*/ 35 h 83"/>
                <a:gd name="T74" fmla="*/ 70 w 78"/>
                <a:gd name="T75" fmla="*/ 46 h 83"/>
                <a:gd name="T76" fmla="*/ 71 w 78"/>
                <a:gd name="T77" fmla="*/ 50 h 83"/>
                <a:gd name="T78" fmla="*/ 69 w 78"/>
                <a:gd name="T79" fmla="*/ 57 h 83"/>
                <a:gd name="T80" fmla="*/ 68 w 78"/>
                <a:gd name="T81" fmla="*/ 50 h 83"/>
                <a:gd name="T82" fmla="*/ 69 w 78"/>
                <a:gd name="T83" fmla="*/ 43 h 83"/>
                <a:gd name="T84" fmla="*/ 70 w 78"/>
                <a:gd name="T85" fmla="*/ 32 h 83"/>
                <a:gd name="T86" fmla="*/ 33 w 78"/>
                <a:gd name="T87" fmla="*/ 42 h 83"/>
                <a:gd name="T88" fmla="*/ 12 w 78"/>
                <a:gd name="T89" fmla="*/ 60 h 83"/>
                <a:gd name="T90" fmla="*/ 9 w 78"/>
                <a:gd name="T91" fmla="*/ 52 h 83"/>
                <a:gd name="T92" fmla="*/ 23 w 78"/>
                <a:gd name="T93" fmla="*/ 43 h 83"/>
                <a:gd name="T94" fmla="*/ 34 w 78"/>
                <a:gd name="T95" fmla="*/ 41 h 83"/>
                <a:gd name="T96" fmla="*/ 74 w 78"/>
                <a:gd name="T97" fmla="*/ 48 h 83"/>
                <a:gd name="T98" fmla="*/ 72 w 78"/>
                <a:gd name="T99" fmla="*/ 53 h 83"/>
                <a:gd name="T100" fmla="*/ 72 w 78"/>
                <a:gd name="T101" fmla="*/ 48 h 83"/>
                <a:gd name="T102" fmla="*/ 73 w 78"/>
                <a:gd name="T103" fmla="*/ 45 h 83"/>
                <a:gd name="T104" fmla="*/ 70 w 78"/>
                <a:gd name="T105" fmla="*/ 54 h 83"/>
                <a:gd name="T106" fmla="*/ 70 w 78"/>
                <a:gd name="T107" fmla="*/ 66 h 83"/>
                <a:gd name="T108" fmla="*/ 72 w 78"/>
                <a:gd name="T109" fmla="*/ 67 h 83"/>
                <a:gd name="T110" fmla="*/ 74 w 78"/>
                <a:gd name="T111" fmla="*/ 69 h 83"/>
                <a:gd name="T112" fmla="*/ 76 w 78"/>
                <a:gd name="T113" fmla="*/ 76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" h="83">
                  <a:moveTo>
                    <a:pt x="52" y="23"/>
                  </a:moveTo>
                  <a:cubicBezTo>
                    <a:pt x="53" y="26"/>
                    <a:pt x="52" y="27"/>
                    <a:pt x="51" y="28"/>
                  </a:cubicBezTo>
                  <a:cubicBezTo>
                    <a:pt x="51" y="31"/>
                    <a:pt x="48" y="30"/>
                    <a:pt x="46" y="31"/>
                  </a:cubicBezTo>
                  <a:cubicBezTo>
                    <a:pt x="45" y="31"/>
                    <a:pt x="44" y="33"/>
                    <a:pt x="43" y="32"/>
                  </a:cubicBezTo>
                  <a:cubicBezTo>
                    <a:pt x="42" y="32"/>
                    <a:pt x="42" y="32"/>
                    <a:pt x="42" y="32"/>
                  </a:cubicBezTo>
                  <a:cubicBezTo>
                    <a:pt x="40" y="31"/>
                    <a:pt x="40" y="34"/>
                    <a:pt x="39" y="34"/>
                  </a:cubicBezTo>
                  <a:cubicBezTo>
                    <a:pt x="40" y="36"/>
                    <a:pt x="40" y="38"/>
                    <a:pt x="42" y="39"/>
                  </a:cubicBezTo>
                  <a:cubicBezTo>
                    <a:pt x="43" y="39"/>
                    <a:pt x="44" y="40"/>
                    <a:pt x="45" y="40"/>
                  </a:cubicBezTo>
                  <a:cubicBezTo>
                    <a:pt x="44" y="41"/>
                    <a:pt x="45" y="42"/>
                    <a:pt x="44" y="43"/>
                  </a:cubicBezTo>
                  <a:cubicBezTo>
                    <a:pt x="45" y="45"/>
                    <a:pt x="47" y="47"/>
                    <a:pt x="49" y="49"/>
                  </a:cubicBezTo>
                  <a:cubicBezTo>
                    <a:pt x="50" y="50"/>
                    <a:pt x="49" y="53"/>
                    <a:pt x="51" y="53"/>
                  </a:cubicBezTo>
                  <a:cubicBezTo>
                    <a:pt x="54" y="58"/>
                    <a:pt x="58" y="62"/>
                    <a:pt x="62" y="67"/>
                  </a:cubicBezTo>
                  <a:cubicBezTo>
                    <a:pt x="64" y="69"/>
                    <a:pt x="66" y="71"/>
                    <a:pt x="68" y="72"/>
                  </a:cubicBezTo>
                  <a:cubicBezTo>
                    <a:pt x="69" y="71"/>
                    <a:pt x="69" y="71"/>
                    <a:pt x="69" y="71"/>
                  </a:cubicBezTo>
                  <a:cubicBezTo>
                    <a:pt x="68" y="70"/>
                    <a:pt x="69" y="69"/>
                    <a:pt x="68" y="67"/>
                  </a:cubicBezTo>
                  <a:cubicBezTo>
                    <a:pt x="69" y="67"/>
                    <a:pt x="69" y="67"/>
                    <a:pt x="69" y="67"/>
                  </a:cubicBezTo>
                  <a:cubicBezTo>
                    <a:pt x="68" y="66"/>
                    <a:pt x="69" y="64"/>
                    <a:pt x="68" y="63"/>
                  </a:cubicBezTo>
                  <a:cubicBezTo>
                    <a:pt x="69" y="60"/>
                    <a:pt x="69" y="60"/>
                    <a:pt x="69" y="60"/>
                  </a:cubicBezTo>
                  <a:cubicBezTo>
                    <a:pt x="69" y="61"/>
                    <a:pt x="70" y="62"/>
                    <a:pt x="71" y="62"/>
                  </a:cubicBezTo>
                  <a:cubicBezTo>
                    <a:pt x="71" y="63"/>
                    <a:pt x="71" y="65"/>
                    <a:pt x="71" y="66"/>
                  </a:cubicBezTo>
                  <a:cubicBezTo>
                    <a:pt x="73" y="66"/>
                    <a:pt x="71" y="64"/>
                    <a:pt x="72" y="63"/>
                  </a:cubicBezTo>
                  <a:cubicBezTo>
                    <a:pt x="72" y="62"/>
                    <a:pt x="70" y="60"/>
                    <a:pt x="72" y="59"/>
                  </a:cubicBezTo>
                  <a:cubicBezTo>
                    <a:pt x="73" y="60"/>
                    <a:pt x="72" y="61"/>
                    <a:pt x="73" y="61"/>
                  </a:cubicBezTo>
                  <a:cubicBezTo>
                    <a:pt x="73" y="62"/>
                    <a:pt x="73" y="62"/>
                    <a:pt x="73" y="62"/>
                  </a:cubicBezTo>
                  <a:cubicBezTo>
                    <a:pt x="73" y="63"/>
                    <a:pt x="73" y="63"/>
                    <a:pt x="73" y="63"/>
                  </a:cubicBezTo>
                  <a:cubicBezTo>
                    <a:pt x="73" y="64"/>
                    <a:pt x="74" y="65"/>
                    <a:pt x="73" y="67"/>
                  </a:cubicBezTo>
                  <a:cubicBezTo>
                    <a:pt x="73" y="67"/>
                    <a:pt x="74" y="67"/>
                    <a:pt x="74" y="68"/>
                  </a:cubicBezTo>
                  <a:cubicBezTo>
                    <a:pt x="75" y="67"/>
                    <a:pt x="75" y="67"/>
                    <a:pt x="75" y="66"/>
                  </a:cubicBezTo>
                  <a:cubicBezTo>
                    <a:pt x="75" y="67"/>
                    <a:pt x="75" y="69"/>
                    <a:pt x="77" y="68"/>
                  </a:cubicBezTo>
                  <a:cubicBezTo>
                    <a:pt x="78" y="68"/>
                    <a:pt x="77" y="69"/>
                    <a:pt x="78" y="69"/>
                  </a:cubicBezTo>
                  <a:cubicBezTo>
                    <a:pt x="78" y="70"/>
                    <a:pt x="77" y="70"/>
                    <a:pt x="77" y="70"/>
                  </a:cubicBezTo>
                  <a:cubicBezTo>
                    <a:pt x="76" y="69"/>
                    <a:pt x="77" y="69"/>
                    <a:pt x="76" y="68"/>
                  </a:cubicBezTo>
                  <a:cubicBezTo>
                    <a:pt x="75" y="69"/>
                    <a:pt x="75" y="70"/>
                    <a:pt x="76" y="71"/>
                  </a:cubicBezTo>
                  <a:cubicBezTo>
                    <a:pt x="76" y="71"/>
                    <a:pt x="76" y="71"/>
                    <a:pt x="76" y="71"/>
                  </a:cubicBezTo>
                  <a:cubicBezTo>
                    <a:pt x="76" y="71"/>
                    <a:pt x="77" y="71"/>
                    <a:pt x="77" y="71"/>
                  </a:cubicBezTo>
                  <a:cubicBezTo>
                    <a:pt x="77" y="71"/>
                    <a:pt x="77" y="72"/>
                    <a:pt x="77" y="72"/>
                  </a:cubicBezTo>
                  <a:cubicBezTo>
                    <a:pt x="78" y="72"/>
                    <a:pt x="78" y="72"/>
                    <a:pt x="78" y="72"/>
                  </a:cubicBezTo>
                  <a:cubicBezTo>
                    <a:pt x="78" y="73"/>
                    <a:pt x="78" y="73"/>
                    <a:pt x="78" y="73"/>
                  </a:cubicBezTo>
                  <a:cubicBezTo>
                    <a:pt x="77" y="73"/>
                    <a:pt x="77" y="73"/>
                    <a:pt x="77" y="73"/>
                  </a:cubicBezTo>
                  <a:cubicBezTo>
                    <a:pt x="76" y="73"/>
                    <a:pt x="77" y="74"/>
                    <a:pt x="78" y="74"/>
                  </a:cubicBezTo>
                  <a:cubicBezTo>
                    <a:pt x="78" y="74"/>
                    <a:pt x="78" y="74"/>
                    <a:pt x="78" y="74"/>
                  </a:cubicBezTo>
                  <a:cubicBezTo>
                    <a:pt x="78" y="75"/>
                    <a:pt x="77" y="75"/>
                    <a:pt x="77" y="77"/>
                  </a:cubicBezTo>
                  <a:cubicBezTo>
                    <a:pt x="77" y="77"/>
                    <a:pt x="77" y="77"/>
                    <a:pt x="77" y="77"/>
                  </a:cubicBezTo>
                  <a:cubicBezTo>
                    <a:pt x="78" y="77"/>
                    <a:pt x="77" y="78"/>
                    <a:pt x="78" y="79"/>
                  </a:cubicBezTo>
                  <a:cubicBezTo>
                    <a:pt x="78" y="80"/>
                    <a:pt x="77" y="80"/>
                    <a:pt x="78" y="80"/>
                  </a:cubicBezTo>
                  <a:cubicBezTo>
                    <a:pt x="77" y="81"/>
                    <a:pt x="77" y="83"/>
                    <a:pt x="75" y="82"/>
                  </a:cubicBezTo>
                  <a:cubicBezTo>
                    <a:pt x="74" y="83"/>
                    <a:pt x="72" y="82"/>
                    <a:pt x="70" y="82"/>
                  </a:cubicBezTo>
                  <a:cubicBezTo>
                    <a:pt x="66" y="81"/>
                    <a:pt x="63" y="78"/>
                    <a:pt x="59" y="76"/>
                  </a:cubicBezTo>
                  <a:cubicBezTo>
                    <a:pt x="59" y="75"/>
                    <a:pt x="58" y="75"/>
                    <a:pt x="57" y="74"/>
                  </a:cubicBezTo>
                  <a:cubicBezTo>
                    <a:pt x="50" y="67"/>
                    <a:pt x="45" y="59"/>
                    <a:pt x="40" y="50"/>
                  </a:cubicBezTo>
                  <a:cubicBezTo>
                    <a:pt x="40" y="50"/>
                    <a:pt x="39" y="49"/>
                    <a:pt x="39" y="50"/>
                  </a:cubicBezTo>
                  <a:cubicBezTo>
                    <a:pt x="37" y="51"/>
                    <a:pt x="36" y="52"/>
                    <a:pt x="35" y="53"/>
                  </a:cubicBezTo>
                  <a:cubicBezTo>
                    <a:pt x="34" y="54"/>
                    <a:pt x="32" y="55"/>
                    <a:pt x="32" y="56"/>
                  </a:cubicBezTo>
                  <a:cubicBezTo>
                    <a:pt x="29" y="58"/>
                    <a:pt x="27" y="61"/>
                    <a:pt x="24" y="62"/>
                  </a:cubicBezTo>
                  <a:cubicBezTo>
                    <a:pt x="22" y="63"/>
                    <a:pt x="21" y="65"/>
                    <a:pt x="18" y="65"/>
                  </a:cubicBezTo>
                  <a:cubicBezTo>
                    <a:pt x="18" y="66"/>
                    <a:pt x="19" y="66"/>
                    <a:pt x="19" y="66"/>
                  </a:cubicBezTo>
                  <a:cubicBezTo>
                    <a:pt x="18" y="67"/>
                    <a:pt x="16" y="67"/>
                    <a:pt x="15" y="68"/>
                  </a:cubicBezTo>
                  <a:cubicBezTo>
                    <a:pt x="14" y="68"/>
                    <a:pt x="14" y="69"/>
                    <a:pt x="12" y="69"/>
                  </a:cubicBezTo>
                  <a:cubicBezTo>
                    <a:pt x="12" y="70"/>
                    <a:pt x="10" y="71"/>
                    <a:pt x="9" y="73"/>
                  </a:cubicBezTo>
                  <a:cubicBezTo>
                    <a:pt x="8" y="73"/>
                    <a:pt x="7" y="72"/>
                    <a:pt x="5" y="73"/>
                  </a:cubicBezTo>
                  <a:cubicBezTo>
                    <a:pt x="5" y="71"/>
                    <a:pt x="3" y="71"/>
                    <a:pt x="3" y="70"/>
                  </a:cubicBezTo>
                  <a:cubicBezTo>
                    <a:pt x="2" y="69"/>
                    <a:pt x="1" y="68"/>
                    <a:pt x="0" y="67"/>
                  </a:cubicBezTo>
                  <a:cubicBezTo>
                    <a:pt x="0" y="66"/>
                    <a:pt x="0" y="65"/>
                    <a:pt x="0" y="65"/>
                  </a:cubicBezTo>
                  <a:cubicBezTo>
                    <a:pt x="0" y="64"/>
                    <a:pt x="1" y="64"/>
                    <a:pt x="0" y="63"/>
                  </a:cubicBezTo>
                  <a:cubicBezTo>
                    <a:pt x="1" y="61"/>
                    <a:pt x="1" y="59"/>
                    <a:pt x="1" y="56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4"/>
                    <a:pt x="2" y="53"/>
                    <a:pt x="2" y="53"/>
                  </a:cubicBezTo>
                  <a:cubicBezTo>
                    <a:pt x="3" y="49"/>
                    <a:pt x="2" y="46"/>
                    <a:pt x="3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3" y="42"/>
                    <a:pt x="2" y="42"/>
                    <a:pt x="2" y="42"/>
                  </a:cubicBezTo>
                  <a:cubicBezTo>
                    <a:pt x="3" y="41"/>
                    <a:pt x="2" y="40"/>
                    <a:pt x="3" y="38"/>
                  </a:cubicBezTo>
                  <a:cubicBezTo>
                    <a:pt x="2" y="38"/>
                    <a:pt x="2" y="38"/>
                    <a:pt x="2" y="37"/>
                  </a:cubicBezTo>
                  <a:cubicBezTo>
                    <a:pt x="3" y="37"/>
                    <a:pt x="3" y="36"/>
                    <a:pt x="3" y="35"/>
                  </a:cubicBezTo>
                  <a:cubicBezTo>
                    <a:pt x="3" y="35"/>
                    <a:pt x="3" y="34"/>
                    <a:pt x="3" y="34"/>
                  </a:cubicBezTo>
                  <a:cubicBezTo>
                    <a:pt x="2" y="33"/>
                    <a:pt x="2" y="33"/>
                    <a:pt x="2" y="33"/>
                  </a:cubicBezTo>
                  <a:cubicBezTo>
                    <a:pt x="3" y="33"/>
                    <a:pt x="3" y="33"/>
                    <a:pt x="3" y="33"/>
                  </a:cubicBezTo>
                  <a:cubicBezTo>
                    <a:pt x="4" y="30"/>
                    <a:pt x="2" y="27"/>
                    <a:pt x="4" y="24"/>
                  </a:cubicBezTo>
                  <a:cubicBezTo>
                    <a:pt x="3" y="23"/>
                    <a:pt x="4" y="22"/>
                    <a:pt x="4" y="21"/>
                  </a:cubicBezTo>
                  <a:cubicBezTo>
                    <a:pt x="4" y="20"/>
                    <a:pt x="4" y="18"/>
                    <a:pt x="5" y="17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5"/>
                    <a:pt x="6" y="15"/>
                    <a:pt x="7" y="15"/>
                  </a:cubicBezTo>
                  <a:cubicBezTo>
                    <a:pt x="8" y="14"/>
                    <a:pt x="9" y="14"/>
                    <a:pt x="10" y="14"/>
                  </a:cubicBezTo>
                  <a:cubicBezTo>
                    <a:pt x="13" y="16"/>
                    <a:pt x="14" y="19"/>
                    <a:pt x="15" y="21"/>
                  </a:cubicBezTo>
                  <a:cubicBezTo>
                    <a:pt x="14" y="22"/>
                    <a:pt x="16" y="23"/>
                    <a:pt x="15" y="24"/>
                  </a:cubicBezTo>
                  <a:cubicBezTo>
                    <a:pt x="15" y="26"/>
                    <a:pt x="15" y="29"/>
                    <a:pt x="13" y="30"/>
                  </a:cubicBezTo>
                  <a:cubicBezTo>
                    <a:pt x="12" y="32"/>
                    <a:pt x="14" y="34"/>
                    <a:pt x="11" y="35"/>
                  </a:cubicBezTo>
                  <a:cubicBezTo>
                    <a:pt x="11" y="36"/>
                    <a:pt x="11" y="37"/>
                    <a:pt x="11" y="38"/>
                  </a:cubicBezTo>
                  <a:cubicBezTo>
                    <a:pt x="12" y="39"/>
                    <a:pt x="12" y="37"/>
                    <a:pt x="14" y="36"/>
                  </a:cubicBezTo>
                  <a:cubicBezTo>
                    <a:pt x="16" y="35"/>
                    <a:pt x="19" y="34"/>
                    <a:pt x="21" y="33"/>
                  </a:cubicBezTo>
                  <a:cubicBezTo>
                    <a:pt x="22" y="33"/>
                    <a:pt x="24" y="32"/>
                    <a:pt x="24" y="31"/>
                  </a:cubicBezTo>
                  <a:cubicBezTo>
                    <a:pt x="26" y="31"/>
                    <a:pt x="28" y="30"/>
                    <a:pt x="28" y="29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3" y="25"/>
                    <a:pt x="21" y="31"/>
                    <a:pt x="18" y="27"/>
                  </a:cubicBezTo>
                  <a:cubicBezTo>
                    <a:pt x="16" y="26"/>
                    <a:pt x="18" y="24"/>
                    <a:pt x="18" y="22"/>
                  </a:cubicBezTo>
                  <a:cubicBezTo>
                    <a:pt x="19" y="21"/>
                    <a:pt x="20" y="20"/>
                    <a:pt x="21" y="19"/>
                  </a:cubicBezTo>
                  <a:cubicBezTo>
                    <a:pt x="22" y="19"/>
                    <a:pt x="22" y="18"/>
                    <a:pt x="23" y="18"/>
                  </a:cubicBezTo>
                  <a:cubicBezTo>
                    <a:pt x="25" y="18"/>
                    <a:pt x="23" y="14"/>
                    <a:pt x="26" y="15"/>
                  </a:cubicBezTo>
                  <a:cubicBezTo>
                    <a:pt x="27" y="15"/>
                    <a:pt x="28" y="16"/>
                    <a:pt x="29" y="15"/>
                  </a:cubicBezTo>
                  <a:cubicBezTo>
                    <a:pt x="31" y="14"/>
                    <a:pt x="32" y="13"/>
                    <a:pt x="33" y="12"/>
                  </a:cubicBezTo>
                  <a:cubicBezTo>
                    <a:pt x="33" y="11"/>
                    <a:pt x="34" y="11"/>
                    <a:pt x="34" y="10"/>
                  </a:cubicBezTo>
                  <a:cubicBezTo>
                    <a:pt x="32" y="10"/>
                    <a:pt x="31" y="11"/>
                    <a:pt x="29" y="11"/>
                  </a:cubicBezTo>
                  <a:cubicBezTo>
                    <a:pt x="29" y="12"/>
                    <a:pt x="27" y="12"/>
                    <a:pt x="26" y="12"/>
                  </a:cubicBezTo>
                  <a:cubicBezTo>
                    <a:pt x="26" y="13"/>
                    <a:pt x="25" y="12"/>
                    <a:pt x="24" y="13"/>
                  </a:cubicBezTo>
                  <a:cubicBezTo>
                    <a:pt x="24" y="13"/>
                    <a:pt x="23" y="14"/>
                    <a:pt x="23" y="13"/>
                  </a:cubicBezTo>
                  <a:cubicBezTo>
                    <a:pt x="22" y="14"/>
                    <a:pt x="21" y="13"/>
                    <a:pt x="20" y="14"/>
                  </a:cubicBezTo>
                  <a:cubicBezTo>
                    <a:pt x="19" y="12"/>
                    <a:pt x="16" y="13"/>
                    <a:pt x="15" y="1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5" y="10"/>
                    <a:pt x="12" y="11"/>
                    <a:pt x="13" y="9"/>
                  </a:cubicBezTo>
                  <a:cubicBezTo>
                    <a:pt x="13" y="8"/>
                    <a:pt x="14" y="6"/>
                    <a:pt x="15" y="6"/>
                  </a:cubicBezTo>
                  <a:cubicBezTo>
                    <a:pt x="19" y="5"/>
                    <a:pt x="22" y="4"/>
                    <a:pt x="26" y="4"/>
                  </a:cubicBezTo>
                  <a:cubicBezTo>
                    <a:pt x="27" y="4"/>
                    <a:pt x="29" y="3"/>
                    <a:pt x="31" y="3"/>
                  </a:cubicBezTo>
                  <a:cubicBezTo>
                    <a:pt x="32" y="2"/>
                    <a:pt x="34" y="3"/>
                    <a:pt x="35" y="2"/>
                  </a:cubicBezTo>
                  <a:cubicBezTo>
                    <a:pt x="38" y="2"/>
                    <a:pt x="40" y="1"/>
                    <a:pt x="42" y="0"/>
                  </a:cubicBezTo>
                  <a:cubicBezTo>
                    <a:pt x="42" y="0"/>
                    <a:pt x="44" y="0"/>
                    <a:pt x="45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7" y="1"/>
                    <a:pt x="50" y="1"/>
                    <a:pt x="51" y="3"/>
                  </a:cubicBezTo>
                  <a:cubicBezTo>
                    <a:pt x="50" y="4"/>
                    <a:pt x="52" y="4"/>
                    <a:pt x="52" y="5"/>
                  </a:cubicBezTo>
                  <a:cubicBezTo>
                    <a:pt x="52" y="6"/>
                    <a:pt x="50" y="5"/>
                    <a:pt x="50" y="7"/>
                  </a:cubicBezTo>
                  <a:cubicBezTo>
                    <a:pt x="47" y="8"/>
                    <a:pt x="45" y="11"/>
                    <a:pt x="43" y="13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44" y="15"/>
                    <a:pt x="45" y="14"/>
                    <a:pt x="46" y="15"/>
                  </a:cubicBezTo>
                  <a:cubicBezTo>
                    <a:pt x="46" y="16"/>
                    <a:pt x="46" y="17"/>
                    <a:pt x="47" y="18"/>
                  </a:cubicBezTo>
                  <a:cubicBezTo>
                    <a:pt x="46" y="19"/>
                    <a:pt x="45" y="20"/>
                    <a:pt x="43" y="20"/>
                  </a:cubicBezTo>
                  <a:cubicBezTo>
                    <a:pt x="43" y="21"/>
                    <a:pt x="42" y="21"/>
                    <a:pt x="42" y="21"/>
                  </a:cubicBezTo>
                  <a:cubicBezTo>
                    <a:pt x="45" y="22"/>
                    <a:pt x="47" y="21"/>
                    <a:pt x="49" y="22"/>
                  </a:cubicBezTo>
                  <a:cubicBezTo>
                    <a:pt x="50" y="23"/>
                    <a:pt x="51" y="22"/>
                    <a:pt x="52" y="23"/>
                  </a:cubicBezTo>
                  <a:close/>
                  <a:moveTo>
                    <a:pt x="40" y="24"/>
                  </a:moveTo>
                  <a:cubicBezTo>
                    <a:pt x="40" y="25"/>
                    <a:pt x="38" y="25"/>
                    <a:pt x="37" y="26"/>
                  </a:cubicBezTo>
                  <a:cubicBezTo>
                    <a:pt x="36" y="26"/>
                    <a:pt x="36" y="26"/>
                    <a:pt x="35" y="26"/>
                  </a:cubicBezTo>
                  <a:cubicBezTo>
                    <a:pt x="34" y="26"/>
                    <a:pt x="36" y="25"/>
                    <a:pt x="35" y="24"/>
                  </a:cubicBezTo>
                  <a:cubicBezTo>
                    <a:pt x="36" y="24"/>
                    <a:pt x="37" y="22"/>
                    <a:pt x="38" y="23"/>
                  </a:cubicBezTo>
                  <a:cubicBezTo>
                    <a:pt x="39" y="23"/>
                    <a:pt x="39" y="25"/>
                    <a:pt x="40" y="24"/>
                  </a:cubicBezTo>
                  <a:close/>
                  <a:moveTo>
                    <a:pt x="73" y="36"/>
                  </a:moveTo>
                  <a:cubicBezTo>
                    <a:pt x="73" y="37"/>
                    <a:pt x="73" y="38"/>
                    <a:pt x="74" y="39"/>
                  </a:cubicBezTo>
                  <a:cubicBezTo>
                    <a:pt x="73" y="40"/>
                    <a:pt x="73" y="42"/>
                    <a:pt x="74" y="44"/>
                  </a:cubicBezTo>
                  <a:cubicBezTo>
                    <a:pt x="74" y="44"/>
                    <a:pt x="72" y="44"/>
                    <a:pt x="72" y="44"/>
                  </a:cubicBezTo>
                  <a:cubicBezTo>
                    <a:pt x="72" y="41"/>
                    <a:pt x="72" y="37"/>
                    <a:pt x="72" y="33"/>
                  </a:cubicBezTo>
                  <a:cubicBezTo>
                    <a:pt x="72" y="33"/>
                    <a:pt x="72" y="33"/>
                    <a:pt x="72" y="33"/>
                  </a:cubicBezTo>
                  <a:cubicBezTo>
                    <a:pt x="73" y="33"/>
                    <a:pt x="72" y="33"/>
                    <a:pt x="73" y="32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2" y="32"/>
                    <a:pt x="72" y="32"/>
                    <a:pt x="72" y="31"/>
                  </a:cubicBezTo>
                  <a:cubicBezTo>
                    <a:pt x="72" y="31"/>
                    <a:pt x="73" y="30"/>
                    <a:pt x="73" y="30"/>
                  </a:cubicBezTo>
                  <a:cubicBezTo>
                    <a:pt x="72" y="29"/>
                    <a:pt x="73" y="28"/>
                    <a:pt x="73" y="27"/>
                  </a:cubicBezTo>
                  <a:cubicBezTo>
                    <a:pt x="73" y="29"/>
                    <a:pt x="73" y="33"/>
                    <a:pt x="73" y="36"/>
                  </a:cubicBezTo>
                  <a:close/>
                  <a:moveTo>
                    <a:pt x="71" y="35"/>
                  </a:moveTo>
                  <a:cubicBezTo>
                    <a:pt x="71" y="35"/>
                    <a:pt x="70" y="36"/>
                    <a:pt x="71" y="37"/>
                  </a:cubicBezTo>
                  <a:cubicBezTo>
                    <a:pt x="70" y="37"/>
                    <a:pt x="71" y="38"/>
                    <a:pt x="71" y="39"/>
                  </a:cubicBezTo>
                  <a:cubicBezTo>
                    <a:pt x="70" y="40"/>
                    <a:pt x="71" y="43"/>
                    <a:pt x="70" y="44"/>
                  </a:cubicBezTo>
                  <a:cubicBezTo>
                    <a:pt x="70" y="44"/>
                    <a:pt x="71" y="45"/>
                    <a:pt x="70" y="46"/>
                  </a:cubicBezTo>
                  <a:cubicBezTo>
                    <a:pt x="71" y="46"/>
                    <a:pt x="70" y="47"/>
                    <a:pt x="70" y="48"/>
                  </a:cubicBezTo>
                  <a:cubicBezTo>
                    <a:pt x="69" y="49"/>
                    <a:pt x="70" y="50"/>
                    <a:pt x="70" y="51"/>
                  </a:cubicBezTo>
                  <a:cubicBezTo>
                    <a:pt x="70" y="51"/>
                    <a:pt x="70" y="51"/>
                    <a:pt x="70" y="51"/>
                  </a:cubicBezTo>
                  <a:cubicBezTo>
                    <a:pt x="71" y="51"/>
                    <a:pt x="70" y="50"/>
                    <a:pt x="71" y="50"/>
                  </a:cubicBezTo>
                  <a:cubicBezTo>
                    <a:pt x="70" y="51"/>
                    <a:pt x="71" y="52"/>
                    <a:pt x="70" y="53"/>
                  </a:cubicBezTo>
                  <a:cubicBezTo>
                    <a:pt x="71" y="54"/>
                    <a:pt x="71" y="56"/>
                    <a:pt x="71" y="57"/>
                  </a:cubicBezTo>
                  <a:cubicBezTo>
                    <a:pt x="70" y="57"/>
                    <a:pt x="70" y="56"/>
                    <a:pt x="70" y="56"/>
                  </a:cubicBezTo>
                  <a:cubicBezTo>
                    <a:pt x="70" y="57"/>
                    <a:pt x="69" y="57"/>
                    <a:pt x="69" y="57"/>
                  </a:cubicBezTo>
                  <a:cubicBezTo>
                    <a:pt x="70" y="58"/>
                    <a:pt x="69" y="59"/>
                    <a:pt x="69" y="60"/>
                  </a:cubicBezTo>
                  <a:cubicBezTo>
                    <a:pt x="68" y="60"/>
                    <a:pt x="69" y="59"/>
                    <a:pt x="68" y="59"/>
                  </a:cubicBezTo>
                  <a:cubicBezTo>
                    <a:pt x="69" y="57"/>
                    <a:pt x="69" y="56"/>
                    <a:pt x="68" y="55"/>
                  </a:cubicBezTo>
                  <a:cubicBezTo>
                    <a:pt x="67" y="53"/>
                    <a:pt x="69" y="52"/>
                    <a:pt x="68" y="50"/>
                  </a:cubicBezTo>
                  <a:cubicBezTo>
                    <a:pt x="69" y="50"/>
                    <a:pt x="68" y="49"/>
                    <a:pt x="69" y="49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68" y="47"/>
                    <a:pt x="69" y="46"/>
                    <a:pt x="69" y="44"/>
                  </a:cubicBezTo>
                  <a:cubicBezTo>
                    <a:pt x="69" y="44"/>
                    <a:pt x="69" y="44"/>
                    <a:pt x="69" y="43"/>
                  </a:cubicBezTo>
                  <a:cubicBezTo>
                    <a:pt x="69" y="43"/>
                    <a:pt x="68" y="43"/>
                    <a:pt x="68" y="43"/>
                  </a:cubicBezTo>
                  <a:cubicBezTo>
                    <a:pt x="71" y="43"/>
                    <a:pt x="68" y="40"/>
                    <a:pt x="69" y="39"/>
                  </a:cubicBezTo>
                  <a:cubicBezTo>
                    <a:pt x="68" y="38"/>
                    <a:pt x="71" y="37"/>
                    <a:pt x="69" y="36"/>
                  </a:cubicBezTo>
                  <a:cubicBezTo>
                    <a:pt x="70" y="35"/>
                    <a:pt x="70" y="33"/>
                    <a:pt x="70" y="32"/>
                  </a:cubicBezTo>
                  <a:cubicBezTo>
                    <a:pt x="71" y="35"/>
                    <a:pt x="71" y="35"/>
                    <a:pt x="71" y="35"/>
                  </a:cubicBezTo>
                  <a:close/>
                  <a:moveTo>
                    <a:pt x="34" y="41"/>
                  </a:moveTo>
                  <a:cubicBezTo>
                    <a:pt x="33" y="40"/>
                    <a:pt x="33" y="40"/>
                    <a:pt x="33" y="40"/>
                  </a:cubicBezTo>
                  <a:cubicBezTo>
                    <a:pt x="33" y="40"/>
                    <a:pt x="33" y="41"/>
                    <a:pt x="33" y="42"/>
                  </a:cubicBezTo>
                  <a:cubicBezTo>
                    <a:pt x="33" y="42"/>
                    <a:pt x="34" y="43"/>
                    <a:pt x="34" y="44"/>
                  </a:cubicBezTo>
                  <a:cubicBezTo>
                    <a:pt x="32" y="46"/>
                    <a:pt x="29" y="47"/>
                    <a:pt x="28" y="49"/>
                  </a:cubicBezTo>
                  <a:cubicBezTo>
                    <a:pt x="27" y="49"/>
                    <a:pt x="27" y="50"/>
                    <a:pt x="26" y="50"/>
                  </a:cubicBezTo>
                  <a:cubicBezTo>
                    <a:pt x="21" y="53"/>
                    <a:pt x="17" y="57"/>
                    <a:pt x="12" y="60"/>
                  </a:cubicBezTo>
                  <a:cubicBezTo>
                    <a:pt x="12" y="60"/>
                    <a:pt x="12" y="60"/>
                    <a:pt x="11" y="60"/>
                  </a:cubicBezTo>
                  <a:cubicBezTo>
                    <a:pt x="11" y="60"/>
                    <a:pt x="11" y="59"/>
                    <a:pt x="10" y="59"/>
                  </a:cubicBezTo>
                  <a:cubicBezTo>
                    <a:pt x="11" y="57"/>
                    <a:pt x="10" y="56"/>
                    <a:pt x="10" y="56"/>
                  </a:cubicBezTo>
                  <a:cubicBezTo>
                    <a:pt x="10" y="54"/>
                    <a:pt x="11" y="53"/>
                    <a:pt x="9" y="52"/>
                  </a:cubicBezTo>
                  <a:cubicBezTo>
                    <a:pt x="11" y="50"/>
                    <a:pt x="10" y="47"/>
                    <a:pt x="10" y="45"/>
                  </a:cubicBezTo>
                  <a:cubicBezTo>
                    <a:pt x="12" y="47"/>
                    <a:pt x="14" y="45"/>
                    <a:pt x="17" y="46"/>
                  </a:cubicBezTo>
                  <a:cubicBezTo>
                    <a:pt x="17" y="45"/>
                    <a:pt x="18" y="45"/>
                    <a:pt x="18" y="45"/>
                  </a:cubicBezTo>
                  <a:cubicBezTo>
                    <a:pt x="20" y="44"/>
                    <a:pt x="21" y="43"/>
                    <a:pt x="23" y="43"/>
                  </a:cubicBezTo>
                  <a:cubicBezTo>
                    <a:pt x="24" y="43"/>
                    <a:pt x="24" y="41"/>
                    <a:pt x="26" y="42"/>
                  </a:cubicBezTo>
                  <a:cubicBezTo>
                    <a:pt x="27" y="41"/>
                    <a:pt x="28" y="39"/>
                    <a:pt x="30" y="39"/>
                  </a:cubicBezTo>
                  <a:cubicBezTo>
                    <a:pt x="30" y="38"/>
                    <a:pt x="31" y="38"/>
                    <a:pt x="32" y="37"/>
                  </a:cubicBezTo>
                  <a:cubicBezTo>
                    <a:pt x="33" y="38"/>
                    <a:pt x="34" y="40"/>
                    <a:pt x="34" y="41"/>
                  </a:cubicBezTo>
                  <a:close/>
                  <a:moveTo>
                    <a:pt x="74" y="46"/>
                  </a:moveTo>
                  <a:cubicBezTo>
                    <a:pt x="73" y="46"/>
                    <a:pt x="73" y="47"/>
                    <a:pt x="73" y="48"/>
                  </a:cubicBezTo>
                  <a:cubicBezTo>
                    <a:pt x="73" y="48"/>
                    <a:pt x="73" y="48"/>
                    <a:pt x="73" y="48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4" y="49"/>
                    <a:pt x="74" y="50"/>
                    <a:pt x="73" y="51"/>
                  </a:cubicBezTo>
                  <a:cubicBezTo>
                    <a:pt x="74" y="52"/>
                    <a:pt x="74" y="54"/>
                    <a:pt x="73" y="55"/>
                  </a:cubicBezTo>
                  <a:cubicBezTo>
                    <a:pt x="73" y="55"/>
                    <a:pt x="73" y="56"/>
                    <a:pt x="73" y="56"/>
                  </a:cubicBezTo>
                  <a:cubicBezTo>
                    <a:pt x="73" y="56"/>
                    <a:pt x="71" y="54"/>
                    <a:pt x="72" y="53"/>
                  </a:cubicBezTo>
                  <a:cubicBezTo>
                    <a:pt x="72" y="54"/>
                    <a:pt x="72" y="54"/>
                    <a:pt x="72" y="54"/>
                  </a:cubicBezTo>
                  <a:cubicBezTo>
                    <a:pt x="73" y="54"/>
                    <a:pt x="73" y="52"/>
                    <a:pt x="73" y="51"/>
                  </a:cubicBezTo>
                  <a:cubicBezTo>
                    <a:pt x="72" y="50"/>
                    <a:pt x="73" y="49"/>
                    <a:pt x="72" y="49"/>
                  </a:cubicBezTo>
                  <a:cubicBezTo>
                    <a:pt x="73" y="49"/>
                    <a:pt x="72" y="48"/>
                    <a:pt x="72" y="48"/>
                  </a:cubicBezTo>
                  <a:cubicBezTo>
                    <a:pt x="72" y="48"/>
                    <a:pt x="72" y="48"/>
                    <a:pt x="72" y="48"/>
                  </a:cubicBezTo>
                  <a:cubicBezTo>
                    <a:pt x="72" y="47"/>
                    <a:pt x="72" y="47"/>
                    <a:pt x="72" y="47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3" y="46"/>
                    <a:pt x="71" y="45"/>
                    <a:pt x="73" y="45"/>
                  </a:cubicBezTo>
                  <a:cubicBezTo>
                    <a:pt x="74" y="45"/>
                    <a:pt x="74" y="45"/>
                    <a:pt x="74" y="45"/>
                  </a:cubicBezTo>
                  <a:lnTo>
                    <a:pt x="74" y="46"/>
                  </a:lnTo>
                  <a:close/>
                  <a:moveTo>
                    <a:pt x="70" y="55"/>
                  </a:moveTo>
                  <a:cubicBezTo>
                    <a:pt x="70" y="54"/>
                    <a:pt x="70" y="54"/>
                    <a:pt x="70" y="54"/>
                  </a:cubicBezTo>
                  <a:cubicBezTo>
                    <a:pt x="70" y="54"/>
                    <a:pt x="70" y="54"/>
                    <a:pt x="70" y="54"/>
                  </a:cubicBezTo>
                  <a:lnTo>
                    <a:pt x="70" y="55"/>
                  </a:lnTo>
                  <a:close/>
                  <a:moveTo>
                    <a:pt x="70" y="68"/>
                  </a:moveTo>
                  <a:cubicBezTo>
                    <a:pt x="70" y="67"/>
                    <a:pt x="69" y="67"/>
                    <a:pt x="70" y="66"/>
                  </a:cubicBezTo>
                  <a:cubicBezTo>
                    <a:pt x="70" y="68"/>
                    <a:pt x="70" y="68"/>
                    <a:pt x="70" y="68"/>
                  </a:cubicBezTo>
                  <a:close/>
                  <a:moveTo>
                    <a:pt x="72" y="68"/>
                  </a:moveTo>
                  <a:cubicBezTo>
                    <a:pt x="72" y="67"/>
                    <a:pt x="71" y="68"/>
                    <a:pt x="71" y="67"/>
                  </a:cubicBezTo>
                  <a:cubicBezTo>
                    <a:pt x="72" y="67"/>
                    <a:pt x="72" y="67"/>
                    <a:pt x="72" y="67"/>
                  </a:cubicBezTo>
                  <a:lnTo>
                    <a:pt x="72" y="68"/>
                  </a:lnTo>
                  <a:close/>
                  <a:moveTo>
                    <a:pt x="74" y="70"/>
                  </a:moveTo>
                  <a:cubicBezTo>
                    <a:pt x="74" y="70"/>
                    <a:pt x="74" y="70"/>
                    <a:pt x="74" y="70"/>
                  </a:cubicBezTo>
                  <a:cubicBezTo>
                    <a:pt x="74" y="69"/>
                    <a:pt x="74" y="69"/>
                    <a:pt x="74" y="69"/>
                  </a:cubicBezTo>
                  <a:cubicBezTo>
                    <a:pt x="74" y="69"/>
                    <a:pt x="74" y="69"/>
                    <a:pt x="74" y="70"/>
                  </a:cubicBezTo>
                  <a:close/>
                  <a:moveTo>
                    <a:pt x="76" y="76"/>
                  </a:moveTo>
                  <a:cubicBezTo>
                    <a:pt x="76" y="76"/>
                    <a:pt x="76" y="77"/>
                    <a:pt x="76" y="77"/>
                  </a:cubicBezTo>
                  <a:cubicBezTo>
                    <a:pt x="75" y="76"/>
                    <a:pt x="76" y="76"/>
                    <a:pt x="76" y="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17"/>
            <p:cNvSpPr>
              <a:spLocks noEditPoints="1"/>
            </p:cNvSpPr>
            <p:nvPr/>
          </p:nvSpPr>
          <p:spPr bwMode="auto">
            <a:xfrm>
              <a:off x="5416" y="4133"/>
              <a:ext cx="121" cy="110"/>
            </a:xfrm>
            <a:custGeom>
              <a:avLst/>
              <a:gdLst>
                <a:gd name="T0" fmla="*/ 18 w 47"/>
                <a:gd name="T1" fmla="*/ 5 h 41"/>
                <a:gd name="T2" fmla="*/ 14 w 47"/>
                <a:gd name="T3" fmla="*/ 9 h 41"/>
                <a:gd name="T4" fmla="*/ 11 w 47"/>
                <a:gd name="T5" fmla="*/ 9 h 41"/>
                <a:gd name="T6" fmla="*/ 11 w 47"/>
                <a:gd name="T7" fmla="*/ 0 h 41"/>
                <a:gd name="T8" fmla="*/ 34 w 47"/>
                <a:gd name="T9" fmla="*/ 7 h 41"/>
                <a:gd name="T10" fmla="*/ 33 w 47"/>
                <a:gd name="T11" fmla="*/ 11 h 41"/>
                <a:gd name="T12" fmla="*/ 26 w 47"/>
                <a:gd name="T13" fmla="*/ 17 h 41"/>
                <a:gd name="T14" fmla="*/ 36 w 47"/>
                <a:gd name="T15" fmla="*/ 23 h 41"/>
                <a:gd name="T16" fmla="*/ 40 w 47"/>
                <a:gd name="T17" fmla="*/ 24 h 41"/>
                <a:gd name="T18" fmla="*/ 45 w 47"/>
                <a:gd name="T19" fmla="*/ 24 h 41"/>
                <a:gd name="T20" fmla="*/ 47 w 47"/>
                <a:gd name="T21" fmla="*/ 26 h 41"/>
                <a:gd name="T22" fmla="*/ 45 w 47"/>
                <a:gd name="T23" fmla="*/ 28 h 41"/>
                <a:gd name="T24" fmla="*/ 36 w 47"/>
                <a:gd name="T25" fmla="*/ 27 h 41"/>
                <a:gd name="T26" fmla="*/ 25 w 47"/>
                <a:gd name="T27" fmla="*/ 19 h 41"/>
                <a:gd name="T28" fmla="*/ 20 w 47"/>
                <a:gd name="T29" fmla="*/ 29 h 41"/>
                <a:gd name="T30" fmla="*/ 16 w 47"/>
                <a:gd name="T31" fmla="*/ 32 h 41"/>
                <a:gd name="T32" fmla="*/ 16 w 47"/>
                <a:gd name="T33" fmla="*/ 28 h 41"/>
                <a:gd name="T34" fmla="*/ 24 w 47"/>
                <a:gd name="T35" fmla="*/ 17 h 41"/>
                <a:gd name="T36" fmla="*/ 24 w 47"/>
                <a:gd name="T37" fmla="*/ 17 h 41"/>
                <a:gd name="T38" fmla="*/ 26 w 47"/>
                <a:gd name="T39" fmla="*/ 15 h 41"/>
                <a:gd name="T40" fmla="*/ 34 w 47"/>
                <a:gd name="T41" fmla="*/ 7 h 41"/>
                <a:gd name="T42" fmla="*/ 23 w 47"/>
                <a:gd name="T43" fmla="*/ 11 h 41"/>
                <a:gd name="T44" fmla="*/ 19 w 47"/>
                <a:gd name="T45" fmla="*/ 14 h 41"/>
                <a:gd name="T46" fmla="*/ 22 w 47"/>
                <a:gd name="T47" fmla="*/ 9 h 41"/>
                <a:gd name="T48" fmla="*/ 13 w 47"/>
                <a:gd name="T49" fmla="*/ 20 h 41"/>
                <a:gd name="T50" fmla="*/ 17 w 47"/>
                <a:gd name="T51" fmla="*/ 21 h 41"/>
                <a:gd name="T52" fmla="*/ 12 w 47"/>
                <a:gd name="T53" fmla="*/ 35 h 41"/>
                <a:gd name="T54" fmla="*/ 9 w 47"/>
                <a:gd name="T55" fmla="*/ 39 h 41"/>
                <a:gd name="T56" fmla="*/ 7 w 47"/>
                <a:gd name="T57" fmla="*/ 33 h 41"/>
                <a:gd name="T58" fmla="*/ 4 w 47"/>
                <a:gd name="T59" fmla="*/ 37 h 41"/>
                <a:gd name="T60" fmla="*/ 2 w 47"/>
                <a:gd name="T61" fmla="*/ 32 h 41"/>
                <a:gd name="T62" fmla="*/ 5 w 47"/>
                <a:gd name="T63" fmla="*/ 26 h 41"/>
                <a:gd name="T64" fmla="*/ 0 w 47"/>
                <a:gd name="T65" fmla="*/ 22 h 41"/>
                <a:gd name="T66" fmla="*/ 3 w 47"/>
                <a:gd name="T67" fmla="*/ 21 h 41"/>
                <a:gd name="T68" fmla="*/ 11 w 47"/>
                <a:gd name="T69" fmla="*/ 19 h 41"/>
                <a:gd name="T70" fmla="*/ 31 w 47"/>
                <a:gd name="T71" fmla="*/ 26 h 41"/>
                <a:gd name="T72" fmla="*/ 33 w 47"/>
                <a:gd name="T73" fmla="*/ 37 h 41"/>
                <a:gd name="T74" fmla="*/ 27 w 47"/>
                <a:gd name="T75" fmla="*/ 38 h 41"/>
                <a:gd name="T76" fmla="*/ 27 w 47"/>
                <a:gd name="T77" fmla="*/ 30 h 41"/>
                <a:gd name="T78" fmla="*/ 21 w 47"/>
                <a:gd name="T79" fmla="*/ 31 h 41"/>
                <a:gd name="T80" fmla="*/ 24 w 47"/>
                <a:gd name="T81" fmla="*/ 40 h 41"/>
                <a:gd name="T82" fmla="*/ 23 w 47"/>
                <a:gd name="T83" fmla="*/ 40 h 41"/>
                <a:gd name="T84" fmla="*/ 20 w 47"/>
                <a:gd name="T85" fmla="*/ 34 h 41"/>
                <a:gd name="T86" fmla="*/ 22 w 47"/>
                <a:gd name="T87" fmla="*/ 2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7" h="41">
                  <a:moveTo>
                    <a:pt x="14" y="3"/>
                  </a:moveTo>
                  <a:cubicBezTo>
                    <a:pt x="15" y="3"/>
                    <a:pt x="15" y="4"/>
                    <a:pt x="15" y="3"/>
                  </a:cubicBezTo>
                  <a:cubicBezTo>
                    <a:pt x="16" y="4"/>
                    <a:pt x="17" y="4"/>
                    <a:pt x="18" y="5"/>
                  </a:cubicBezTo>
                  <a:cubicBezTo>
                    <a:pt x="18" y="6"/>
                    <a:pt x="17" y="6"/>
                    <a:pt x="17" y="7"/>
                  </a:cubicBezTo>
                  <a:cubicBezTo>
                    <a:pt x="16" y="8"/>
                    <a:pt x="16" y="7"/>
                    <a:pt x="16" y="8"/>
                  </a:cubicBezTo>
                  <a:cubicBezTo>
                    <a:pt x="15" y="8"/>
                    <a:pt x="15" y="9"/>
                    <a:pt x="14" y="9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2" y="10"/>
                    <a:pt x="11" y="11"/>
                    <a:pt x="10" y="11"/>
                  </a:cubicBezTo>
                  <a:cubicBezTo>
                    <a:pt x="10" y="11"/>
                    <a:pt x="11" y="10"/>
                    <a:pt x="11" y="9"/>
                  </a:cubicBezTo>
                  <a:cubicBezTo>
                    <a:pt x="11" y="8"/>
                    <a:pt x="12" y="7"/>
                    <a:pt x="12" y="6"/>
                  </a:cubicBezTo>
                  <a:cubicBezTo>
                    <a:pt x="11" y="4"/>
                    <a:pt x="10" y="3"/>
                    <a:pt x="10" y="2"/>
                  </a:cubicBezTo>
                  <a:cubicBezTo>
                    <a:pt x="11" y="1"/>
                    <a:pt x="11" y="1"/>
                    <a:pt x="11" y="0"/>
                  </a:cubicBezTo>
                  <a:cubicBezTo>
                    <a:pt x="12" y="0"/>
                    <a:pt x="12" y="0"/>
                    <a:pt x="12" y="0"/>
                  </a:cubicBezTo>
                  <a:lnTo>
                    <a:pt x="14" y="3"/>
                  </a:lnTo>
                  <a:close/>
                  <a:moveTo>
                    <a:pt x="34" y="7"/>
                  </a:moveTo>
                  <a:cubicBezTo>
                    <a:pt x="35" y="8"/>
                    <a:pt x="36" y="9"/>
                    <a:pt x="36" y="10"/>
                  </a:cubicBezTo>
                  <a:cubicBezTo>
                    <a:pt x="35" y="11"/>
                    <a:pt x="34" y="11"/>
                    <a:pt x="33" y="11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2" y="12"/>
                    <a:pt x="31" y="12"/>
                    <a:pt x="30" y="13"/>
                  </a:cubicBezTo>
                  <a:cubicBezTo>
                    <a:pt x="30" y="13"/>
                    <a:pt x="29" y="13"/>
                    <a:pt x="29" y="13"/>
                  </a:cubicBezTo>
                  <a:cubicBezTo>
                    <a:pt x="28" y="15"/>
                    <a:pt x="27" y="16"/>
                    <a:pt x="26" y="17"/>
                  </a:cubicBezTo>
                  <a:cubicBezTo>
                    <a:pt x="27" y="18"/>
                    <a:pt x="28" y="19"/>
                    <a:pt x="29" y="19"/>
                  </a:cubicBezTo>
                  <a:cubicBezTo>
                    <a:pt x="30" y="20"/>
                    <a:pt x="31" y="21"/>
                    <a:pt x="33" y="22"/>
                  </a:cubicBezTo>
                  <a:cubicBezTo>
                    <a:pt x="34" y="22"/>
                    <a:pt x="35" y="23"/>
                    <a:pt x="36" y="23"/>
                  </a:cubicBezTo>
                  <a:cubicBezTo>
                    <a:pt x="37" y="23"/>
                    <a:pt x="38" y="23"/>
                    <a:pt x="39" y="24"/>
                  </a:cubicBezTo>
                  <a:cubicBezTo>
                    <a:pt x="39" y="24"/>
                    <a:pt x="39" y="24"/>
                    <a:pt x="39" y="24"/>
                  </a:cubicBezTo>
                  <a:cubicBezTo>
                    <a:pt x="39" y="24"/>
                    <a:pt x="39" y="24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45" y="25"/>
                    <a:pt x="46" y="24"/>
                    <a:pt x="46" y="25"/>
                  </a:cubicBezTo>
                  <a:cubicBezTo>
                    <a:pt x="46" y="26"/>
                    <a:pt x="47" y="26"/>
                    <a:pt x="47" y="26"/>
                  </a:cubicBezTo>
                  <a:cubicBezTo>
                    <a:pt x="47" y="26"/>
                    <a:pt x="47" y="26"/>
                    <a:pt x="47" y="26"/>
                  </a:cubicBezTo>
                  <a:cubicBezTo>
                    <a:pt x="47" y="27"/>
                    <a:pt x="47" y="27"/>
                    <a:pt x="47" y="27"/>
                  </a:cubicBezTo>
                  <a:cubicBezTo>
                    <a:pt x="47" y="27"/>
                    <a:pt x="47" y="27"/>
                    <a:pt x="46" y="27"/>
                  </a:cubicBezTo>
                  <a:cubicBezTo>
                    <a:pt x="46" y="27"/>
                    <a:pt x="45" y="27"/>
                    <a:pt x="45" y="28"/>
                  </a:cubicBezTo>
                  <a:cubicBezTo>
                    <a:pt x="43" y="28"/>
                    <a:pt x="41" y="28"/>
                    <a:pt x="39" y="27"/>
                  </a:cubicBezTo>
                  <a:cubicBezTo>
                    <a:pt x="38" y="27"/>
                    <a:pt x="37" y="27"/>
                    <a:pt x="36" y="27"/>
                  </a:cubicBezTo>
                  <a:cubicBezTo>
                    <a:pt x="36" y="27"/>
                    <a:pt x="36" y="27"/>
                    <a:pt x="36" y="27"/>
                  </a:cubicBezTo>
                  <a:cubicBezTo>
                    <a:pt x="35" y="26"/>
                    <a:pt x="33" y="26"/>
                    <a:pt x="32" y="25"/>
                  </a:cubicBezTo>
                  <a:cubicBezTo>
                    <a:pt x="30" y="24"/>
                    <a:pt x="29" y="22"/>
                    <a:pt x="27" y="21"/>
                  </a:cubicBezTo>
                  <a:cubicBezTo>
                    <a:pt x="27" y="20"/>
                    <a:pt x="26" y="20"/>
                    <a:pt x="25" y="19"/>
                  </a:cubicBezTo>
                  <a:cubicBezTo>
                    <a:pt x="25" y="20"/>
                    <a:pt x="24" y="21"/>
                    <a:pt x="24" y="22"/>
                  </a:cubicBezTo>
                  <a:cubicBezTo>
                    <a:pt x="23" y="23"/>
                    <a:pt x="23" y="24"/>
                    <a:pt x="22" y="25"/>
                  </a:cubicBezTo>
                  <a:cubicBezTo>
                    <a:pt x="21" y="26"/>
                    <a:pt x="21" y="28"/>
                    <a:pt x="20" y="29"/>
                  </a:cubicBezTo>
                  <a:cubicBezTo>
                    <a:pt x="18" y="30"/>
                    <a:pt x="18" y="32"/>
                    <a:pt x="17" y="33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1"/>
                    <a:pt x="16" y="31"/>
                  </a:cubicBezTo>
                  <a:cubicBezTo>
                    <a:pt x="15" y="30"/>
                    <a:pt x="15" y="29"/>
                    <a:pt x="16" y="28"/>
                  </a:cubicBezTo>
                  <a:cubicBezTo>
                    <a:pt x="18" y="25"/>
                    <a:pt x="21" y="21"/>
                    <a:pt x="23" y="18"/>
                  </a:cubicBezTo>
                  <a:cubicBezTo>
                    <a:pt x="23" y="17"/>
                    <a:pt x="24" y="18"/>
                    <a:pt x="24" y="18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5" y="16"/>
                    <a:pt x="25" y="16"/>
                  </a:cubicBezTo>
                  <a:cubicBezTo>
                    <a:pt x="25" y="15"/>
                    <a:pt x="25" y="15"/>
                    <a:pt x="26" y="15"/>
                  </a:cubicBezTo>
                  <a:cubicBezTo>
                    <a:pt x="26" y="13"/>
                    <a:pt x="28" y="13"/>
                    <a:pt x="29" y="11"/>
                  </a:cubicBezTo>
                  <a:cubicBezTo>
                    <a:pt x="30" y="10"/>
                    <a:pt x="32" y="9"/>
                    <a:pt x="32" y="8"/>
                  </a:cubicBezTo>
                  <a:cubicBezTo>
                    <a:pt x="33" y="7"/>
                    <a:pt x="34" y="8"/>
                    <a:pt x="34" y="7"/>
                  </a:cubicBezTo>
                  <a:close/>
                  <a:moveTo>
                    <a:pt x="28" y="8"/>
                  </a:moveTo>
                  <a:cubicBezTo>
                    <a:pt x="27" y="9"/>
                    <a:pt x="26" y="9"/>
                    <a:pt x="25" y="9"/>
                  </a:cubicBezTo>
                  <a:cubicBezTo>
                    <a:pt x="24" y="10"/>
                    <a:pt x="23" y="10"/>
                    <a:pt x="23" y="11"/>
                  </a:cubicBezTo>
                  <a:cubicBezTo>
                    <a:pt x="22" y="11"/>
                    <a:pt x="23" y="12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1" y="13"/>
                    <a:pt x="21" y="15"/>
                    <a:pt x="19" y="14"/>
                  </a:cubicBezTo>
                  <a:cubicBezTo>
                    <a:pt x="18" y="14"/>
                    <a:pt x="18" y="13"/>
                    <a:pt x="17" y="12"/>
                  </a:cubicBezTo>
                  <a:cubicBezTo>
                    <a:pt x="17" y="11"/>
                    <a:pt x="18" y="11"/>
                    <a:pt x="18" y="11"/>
                  </a:cubicBezTo>
                  <a:cubicBezTo>
                    <a:pt x="19" y="10"/>
                    <a:pt x="21" y="10"/>
                    <a:pt x="22" y="9"/>
                  </a:cubicBezTo>
                  <a:cubicBezTo>
                    <a:pt x="24" y="8"/>
                    <a:pt x="25" y="8"/>
                    <a:pt x="27" y="8"/>
                  </a:cubicBezTo>
                  <a:cubicBezTo>
                    <a:pt x="27" y="8"/>
                    <a:pt x="28" y="7"/>
                    <a:pt x="28" y="8"/>
                  </a:cubicBezTo>
                  <a:close/>
                  <a:moveTo>
                    <a:pt x="13" y="20"/>
                  </a:moveTo>
                  <a:cubicBezTo>
                    <a:pt x="14" y="21"/>
                    <a:pt x="13" y="22"/>
                    <a:pt x="13" y="23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8" y="20"/>
                    <a:pt x="18" y="21"/>
                    <a:pt x="17" y="21"/>
                  </a:cubicBezTo>
                  <a:cubicBezTo>
                    <a:pt x="16" y="23"/>
                    <a:pt x="14" y="24"/>
                    <a:pt x="14" y="26"/>
                  </a:cubicBezTo>
                  <a:cubicBezTo>
                    <a:pt x="13" y="27"/>
                    <a:pt x="13" y="28"/>
                    <a:pt x="13" y="29"/>
                  </a:cubicBezTo>
                  <a:cubicBezTo>
                    <a:pt x="13" y="31"/>
                    <a:pt x="12" y="33"/>
                    <a:pt x="12" y="35"/>
                  </a:cubicBezTo>
                  <a:cubicBezTo>
                    <a:pt x="12" y="36"/>
                    <a:pt x="11" y="38"/>
                    <a:pt x="11" y="40"/>
                  </a:cubicBezTo>
                  <a:cubicBezTo>
                    <a:pt x="10" y="40"/>
                    <a:pt x="10" y="39"/>
                    <a:pt x="10" y="40"/>
                  </a:cubicBezTo>
                  <a:cubicBezTo>
                    <a:pt x="9" y="40"/>
                    <a:pt x="9" y="39"/>
                    <a:pt x="9" y="39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8" y="38"/>
                    <a:pt x="8" y="37"/>
                    <a:pt x="7" y="36"/>
                  </a:cubicBezTo>
                  <a:cubicBezTo>
                    <a:pt x="7" y="35"/>
                    <a:pt x="7" y="34"/>
                    <a:pt x="7" y="33"/>
                  </a:cubicBezTo>
                  <a:cubicBezTo>
                    <a:pt x="7" y="33"/>
                    <a:pt x="7" y="34"/>
                    <a:pt x="6" y="34"/>
                  </a:cubicBezTo>
                  <a:cubicBezTo>
                    <a:pt x="6" y="35"/>
                    <a:pt x="5" y="34"/>
                    <a:pt x="5" y="35"/>
                  </a:cubicBezTo>
                  <a:cubicBezTo>
                    <a:pt x="5" y="36"/>
                    <a:pt x="4" y="36"/>
                    <a:pt x="4" y="37"/>
                  </a:cubicBezTo>
                  <a:cubicBezTo>
                    <a:pt x="4" y="36"/>
                    <a:pt x="2" y="35"/>
                    <a:pt x="3" y="34"/>
                  </a:cubicBezTo>
                  <a:cubicBezTo>
                    <a:pt x="2" y="34"/>
                    <a:pt x="2" y="33"/>
                    <a:pt x="2" y="33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2" y="32"/>
                    <a:pt x="2" y="31"/>
                    <a:pt x="3" y="31"/>
                  </a:cubicBezTo>
                  <a:cubicBezTo>
                    <a:pt x="4" y="29"/>
                    <a:pt x="6" y="28"/>
                    <a:pt x="7" y="26"/>
                  </a:cubicBezTo>
                  <a:cubicBezTo>
                    <a:pt x="6" y="26"/>
                    <a:pt x="6" y="26"/>
                    <a:pt x="5" y="26"/>
                  </a:cubicBezTo>
                  <a:cubicBezTo>
                    <a:pt x="5" y="26"/>
                    <a:pt x="4" y="26"/>
                    <a:pt x="4" y="26"/>
                  </a:cubicBezTo>
                  <a:cubicBezTo>
                    <a:pt x="4" y="26"/>
                    <a:pt x="3" y="26"/>
                    <a:pt x="3" y="25"/>
                  </a:cubicBezTo>
                  <a:cubicBezTo>
                    <a:pt x="2" y="24"/>
                    <a:pt x="1" y="23"/>
                    <a:pt x="0" y="22"/>
                  </a:cubicBezTo>
                  <a:cubicBezTo>
                    <a:pt x="0" y="22"/>
                    <a:pt x="1" y="21"/>
                    <a:pt x="0" y="21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1" y="20"/>
                    <a:pt x="2" y="21"/>
                    <a:pt x="3" y="21"/>
                  </a:cubicBezTo>
                  <a:cubicBezTo>
                    <a:pt x="5" y="22"/>
                    <a:pt x="6" y="21"/>
                    <a:pt x="8" y="21"/>
                  </a:cubicBezTo>
                  <a:cubicBezTo>
                    <a:pt x="9" y="20"/>
                    <a:pt x="10" y="19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2" y="19"/>
                    <a:pt x="12" y="20"/>
                    <a:pt x="13" y="20"/>
                  </a:cubicBezTo>
                  <a:close/>
                  <a:moveTo>
                    <a:pt x="31" y="26"/>
                  </a:moveTo>
                  <a:cubicBezTo>
                    <a:pt x="32" y="27"/>
                    <a:pt x="34" y="28"/>
                    <a:pt x="34" y="29"/>
                  </a:cubicBezTo>
                  <a:cubicBezTo>
                    <a:pt x="34" y="32"/>
                    <a:pt x="32" y="33"/>
                    <a:pt x="31" y="34"/>
                  </a:cubicBezTo>
                  <a:cubicBezTo>
                    <a:pt x="32" y="35"/>
                    <a:pt x="33" y="35"/>
                    <a:pt x="33" y="37"/>
                  </a:cubicBezTo>
                  <a:cubicBezTo>
                    <a:pt x="33" y="37"/>
                    <a:pt x="32" y="37"/>
                    <a:pt x="33" y="38"/>
                  </a:cubicBezTo>
                  <a:cubicBezTo>
                    <a:pt x="32" y="38"/>
                    <a:pt x="31" y="40"/>
                    <a:pt x="30" y="40"/>
                  </a:cubicBezTo>
                  <a:cubicBezTo>
                    <a:pt x="29" y="39"/>
                    <a:pt x="28" y="39"/>
                    <a:pt x="27" y="38"/>
                  </a:cubicBezTo>
                  <a:cubicBezTo>
                    <a:pt x="26" y="38"/>
                    <a:pt x="26" y="37"/>
                    <a:pt x="25" y="36"/>
                  </a:cubicBezTo>
                  <a:cubicBezTo>
                    <a:pt x="25" y="35"/>
                    <a:pt x="24" y="34"/>
                    <a:pt x="25" y="33"/>
                  </a:cubicBezTo>
                  <a:cubicBezTo>
                    <a:pt x="26" y="31"/>
                    <a:pt x="27" y="31"/>
                    <a:pt x="27" y="30"/>
                  </a:cubicBezTo>
                  <a:cubicBezTo>
                    <a:pt x="27" y="30"/>
                    <a:pt x="26" y="30"/>
                    <a:pt x="26" y="30"/>
                  </a:cubicBezTo>
                  <a:cubicBezTo>
                    <a:pt x="25" y="30"/>
                    <a:pt x="24" y="31"/>
                    <a:pt x="23" y="30"/>
                  </a:cubicBezTo>
                  <a:cubicBezTo>
                    <a:pt x="22" y="30"/>
                    <a:pt x="22" y="31"/>
                    <a:pt x="21" y="31"/>
                  </a:cubicBezTo>
                  <a:cubicBezTo>
                    <a:pt x="22" y="33"/>
                    <a:pt x="22" y="36"/>
                    <a:pt x="24" y="38"/>
                  </a:cubicBezTo>
                  <a:cubicBezTo>
                    <a:pt x="24" y="38"/>
                    <a:pt x="24" y="39"/>
                    <a:pt x="24" y="40"/>
                  </a:cubicBezTo>
                  <a:cubicBezTo>
                    <a:pt x="24" y="40"/>
                    <a:pt x="24" y="40"/>
                    <a:pt x="24" y="40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4" y="40"/>
                    <a:pt x="24" y="40"/>
                    <a:pt x="23" y="40"/>
                  </a:cubicBezTo>
                  <a:cubicBezTo>
                    <a:pt x="23" y="40"/>
                    <a:pt x="23" y="40"/>
                    <a:pt x="23" y="40"/>
                  </a:cubicBezTo>
                  <a:cubicBezTo>
                    <a:pt x="23" y="40"/>
                    <a:pt x="23" y="40"/>
                    <a:pt x="23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1" y="38"/>
                    <a:pt x="20" y="37"/>
                    <a:pt x="20" y="34"/>
                  </a:cubicBezTo>
                  <a:cubicBezTo>
                    <a:pt x="19" y="32"/>
                    <a:pt x="20" y="31"/>
                    <a:pt x="20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1" y="30"/>
                    <a:pt x="22" y="29"/>
                    <a:pt x="22" y="29"/>
                  </a:cubicBezTo>
                  <a:cubicBezTo>
                    <a:pt x="24" y="27"/>
                    <a:pt x="27" y="27"/>
                    <a:pt x="29" y="26"/>
                  </a:cubicBezTo>
                  <a:cubicBezTo>
                    <a:pt x="30" y="27"/>
                    <a:pt x="30" y="26"/>
                    <a:pt x="31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18"/>
            <p:cNvSpPr>
              <a:spLocks noEditPoints="1"/>
            </p:cNvSpPr>
            <p:nvPr/>
          </p:nvSpPr>
          <p:spPr bwMode="auto">
            <a:xfrm>
              <a:off x="5110" y="4136"/>
              <a:ext cx="158" cy="147"/>
            </a:xfrm>
            <a:custGeom>
              <a:avLst/>
              <a:gdLst>
                <a:gd name="T0" fmla="*/ 22 w 61"/>
                <a:gd name="T1" fmla="*/ 5 h 55"/>
                <a:gd name="T2" fmla="*/ 23 w 61"/>
                <a:gd name="T3" fmla="*/ 5 h 55"/>
                <a:gd name="T4" fmla="*/ 27 w 61"/>
                <a:gd name="T5" fmla="*/ 8 h 55"/>
                <a:gd name="T6" fmla="*/ 35 w 61"/>
                <a:gd name="T7" fmla="*/ 5 h 55"/>
                <a:gd name="T8" fmla="*/ 41 w 61"/>
                <a:gd name="T9" fmla="*/ 3 h 55"/>
                <a:gd name="T10" fmla="*/ 50 w 61"/>
                <a:gd name="T11" fmla="*/ 6 h 55"/>
                <a:gd name="T12" fmla="*/ 52 w 61"/>
                <a:gd name="T13" fmla="*/ 11 h 55"/>
                <a:gd name="T14" fmla="*/ 51 w 61"/>
                <a:gd name="T15" fmla="*/ 13 h 55"/>
                <a:gd name="T16" fmla="*/ 48 w 61"/>
                <a:gd name="T17" fmla="*/ 17 h 55"/>
                <a:gd name="T18" fmla="*/ 43 w 61"/>
                <a:gd name="T19" fmla="*/ 21 h 55"/>
                <a:gd name="T20" fmla="*/ 41 w 61"/>
                <a:gd name="T21" fmla="*/ 21 h 55"/>
                <a:gd name="T22" fmla="*/ 45 w 61"/>
                <a:gd name="T23" fmla="*/ 5 h 55"/>
                <a:gd name="T24" fmla="*/ 38 w 61"/>
                <a:gd name="T25" fmla="*/ 6 h 55"/>
                <a:gd name="T26" fmla="*/ 32 w 61"/>
                <a:gd name="T27" fmla="*/ 8 h 55"/>
                <a:gd name="T28" fmla="*/ 22 w 61"/>
                <a:gd name="T29" fmla="*/ 14 h 55"/>
                <a:gd name="T30" fmla="*/ 21 w 61"/>
                <a:gd name="T31" fmla="*/ 19 h 55"/>
                <a:gd name="T32" fmla="*/ 21 w 61"/>
                <a:gd name="T33" fmla="*/ 32 h 55"/>
                <a:gd name="T34" fmla="*/ 20 w 61"/>
                <a:gd name="T35" fmla="*/ 46 h 55"/>
                <a:gd name="T36" fmla="*/ 17 w 61"/>
                <a:gd name="T37" fmla="*/ 54 h 55"/>
                <a:gd name="T38" fmla="*/ 13 w 61"/>
                <a:gd name="T39" fmla="*/ 50 h 55"/>
                <a:gd name="T40" fmla="*/ 4 w 61"/>
                <a:gd name="T41" fmla="*/ 35 h 55"/>
                <a:gd name="T42" fmla="*/ 5 w 61"/>
                <a:gd name="T43" fmla="*/ 32 h 55"/>
                <a:gd name="T44" fmla="*/ 6 w 61"/>
                <a:gd name="T45" fmla="*/ 26 h 55"/>
                <a:gd name="T46" fmla="*/ 13 w 61"/>
                <a:gd name="T47" fmla="*/ 18 h 55"/>
                <a:gd name="T48" fmla="*/ 3 w 61"/>
                <a:gd name="T49" fmla="*/ 18 h 55"/>
                <a:gd name="T50" fmla="*/ 0 w 61"/>
                <a:gd name="T51" fmla="*/ 14 h 55"/>
                <a:gd name="T52" fmla="*/ 0 w 61"/>
                <a:gd name="T53" fmla="*/ 13 h 55"/>
                <a:gd name="T54" fmla="*/ 6 w 61"/>
                <a:gd name="T55" fmla="*/ 13 h 55"/>
                <a:gd name="T56" fmla="*/ 15 w 61"/>
                <a:gd name="T57" fmla="*/ 11 h 55"/>
                <a:gd name="T58" fmla="*/ 20 w 61"/>
                <a:gd name="T59" fmla="*/ 3 h 55"/>
                <a:gd name="T60" fmla="*/ 22 w 61"/>
                <a:gd name="T61" fmla="*/ 1 h 55"/>
                <a:gd name="T62" fmla="*/ 36 w 61"/>
                <a:gd name="T63" fmla="*/ 21 h 55"/>
                <a:gd name="T64" fmla="*/ 36 w 61"/>
                <a:gd name="T65" fmla="*/ 30 h 55"/>
                <a:gd name="T66" fmla="*/ 47 w 61"/>
                <a:gd name="T67" fmla="*/ 23 h 55"/>
                <a:gd name="T68" fmla="*/ 52 w 61"/>
                <a:gd name="T69" fmla="*/ 24 h 55"/>
                <a:gd name="T70" fmla="*/ 55 w 61"/>
                <a:gd name="T71" fmla="*/ 30 h 55"/>
                <a:gd name="T72" fmla="*/ 52 w 61"/>
                <a:gd name="T73" fmla="*/ 40 h 55"/>
                <a:gd name="T74" fmla="*/ 58 w 61"/>
                <a:gd name="T75" fmla="*/ 46 h 55"/>
                <a:gd name="T76" fmla="*/ 60 w 61"/>
                <a:gd name="T77" fmla="*/ 52 h 55"/>
                <a:gd name="T78" fmla="*/ 52 w 61"/>
                <a:gd name="T79" fmla="*/ 48 h 55"/>
                <a:gd name="T80" fmla="*/ 45 w 61"/>
                <a:gd name="T81" fmla="*/ 48 h 55"/>
                <a:gd name="T82" fmla="*/ 41 w 61"/>
                <a:gd name="T83" fmla="*/ 49 h 55"/>
                <a:gd name="T84" fmla="*/ 33 w 61"/>
                <a:gd name="T85" fmla="*/ 48 h 55"/>
                <a:gd name="T86" fmla="*/ 29 w 61"/>
                <a:gd name="T87" fmla="*/ 44 h 55"/>
                <a:gd name="T88" fmla="*/ 29 w 61"/>
                <a:gd name="T89" fmla="*/ 38 h 55"/>
                <a:gd name="T90" fmla="*/ 30 w 61"/>
                <a:gd name="T91" fmla="*/ 34 h 55"/>
                <a:gd name="T92" fmla="*/ 32 w 61"/>
                <a:gd name="T93" fmla="*/ 26 h 55"/>
                <a:gd name="T94" fmla="*/ 34 w 61"/>
                <a:gd name="T95" fmla="*/ 21 h 55"/>
                <a:gd name="T96" fmla="*/ 35 w 61"/>
                <a:gd name="T97" fmla="*/ 17 h 55"/>
                <a:gd name="T98" fmla="*/ 16 w 61"/>
                <a:gd name="T99" fmla="*/ 27 h 55"/>
                <a:gd name="T100" fmla="*/ 16 w 61"/>
                <a:gd name="T101" fmla="*/ 30 h 55"/>
                <a:gd name="T102" fmla="*/ 15 w 61"/>
                <a:gd name="T103" fmla="*/ 42 h 55"/>
                <a:gd name="T104" fmla="*/ 11 w 61"/>
                <a:gd name="T105" fmla="*/ 42 h 55"/>
                <a:gd name="T106" fmla="*/ 9 w 61"/>
                <a:gd name="T107" fmla="*/ 34 h 55"/>
                <a:gd name="T108" fmla="*/ 14 w 61"/>
                <a:gd name="T109" fmla="*/ 24 h 55"/>
                <a:gd name="T110" fmla="*/ 46 w 61"/>
                <a:gd name="T111" fmla="*/ 27 h 55"/>
                <a:gd name="T112" fmla="*/ 48 w 61"/>
                <a:gd name="T113" fmla="*/ 32 h 55"/>
                <a:gd name="T114" fmla="*/ 46 w 61"/>
                <a:gd name="T115" fmla="*/ 37 h 55"/>
                <a:gd name="T116" fmla="*/ 44 w 61"/>
                <a:gd name="T117" fmla="*/ 27 h 55"/>
                <a:gd name="T118" fmla="*/ 40 w 61"/>
                <a:gd name="T119" fmla="*/ 38 h 55"/>
                <a:gd name="T120" fmla="*/ 40 w 61"/>
                <a:gd name="T121" fmla="*/ 43 h 55"/>
                <a:gd name="T122" fmla="*/ 35 w 61"/>
                <a:gd name="T123" fmla="*/ 41 h 55"/>
                <a:gd name="T124" fmla="*/ 39 w 61"/>
                <a:gd name="T125" fmla="*/ 37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1" h="55">
                  <a:moveTo>
                    <a:pt x="22" y="1"/>
                  </a:moveTo>
                  <a:cubicBezTo>
                    <a:pt x="24" y="2"/>
                    <a:pt x="21" y="3"/>
                    <a:pt x="22" y="4"/>
                  </a:cubicBezTo>
                  <a:cubicBezTo>
                    <a:pt x="22" y="4"/>
                    <a:pt x="21" y="5"/>
                    <a:pt x="22" y="5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2" y="6"/>
                    <a:pt x="22" y="6"/>
                    <a:pt x="23" y="6"/>
                  </a:cubicBezTo>
                  <a:cubicBezTo>
                    <a:pt x="23" y="6"/>
                    <a:pt x="23" y="5"/>
                    <a:pt x="23" y="5"/>
                  </a:cubicBezTo>
                  <a:cubicBezTo>
                    <a:pt x="24" y="5"/>
                    <a:pt x="24" y="6"/>
                    <a:pt x="24" y="6"/>
                  </a:cubicBezTo>
                  <a:cubicBezTo>
                    <a:pt x="25" y="6"/>
                    <a:pt x="25" y="7"/>
                    <a:pt x="25" y="7"/>
                  </a:cubicBezTo>
                  <a:cubicBezTo>
                    <a:pt x="26" y="7"/>
                    <a:pt x="26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9" y="7"/>
                    <a:pt x="32" y="6"/>
                    <a:pt x="35" y="5"/>
                  </a:cubicBezTo>
                  <a:cubicBezTo>
                    <a:pt x="35" y="5"/>
                    <a:pt x="36" y="4"/>
                    <a:pt x="37" y="4"/>
                  </a:cubicBezTo>
                  <a:cubicBezTo>
                    <a:pt x="38" y="4"/>
                    <a:pt x="39" y="4"/>
                    <a:pt x="39" y="4"/>
                  </a:cubicBezTo>
                  <a:cubicBezTo>
                    <a:pt x="40" y="4"/>
                    <a:pt x="40" y="3"/>
                    <a:pt x="41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3" y="3"/>
                    <a:pt x="45" y="3"/>
                    <a:pt x="47" y="4"/>
                  </a:cubicBezTo>
                  <a:cubicBezTo>
                    <a:pt x="48" y="4"/>
                    <a:pt x="49" y="5"/>
                    <a:pt x="50" y="6"/>
                  </a:cubicBezTo>
                  <a:cubicBezTo>
                    <a:pt x="52" y="6"/>
                    <a:pt x="52" y="8"/>
                    <a:pt x="53" y="9"/>
                  </a:cubicBezTo>
                  <a:cubicBezTo>
                    <a:pt x="52" y="9"/>
                    <a:pt x="52" y="10"/>
                    <a:pt x="52" y="10"/>
                  </a:cubicBezTo>
                  <a:cubicBezTo>
                    <a:pt x="52" y="10"/>
                    <a:pt x="52" y="10"/>
                    <a:pt x="52" y="11"/>
                  </a:cubicBezTo>
                  <a:cubicBezTo>
                    <a:pt x="52" y="11"/>
                    <a:pt x="52" y="11"/>
                    <a:pt x="52" y="11"/>
                  </a:cubicBezTo>
                  <a:cubicBezTo>
                    <a:pt x="52" y="11"/>
                    <a:pt x="51" y="11"/>
                    <a:pt x="52" y="12"/>
                  </a:cubicBezTo>
                  <a:cubicBezTo>
                    <a:pt x="51" y="12"/>
                    <a:pt x="51" y="13"/>
                    <a:pt x="51" y="13"/>
                  </a:cubicBezTo>
                  <a:cubicBezTo>
                    <a:pt x="51" y="13"/>
                    <a:pt x="51" y="13"/>
                    <a:pt x="51" y="13"/>
                  </a:cubicBezTo>
                  <a:cubicBezTo>
                    <a:pt x="51" y="14"/>
                    <a:pt x="51" y="15"/>
                    <a:pt x="50" y="15"/>
                  </a:cubicBezTo>
                  <a:cubicBezTo>
                    <a:pt x="50" y="16"/>
                    <a:pt x="49" y="16"/>
                    <a:pt x="48" y="17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6" y="18"/>
                    <a:pt x="45" y="20"/>
                    <a:pt x="43" y="21"/>
                  </a:cubicBezTo>
                  <a:cubicBezTo>
                    <a:pt x="43" y="21"/>
                    <a:pt x="43" y="20"/>
                    <a:pt x="43" y="21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3" y="20"/>
                    <a:pt x="43" y="20"/>
                    <a:pt x="43" y="20"/>
                  </a:cubicBezTo>
                  <a:cubicBezTo>
                    <a:pt x="42" y="20"/>
                    <a:pt x="41" y="21"/>
                    <a:pt x="41" y="21"/>
                  </a:cubicBezTo>
                  <a:cubicBezTo>
                    <a:pt x="40" y="21"/>
                    <a:pt x="40" y="22"/>
                    <a:pt x="39" y="22"/>
                  </a:cubicBezTo>
                  <a:cubicBezTo>
                    <a:pt x="42" y="17"/>
                    <a:pt x="47" y="15"/>
                    <a:pt x="48" y="10"/>
                  </a:cubicBezTo>
                  <a:cubicBezTo>
                    <a:pt x="48" y="8"/>
                    <a:pt x="47" y="6"/>
                    <a:pt x="45" y="5"/>
                  </a:cubicBezTo>
                  <a:cubicBezTo>
                    <a:pt x="44" y="6"/>
                    <a:pt x="43" y="5"/>
                    <a:pt x="42" y="6"/>
                  </a:cubicBezTo>
                  <a:cubicBezTo>
                    <a:pt x="42" y="6"/>
                    <a:pt x="41" y="5"/>
                    <a:pt x="40" y="5"/>
                  </a:cubicBezTo>
                  <a:cubicBezTo>
                    <a:pt x="39" y="6"/>
                    <a:pt x="38" y="6"/>
                    <a:pt x="38" y="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6"/>
                    <a:pt x="36" y="7"/>
                    <a:pt x="36" y="7"/>
                  </a:cubicBezTo>
                  <a:cubicBezTo>
                    <a:pt x="34" y="6"/>
                    <a:pt x="33" y="8"/>
                    <a:pt x="32" y="8"/>
                  </a:cubicBezTo>
                  <a:cubicBezTo>
                    <a:pt x="31" y="8"/>
                    <a:pt x="30" y="9"/>
                    <a:pt x="29" y="9"/>
                  </a:cubicBezTo>
                  <a:cubicBezTo>
                    <a:pt x="28" y="10"/>
                    <a:pt x="26" y="11"/>
                    <a:pt x="25" y="11"/>
                  </a:cubicBezTo>
                  <a:cubicBezTo>
                    <a:pt x="24" y="13"/>
                    <a:pt x="23" y="13"/>
                    <a:pt x="22" y="14"/>
                  </a:cubicBezTo>
                  <a:cubicBezTo>
                    <a:pt x="21" y="14"/>
                    <a:pt x="22" y="15"/>
                    <a:pt x="21" y="16"/>
                  </a:cubicBezTo>
                  <a:cubicBezTo>
                    <a:pt x="22" y="17"/>
                    <a:pt x="21" y="17"/>
                    <a:pt x="21" y="18"/>
                  </a:cubicBezTo>
                  <a:cubicBezTo>
                    <a:pt x="21" y="18"/>
                    <a:pt x="22" y="19"/>
                    <a:pt x="21" y="19"/>
                  </a:cubicBezTo>
                  <a:cubicBezTo>
                    <a:pt x="21" y="20"/>
                    <a:pt x="21" y="21"/>
                    <a:pt x="21" y="22"/>
                  </a:cubicBezTo>
                  <a:cubicBezTo>
                    <a:pt x="21" y="24"/>
                    <a:pt x="21" y="27"/>
                    <a:pt x="21" y="29"/>
                  </a:cubicBezTo>
                  <a:cubicBezTo>
                    <a:pt x="21" y="30"/>
                    <a:pt x="21" y="31"/>
                    <a:pt x="21" y="32"/>
                  </a:cubicBezTo>
                  <a:cubicBezTo>
                    <a:pt x="21" y="34"/>
                    <a:pt x="21" y="36"/>
                    <a:pt x="21" y="38"/>
                  </a:cubicBezTo>
                  <a:cubicBezTo>
                    <a:pt x="21" y="40"/>
                    <a:pt x="20" y="41"/>
                    <a:pt x="20" y="42"/>
                  </a:cubicBezTo>
                  <a:cubicBezTo>
                    <a:pt x="20" y="43"/>
                    <a:pt x="21" y="45"/>
                    <a:pt x="20" y="46"/>
                  </a:cubicBezTo>
                  <a:cubicBezTo>
                    <a:pt x="20" y="47"/>
                    <a:pt x="19" y="48"/>
                    <a:pt x="20" y="49"/>
                  </a:cubicBezTo>
                  <a:cubicBezTo>
                    <a:pt x="18" y="50"/>
                    <a:pt x="19" y="51"/>
                    <a:pt x="19" y="52"/>
                  </a:cubicBezTo>
                  <a:cubicBezTo>
                    <a:pt x="19" y="53"/>
                    <a:pt x="18" y="54"/>
                    <a:pt x="17" y="54"/>
                  </a:cubicBezTo>
                  <a:cubicBezTo>
                    <a:pt x="17" y="54"/>
                    <a:pt x="16" y="55"/>
                    <a:pt x="16" y="54"/>
                  </a:cubicBezTo>
                  <a:cubicBezTo>
                    <a:pt x="16" y="53"/>
                    <a:pt x="16" y="53"/>
                    <a:pt x="15" y="52"/>
                  </a:cubicBezTo>
                  <a:cubicBezTo>
                    <a:pt x="14" y="52"/>
                    <a:pt x="13" y="51"/>
                    <a:pt x="13" y="50"/>
                  </a:cubicBezTo>
                  <a:cubicBezTo>
                    <a:pt x="10" y="47"/>
                    <a:pt x="7" y="45"/>
                    <a:pt x="6" y="41"/>
                  </a:cubicBezTo>
                  <a:cubicBezTo>
                    <a:pt x="5" y="40"/>
                    <a:pt x="5" y="39"/>
                    <a:pt x="4" y="38"/>
                  </a:cubicBezTo>
                  <a:cubicBezTo>
                    <a:pt x="5" y="37"/>
                    <a:pt x="4" y="37"/>
                    <a:pt x="4" y="35"/>
                  </a:cubicBezTo>
                  <a:cubicBezTo>
                    <a:pt x="4" y="35"/>
                    <a:pt x="5" y="35"/>
                    <a:pt x="4" y="34"/>
                  </a:cubicBezTo>
                  <a:cubicBezTo>
                    <a:pt x="4" y="34"/>
                    <a:pt x="4" y="34"/>
                    <a:pt x="4" y="34"/>
                  </a:cubicBezTo>
                  <a:cubicBezTo>
                    <a:pt x="4" y="33"/>
                    <a:pt x="5" y="33"/>
                    <a:pt x="5" y="32"/>
                  </a:cubicBezTo>
                  <a:cubicBezTo>
                    <a:pt x="5" y="32"/>
                    <a:pt x="5" y="32"/>
                    <a:pt x="5" y="31"/>
                  </a:cubicBezTo>
                  <a:cubicBezTo>
                    <a:pt x="4" y="31"/>
                    <a:pt x="5" y="31"/>
                    <a:pt x="4" y="30"/>
                  </a:cubicBezTo>
                  <a:cubicBezTo>
                    <a:pt x="5" y="29"/>
                    <a:pt x="6" y="27"/>
                    <a:pt x="6" y="26"/>
                  </a:cubicBezTo>
                  <a:cubicBezTo>
                    <a:pt x="7" y="26"/>
                    <a:pt x="7" y="25"/>
                    <a:pt x="8" y="24"/>
                  </a:cubicBezTo>
                  <a:cubicBezTo>
                    <a:pt x="10" y="22"/>
                    <a:pt x="11" y="20"/>
                    <a:pt x="13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3" y="19"/>
                    <a:pt x="12" y="19"/>
                    <a:pt x="12" y="19"/>
                  </a:cubicBezTo>
                  <a:cubicBezTo>
                    <a:pt x="10" y="20"/>
                    <a:pt x="9" y="21"/>
                    <a:pt x="7" y="20"/>
                  </a:cubicBezTo>
                  <a:cubicBezTo>
                    <a:pt x="5" y="19"/>
                    <a:pt x="4" y="20"/>
                    <a:pt x="3" y="18"/>
                  </a:cubicBezTo>
                  <a:cubicBezTo>
                    <a:pt x="2" y="18"/>
                    <a:pt x="2" y="17"/>
                    <a:pt x="1" y="16"/>
                  </a:cubicBezTo>
                  <a:cubicBezTo>
                    <a:pt x="0" y="16"/>
                    <a:pt x="0" y="15"/>
                    <a:pt x="0" y="1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5"/>
                    <a:pt x="1" y="15"/>
                    <a:pt x="1" y="15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0" y="14"/>
                    <a:pt x="0" y="13"/>
                  </a:cubicBezTo>
                  <a:cubicBezTo>
                    <a:pt x="1" y="12"/>
                    <a:pt x="2" y="14"/>
                    <a:pt x="2" y="14"/>
                  </a:cubicBezTo>
                  <a:cubicBezTo>
                    <a:pt x="3" y="13"/>
                    <a:pt x="4" y="14"/>
                    <a:pt x="5" y="14"/>
                  </a:cubicBezTo>
                  <a:cubicBezTo>
                    <a:pt x="5" y="14"/>
                    <a:pt x="6" y="13"/>
                    <a:pt x="6" y="13"/>
                  </a:cubicBezTo>
                  <a:cubicBezTo>
                    <a:pt x="7" y="13"/>
                    <a:pt x="8" y="13"/>
                    <a:pt x="9" y="13"/>
                  </a:cubicBezTo>
                  <a:cubicBezTo>
                    <a:pt x="10" y="12"/>
                    <a:pt x="11" y="11"/>
                    <a:pt x="12" y="12"/>
                  </a:cubicBezTo>
                  <a:cubicBezTo>
                    <a:pt x="13" y="11"/>
                    <a:pt x="14" y="11"/>
                    <a:pt x="15" y="11"/>
                  </a:cubicBezTo>
                  <a:cubicBezTo>
                    <a:pt x="16" y="11"/>
                    <a:pt x="16" y="9"/>
                    <a:pt x="17" y="10"/>
                  </a:cubicBezTo>
                  <a:cubicBezTo>
                    <a:pt x="19" y="9"/>
                    <a:pt x="18" y="7"/>
                    <a:pt x="19" y="6"/>
                  </a:cubicBezTo>
                  <a:cubicBezTo>
                    <a:pt x="19" y="5"/>
                    <a:pt x="19" y="4"/>
                    <a:pt x="20" y="3"/>
                  </a:cubicBezTo>
                  <a:cubicBezTo>
                    <a:pt x="19" y="3"/>
                    <a:pt x="20" y="3"/>
                    <a:pt x="19" y="2"/>
                  </a:cubicBezTo>
                  <a:cubicBezTo>
                    <a:pt x="21" y="2"/>
                    <a:pt x="19" y="0"/>
                    <a:pt x="21" y="0"/>
                  </a:cubicBezTo>
                  <a:cubicBezTo>
                    <a:pt x="21" y="0"/>
                    <a:pt x="21" y="1"/>
                    <a:pt x="22" y="1"/>
                  </a:cubicBezTo>
                  <a:close/>
                  <a:moveTo>
                    <a:pt x="36" y="19"/>
                  </a:moveTo>
                  <a:cubicBezTo>
                    <a:pt x="37" y="19"/>
                    <a:pt x="37" y="20"/>
                    <a:pt x="37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7" y="21"/>
                    <a:pt x="36" y="22"/>
                    <a:pt x="36" y="23"/>
                  </a:cubicBezTo>
                  <a:cubicBezTo>
                    <a:pt x="37" y="26"/>
                    <a:pt x="35" y="28"/>
                    <a:pt x="36" y="30"/>
                  </a:cubicBezTo>
                  <a:cubicBezTo>
                    <a:pt x="37" y="28"/>
                    <a:pt x="39" y="26"/>
                    <a:pt x="41" y="25"/>
                  </a:cubicBezTo>
                  <a:cubicBezTo>
                    <a:pt x="43" y="24"/>
                    <a:pt x="44" y="23"/>
                    <a:pt x="46" y="23"/>
                  </a:cubicBezTo>
                  <a:cubicBezTo>
                    <a:pt x="46" y="23"/>
                    <a:pt x="47" y="23"/>
                    <a:pt x="47" y="23"/>
                  </a:cubicBezTo>
                  <a:cubicBezTo>
                    <a:pt x="47" y="22"/>
                    <a:pt x="47" y="22"/>
                    <a:pt x="47" y="22"/>
                  </a:cubicBezTo>
                  <a:cubicBezTo>
                    <a:pt x="48" y="23"/>
                    <a:pt x="49" y="22"/>
                    <a:pt x="50" y="23"/>
                  </a:cubicBezTo>
                  <a:cubicBezTo>
                    <a:pt x="51" y="22"/>
                    <a:pt x="51" y="24"/>
                    <a:pt x="52" y="24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53" y="26"/>
                    <a:pt x="54" y="27"/>
                    <a:pt x="54" y="28"/>
                  </a:cubicBezTo>
                  <a:cubicBezTo>
                    <a:pt x="55" y="29"/>
                    <a:pt x="55" y="29"/>
                    <a:pt x="55" y="30"/>
                  </a:cubicBezTo>
                  <a:cubicBezTo>
                    <a:pt x="55" y="31"/>
                    <a:pt x="55" y="32"/>
                    <a:pt x="55" y="32"/>
                  </a:cubicBezTo>
                  <a:cubicBezTo>
                    <a:pt x="56" y="33"/>
                    <a:pt x="55" y="33"/>
                    <a:pt x="55" y="33"/>
                  </a:cubicBezTo>
                  <a:cubicBezTo>
                    <a:pt x="54" y="36"/>
                    <a:pt x="53" y="38"/>
                    <a:pt x="52" y="40"/>
                  </a:cubicBezTo>
                  <a:cubicBezTo>
                    <a:pt x="52" y="41"/>
                    <a:pt x="53" y="42"/>
                    <a:pt x="53" y="42"/>
                  </a:cubicBezTo>
                  <a:cubicBezTo>
                    <a:pt x="55" y="43"/>
                    <a:pt x="55" y="44"/>
                    <a:pt x="57" y="45"/>
                  </a:cubicBezTo>
                  <a:cubicBezTo>
                    <a:pt x="57" y="45"/>
                    <a:pt x="57" y="46"/>
                    <a:pt x="58" y="46"/>
                  </a:cubicBezTo>
                  <a:cubicBezTo>
                    <a:pt x="59" y="47"/>
                    <a:pt x="60" y="48"/>
                    <a:pt x="60" y="49"/>
                  </a:cubicBezTo>
                  <a:cubicBezTo>
                    <a:pt x="60" y="50"/>
                    <a:pt x="61" y="50"/>
                    <a:pt x="60" y="51"/>
                  </a:cubicBezTo>
                  <a:cubicBezTo>
                    <a:pt x="61" y="51"/>
                    <a:pt x="60" y="52"/>
                    <a:pt x="60" y="52"/>
                  </a:cubicBezTo>
                  <a:cubicBezTo>
                    <a:pt x="59" y="52"/>
                    <a:pt x="57" y="52"/>
                    <a:pt x="56" y="52"/>
                  </a:cubicBezTo>
                  <a:cubicBezTo>
                    <a:pt x="55" y="51"/>
                    <a:pt x="55" y="50"/>
                    <a:pt x="54" y="50"/>
                  </a:cubicBezTo>
                  <a:cubicBezTo>
                    <a:pt x="54" y="48"/>
                    <a:pt x="52" y="49"/>
                    <a:pt x="52" y="48"/>
                  </a:cubicBezTo>
                  <a:cubicBezTo>
                    <a:pt x="51" y="48"/>
                    <a:pt x="50" y="47"/>
                    <a:pt x="49" y="46"/>
                  </a:cubicBezTo>
                  <a:cubicBezTo>
                    <a:pt x="48" y="46"/>
                    <a:pt x="48" y="47"/>
                    <a:pt x="47" y="47"/>
                  </a:cubicBezTo>
                  <a:cubicBezTo>
                    <a:pt x="47" y="48"/>
                    <a:pt x="45" y="48"/>
                    <a:pt x="45" y="48"/>
                  </a:cubicBezTo>
                  <a:cubicBezTo>
                    <a:pt x="43" y="49"/>
                    <a:pt x="42" y="50"/>
                    <a:pt x="41" y="50"/>
                  </a:cubicBezTo>
                  <a:cubicBezTo>
                    <a:pt x="40" y="50"/>
                    <a:pt x="40" y="50"/>
                    <a:pt x="40" y="50"/>
                  </a:cubicBezTo>
                  <a:cubicBezTo>
                    <a:pt x="41" y="50"/>
                    <a:pt x="41" y="50"/>
                    <a:pt x="41" y="49"/>
                  </a:cubicBezTo>
                  <a:cubicBezTo>
                    <a:pt x="40" y="49"/>
                    <a:pt x="40" y="49"/>
                    <a:pt x="39" y="49"/>
                  </a:cubicBezTo>
                  <a:cubicBezTo>
                    <a:pt x="38" y="50"/>
                    <a:pt x="37" y="49"/>
                    <a:pt x="36" y="49"/>
                  </a:cubicBezTo>
                  <a:cubicBezTo>
                    <a:pt x="35" y="49"/>
                    <a:pt x="34" y="48"/>
                    <a:pt x="33" y="48"/>
                  </a:cubicBezTo>
                  <a:cubicBezTo>
                    <a:pt x="33" y="49"/>
                    <a:pt x="33" y="49"/>
                    <a:pt x="33" y="49"/>
                  </a:cubicBezTo>
                  <a:cubicBezTo>
                    <a:pt x="32" y="48"/>
                    <a:pt x="31" y="47"/>
                    <a:pt x="30" y="46"/>
                  </a:cubicBezTo>
                  <a:cubicBezTo>
                    <a:pt x="29" y="46"/>
                    <a:pt x="30" y="45"/>
                    <a:pt x="29" y="44"/>
                  </a:cubicBezTo>
                  <a:cubicBezTo>
                    <a:pt x="29" y="43"/>
                    <a:pt x="29" y="42"/>
                    <a:pt x="28" y="42"/>
                  </a:cubicBezTo>
                  <a:cubicBezTo>
                    <a:pt x="29" y="41"/>
                    <a:pt x="29" y="39"/>
                    <a:pt x="30" y="38"/>
                  </a:cubicBezTo>
                  <a:cubicBezTo>
                    <a:pt x="30" y="38"/>
                    <a:pt x="30" y="38"/>
                    <a:pt x="29" y="38"/>
                  </a:cubicBezTo>
                  <a:cubicBezTo>
                    <a:pt x="29" y="37"/>
                    <a:pt x="30" y="36"/>
                    <a:pt x="30" y="36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30" y="35"/>
                    <a:pt x="30" y="34"/>
                    <a:pt x="30" y="34"/>
                  </a:cubicBezTo>
                  <a:cubicBezTo>
                    <a:pt x="30" y="33"/>
                    <a:pt x="30" y="32"/>
                    <a:pt x="31" y="30"/>
                  </a:cubicBezTo>
                  <a:cubicBezTo>
                    <a:pt x="32" y="30"/>
                    <a:pt x="31" y="29"/>
                    <a:pt x="31" y="29"/>
                  </a:cubicBezTo>
                  <a:cubicBezTo>
                    <a:pt x="31" y="27"/>
                    <a:pt x="33" y="27"/>
                    <a:pt x="32" y="26"/>
                  </a:cubicBezTo>
                  <a:cubicBezTo>
                    <a:pt x="32" y="26"/>
                    <a:pt x="33" y="25"/>
                    <a:pt x="32" y="25"/>
                  </a:cubicBezTo>
                  <a:cubicBezTo>
                    <a:pt x="33" y="24"/>
                    <a:pt x="33" y="23"/>
                    <a:pt x="33" y="21"/>
                  </a:cubicBezTo>
                  <a:cubicBezTo>
                    <a:pt x="33" y="22"/>
                    <a:pt x="34" y="22"/>
                    <a:pt x="34" y="21"/>
                  </a:cubicBezTo>
                  <a:cubicBezTo>
                    <a:pt x="34" y="20"/>
                    <a:pt x="33" y="20"/>
                    <a:pt x="33" y="19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4" y="18"/>
                    <a:pt x="34" y="17"/>
                    <a:pt x="35" y="17"/>
                  </a:cubicBezTo>
                  <a:lnTo>
                    <a:pt x="36" y="19"/>
                  </a:lnTo>
                  <a:close/>
                  <a:moveTo>
                    <a:pt x="16" y="23"/>
                  </a:moveTo>
                  <a:cubicBezTo>
                    <a:pt x="17" y="25"/>
                    <a:pt x="16" y="26"/>
                    <a:pt x="16" y="27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29"/>
                    <a:pt x="15" y="30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3"/>
                    <a:pt x="16" y="34"/>
                    <a:pt x="15" y="37"/>
                  </a:cubicBezTo>
                  <a:cubicBezTo>
                    <a:pt x="16" y="37"/>
                    <a:pt x="16" y="38"/>
                    <a:pt x="16" y="39"/>
                  </a:cubicBezTo>
                  <a:cubicBezTo>
                    <a:pt x="16" y="40"/>
                    <a:pt x="16" y="41"/>
                    <a:pt x="15" y="42"/>
                  </a:cubicBezTo>
                  <a:cubicBezTo>
                    <a:pt x="15" y="43"/>
                    <a:pt x="15" y="43"/>
                    <a:pt x="15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4" y="43"/>
                    <a:pt x="12" y="43"/>
                    <a:pt x="11" y="42"/>
                  </a:cubicBezTo>
                  <a:cubicBezTo>
                    <a:pt x="11" y="41"/>
                    <a:pt x="10" y="41"/>
                    <a:pt x="10" y="40"/>
                  </a:cubicBezTo>
                  <a:cubicBezTo>
                    <a:pt x="9" y="38"/>
                    <a:pt x="9" y="37"/>
                    <a:pt x="9" y="35"/>
                  </a:cubicBezTo>
                  <a:cubicBezTo>
                    <a:pt x="9" y="35"/>
                    <a:pt x="10" y="34"/>
                    <a:pt x="9" y="34"/>
                  </a:cubicBezTo>
                  <a:cubicBezTo>
                    <a:pt x="10" y="33"/>
                    <a:pt x="9" y="33"/>
                    <a:pt x="9" y="33"/>
                  </a:cubicBezTo>
                  <a:cubicBezTo>
                    <a:pt x="10" y="31"/>
                    <a:pt x="10" y="28"/>
                    <a:pt x="12" y="27"/>
                  </a:cubicBezTo>
                  <a:cubicBezTo>
                    <a:pt x="12" y="26"/>
                    <a:pt x="13" y="25"/>
                    <a:pt x="14" y="24"/>
                  </a:cubicBezTo>
                  <a:cubicBezTo>
                    <a:pt x="14" y="23"/>
                    <a:pt x="15" y="22"/>
                    <a:pt x="16" y="20"/>
                  </a:cubicBezTo>
                  <a:cubicBezTo>
                    <a:pt x="16" y="22"/>
                    <a:pt x="17" y="23"/>
                    <a:pt x="16" y="23"/>
                  </a:cubicBezTo>
                  <a:close/>
                  <a:moveTo>
                    <a:pt x="46" y="27"/>
                  </a:moveTo>
                  <a:cubicBezTo>
                    <a:pt x="46" y="26"/>
                    <a:pt x="46" y="27"/>
                    <a:pt x="47" y="27"/>
                  </a:cubicBezTo>
                  <a:cubicBezTo>
                    <a:pt x="47" y="27"/>
                    <a:pt x="48" y="27"/>
                    <a:pt x="48" y="28"/>
                  </a:cubicBezTo>
                  <a:cubicBezTo>
                    <a:pt x="48" y="29"/>
                    <a:pt x="48" y="31"/>
                    <a:pt x="48" y="32"/>
                  </a:cubicBezTo>
                  <a:cubicBezTo>
                    <a:pt x="49" y="33"/>
                    <a:pt x="48" y="33"/>
                    <a:pt x="48" y="34"/>
                  </a:cubicBezTo>
                  <a:cubicBezTo>
                    <a:pt x="48" y="35"/>
                    <a:pt x="47" y="35"/>
                    <a:pt x="47" y="36"/>
                  </a:cubicBezTo>
                  <a:cubicBezTo>
                    <a:pt x="47" y="37"/>
                    <a:pt x="46" y="37"/>
                    <a:pt x="46" y="37"/>
                  </a:cubicBezTo>
                  <a:cubicBezTo>
                    <a:pt x="44" y="36"/>
                    <a:pt x="41" y="36"/>
                    <a:pt x="39" y="33"/>
                  </a:cubicBezTo>
                  <a:cubicBezTo>
                    <a:pt x="39" y="33"/>
                    <a:pt x="40" y="32"/>
                    <a:pt x="40" y="32"/>
                  </a:cubicBezTo>
                  <a:cubicBezTo>
                    <a:pt x="41" y="30"/>
                    <a:pt x="42" y="28"/>
                    <a:pt x="44" y="27"/>
                  </a:cubicBezTo>
                  <a:cubicBezTo>
                    <a:pt x="45" y="27"/>
                    <a:pt x="45" y="26"/>
                    <a:pt x="46" y="27"/>
                  </a:cubicBezTo>
                  <a:close/>
                  <a:moveTo>
                    <a:pt x="39" y="37"/>
                  </a:moveTo>
                  <a:cubicBezTo>
                    <a:pt x="39" y="38"/>
                    <a:pt x="39" y="38"/>
                    <a:pt x="40" y="38"/>
                  </a:cubicBezTo>
                  <a:cubicBezTo>
                    <a:pt x="41" y="39"/>
                    <a:pt x="41" y="39"/>
                    <a:pt x="42" y="39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2" y="42"/>
                    <a:pt x="42" y="44"/>
                    <a:pt x="40" y="43"/>
                  </a:cubicBezTo>
                  <a:cubicBezTo>
                    <a:pt x="40" y="44"/>
                    <a:pt x="39" y="43"/>
                    <a:pt x="38" y="43"/>
                  </a:cubicBezTo>
                  <a:cubicBezTo>
                    <a:pt x="37" y="44"/>
                    <a:pt x="36" y="43"/>
                    <a:pt x="35" y="44"/>
                  </a:cubicBezTo>
                  <a:cubicBezTo>
                    <a:pt x="35" y="43"/>
                    <a:pt x="35" y="42"/>
                    <a:pt x="35" y="41"/>
                  </a:cubicBezTo>
                  <a:cubicBezTo>
                    <a:pt x="35" y="40"/>
                    <a:pt x="37" y="39"/>
                    <a:pt x="37" y="37"/>
                  </a:cubicBezTo>
                  <a:cubicBezTo>
                    <a:pt x="37" y="37"/>
                    <a:pt x="37" y="35"/>
                    <a:pt x="38" y="36"/>
                  </a:cubicBezTo>
                  <a:lnTo>
                    <a:pt x="39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28" name="矩形 9"/>
          <p:cNvSpPr/>
          <p:nvPr userDrawn="1"/>
        </p:nvSpPr>
        <p:spPr>
          <a:xfrm>
            <a:off x="-10161" y="0"/>
            <a:ext cx="12202161" cy="1589102"/>
          </a:xfrm>
          <a:custGeom>
            <a:avLst/>
            <a:gdLst>
              <a:gd name="connsiteX0" fmla="*/ 0 w 12192001"/>
              <a:gd name="connsiteY0" fmla="*/ 0 h 1599658"/>
              <a:gd name="connsiteX1" fmla="*/ 12192001 w 12192001"/>
              <a:gd name="connsiteY1" fmla="*/ 0 h 1599658"/>
              <a:gd name="connsiteX2" fmla="*/ 12192001 w 12192001"/>
              <a:gd name="connsiteY2" fmla="*/ 1599658 h 1599658"/>
              <a:gd name="connsiteX3" fmla="*/ 0 w 12192001"/>
              <a:gd name="connsiteY3" fmla="*/ 1599658 h 1599658"/>
              <a:gd name="connsiteX4" fmla="*/ 0 w 12192001"/>
              <a:gd name="connsiteY4" fmla="*/ 0 h 1599658"/>
              <a:gd name="connsiteX0-1" fmla="*/ 0 w 12192001"/>
              <a:gd name="connsiteY0-2" fmla="*/ 0 h 1599658"/>
              <a:gd name="connsiteX1-3" fmla="*/ 12192001 w 12192001"/>
              <a:gd name="connsiteY1-4" fmla="*/ 0 h 1599658"/>
              <a:gd name="connsiteX2-5" fmla="*/ 12192001 w 12192001"/>
              <a:gd name="connsiteY2-6" fmla="*/ 1599658 h 1599658"/>
              <a:gd name="connsiteX3-7" fmla="*/ 0 w 12192001"/>
              <a:gd name="connsiteY3-8" fmla="*/ 818423 h 1599658"/>
              <a:gd name="connsiteX4-9" fmla="*/ 0 w 12192001"/>
              <a:gd name="connsiteY4-10" fmla="*/ 0 h 1599658"/>
              <a:gd name="connsiteX0-11" fmla="*/ 0 w 12192001"/>
              <a:gd name="connsiteY0-12" fmla="*/ 0 h 1599658"/>
              <a:gd name="connsiteX1-13" fmla="*/ 12192001 w 12192001"/>
              <a:gd name="connsiteY1-14" fmla="*/ 0 h 1599658"/>
              <a:gd name="connsiteX2-15" fmla="*/ 12192001 w 12192001"/>
              <a:gd name="connsiteY2-16" fmla="*/ 1599658 h 1599658"/>
              <a:gd name="connsiteX3-17" fmla="*/ 20320 w 12192001"/>
              <a:gd name="connsiteY3-18" fmla="*/ 452663 h 1599658"/>
              <a:gd name="connsiteX4-19" fmla="*/ 0 w 12192001"/>
              <a:gd name="connsiteY4-20" fmla="*/ 0 h 1599658"/>
              <a:gd name="connsiteX0-21" fmla="*/ 10160 w 12202161"/>
              <a:gd name="connsiteY0-22" fmla="*/ 0 h 1599658"/>
              <a:gd name="connsiteX1-23" fmla="*/ 12202161 w 12202161"/>
              <a:gd name="connsiteY1-24" fmla="*/ 0 h 1599658"/>
              <a:gd name="connsiteX2-25" fmla="*/ 12202161 w 12202161"/>
              <a:gd name="connsiteY2-26" fmla="*/ 1599658 h 1599658"/>
              <a:gd name="connsiteX3-27" fmla="*/ 0 w 12202161"/>
              <a:gd name="connsiteY3-28" fmla="*/ 461043 h 1599658"/>
              <a:gd name="connsiteX4-29" fmla="*/ 10160 w 12202161"/>
              <a:gd name="connsiteY4-30" fmla="*/ 0 h 159965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2202161" h="1599658">
                <a:moveTo>
                  <a:pt x="10160" y="0"/>
                </a:moveTo>
                <a:lnTo>
                  <a:pt x="12202161" y="0"/>
                </a:lnTo>
                <a:lnTo>
                  <a:pt x="12202161" y="1599658"/>
                </a:lnTo>
                <a:lnTo>
                  <a:pt x="0" y="461043"/>
                </a:lnTo>
                <a:lnTo>
                  <a:pt x="10160" y="0"/>
                </a:lnTo>
                <a:close/>
              </a:path>
            </a:pathLst>
          </a:cu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等腰三角形 28"/>
          <p:cNvSpPr/>
          <p:nvPr userDrawn="1"/>
        </p:nvSpPr>
        <p:spPr>
          <a:xfrm flipV="1">
            <a:off x="-1" y="-10556"/>
            <a:ext cx="5752619" cy="1599658"/>
          </a:xfrm>
          <a:prstGeom prst="triangle">
            <a:avLst>
              <a:gd name="adj" fmla="val 0"/>
            </a:avLst>
          </a:prstGeom>
          <a:solidFill>
            <a:schemeClr val="accent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0" name="图片 29"/>
          <p:cNvPicPr>
            <a:picLocks noChangeAspect="1"/>
          </p:cNvPicPr>
          <p:nvPr userDrawn="1"/>
        </p:nvPicPr>
        <p:blipFill>
          <a:blip r:embed="rId2" cstate="email">
            <a:lum bright="100000" contrast="-40000"/>
          </a:blip>
          <a:stretch>
            <a:fillRect/>
          </a:stretch>
        </p:blipFill>
        <p:spPr>
          <a:xfrm>
            <a:off x="163132" y="101800"/>
            <a:ext cx="2772075" cy="76282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78543" y="18410"/>
            <a:ext cx="10515600" cy="132779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r">
              <a:defRPr lang="zh-CN" altLang="en-US" sz="32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生命学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4B51F-5022-4B9A-B1DC-58E2D82F8E58}" type="datetimeFigureOut">
              <a:rPr lang="zh-CN" altLang="en-US" smtClean="0"/>
              <a:t>2023/1/6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BB207-5EAB-47C3-B719-5632B4BE83BE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10" name="Group 4"/>
          <p:cNvGrpSpPr>
            <a:grpSpLocks noChangeAspect="1"/>
          </p:cNvGrpSpPr>
          <p:nvPr userDrawn="1"/>
        </p:nvGrpSpPr>
        <p:grpSpPr bwMode="auto">
          <a:xfrm>
            <a:off x="0" y="5072540"/>
            <a:ext cx="12192000" cy="1800828"/>
            <a:chOff x="0" y="3476"/>
            <a:chExt cx="5775" cy="853"/>
          </a:xfrm>
          <a:solidFill>
            <a:schemeClr val="accent3"/>
          </a:solidFill>
        </p:grpSpPr>
        <p:sp>
          <p:nvSpPr>
            <p:cNvPr id="11" name="Freeform 5"/>
            <p:cNvSpPr>
              <a:spLocks noEditPoints="1"/>
            </p:cNvSpPr>
            <p:nvPr/>
          </p:nvSpPr>
          <p:spPr bwMode="auto">
            <a:xfrm>
              <a:off x="16" y="3476"/>
              <a:ext cx="233" cy="823"/>
            </a:xfrm>
            <a:custGeom>
              <a:avLst/>
              <a:gdLst>
                <a:gd name="T0" fmla="*/ 83 w 90"/>
                <a:gd name="T1" fmla="*/ 303 h 308"/>
                <a:gd name="T2" fmla="*/ 63 w 90"/>
                <a:gd name="T3" fmla="*/ 300 h 308"/>
                <a:gd name="T4" fmla="*/ 68 w 90"/>
                <a:gd name="T5" fmla="*/ 270 h 308"/>
                <a:gd name="T6" fmla="*/ 62 w 90"/>
                <a:gd name="T7" fmla="*/ 240 h 308"/>
                <a:gd name="T8" fmla="*/ 64 w 90"/>
                <a:gd name="T9" fmla="*/ 196 h 308"/>
                <a:gd name="T10" fmla="*/ 61 w 90"/>
                <a:gd name="T11" fmla="*/ 180 h 308"/>
                <a:gd name="T12" fmla="*/ 65 w 90"/>
                <a:gd name="T13" fmla="*/ 150 h 308"/>
                <a:gd name="T14" fmla="*/ 60 w 90"/>
                <a:gd name="T15" fmla="*/ 120 h 308"/>
                <a:gd name="T16" fmla="*/ 64 w 90"/>
                <a:gd name="T17" fmla="*/ 91 h 308"/>
                <a:gd name="T18" fmla="*/ 58 w 90"/>
                <a:gd name="T19" fmla="*/ 61 h 308"/>
                <a:gd name="T20" fmla="*/ 62 w 90"/>
                <a:gd name="T21" fmla="*/ 30 h 308"/>
                <a:gd name="T22" fmla="*/ 44 w 90"/>
                <a:gd name="T23" fmla="*/ 0 h 308"/>
                <a:gd name="T24" fmla="*/ 32 w 90"/>
                <a:gd name="T25" fmla="*/ 61 h 308"/>
                <a:gd name="T26" fmla="*/ 27 w 90"/>
                <a:gd name="T27" fmla="*/ 91 h 308"/>
                <a:gd name="T28" fmla="*/ 25 w 90"/>
                <a:gd name="T29" fmla="*/ 150 h 308"/>
                <a:gd name="T30" fmla="*/ 25 w 90"/>
                <a:gd name="T31" fmla="*/ 151 h 308"/>
                <a:gd name="T32" fmla="*/ 22 w 90"/>
                <a:gd name="T33" fmla="*/ 221 h 308"/>
                <a:gd name="T34" fmla="*/ 29 w 90"/>
                <a:gd name="T35" fmla="*/ 241 h 308"/>
                <a:gd name="T36" fmla="*/ 22 w 90"/>
                <a:gd name="T37" fmla="*/ 271 h 308"/>
                <a:gd name="T38" fmla="*/ 13 w 90"/>
                <a:gd name="T39" fmla="*/ 303 h 308"/>
                <a:gd name="T40" fmla="*/ 0 w 90"/>
                <a:gd name="T41" fmla="*/ 305 h 308"/>
                <a:gd name="T42" fmla="*/ 90 w 90"/>
                <a:gd name="T43" fmla="*/ 305 h 308"/>
                <a:gd name="T44" fmla="*/ 58 w 90"/>
                <a:gd name="T45" fmla="*/ 239 h 308"/>
                <a:gd name="T46" fmla="*/ 45 w 90"/>
                <a:gd name="T47" fmla="*/ 154 h 308"/>
                <a:gd name="T48" fmla="*/ 34 w 90"/>
                <a:gd name="T49" fmla="*/ 179 h 308"/>
                <a:gd name="T50" fmla="*/ 55 w 90"/>
                <a:gd name="T51" fmla="*/ 59 h 308"/>
                <a:gd name="T52" fmla="*/ 55 w 90"/>
                <a:gd name="T53" fmla="*/ 59 h 308"/>
                <a:gd name="T54" fmla="*/ 56 w 90"/>
                <a:gd name="T55" fmla="*/ 119 h 308"/>
                <a:gd name="T56" fmla="*/ 45 w 90"/>
                <a:gd name="T57" fmla="*/ 274 h 308"/>
                <a:gd name="T58" fmla="*/ 31 w 90"/>
                <a:gd name="T59" fmla="*/ 300 h 308"/>
                <a:gd name="T60" fmla="*/ 48 w 90"/>
                <a:gd name="T61" fmla="*/ 269 h 308"/>
                <a:gd name="T62" fmla="*/ 65 w 90"/>
                <a:gd name="T63" fmla="*/ 269 h 308"/>
                <a:gd name="T64" fmla="*/ 48 w 90"/>
                <a:gd name="T65" fmla="*/ 209 h 308"/>
                <a:gd name="T66" fmla="*/ 48 w 90"/>
                <a:gd name="T67" fmla="*/ 209 h 308"/>
                <a:gd name="T68" fmla="*/ 50 w 90"/>
                <a:gd name="T69" fmla="*/ 144 h 308"/>
                <a:gd name="T70" fmla="*/ 47 w 90"/>
                <a:gd name="T71" fmla="*/ 149 h 308"/>
                <a:gd name="T72" fmla="*/ 56 w 90"/>
                <a:gd name="T73" fmla="*/ 66 h 308"/>
                <a:gd name="T74" fmla="*/ 34 w 90"/>
                <a:gd name="T75" fmla="*/ 66 h 308"/>
                <a:gd name="T76" fmla="*/ 43 w 90"/>
                <a:gd name="T77" fmla="*/ 89 h 308"/>
                <a:gd name="T78" fmla="*/ 33 w 90"/>
                <a:gd name="T79" fmla="*/ 126 h 308"/>
                <a:gd name="T80" fmla="*/ 43 w 90"/>
                <a:gd name="T81" fmla="*/ 149 h 308"/>
                <a:gd name="T82" fmla="*/ 32 w 90"/>
                <a:gd name="T83" fmla="*/ 185 h 308"/>
                <a:gd name="T84" fmla="*/ 27 w 90"/>
                <a:gd name="T85" fmla="*/ 209 h 308"/>
                <a:gd name="T86" fmla="*/ 31 w 90"/>
                <a:gd name="T87" fmla="*/ 245 h 308"/>
                <a:gd name="T88" fmla="*/ 31 w 90"/>
                <a:gd name="T89" fmla="*/ 245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0" h="308">
                  <a:moveTo>
                    <a:pt x="90" y="305"/>
                  </a:moveTo>
                  <a:cubicBezTo>
                    <a:pt x="83" y="305"/>
                    <a:pt x="83" y="305"/>
                    <a:pt x="83" y="305"/>
                  </a:cubicBezTo>
                  <a:cubicBezTo>
                    <a:pt x="83" y="303"/>
                    <a:pt x="83" y="303"/>
                    <a:pt x="83" y="303"/>
                  </a:cubicBezTo>
                  <a:cubicBezTo>
                    <a:pt x="77" y="303"/>
                    <a:pt x="77" y="303"/>
                    <a:pt x="77" y="303"/>
                  </a:cubicBezTo>
                  <a:cubicBezTo>
                    <a:pt x="77" y="300"/>
                    <a:pt x="77" y="300"/>
                    <a:pt x="77" y="300"/>
                  </a:cubicBezTo>
                  <a:cubicBezTo>
                    <a:pt x="63" y="300"/>
                    <a:pt x="63" y="300"/>
                    <a:pt x="63" y="300"/>
                  </a:cubicBezTo>
                  <a:cubicBezTo>
                    <a:pt x="68" y="271"/>
                    <a:pt x="68" y="271"/>
                    <a:pt x="68" y="271"/>
                  </a:cubicBezTo>
                  <a:cubicBezTo>
                    <a:pt x="68" y="271"/>
                    <a:pt x="68" y="271"/>
                    <a:pt x="68" y="270"/>
                  </a:cubicBezTo>
                  <a:cubicBezTo>
                    <a:pt x="68" y="270"/>
                    <a:pt x="68" y="270"/>
                    <a:pt x="68" y="270"/>
                  </a:cubicBezTo>
                  <a:cubicBezTo>
                    <a:pt x="62" y="241"/>
                    <a:pt x="62" y="241"/>
                    <a:pt x="62" y="241"/>
                  </a:cubicBezTo>
                  <a:cubicBezTo>
                    <a:pt x="62" y="241"/>
                    <a:pt x="62" y="241"/>
                    <a:pt x="62" y="241"/>
                  </a:cubicBezTo>
                  <a:cubicBezTo>
                    <a:pt x="62" y="240"/>
                    <a:pt x="62" y="240"/>
                    <a:pt x="62" y="240"/>
                  </a:cubicBezTo>
                  <a:cubicBezTo>
                    <a:pt x="65" y="221"/>
                    <a:pt x="65" y="221"/>
                    <a:pt x="65" y="221"/>
                  </a:cubicBezTo>
                  <a:cubicBezTo>
                    <a:pt x="69" y="221"/>
                    <a:pt x="69" y="221"/>
                    <a:pt x="69" y="221"/>
                  </a:cubicBezTo>
                  <a:cubicBezTo>
                    <a:pt x="64" y="196"/>
                    <a:pt x="64" y="196"/>
                    <a:pt x="64" y="196"/>
                  </a:cubicBezTo>
                  <a:cubicBezTo>
                    <a:pt x="61" y="181"/>
                    <a:pt x="61" y="181"/>
                    <a:pt x="61" y="181"/>
                  </a:cubicBezTo>
                  <a:cubicBezTo>
                    <a:pt x="61" y="181"/>
                    <a:pt x="61" y="181"/>
                    <a:pt x="61" y="181"/>
                  </a:cubicBezTo>
                  <a:cubicBezTo>
                    <a:pt x="61" y="181"/>
                    <a:pt x="61" y="181"/>
                    <a:pt x="61" y="180"/>
                  </a:cubicBezTo>
                  <a:cubicBezTo>
                    <a:pt x="65" y="151"/>
                    <a:pt x="65" y="151"/>
                    <a:pt x="65" y="151"/>
                  </a:cubicBezTo>
                  <a:cubicBezTo>
                    <a:pt x="65" y="151"/>
                    <a:pt x="65" y="151"/>
                    <a:pt x="65" y="151"/>
                  </a:cubicBezTo>
                  <a:cubicBezTo>
                    <a:pt x="65" y="151"/>
                    <a:pt x="65" y="150"/>
                    <a:pt x="65" y="150"/>
                  </a:cubicBezTo>
                  <a:cubicBezTo>
                    <a:pt x="65" y="150"/>
                    <a:pt x="65" y="150"/>
                    <a:pt x="65" y="150"/>
                  </a:cubicBezTo>
                  <a:cubicBezTo>
                    <a:pt x="65" y="150"/>
                    <a:pt x="65" y="150"/>
                    <a:pt x="65" y="150"/>
                  </a:cubicBezTo>
                  <a:cubicBezTo>
                    <a:pt x="60" y="120"/>
                    <a:pt x="60" y="120"/>
                    <a:pt x="60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63" y="91"/>
                    <a:pt x="63" y="91"/>
                    <a:pt x="63" y="91"/>
                  </a:cubicBezTo>
                  <a:cubicBezTo>
                    <a:pt x="64" y="91"/>
                    <a:pt x="64" y="91"/>
                    <a:pt x="64" y="91"/>
                  </a:cubicBezTo>
                  <a:cubicBezTo>
                    <a:pt x="64" y="91"/>
                    <a:pt x="64" y="90"/>
                    <a:pt x="63" y="90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62" y="31"/>
                    <a:pt x="62" y="31"/>
                    <a:pt x="62" y="31"/>
                  </a:cubicBezTo>
                  <a:cubicBezTo>
                    <a:pt x="62" y="30"/>
                    <a:pt x="62" y="30"/>
                    <a:pt x="62" y="30"/>
                  </a:cubicBezTo>
                  <a:cubicBezTo>
                    <a:pt x="48" y="30"/>
                    <a:pt x="48" y="30"/>
                    <a:pt x="48" y="3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32" y="61"/>
                    <a:pt x="32" y="61"/>
                    <a:pt x="32" y="6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31" y="121"/>
                    <a:pt x="31" y="121"/>
                    <a:pt x="31" y="121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1"/>
                    <a:pt x="25" y="151"/>
                    <a:pt x="25" y="151"/>
                  </a:cubicBezTo>
                  <a:cubicBezTo>
                    <a:pt x="30" y="181"/>
                    <a:pt x="30" y="181"/>
                    <a:pt x="30" y="181"/>
                  </a:cubicBezTo>
                  <a:cubicBezTo>
                    <a:pt x="27" y="196"/>
                    <a:pt x="27" y="196"/>
                    <a:pt x="27" y="196"/>
                  </a:cubicBezTo>
                  <a:cubicBezTo>
                    <a:pt x="22" y="221"/>
                    <a:pt x="22" y="221"/>
                    <a:pt x="22" y="221"/>
                  </a:cubicBezTo>
                  <a:cubicBezTo>
                    <a:pt x="25" y="221"/>
                    <a:pt x="25" y="221"/>
                    <a:pt x="25" y="221"/>
                  </a:cubicBezTo>
                  <a:cubicBezTo>
                    <a:pt x="29" y="240"/>
                    <a:pt x="29" y="240"/>
                    <a:pt x="29" y="240"/>
                  </a:cubicBezTo>
                  <a:cubicBezTo>
                    <a:pt x="29" y="241"/>
                    <a:pt x="29" y="241"/>
                    <a:pt x="29" y="241"/>
                  </a:cubicBezTo>
                  <a:cubicBezTo>
                    <a:pt x="22" y="270"/>
                    <a:pt x="22" y="270"/>
                    <a:pt x="22" y="270"/>
                  </a:cubicBezTo>
                  <a:cubicBezTo>
                    <a:pt x="22" y="270"/>
                    <a:pt x="22" y="270"/>
                    <a:pt x="22" y="270"/>
                  </a:cubicBezTo>
                  <a:cubicBezTo>
                    <a:pt x="22" y="270"/>
                    <a:pt x="22" y="271"/>
                    <a:pt x="22" y="271"/>
                  </a:cubicBezTo>
                  <a:cubicBezTo>
                    <a:pt x="27" y="300"/>
                    <a:pt x="27" y="300"/>
                    <a:pt x="27" y="300"/>
                  </a:cubicBezTo>
                  <a:cubicBezTo>
                    <a:pt x="13" y="300"/>
                    <a:pt x="13" y="300"/>
                    <a:pt x="13" y="300"/>
                  </a:cubicBezTo>
                  <a:cubicBezTo>
                    <a:pt x="13" y="303"/>
                    <a:pt x="13" y="303"/>
                    <a:pt x="13" y="303"/>
                  </a:cubicBezTo>
                  <a:cubicBezTo>
                    <a:pt x="7" y="303"/>
                    <a:pt x="7" y="303"/>
                    <a:pt x="7" y="303"/>
                  </a:cubicBezTo>
                  <a:cubicBezTo>
                    <a:pt x="7" y="305"/>
                    <a:pt x="7" y="305"/>
                    <a:pt x="7" y="305"/>
                  </a:cubicBezTo>
                  <a:cubicBezTo>
                    <a:pt x="0" y="305"/>
                    <a:pt x="0" y="305"/>
                    <a:pt x="0" y="305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90" y="308"/>
                    <a:pt x="90" y="308"/>
                    <a:pt x="90" y="308"/>
                  </a:cubicBezTo>
                  <a:lnTo>
                    <a:pt x="90" y="305"/>
                  </a:lnTo>
                  <a:close/>
                  <a:moveTo>
                    <a:pt x="45" y="214"/>
                  </a:moveTo>
                  <a:cubicBezTo>
                    <a:pt x="45" y="214"/>
                    <a:pt x="45" y="214"/>
                    <a:pt x="45" y="214"/>
                  </a:cubicBezTo>
                  <a:cubicBezTo>
                    <a:pt x="58" y="239"/>
                    <a:pt x="58" y="239"/>
                    <a:pt x="58" y="239"/>
                  </a:cubicBezTo>
                  <a:cubicBezTo>
                    <a:pt x="32" y="239"/>
                    <a:pt x="32" y="239"/>
                    <a:pt x="32" y="239"/>
                  </a:cubicBezTo>
                  <a:lnTo>
                    <a:pt x="45" y="214"/>
                  </a:lnTo>
                  <a:close/>
                  <a:moveTo>
                    <a:pt x="45" y="154"/>
                  </a:moveTo>
                  <a:cubicBezTo>
                    <a:pt x="45" y="154"/>
                    <a:pt x="45" y="154"/>
                    <a:pt x="45" y="154"/>
                  </a:cubicBezTo>
                  <a:cubicBezTo>
                    <a:pt x="57" y="179"/>
                    <a:pt x="57" y="179"/>
                    <a:pt x="57" y="179"/>
                  </a:cubicBezTo>
                  <a:cubicBezTo>
                    <a:pt x="34" y="179"/>
                    <a:pt x="34" y="179"/>
                    <a:pt x="34" y="179"/>
                  </a:cubicBezTo>
                  <a:lnTo>
                    <a:pt x="45" y="154"/>
                  </a:lnTo>
                  <a:close/>
                  <a:moveTo>
                    <a:pt x="55" y="59"/>
                  </a:moveTo>
                  <a:cubicBezTo>
                    <a:pt x="55" y="59"/>
                    <a:pt x="55" y="59"/>
                    <a:pt x="55" y="59"/>
                  </a:cubicBezTo>
                  <a:cubicBezTo>
                    <a:pt x="36" y="59"/>
                    <a:pt x="36" y="59"/>
                    <a:pt x="36" y="59"/>
                  </a:cubicBezTo>
                  <a:cubicBezTo>
                    <a:pt x="45" y="35"/>
                    <a:pt x="45" y="35"/>
                    <a:pt x="45" y="35"/>
                  </a:cubicBezTo>
                  <a:lnTo>
                    <a:pt x="55" y="59"/>
                  </a:lnTo>
                  <a:close/>
                  <a:moveTo>
                    <a:pt x="45" y="95"/>
                  </a:moveTo>
                  <a:cubicBezTo>
                    <a:pt x="45" y="95"/>
                    <a:pt x="45" y="95"/>
                    <a:pt x="45" y="95"/>
                  </a:cubicBezTo>
                  <a:cubicBezTo>
                    <a:pt x="56" y="119"/>
                    <a:pt x="56" y="119"/>
                    <a:pt x="56" y="119"/>
                  </a:cubicBezTo>
                  <a:cubicBezTo>
                    <a:pt x="35" y="119"/>
                    <a:pt x="35" y="119"/>
                    <a:pt x="35" y="119"/>
                  </a:cubicBezTo>
                  <a:lnTo>
                    <a:pt x="45" y="95"/>
                  </a:lnTo>
                  <a:close/>
                  <a:moveTo>
                    <a:pt x="45" y="274"/>
                  </a:moveTo>
                  <a:cubicBezTo>
                    <a:pt x="45" y="274"/>
                    <a:pt x="45" y="274"/>
                    <a:pt x="45" y="274"/>
                  </a:cubicBezTo>
                  <a:cubicBezTo>
                    <a:pt x="60" y="300"/>
                    <a:pt x="60" y="300"/>
                    <a:pt x="60" y="300"/>
                  </a:cubicBezTo>
                  <a:cubicBezTo>
                    <a:pt x="31" y="300"/>
                    <a:pt x="31" y="300"/>
                    <a:pt x="31" y="300"/>
                  </a:cubicBezTo>
                  <a:lnTo>
                    <a:pt x="45" y="274"/>
                  </a:lnTo>
                  <a:close/>
                  <a:moveTo>
                    <a:pt x="48" y="269"/>
                  </a:moveTo>
                  <a:cubicBezTo>
                    <a:pt x="48" y="269"/>
                    <a:pt x="48" y="269"/>
                    <a:pt x="48" y="269"/>
                  </a:cubicBezTo>
                  <a:cubicBezTo>
                    <a:pt x="52" y="261"/>
                    <a:pt x="52" y="261"/>
                    <a:pt x="52" y="261"/>
                  </a:cubicBezTo>
                  <a:cubicBezTo>
                    <a:pt x="60" y="245"/>
                    <a:pt x="60" y="245"/>
                    <a:pt x="60" y="245"/>
                  </a:cubicBezTo>
                  <a:cubicBezTo>
                    <a:pt x="65" y="269"/>
                    <a:pt x="65" y="269"/>
                    <a:pt x="65" y="269"/>
                  </a:cubicBezTo>
                  <a:lnTo>
                    <a:pt x="48" y="269"/>
                  </a:lnTo>
                  <a:close/>
                  <a:moveTo>
                    <a:pt x="48" y="209"/>
                  </a:moveTo>
                  <a:cubicBezTo>
                    <a:pt x="48" y="209"/>
                    <a:pt x="48" y="209"/>
                    <a:pt x="48" y="209"/>
                  </a:cubicBezTo>
                  <a:cubicBezTo>
                    <a:pt x="59" y="185"/>
                    <a:pt x="59" y="185"/>
                    <a:pt x="59" y="185"/>
                  </a:cubicBezTo>
                  <a:cubicBezTo>
                    <a:pt x="64" y="209"/>
                    <a:pt x="64" y="209"/>
                    <a:pt x="64" y="209"/>
                  </a:cubicBezTo>
                  <a:lnTo>
                    <a:pt x="48" y="209"/>
                  </a:lnTo>
                  <a:close/>
                  <a:moveTo>
                    <a:pt x="47" y="149"/>
                  </a:moveTo>
                  <a:cubicBezTo>
                    <a:pt x="47" y="149"/>
                    <a:pt x="47" y="149"/>
                    <a:pt x="47" y="149"/>
                  </a:cubicBezTo>
                  <a:cubicBezTo>
                    <a:pt x="50" y="144"/>
                    <a:pt x="50" y="144"/>
                    <a:pt x="50" y="144"/>
                  </a:cubicBezTo>
                  <a:cubicBezTo>
                    <a:pt x="57" y="126"/>
                    <a:pt x="57" y="126"/>
                    <a:pt x="57" y="126"/>
                  </a:cubicBezTo>
                  <a:cubicBezTo>
                    <a:pt x="62" y="149"/>
                    <a:pt x="62" y="149"/>
                    <a:pt x="62" y="149"/>
                  </a:cubicBezTo>
                  <a:lnTo>
                    <a:pt x="47" y="149"/>
                  </a:lnTo>
                  <a:close/>
                  <a:moveTo>
                    <a:pt x="47" y="89"/>
                  </a:moveTo>
                  <a:cubicBezTo>
                    <a:pt x="47" y="89"/>
                    <a:pt x="47" y="89"/>
                    <a:pt x="47" y="89"/>
                  </a:cubicBezTo>
                  <a:cubicBezTo>
                    <a:pt x="56" y="66"/>
                    <a:pt x="56" y="66"/>
                    <a:pt x="56" y="66"/>
                  </a:cubicBezTo>
                  <a:cubicBezTo>
                    <a:pt x="60" y="89"/>
                    <a:pt x="60" y="89"/>
                    <a:pt x="60" y="89"/>
                  </a:cubicBezTo>
                  <a:lnTo>
                    <a:pt x="47" y="89"/>
                  </a:lnTo>
                  <a:close/>
                  <a:moveTo>
                    <a:pt x="34" y="66"/>
                  </a:moveTo>
                  <a:cubicBezTo>
                    <a:pt x="34" y="66"/>
                    <a:pt x="34" y="66"/>
                    <a:pt x="34" y="66"/>
                  </a:cubicBezTo>
                  <a:cubicBezTo>
                    <a:pt x="40" y="82"/>
                    <a:pt x="40" y="82"/>
                    <a:pt x="40" y="82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30" y="89"/>
                    <a:pt x="30" y="89"/>
                    <a:pt x="30" y="89"/>
                  </a:cubicBezTo>
                  <a:lnTo>
                    <a:pt x="34" y="66"/>
                  </a:lnTo>
                  <a:close/>
                  <a:moveTo>
                    <a:pt x="33" y="126"/>
                  </a:moveTo>
                  <a:cubicBezTo>
                    <a:pt x="33" y="126"/>
                    <a:pt x="33" y="126"/>
                    <a:pt x="33" y="126"/>
                  </a:cubicBezTo>
                  <a:cubicBezTo>
                    <a:pt x="36" y="133"/>
                    <a:pt x="36" y="133"/>
                    <a:pt x="36" y="133"/>
                  </a:cubicBezTo>
                  <a:cubicBezTo>
                    <a:pt x="43" y="149"/>
                    <a:pt x="43" y="149"/>
                    <a:pt x="43" y="149"/>
                  </a:cubicBezTo>
                  <a:cubicBezTo>
                    <a:pt x="28" y="149"/>
                    <a:pt x="28" y="149"/>
                    <a:pt x="28" y="149"/>
                  </a:cubicBezTo>
                  <a:lnTo>
                    <a:pt x="33" y="126"/>
                  </a:lnTo>
                  <a:close/>
                  <a:moveTo>
                    <a:pt x="32" y="185"/>
                  </a:moveTo>
                  <a:cubicBezTo>
                    <a:pt x="32" y="185"/>
                    <a:pt x="32" y="185"/>
                    <a:pt x="32" y="185"/>
                  </a:cubicBezTo>
                  <a:cubicBezTo>
                    <a:pt x="43" y="209"/>
                    <a:pt x="43" y="209"/>
                    <a:pt x="43" y="209"/>
                  </a:cubicBezTo>
                  <a:cubicBezTo>
                    <a:pt x="27" y="209"/>
                    <a:pt x="27" y="209"/>
                    <a:pt x="27" y="209"/>
                  </a:cubicBezTo>
                  <a:lnTo>
                    <a:pt x="32" y="185"/>
                  </a:lnTo>
                  <a:close/>
                  <a:moveTo>
                    <a:pt x="31" y="245"/>
                  </a:moveTo>
                  <a:cubicBezTo>
                    <a:pt x="31" y="245"/>
                    <a:pt x="31" y="245"/>
                    <a:pt x="31" y="245"/>
                  </a:cubicBezTo>
                  <a:cubicBezTo>
                    <a:pt x="43" y="269"/>
                    <a:pt x="43" y="269"/>
                    <a:pt x="43" y="269"/>
                  </a:cubicBezTo>
                  <a:cubicBezTo>
                    <a:pt x="25" y="269"/>
                    <a:pt x="25" y="269"/>
                    <a:pt x="25" y="269"/>
                  </a:cubicBezTo>
                  <a:lnTo>
                    <a:pt x="31" y="2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Freeform 6"/>
            <p:cNvSpPr>
              <a:spLocks noEditPoints="1"/>
            </p:cNvSpPr>
            <p:nvPr/>
          </p:nvSpPr>
          <p:spPr bwMode="auto">
            <a:xfrm>
              <a:off x="220" y="4133"/>
              <a:ext cx="394" cy="169"/>
            </a:xfrm>
            <a:custGeom>
              <a:avLst/>
              <a:gdLst>
                <a:gd name="T0" fmla="*/ 143 w 152"/>
                <a:gd name="T1" fmla="*/ 48 h 63"/>
                <a:gd name="T2" fmla="*/ 145 w 152"/>
                <a:gd name="T3" fmla="*/ 33 h 63"/>
                <a:gd name="T4" fmla="*/ 146 w 152"/>
                <a:gd name="T5" fmla="*/ 20 h 63"/>
                <a:gd name="T6" fmla="*/ 125 w 152"/>
                <a:gd name="T7" fmla="*/ 11 h 63"/>
                <a:gd name="T8" fmla="*/ 9 w 152"/>
                <a:gd name="T9" fmla="*/ 12 h 63"/>
                <a:gd name="T10" fmla="*/ 11 w 152"/>
                <a:gd name="T11" fmla="*/ 38 h 63"/>
                <a:gd name="T12" fmla="*/ 14 w 152"/>
                <a:gd name="T13" fmla="*/ 50 h 63"/>
                <a:gd name="T14" fmla="*/ 152 w 152"/>
                <a:gd name="T15" fmla="*/ 60 h 63"/>
                <a:gd name="T16" fmla="*/ 112 w 152"/>
                <a:gd name="T17" fmla="*/ 52 h 63"/>
                <a:gd name="T18" fmla="*/ 142 w 152"/>
                <a:gd name="T19" fmla="*/ 48 h 63"/>
                <a:gd name="T20" fmla="*/ 141 w 152"/>
                <a:gd name="T21" fmla="*/ 45 h 63"/>
                <a:gd name="T22" fmla="*/ 116 w 152"/>
                <a:gd name="T23" fmla="*/ 43 h 63"/>
                <a:gd name="T24" fmla="*/ 128 w 152"/>
                <a:gd name="T25" fmla="*/ 41 h 63"/>
                <a:gd name="T26" fmla="*/ 143 w 152"/>
                <a:gd name="T27" fmla="*/ 38 h 63"/>
                <a:gd name="T28" fmla="*/ 144 w 152"/>
                <a:gd name="T29" fmla="*/ 35 h 63"/>
                <a:gd name="T30" fmla="*/ 144 w 152"/>
                <a:gd name="T31" fmla="*/ 35 h 63"/>
                <a:gd name="T32" fmla="*/ 32 w 152"/>
                <a:gd name="T33" fmla="*/ 9 h 63"/>
                <a:gd name="T34" fmla="*/ 145 w 152"/>
                <a:gd name="T35" fmla="*/ 23 h 63"/>
                <a:gd name="T36" fmla="*/ 96 w 152"/>
                <a:gd name="T37" fmla="*/ 22 h 63"/>
                <a:gd name="T38" fmla="*/ 97 w 152"/>
                <a:gd name="T39" fmla="*/ 21 h 63"/>
                <a:gd name="T40" fmla="*/ 95 w 152"/>
                <a:gd name="T41" fmla="*/ 19 h 63"/>
                <a:gd name="T42" fmla="*/ 105 w 152"/>
                <a:gd name="T43" fmla="*/ 18 h 63"/>
                <a:gd name="T44" fmla="*/ 146 w 152"/>
                <a:gd name="T45" fmla="*/ 17 h 63"/>
                <a:gd name="T46" fmla="*/ 146 w 152"/>
                <a:gd name="T47" fmla="*/ 17 h 63"/>
                <a:gd name="T48" fmla="*/ 126 w 152"/>
                <a:gd name="T49" fmla="*/ 12 h 63"/>
                <a:gd name="T50" fmla="*/ 91 w 152"/>
                <a:gd name="T51" fmla="*/ 18 h 63"/>
                <a:gd name="T52" fmla="*/ 10 w 152"/>
                <a:gd name="T53" fmla="*/ 12 h 63"/>
                <a:gd name="T54" fmla="*/ 10 w 152"/>
                <a:gd name="T55" fmla="*/ 12 h 63"/>
                <a:gd name="T56" fmla="*/ 127 w 152"/>
                <a:gd name="T57" fmla="*/ 27 h 63"/>
                <a:gd name="T58" fmla="*/ 110 w 152"/>
                <a:gd name="T59" fmla="*/ 28 h 63"/>
                <a:gd name="T60" fmla="*/ 10 w 152"/>
                <a:gd name="T61" fmla="*/ 18 h 63"/>
                <a:gd name="T62" fmla="*/ 10 w 152"/>
                <a:gd name="T63" fmla="*/ 18 h 63"/>
                <a:gd name="T64" fmla="*/ 19 w 152"/>
                <a:gd name="T65" fmla="*/ 25 h 63"/>
                <a:gd name="T66" fmla="*/ 23 w 152"/>
                <a:gd name="T67" fmla="*/ 32 h 63"/>
                <a:gd name="T68" fmla="*/ 35 w 152"/>
                <a:gd name="T69" fmla="*/ 59 h 63"/>
                <a:gd name="T70" fmla="*/ 85 w 152"/>
                <a:gd name="T71" fmla="*/ 53 h 63"/>
                <a:gd name="T72" fmla="*/ 35 w 152"/>
                <a:gd name="T73" fmla="*/ 45 h 63"/>
                <a:gd name="T74" fmla="*/ 23 w 152"/>
                <a:gd name="T75" fmla="*/ 44 h 63"/>
                <a:gd name="T76" fmla="*/ 12 w 152"/>
                <a:gd name="T77" fmla="*/ 42 h 63"/>
                <a:gd name="T78" fmla="*/ 85 w 152"/>
                <a:gd name="T79" fmla="*/ 45 h 63"/>
                <a:gd name="T80" fmla="*/ 85 w 152"/>
                <a:gd name="T81" fmla="*/ 43 h 63"/>
                <a:gd name="T82" fmla="*/ 12 w 152"/>
                <a:gd name="T83" fmla="*/ 39 h 63"/>
                <a:gd name="T84" fmla="*/ 85 w 152"/>
                <a:gd name="T85" fmla="*/ 40 h 63"/>
                <a:gd name="T86" fmla="*/ 85 w 152"/>
                <a:gd name="T87" fmla="*/ 37 h 63"/>
                <a:gd name="T88" fmla="*/ 11 w 152"/>
                <a:gd name="T89" fmla="*/ 31 h 63"/>
                <a:gd name="T90" fmla="*/ 85 w 152"/>
                <a:gd name="T91" fmla="*/ 34 h 63"/>
                <a:gd name="T92" fmla="*/ 85 w 152"/>
                <a:gd name="T93" fmla="*/ 34 h 63"/>
                <a:gd name="T94" fmla="*/ 18 w 152"/>
                <a:gd name="T95" fmla="*/ 20 h 63"/>
                <a:gd name="T96" fmla="*/ 87 w 152"/>
                <a:gd name="T97" fmla="*/ 53 h 63"/>
                <a:gd name="T98" fmla="*/ 110 w 152"/>
                <a:gd name="T99" fmla="*/ 54 h 63"/>
                <a:gd name="T100" fmla="*/ 87 w 152"/>
                <a:gd name="T101" fmla="*/ 49 h 63"/>
                <a:gd name="T102" fmla="*/ 110 w 152"/>
                <a:gd name="T103" fmla="*/ 49 h 63"/>
                <a:gd name="T104" fmla="*/ 110 w 152"/>
                <a:gd name="T105" fmla="*/ 59 h 63"/>
                <a:gd name="T106" fmla="*/ 110 w 152"/>
                <a:gd name="T107" fmla="*/ 44 h 63"/>
                <a:gd name="T108" fmla="*/ 110 w 152"/>
                <a:gd name="T109" fmla="*/ 37 h 63"/>
                <a:gd name="T110" fmla="*/ 144 w 152"/>
                <a:gd name="T111" fmla="*/ 33 h 63"/>
                <a:gd name="T112" fmla="*/ 112 w 152"/>
                <a:gd name="T113" fmla="*/ 59 h 63"/>
                <a:gd name="T114" fmla="*/ 141 w 152"/>
                <a:gd name="T115" fmla="*/ 54 h 63"/>
                <a:gd name="T116" fmla="*/ 146 w 152"/>
                <a:gd name="T117" fmla="*/ 15 h 63"/>
                <a:gd name="T118" fmla="*/ 10 w 152"/>
                <a:gd name="T119" fmla="*/ 12 h 63"/>
                <a:gd name="T120" fmla="*/ 10 w 152"/>
                <a:gd name="T121" fmla="*/ 18 h 63"/>
                <a:gd name="T122" fmla="*/ 13 w 152"/>
                <a:gd name="T123" fmla="*/ 15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2" h="63">
                  <a:moveTo>
                    <a:pt x="142" y="59"/>
                  </a:moveTo>
                  <a:cubicBezTo>
                    <a:pt x="142" y="59"/>
                    <a:pt x="142" y="59"/>
                    <a:pt x="142" y="59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3" y="49"/>
                    <a:pt x="143" y="49"/>
                    <a:pt x="143" y="49"/>
                  </a:cubicBezTo>
                  <a:cubicBezTo>
                    <a:pt x="143" y="48"/>
                    <a:pt x="143" y="48"/>
                    <a:pt x="143" y="48"/>
                  </a:cubicBezTo>
                  <a:cubicBezTo>
                    <a:pt x="143" y="44"/>
                    <a:pt x="143" y="44"/>
                    <a:pt x="143" y="44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38"/>
                    <a:pt x="143" y="38"/>
                    <a:pt x="143" y="38"/>
                  </a:cubicBezTo>
                  <a:cubicBezTo>
                    <a:pt x="144" y="38"/>
                    <a:pt x="144" y="38"/>
                    <a:pt x="144" y="38"/>
                  </a:cubicBezTo>
                  <a:cubicBezTo>
                    <a:pt x="144" y="38"/>
                    <a:pt x="144" y="38"/>
                    <a:pt x="144" y="38"/>
                  </a:cubicBezTo>
                  <a:cubicBezTo>
                    <a:pt x="144" y="34"/>
                    <a:pt x="144" y="34"/>
                    <a:pt x="144" y="34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3"/>
                    <a:pt x="145" y="23"/>
                    <a:pt x="145" y="23"/>
                  </a:cubicBezTo>
                  <a:cubicBezTo>
                    <a:pt x="146" y="23"/>
                    <a:pt x="146" y="23"/>
                    <a:pt x="146" y="23"/>
                  </a:cubicBezTo>
                  <a:cubicBezTo>
                    <a:pt x="146" y="23"/>
                    <a:pt x="146" y="23"/>
                    <a:pt x="146" y="22"/>
                  </a:cubicBezTo>
                  <a:cubicBezTo>
                    <a:pt x="146" y="22"/>
                    <a:pt x="146" y="21"/>
                    <a:pt x="146" y="20"/>
                  </a:cubicBezTo>
                  <a:cubicBezTo>
                    <a:pt x="146" y="20"/>
                    <a:pt x="146" y="20"/>
                    <a:pt x="146" y="20"/>
                  </a:cubicBezTo>
                  <a:cubicBezTo>
                    <a:pt x="146" y="19"/>
                    <a:pt x="146" y="18"/>
                    <a:pt x="146" y="18"/>
                  </a:cubicBezTo>
                  <a:cubicBezTo>
                    <a:pt x="146" y="18"/>
                    <a:pt x="146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ubicBezTo>
                    <a:pt x="146" y="12"/>
                    <a:pt x="146" y="12"/>
                    <a:pt x="146" y="12"/>
                  </a:cubicBezTo>
                  <a:cubicBezTo>
                    <a:pt x="146" y="12"/>
                    <a:pt x="147" y="10"/>
                    <a:pt x="146" y="10"/>
                  </a:cubicBezTo>
                  <a:cubicBezTo>
                    <a:pt x="145" y="9"/>
                    <a:pt x="138" y="10"/>
                    <a:pt x="127" y="11"/>
                  </a:cubicBezTo>
                  <a:cubicBezTo>
                    <a:pt x="125" y="11"/>
                    <a:pt x="125" y="11"/>
                    <a:pt x="125" y="11"/>
                  </a:cubicBezTo>
                  <a:cubicBezTo>
                    <a:pt x="120" y="12"/>
                    <a:pt x="107" y="13"/>
                    <a:pt x="98" y="13"/>
                  </a:cubicBezTo>
                  <a:cubicBezTo>
                    <a:pt x="91" y="13"/>
                    <a:pt x="79" y="10"/>
                    <a:pt x="71" y="8"/>
                  </a:cubicBezTo>
                  <a:cubicBezTo>
                    <a:pt x="68" y="7"/>
                    <a:pt x="66" y="7"/>
                    <a:pt x="65" y="7"/>
                  </a:cubicBezTo>
                  <a:cubicBezTo>
                    <a:pt x="63" y="6"/>
                    <a:pt x="63" y="6"/>
                    <a:pt x="63" y="6"/>
                  </a:cubicBezTo>
                  <a:cubicBezTo>
                    <a:pt x="54" y="4"/>
                    <a:pt x="36" y="0"/>
                    <a:pt x="32" y="0"/>
                  </a:cubicBezTo>
                  <a:cubicBezTo>
                    <a:pt x="29" y="0"/>
                    <a:pt x="20" y="5"/>
                    <a:pt x="15" y="8"/>
                  </a:cubicBezTo>
                  <a:cubicBezTo>
                    <a:pt x="13" y="9"/>
                    <a:pt x="12" y="9"/>
                    <a:pt x="12" y="10"/>
                  </a:cubicBezTo>
                  <a:cubicBezTo>
                    <a:pt x="10" y="11"/>
                    <a:pt x="9" y="11"/>
                    <a:pt x="9" y="12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1" y="47"/>
                    <a:pt x="11" y="47"/>
                    <a:pt x="11" y="47"/>
                  </a:cubicBezTo>
                  <a:cubicBezTo>
                    <a:pt x="11" y="47"/>
                    <a:pt x="11" y="48"/>
                    <a:pt x="12" y="48"/>
                  </a:cubicBezTo>
                  <a:cubicBezTo>
                    <a:pt x="12" y="48"/>
                    <a:pt x="12" y="48"/>
                    <a:pt x="12" y="48"/>
                  </a:cubicBezTo>
                  <a:cubicBezTo>
                    <a:pt x="12" y="48"/>
                    <a:pt x="12" y="48"/>
                    <a:pt x="12" y="47"/>
                  </a:cubicBezTo>
                  <a:cubicBezTo>
                    <a:pt x="14" y="47"/>
                    <a:pt x="28" y="45"/>
                    <a:pt x="34" y="45"/>
                  </a:cubicBezTo>
                  <a:cubicBezTo>
                    <a:pt x="34" y="48"/>
                    <a:pt x="34" y="48"/>
                    <a:pt x="34" y="48"/>
                  </a:cubicBezTo>
                  <a:cubicBezTo>
                    <a:pt x="30" y="48"/>
                    <a:pt x="16" y="50"/>
                    <a:pt x="14" y="50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14" y="47"/>
                    <a:pt x="14" y="47"/>
                    <a:pt x="13" y="47"/>
                  </a:cubicBezTo>
                  <a:cubicBezTo>
                    <a:pt x="13" y="47"/>
                    <a:pt x="13" y="47"/>
                    <a:pt x="13" y="47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152" y="60"/>
                    <a:pt x="152" y="60"/>
                    <a:pt x="152" y="60"/>
                  </a:cubicBezTo>
                  <a:lnTo>
                    <a:pt x="142" y="59"/>
                  </a:lnTo>
                  <a:close/>
                  <a:moveTo>
                    <a:pt x="112" y="52"/>
                  </a:moveTo>
                  <a:cubicBezTo>
                    <a:pt x="112" y="52"/>
                    <a:pt x="112" y="52"/>
                    <a:pt x="112" y="52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20" y="50"/>
                    <a:pt x="135" y="50"/>
                    <a:pt x="137" y="50"/>
                  </a:cubicBezTo>
                  <a:cubicBezTo>
                    <a:pt x="139" y="50"/>
                    <a:pt x="141" y="50"/>
                    <a:pt x="142" y="50"/>
                  </a:cubicBezTo>
                  <a:cubicBezTo>
                    <a:pt x="142" y="51"/>
                    <a:pt x="142" y="51"/>
                    <a:pt x="142" y="51"/>
                  </a:cubicBezTo>
                  <a:cubicBezTo>
                    <a:pt x="137" y="51"/>
                    <a:pt x="123" y="52"/>
                    <a:pt x="112" y="52"/>
                  </a:cubicBezTo>
                  <a:close/>
                  <a:moveTo>
                    <a:pt x="142" y="49"/>
                  </a:move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37" y="49"/>
                    <a:pt x="132" y="49"/>
                  </a:cubicBezTo>
                  <a:cubicBezTo>
                    <a:pt x="127" y="49"/>
                    <a:pt x="120" y="49"/>
                    <a:pt x="112" y="49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23" y="48"/>
                    <a:pt x="139" y="48"/>
                    <a:pt x="142" y="48"/>
                  </a:cubicBezTo>
                  <a:lnTo>
                    <a:pt x="142" y="49"/>
                  </a:lnTo>
                  <a:close/>
                  <a:moveTo>
                    <a:pt x="130" y="46"/>
                  </a:moveTo>
                  <a:cubicBezTo>
                    <a:pt x="130" y="46"/>
                    <a:pt x="130" y="46"/>
                    <a:pt x="130" y="46"/>
                  </a:cubicBezTo>
                  <a:cubicBezTo>
                    <a:pt x="127" y="46"/>
                    <a:pt x="119" y="47"/>
                    <a:pt x="112" y="47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6" y="44"/>
                    <a:pt x="119" y="44"/>
                    <a:pt x="120" y="44"/>
                  </a:cubicBezTo>
                  <a:cubicBezTo>
                    <a:pt x="123" y="44"/>
                    <a:pt x="130" y="44"/>
                    <a:pt x="133" y="44"/>
                  </a:cubicBezTo>
                  <a:cubicBezTo>
                    <a:pt x="136" y="44"/>
                    <a:pt x="140" y="45"/>
                    <a:pt x="141" y="45"/>
                  </a:cubicBezTo>
                  <a:cubicBezTo>
                    <a:pt x="142" y="45"/>
                    <a:pt x="142" y="45"/>
                    <a:pt x="142" y="45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33" y="46"/>
                    <a:pt x="130" y="46"/>
                  </a:cubicBezTo>
                  <a:close/>
                  <a:moveTo>
                    <a:pt x="143" y="43"/>
                  </a:moveTo>
                  <a:cubicBezTo>
                    <a:pt x="143" y="43"/>
                    <a:pt x="143" y="43"/>
                    <a:pt x="143" y="43"/>
                  </a:cubicBezTo>
                  <a:cubicBezTo>
                    <a:pt x="142" y="43"/>
                    <a:pt x="142" y="43"/>
                    <a:pt x="142" y="44"/>
                  </a:cubicBezTo>
                  <a:cubicBezTo>
                    <a:pt x="142" y="44"/>
                    <a:pt x="142" y="44"/>
                    <a:pt x="142" y="44"/>
                  </a:cubicBezTo>
                  <a:cubicBezTo>
                    <a:pt x="140" y="44"/>
                    <a:pt x="121" y="43"/>
                    <a:pt x="116" y="43"/>
                  </a:cubicBezTo>
                  <a:cubicBezTo>
                    <a:pt x="114" y="43"/>
                    <a:pt x="113" y="44"/>
                    <a:pt x="112" y="44"/>
                  </a:cubicBezTo>
                  <a:cubicBezTo>
                    <a:pt x="112" y="43"/>
                    <a:pt x="112" y="43"/>
                    <a:pt x="112" y="43"/>
                  </a:cubicBezTo>
                  <a:cubicBezTo>
                    <a:pt x="113" y="43"/>
                    <a:pt x="114" y="43"/>
                    <a:pt x="115" y="43"/>
                  </a:cubicBezTo>
                  <a:cubicBezTo>
                    <a:pt x="119" y="43"/>
                    <a:pt x="140" y="43"/>
                    <a:pt x="143" y="43"/>
                  </a:cubicBezTo>
                  <a:close/>
                  <a:moveTo>
                    <a:pt x="143" y="41"/>
                  </a:moveTo>
                  <a:cubicBezTo>
                    <a:pt x="143" y="41"/>
                    <a:pt x="143" y="41"/>
                    <a:pt x="143" y="41"/>
                  </a:cubicBezTo>
                  <a:cubicBezTo>
                    <a:pt x="143" y="41"/>
                    <a:pt x="142" y="41"/>
                    <a:pt x="140" y="41"/>
                  </a:cubicBezTo>
                  <a:cubicBezTo>
                    <a:pt x="137" y="41"/>
                    <a:pt x="133" y="41"/>
                    <a:pt x="128" y="41"/>
                  </a:cubicBezTo>
                  <a:cubicBezTo>
                    <a:pt x="124" y="41"/>
                    <a:pt x="119" y="42"/>
                    <a:pt x="112" y="42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8" y="39"/>
                    <a:pt x="123" y="39"/>
                    <a:pt x="125" y="39"/>
                  </a:cubicBezTo>
                  <a:cubicBezTo>
                    <a:pt x="129" y="39"/>
                    <a:pt x="137" y="39"/>
                    <a:pt x="139" y="39"/>
                  </a:cubicBezTo>
                  <a:cubicBezTo>
                    <a:pt x="142" y="39"/>
                    <a:pt x="143" y="39"/>
                    <a:pt x="143" y="39"/>
                  </a:cubicBezTo>
                  <a:lnTo>
                    <a:pt x="143" y="41"/>
                  </a:lnTo>
                  <a:close/>
                  <a:moveTo>
                    <a:pt x="143" y="38"/>
                  </a:moveTo>
                  <a:cubicBezTo>
                    <a:pt x="143" y="38"/>
                    <a:pt x="143" y="38"/>
                    <a:pt x="143" y="38"/>
                  </a:cubicBezTo>
                  <a:cubicBezTo>
                    <a:pt x="143" y="38"/>
                    <a:pt x="143" y="38"/>
                    <a:pt x="143" y="38"/>
                  </a:cubicBezTo>
                  <a:cubicBezTo>
                    <a:pt x="143" y="39"/>
                    <a:pt x="143" y="39"/>
                    <a:pt x="143" y="39"/>
                  </a:cubicBezTo>
                  <a:cubicBezTo>
                    <a:pt x="142" y="38"/>
                    <a:pt x="133" y="38"/>
                    <a:pt x="123" y="38"/>
                  </a:cubicBezTo>
                  <a:cubicBezTo>
                    <a:pt x="119" y="38"/>
                    <a:pt x="116" y="38"/>
                    <a:pt x="112" y="38"/>
                  </a:cubicBezTo>
                  <a:cubicBezTo>
                    <a:pt x="112" y="38"/>
                    <a:pt x="112" y="38"/>
                    <a:pt x="112" y="38"/>
                  </a:cubicBezTo>
                  <a:cubicBezTo>
                    <a:pt x="126" y="37"/>
                    <a:pt x="141" y="38"/>
                    <a:pt x="143" y="38"/>
                  </a:cubicBezTo>
                  <a:close/>
                  <a:moveTo>
                    <a:pt x="144" y="35"/>
                  </a:moveTo>
                  <a:cubicBezTo>
                    <a:pt x="144" y="35"/>
                    <a:pt x="144" y="35"/>
                    <a:pt x="144" y="35"/>
                  </a:cubicBezTo>
                  <a:cubicBezTo>
                    <a:pt x="143" y="35"/>
                    <a:pt x="143" y="35"/>
                    <a:pt x="141" y="35"/>
                  </a:cubicBezTo>
                  <a:cubicBezTo>
                    <a:pt x="138" y="36"/>
                    <a:pt x="133" y="36"/>
                    <a:pt x="126" y="36"/>
                  </a:cubicBezTo>
                  <a:cubicBezTo>
                    <a:pt x="121" y="36"/>
                    <a:pt x="117" y="36"/>
                    <a:pt x="112" y="36"/>
                  </a:cubicBezTo>
                  <a:cubicBezTo>
                    <a:pt x="112" y="34"/>
                    <a:pt x="112" y="34"/>
                    <a:pt x="112" y="34"/>
                  </a:cubicBezTo>
                  <a:cubicBezTo>
                    <a:pt x="113" y="34"/>
                    <a:pt x="122" y="34"/>
                    <a:pt x="124" y="34"/>
                  </a:cubicBezTo>
                  <a:cubicBezTo>
                    <a:pt x="125" y="34"/>
                    <a:pt x="137" y="34"/>
                    <a:pt x="139" y="34"/>
                  </a:cubicBezTo>
                  <a:cubicBezTo>
                    <a:pt x="140" y="34"/>
                    <a:pt x="143" y="34"/>
                    <a:pt x="144" y="34"/>
                  </a:cubicBezTo>
                  <a:lnTo>
                    <a:pt x="144" y="35"/>
                  </a:lnTo>
                  <a:close/>
                  <a:moveTo>
                    <a:pt x="144" y="30"/>
                  </a:moveTo>
                  <a:cubicBezTo>
                    <a:pt x="144" y="30"/>
                    <a:pt x="144" y="30"/>
                    <a:pt x="144" y="30"/>
                  </a:cubicBezTo>
                  <a:cubicBezTo>
                    <a:pt x="144" y="30"/>
                    <a:pt x="140" y="30"/>
                    <a:pt x="138" y="30"/>
                  </a:cubicBezTo>
                  <a:cubicBezTo>
                    <a:pt x="136" y="31"/>
                    <a:pt x="123" y="31"/>
                    <a:pt x="114" y="31"/>
                  </a:cubicBezTo>
                  <a:cubicBezTo>
                    <a:pt x="106" y="31"/>
                    <a:pt x="99" y="30"/>
                    <a:pt x="94" y="29"/>
                  </a:cubicBezTo>
                  <a:cubicBezTo>
                    <a:pt x="89" y="28"/>
                    <a:pt x="67" y="22"/>
                    <a:pt x="54" y="18"/>
                  </a:cubicBezTo>
                  <a:cubicBezTo>
                    <a:pt x="42" y="14"/>
                    <a:pt x="36" y="11"/>
                    <a:pt x="32" y="11"/>
                  </a:cubicBezTo>
                  <a:cubicBezTo>
                    <a:pt x="32" y="9"/>
                    <a:pt x="32" y="9"/>
                    <a:pt x="32" y="9"/>
                  </a:cubicBezTo>
                  <a:cubicBezTo>
                    <a:pt x="37" y="9"/>
                    <a:pt x="51" y="13"/>
                    <a:pt x="58" y="16"/>
                  </a:cubicBezTo>
                  <a:cubicBezTo>
                    <a:pt x="65" y="18"/>
                    <a:pt x="81" y="23"/>
                    <a:pt x="85" y="24"/>
                  </a:cubicBezTo>
                  <a:cubicBezTo>
                    <a:pt x="88" y="26"/>
                    <a:pt x="97" y="28"/>
                    <a:pt x="106" y="28"/>
                  </a:cubicBezTo>
                  <a:cubicBezTo>
                    <a:pt x="115" y="28"/>
                    <a:pt x="131" y="28"/>
                    <a:pt x="134" y="28"/>
                  </a:cubicBezTo>
                  <a:cubicBezTo>
                    <a:pt x="137" y="28"/>
                    <a:pt x="143" y="29"/>
                    <a:pt x="144" y="29"/>
                  </a:cubicBezTo>
                  <a:cubicBezTo>
                    <a:pt x="144" y="29"/>
                    <a:pt x="144" y="29"/>
                    <a:pt x="144" y="29"/>
                  </a:cubicBezTo>
                  <a:lnTo>
                    <a:pt x="144" y="30"/>
                  </a:lnTo>
                  <a:close/>
                  <a:moveTo>
                    <a:pt x="145" y="23"/>
                  </a:moveTo>
                  <a:cubicBezTo>
                    <a:pt x="145" y="23"/>
                    <a:pt x="145" y="23"/>
                    <a:pt x="145" y="23"/>
                  </a:cubicBezTo>
                  <a:cubicBezTo>
                    <a:pt x="145" y="23"/>
                    <a:pt x="145" y="23"/>
                    <a:pt x="145" y="23"/>
                  </a:cubicBezTo>
                  <a:cubicBezTo>
                    <a:pt x="145" y="23"/>
                    <a:pt x="144" y="22"/>
                    <a:pt x="141" y="22"/>
                  </a:cubicBezTo>
                  <a:cubicBezTo>
                    <a:pt x="137" y="22"/>
                    <a:pt x="123" y="23"/>
                    <a:pt x="119" y="22"/>
                  </a:cubicBezTo>
                  <a:cubicBezTo>
                    <a:pt x="114" y="22"/>
                    <a:pt x="100" y="23"/>
                    <a:pt x="90" y="20"/>
                  </a:cubicBezTo>
                  <a:cubicBezTo>
                    <a:pt x="80" y="16"/>
                    <a:pt x="78" y="15"/>
                    <a:pt x="78" y="15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6"/>
                    <a:pt x="89" y="21"/>
                    <a:pt x="96" y="22"/>
                  </a:cubicBezTo>
                  <a:cubicBezTo>
                    <a:pt x="103" y="23"/>
                    <a:pt x="114" y="24"/>
                    <a:pt x="126" y="23"/>
                  </a:cubicBezTo>
                  <a:cubicBezTo>
                    <a:pt x="137" y="23"/>
                    <a:pt x="144" y="24"/>
                    <a:pt x="145" y="24"/>
                  </a:cubicBezTo>
                  <a:cubicBezTo>
                    <a:pt x="145" y="25"/>
                    <a:pt x="145" y="25"/>
                    <a:pt x="145" y="25"/>
                  </a:cubicBezTo>
                  <a:cubicBezTo>
                    <a:pt x="144" y="25"/>
                    <a:pt x="139" y="25"/>
                    <a:pt x="134" y="25"/>
                  </a:cubicBezTo>
                  <a:cubicBezTo>
                    <a:pt x="129" y="25"/>
                    <a:pt x="109" y="26"/>
                    <a:pt x="103" y="25"/>
                  </a:cubicBezTo>
                  <a:cubicBezTo>
                    <a:pt x="97" y="24"/>
                    <a:pt x="94" y="24"/>
                    <a:pt x="78" y="18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4"/>
                    <a:pt x="89" y="20"/>
                    <a:pt x="97" y="21"/>
                  </a:cubicBezTo>
                  <a:cubicBezTo>
                    <a:pt x="104" y="22"/>
                    <a:pt x="116" y="22"/>
                    <a:pt x="123" y="22"/>
                  </a:cubicBezTo>
                  <a:cubicBezTo>
                    <a:pt x="131" y="22"/>
                    <a:pt x="144" y="22"/>
                    <a:pt x="144" y="22"/>
                  </a:cubicBezTo>
                  <a:cubicBezTo>
                    <a:pt x="145" y="22"/>
                    <a:pt x="145" y="22"/>
                    <a:pt x="145" y="22"/>
                  </a:cubicBezTo>
                  <a:cubicBezTo>
                    <a:pt x="145" y="22"/>
                    <a:pt x="145" y="22"/>
                    <a:pt x="145" y="22"/>
                  </a:cubicBezTo>
                  <a:lnTo>
                    <a:pt x="145" y="23"/>
                  </a:lnTo>
                  <a:close/>
                  <a:moveTo>
                    <a:pt x="94" y="18"/>
                  </a:moveTo>
                  <a:cubicBezTo>
                    <a:pt x="94" y="18"/>
                    <a:pt x="94" y="18"/>
                    <a:pt x="94" y="18"/>
                  </a:cubicBezTo>
                  <a:cubicBezTo>
                    <a:pt x="95" y="19"/>
                    <a:pt x="95" y="19"/>
                    <a:pt x="95" y="19"/>
                  </a:cubicBezTo>
                  <a:cubicBezTo>
                    <a:pt x="100" y="19"/>
                    <a:pt x="100" y="19"/>
                    <a:pt x="100" y="19"/>
                  </a:cubicBezTo>
                  <a:cubicBezTo>
                    <a:pt x="98" y="19"/>
                    <a:pt x="96" y="19"/>
                    <a:pt x="94" y="18"/>
                  </a:cubicBezTo>
                  <a:close/>
                  <a:moveTo>
                    <a:pt x="145" y="20"/>
                  </a:moveTo>
                  <a:cubicBezTo>
                    <a:pt x="145" y="20"/>
                    <a:pt x="145" y="20"/>
                    <a:pt x="145" y="20"/>
                  </a:cubicBezTo>
                  <a:cubicBezTo>
                    <a:pt x="144" y="20"/>
                    <a:pt x="143" y="20"/>
                    <a:pt x="141" y="20"/>
                  </a:cubicBezTo>
                  <a:cubicBezTo>
                    <a:pt x="135" y="20"/>
                    <a:pt x="127" y="20"/>
                    <a:pt x="117" y="20"/>
                  </a:cubicBezTo>
                  <a:cubicBezTo>
                    <a:pt x="113" y="20"/>
                    <a:pt x="109" y="20"/>
                    <a:pt x="105" y="20"/>
                  </a:cubicBezTo>
                  <a:cubicBezTo>
                    <a:pt x="105" y="18"/>
                    <a:pt x="105" y="18"/>
                    <a:pt x="105" y="18"/>
                  </a:cubicBezTo>
                  <a:cubicBezTo>
                    <a:pt x="105" y="18"/>
                    <a:pt x="109" y="18"/>
                    <a:pt x="117" y="18"/>
                  </a:cubicBezTo>
                  <a:cubicBezTo>
                    <a:pt x="126" y="18"/>
                    <a:pt x="134" y="18"/>
                    <a:pt x="137" y="18"/>
                  </a:cubicBezTo>
                  <a:cubicBezTo>
                    <a:pt x="139" y="18"/>
                    <a:pt x="144" y="18"/>
                    <a:pt x="145" y="18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5" y="19"/>
                    <a:pt x="145" y="19"/>
                    <a:pt x="145" y="20"/>
                  </a:cubicBezTo>
                  <a:close/>
                  <a:moveTo>
                    <a:pt x="146" y="17"/>
                  </a:moveTo>
                  <a:cubicBezTo>
                    <a:pt x="146" y="17"/>
                    <a:pt x="146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ubicBezTo>
                    <a:pt x="145" y="17"/>
                    <a:pt x="145" y="17"/>
                    <a:pt x="145" y="17"/>
                  </a:cubicBezTo>
                  <a:cubicBezTo>
                    <a:pt x="145" y="17"/>
                    <a:pt x="144" y="17"/>
                    <a:pt x="141" y="17"/>
                  </a:cubicBezTo>
                  <a:cubicBezTo>
                    <a:pt x="137" y="17"/>
                    <a:pt x="128" y="17"/>
                    <a:pt x="125" y="17"/>
                  </a:cubicBezTo>
                  <a:cubicBezTo>
                    <a:pt x="121" y="17"/>
                    <a:pt x="106" y="17"/>
                    <a:pt x="105" y="17"/>
                  </a:cubicBezTo>
                  <a:cubicBezTo>
                    <a:pt x="105" y="17"/>
                    <a:pt x="105" y="17"/>
                    <a:pt x="105" y="17"/>
                  </a:cubicBezTo>
                  <a:cubicBezTo>
                    <a:pt x="105" y="17"/>
                    <a:pt x="115" y="17"/>
                    <a:pt x="120" y="17"/>
                  </a:cubicBezTo>
                  <a:cubicBezTo>
                    <a:pt x="125" y="17"/>
                    <a:pt x="134" y="17"/>
                    <a:pt x="137" y="17"/>
                  </a:cubicBezTo>
                  <a:cubicBezTo>
                    <a:pt x="140" y="17"/>
                    <a:pt x="145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lose/>
                  <a:moveTo>
                    <a:pt x="32" y="1"/>
                  </a:moveTo>
                  <a:cubicBezTo>
                    <a:pt x="32" y="1"/>
                    <a:pt x="32" y="1"/>
                    <a:pt x="32" y="1"/>
                  </a:cubicBezTo>
                  <a:cubicBezTo>
                    <a:pt x="36" y="1"/>
                    <a:pt x="54" y="5"/>
                    <a:pt x="62" y="7"/>
                  </a:cubicBezTo>
                  <a:cubicBezTo>
                    <a:pt x="65" y="7"/>
                    <a:pt x="65" y="7"/>
                    <a:pt x="65" y="7"/>
                  </a:cubicBezTo>
                  <a:cubicBezTo>
                    <a:pt x="66" y="7"/>
                    <a:pt x="68" y="8"/>
                    <a:pt x="70" y="8"/>
                  </a:cubicBezTo>
                  <a:cubicBezTo>
                    <a:pt x="79" y="11"/>
                    <a:pt x="91" y="13"/>
                    <a:pt x="98" y="13"/>
                  </a:cubicBezTo>
                  <a:cubicBezTo>
                    <a:pt x="107" y="13"/>
                    <a:pt x="120" y="12"/>
                    <a:pt x="126" y="12"/>
                  </a:cubicBezTo>
                  <a:cubicBezTo>
                    <a:pt x="127" y="12"/>
                    <a:pt x="127" y="12"/>
                    <a:pt x="127" y="12"/>
                  </a:cubicBezTo>
                  <a:cubicBezTo>
                    <a:pt x="132" y="11"/>
                    <a:pt x="145" y="10"/>
                    <a:pt x="146" y="10"/>
                  </a:cubicBezTo>
                  <a:cubicBezTo>
                    <a:pt x="146" y="11"/>
                    <a:pt x="146" y="12"/>
                    <a:pt x="146" y="12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46" y="15"/>
                    <a:pt x="145" y="15"/>
                    <a:pt x="144" y="15"/>
                  </a:cubicBezTo>
                  <a:cubicBezTo>
                    <a:pt x="143" y="15"/>
                    <a:pt x="132" y="15"/>
                    <a:pt x="128" y="15"/>
                  </a:cubicBezTo>
                  <a:cubicBezTo>
                    <a:pt x="124" y="15"/>
                    <a:pt x="105" y="15"/>
                    <a:pt x="105" y="15"/>
                  </a:cubicBezTo>
                  <a:cubicBezTo>
                    <a:pt x="91" y="18"/>
                    <a:pt x="91" y="18"/>
                    <a:pt x="91" y="18"/>
                  </a:cubicBezTo>
                  <a:cubicBezTo>
                    <a:pt x="91" y="18"/>
                    <a:pt x="90" y="17"/>
                    <a:pt x="90" y="17"/>
                  </a:cubicBezTo>
                  <a:cubicBezTo>
                    <a:pt x="82" y="14"/>
                    <a:pt x="78" y="12"/>
                    <a:pt x="78" y="12"/>
                  </a:cubicBezTo>
                  <a:cubicBezTo>
                    <a:pt x="68" y="15"/>
                    <a:pt x="68" y="15"/>
                    <a:pt x="68" y="15"/>
                  </a:cubicBezTo>
                  <a:cubicBezTo>
                    <a:pt x="50" y="8"/>
                    <a:pt x="37" y="3"/>
                    <a:pt x="32" y="3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2" y="1"/>
                    <a:pt x="32" y="1"/>
                    <a:pt x="32" y="1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2"/>
                    <a:pt x="10" y="11"/>
                    <a:pt x="12" y="10"/>
                  </a:cubicBezTo>
                  <a:cubicBezTo>
                    <a:pt x="13" y="10"/>
                    <a:pt x="14" y="9"/>
                    <a:pt x="15" y="9"/>
                  </a:cubicBezTo>
                  <a:cubicBezTo>
                    <a:pt x="20" y="6"/>
                    <a:pt x="28" y="1"/>
                    <a:pt x="32" y="1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3"/>
                    <a:pt x="31" y="3"/>
                    <a:pt x="31" y="3"/>
                  </a:cubicBezTo>
                  <a:cubicBezTo>
                    <a:pt x="27" y="3"/>
                    <a:pt x="21" y="7"/>
                    <a:pt x="17" y="9"/>
                  </a:cubicBezTo>
                  <a:cubicBezTo>
                    <a:pt x="14" y="11"/>
                    <a:pt x="11" y="13"/>
                    <a:pt x="10" y="13"/>
                  </a:cubicBezTo>
                  <a:lnTo>
                    <a:pt x="10" y="12"/>
                  </a:lnTo>
                  <a:close/>
                  <a:moveTo>
                    <a:pt x="10" y="16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1" y="15"/>
                    <a:pt x="19" y="11"/>
                    <a:pt x="21" y="10"/>
                  </a:cubicBezTo>
                  <a:cubicBezTo>
                    <a:pt x="23" y="9"/>
                    <a:pt x="28" y="6"/>
                    <a:pt x="31" y="6"/>
                  </a:cubicBezTo>
                  <a:cubicBezTo>
                    <a:pt x="35" y="6"/>
                    <a:pt x="40" y="8"/>
                    <a:pt x="45" y="9"/>
                  </a:cubicBezTo>
                  <a:cubicBezTo>
                    <a:pt x="50" y="11"/>
                    <a:pt x="73" y="19"/>
                    <a:pt x="78" y="21"/>
                  </a:cubicBezTo>
                  <a:cubicBezTo>
                    <a:pt x="83" y="23"/>
                    <a:pt x="91" y="26"/>
                    <a:pt x="102" y="27"/>
                  </a:cubicBezTo>
                  <a:cubicBezTo>
                    <a:pt x="112" y="28"/>
                    <a:pt x="121" y="27"/>
                    <a:pt x="127" y="27"/>
                  </a:cubicBezTo>
                  <a:cubicBezTo>
                    <a:pt x="133" y="27"/>
                    <a:pt x="144" y="27"/>
                    <a:pt x="144" y="27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4" y="28"/>
                    <a:pt x="143" y="28"/>
                    <a:pt x="139" y="28"/>
                  </a:cubicBezTo>
                  <a:cubicBezTo>
                    <a:pt x="133" y="28"/>
                    <a:pt x="115" y="28"/>
                    <a:pt x="110" y="28"/>
                  </a:cubicBezTo>
                  <a:cubicBezTo>
                    <a:pt x="105" y="28"/>
                    <a:pt x="101" y="28"/>
                    <a:pt x="91" y="26"/>
                  </a:cubicBezTo>
                  <a:cubicBezTo>
                    <a:pt x="82" y="23"/>
                    <a:pt x="65" y="17"/>
                    <a:pt x="59" y="15"/>
                  </a:cubicBezTo>
                  <a:cubicBezTo>
                    <a:pt x="53" y="13"/>
                    <a:pt x="37" y="7"/>
                    <a:pt x="33" y="7"/>
                  </a:cubicBezTo>
                  <a:cubicBezTo>
                    <a:pt x="28" y="6"/>
                    <a:pt x="22" y="10"/>
                    <a:pt x="19" y="12"/>
                  </a:cubicBezTo>
                  <a:cubicBezTo>
                    <a:pt x="16" y="13"/>
                    <a:pt x="11" y="16"/>
                    <a:pt x="10" y="17"/>
                  </a:cubicBezTo>
                  <a:lnTo>
                    <a:pt x="10" y="16"/>
                  </a:lnTo>
                  <a:close/>
                  <a:moveTo>
                    <a:pt x="10" y="18"/>
                  </a:moveTo>
                  <a:cubicBezTo>
                    <a:pt x="10" y="18"/>
                    <a:pt x="10" y="18"/>
                    <a:pt x="10" y="18"/>
                  </a:cubicBezTo>
                  <a:cubicBezTo>
                    <a:pt x="11" y="17"/>
                    <a:pt x="15" y="15"/>
                    <a:pt x="18" y="13"/>
                  </a:cubicBezTo>
                  <a:cubicBezTo>
                    <a:pt x="22" y="11"/>
                    <a:pt x="29" y="9"/>
                    <a:pt x="32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2" y="11"/>
                    <a:pt x="31" y="11"/>
                    <a:pt x="31" y="11"/>
                  </a:cubicBezTo>
                  <a:cubicBezTo>
                    <a:pt x="28" y="11"/>
                    <a:pt x="21" y="15"/>
                    <a:pt x="19" y="17"/>
                  </a:cubicBezTo>
                  <a:cubicBezTo>
                    <a:pt x="16" y="18"/>
                    <a:pt x="10" y="20"/>
                    <a:pt x="10" y="20"/>
                  </a:cubicBezTo>
                  <a:lnTo>
                    <a:pt x="10" y="18"/>
                  </a:lnTo>
                  <a:close/>
                  <a:moveTo>
                    <a:pt x="10" y="25"/>
                  </a:moveTo>
                  <a:cubicBezTo>
                    <a:pt x="10" y="25"/>
                    <a:pt x="10" y="25"/>
                    <a:pt x="10" y="25"/>
                  </a:cubicBezTo>
                  <a:cubicBezTo>
                    <a:pt x="11" y="25"/>
                    <a:pt x="16" y="23"/>
                    <a:pt x="19" y="21"/>
                  </a:cubicBezTo>
                  <a:cubicBezTo>
                    <a:pt x="22" y="20"/>
                    <a:pt x="28" y="19"/>
                    <a:pt x="30" y="18"/>
                  </a:cubicBezTo>
                  <a:cubicBezTo>
                    <a:pt x="30" y="18"/>
                    <a:pt x="31" y="18"/>
                    <a:pt x="32" y="18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1" y="20"/>
                    <a:pt x="31" y="20"/>
                    <a:pt x="30" y="20"/>
                  </a:cubicBezTo>
                  <a:cubicBezTo>
                    <a:pt x="25" y="22"/>
                    <a:pt x="21" y="24"/>
                    <a:pt x="19" y="25"/>
                  </a:cubicBezTo>
                  <a:cubicBezTo>
                    <a:pt x="17" y="25"/>
                    <a:pt x="11" y="27"/>
                    <a:pt x="10" y="27"/>
                  </a:cubicBezTo>
                  <a:lnTo>
                    <a:pt x="10" y="25"/>
                  </a:lnTo>
                  <a:close/>
                  <a:moveTo>
                    <a:pt x="11" y="33"/>
                  </a:moveTo>
                  <a:cubicBezTo>
                    <a:pt x="11" y="33"/>
                    <a:pt x="11" y="33"/>
                    <a:pt x="11" y="33"/>
                  </a:cubicBezTo>
                  <a:cubicBezTo>
                    <a:pt x="12" y="32"/>
                    <a:pt x="17" y="31"/>
                    <a:pt x="20" y="30"/>
                  </a:cubicBezTo>
                  <a:cubicBezTo>
                    <a:pt x="24" y="28"/>
                    <a:pt x="30" y="27"/>
                    <a:pt x="33" y="27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30" y="29"/>
                    <a:pt x="29" y="30"/>
                    <a:pt x="23" y="32"/>
                  </a:cubicBezTo>
                  <a:cubicBezTo>
                    <a:pt x="17" y="34"/>
                    <a:pt x="12" y="35"/>
                    <a:pt x="11" y="35"/>
                  </a:cubicBezTo>
                  <a:lnTo>
                    <a:pt x="11" y="33"/>
                  </a:lnTo>
                  <a:close/>
                  <a:moveTo>
                    <a:pt x="14" y="59"/>
                  </a:moveTo>
                  <a:cubicBezTo>
                    <a:pt x="14" y="59"/>
                    <a:pt x="14" y="59"/>
                    <a:pt x="14" y="59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14" y="53"/>
                    <a:pt x="14" y="53"/>
                    <a:pt x="14" y="53"/>
                  </a:cubicBezTo>
                  <a:cubicBezTo>
                    <a:pt x="16" y="53"/>
                    <a:pt x="29" y="51"/>
                    <a:pt x="34" y="51"/>
                  </a:cubicBezTo>
                  <a:cubicBezTo>
                    <a:pt x="35" y="59"/>
                    <a:pt x="35" y="59"/>
                    <a:pt x="35" y="59"/>
                  </a:cubicBezTo>
                  <a:lnTo>
                    <a:pt x="14" y="59"/>
                  </a:lnTo>
                  <a:close/>
                  <a:moveTo>
                    <a:pt x="85" y="59"/>
                  </a:moveTo>
                  <a:cubicBezTo>
                    <a:pt x="85" y="59"/>
                    <a:pt x="85" y="59"/>
                    <a:pt x="85" y="59"/>
                  </a:cubicBezTo>
                  <a:cubicBezTo>
                    <a:pt x="35" y="59"/>
                    <a:pt x="35" y="59"/>
                    <a:pt x="35" y="59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6" y="51"/>
                    <a:pt x="36" y="51"/>
                  </a:cubicBezTo>
                  <a:cubicBezTo>
                    <a:pt x="41" y="51"/>
                    <a:pt x="78" y="53"/>
                    <a:pt x="83" y="53"/>
                  </a:cubicBezTo>
                  <a:cubicBezTo>
                    <a:pt x="84" y="53"/>
                    <a:pt x="85" y="53"/>
                    <a:pt x="85" y="53"/>
                  </a:cubicBezTo>
                  <a:lnTo>
                    <a:pt x="85" y="59"/>
                  </a:lnTo>
                  <a:close/>
                  <a:moveTo>
                    <a:pt x="85" y="51"/>
                  </a:moveTo>
                  <a:cubicBezTo>
                    <a:pt x="85" y="51"/>
                    <a:pt x="85" y="51"/>
                    <a:pt x="85" y="51"/>
                  </a:cubicBezTo>
                  <a:cubicBezTo>
                    <a:pt x="76" y="51"/>
                    <a:pt x="67" y="50"/>
                    <a:pt x="58" y="49"/>
                  </a:cubicBezTo>
                  <a:cubicBezTo>
                    <a:pt x="43" y="48"/>
                    <a:pt x="37" y="48"/>
                    <a:pt x="35" y="48"/>
                  </a:cubicBezTo>
                  <a:cubicBezTo>
                    <a:pt x="35" y="48"/>
                    <a:pt x="35" y="48"/>
                    <a:pt x="34" y="48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9" y="45"/>
                    <a:pt x="74" y="48"/>
                    <a:pt x="85" y="49"/>
                  </a:cubicBezTo>
                  <a:lnTo>
                    <a:pt x="85" y="51"/>
                  </a:lnTo>
                  <a:close/>
                  <a:moveTo>
                    <a:pt x="85" y="48"/>
                  </a:moveTo>
                  <a:cubicBezTo>
                    <a:pt x="85" y="48"/>
                    <a:pt x="85" y="48"/>
                    <a:pt x="85" y="48"/>
                  </a:cubicBezTo>
                  <a:cubicBezTo>
                    <a:pt x="83" y="48"/>
                    <a:pt x="81" y="47"/>
                    <a:pt x="80" y="47"/>
                  </a:cubicBezTo>
                  <a:cubicBezTo>
                    <a:pt x="72" y="47"/>
                    <a:pt x="74" y="47"/>
                    <a:pt x="66" y="46"/>
                  </a:cubicBezTo>
                  <a:cubicBezTo>
                    <a:pt x="58" y="45"/>
                    <a:pt x="40" y="43"/>
                    <a:pt x="36" y="43"/>
                  </a:cubicBezTo>
                  <a:cubicBezTo>
                    <a:pt x="32" y="43"/>
                    <a:pt x="29" y="43"/>
                    <a:pt x="23" y="44"/>
                  </a:cubicBezTo>
                  <a:cubicBezTo>
                    <a:pt x="18" y="45"/>
                    <a:pt x="13" y="46"/>
                    <a:pt x="12" y="46"/>
                  </a:cubicBezTo>
                  <a:cubicBezTo>
                    <a:pt x="12" y="45"/>
                    <a:pt x="12" y="45"/>
                    <a:pt x="12" y="45"/>
                  </a:cubicBezTo>
                  <a:cubicBezTo>
                    <a:pt x="14" y="45"/>
                    <a:pt x="29" y="42"/>
                    <a:pt x="35" y="42"/>
                  </a:cubicBezTo>
                  <a:cubicBezTo>
                    <a:pt x="42" y="42"/>
                    <a:pt x="53" y="44"/>
                    <a:pt x="63" y="45"/>
                  </a:cubicBezTo>
                  <a:cubicBezTo>
                    <a:pt x="68" y="45"/>
                    <a:pt x="77" y="46"/>
                    <a:pt x="85" y="47"/>
                  </a:cubicBezTo>
                  <a:lnTo>
                    <a:pt x="85" y="48"/>
                  </a:lnTo>
                  <a:close/>
                  <a:moveTo>
                    <a:pt x="12" y="42"/>
                  </a:moveTo>
                  <a:cubicBezTo>
                    <a:pt x="12" y="42"/>
                    <a:pt x="12" y="42"/>
                    <a:pt x="12" y="42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3" y="40"/>
                    <a:pt x="18" y="38"/>
                    <a:pt x="21" y="38"/>
                  </a:cubicBezTo>
                  <a:cubicBezTo>
                    <a:pt x="24" y="37"/>
                    <a:pt x="30" y="36"/>
                    <a:pt x="34" y="36"/>
                  </a:cubicBezTo>
                  <a:cubicBezTo>
                    <a:pt x="34" y="38"/>
                    <a:pt x="34" y="38"/>
                    <a:pt x="34" y="38"/>
                  </a:cubicBezTo>
                  <a:cubicBezTo>
                    <a:pt x="29" y="38"/>
                    <a:pt x="24" y="40"/>
                    <a:pt x="22" y="41"/>
                  </a:cubicBezTo>
                  <a:cubicBezTo>
                    <a:pt x="20" y="41"/>
                    <a:pt x="13" y="42"/>
                    <a:pt x="12" y="42"/>
                  </a:cubicBezTo>
                  <a:close/>
                  <a:moveTo>
                    <a:pt x="85" y="45"/>
                  </a:moveTo>
                  <a:cubicBezTo>
                    <a:pt x="85" y="45"/>
                    <a:pt x="85" y="45"/>
                    <a:pt x="85" y="45"/>
                  </a:cubicBezTo>
                  <a:cubicBezTo>
                    <a:pt x="79" y="45"/>
                    <a:pt x="65" y="43"/>
                    <a:pt x="57" y="41"/>
                  </a:cubicBezTo>
                  <a:cubicBezTo>
                    <a:pt x="48" y="40"/>
                    <a:pt x="40" y="39"/>
                    <a:pt x="35" y="38"/>
                  </a:cubicBezTo>
                  <a:cubicBezTo>
                    <a:pt x="35" y="38"/>
                    <a:pt x="35" y="38"/>
                    <a:pt x="34" y="38"/>
                  </a:cubicBezTo>
                  <a:cubicBezTo>
                    <a:pt x="34" y="36"/>
                    <a:pt x="34" y="36"/>
                    <a:pt x="34" y="36"/>
                  </a:cubicBezTo>
                  <a:cubicBezTo>
                    <a:pt x="34" y="36"/>
                    <a:pt x="35" y="36"/>
                    <a:pt x="35" y="36"/>
                  </a:cubicBezTo>
                  <a:cubicBezTo>
                    <a:pt x="37" y="36"/>
                    <a:pt x="46" y="37"/>
                    <a:pt x="50" y="37"/>
                  </a:cubicBezTo>
                  <a:cubicBezTo>
                    <a:pt x="55" y="38"/>
                    <a:pt x="74" y="41"/>
                    <a:pt x="80" y="42"/>
                  </a:cubicBezTo>
                  <a:cubicBezTo>
                    <a:pt x="82" y="42"/>
                    <a:pt x="83" y="43"/>
                    <a:pt x="85" y="43"/>
                  </a:cubicBezTo>
                  <a:lnTo>
                    <a:pt x="85" y="45"/>
                  </a:lnTo>
                  <a:close/>
                  <a:moveTo>
                    <a:pt x="85" y="42"/>
                  </a:moveTo>
                  <a:cubicBezTo>
                    <a:pt x="85" y="42"/>
                    <a:pt x="85" y="42"/>
                    <a:pt x="85" y="42"/>
                  </a:cubicBezTo>
                  <a:cubicBezTo>
                    <a:pt x="84" y="42"/>
                    <a:pt x="82" y="42"/>
                    <a:pt x="80" y="41"/>
                  </a:cubicBezTo>
                  <a:cubicBezTo>
                    <a:pt x="72" y="40"/>
                    <a:pt x="59" y="37"/>
                    <a:pt x="52" y="36"/>
                  </a:cubicBezTo>
                  <a:cubicBezTo>
                    <a:pt x="45" y="35"/>
                    <a:pt x="39" y="34"/>
                    <a:pt x="35" y="34"/>
                  </a:cubicBezTo>
                  <a:cubicBezTo>
                    <a:pt x="30" y="34"/>
                    <a:pt x="24" y="36"/>
                    <a:pt x="20" y="37"/>
                  </a:cubicBezTo>
                  <a:cubicBezTo>
                    <a:pt x="16" y="38"/>
                    <a:pt x="13" y="38"/>
                    <a:pt x="12" y="39"/>
                  </a:cubicBezTo>
                  <a:cubicBezTo>
                    <a:pt x="12" y="39"/>
                    <a:pt x="12" y="39"/>
                    <a:pt x="12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2" y="38"/>
                    <a:pt x="16" y="37"/>
                    <a:pt x="21" y="36"/>
                  </a:cubicBezTo>
                  <a:cubicBezTo>
                    <a:pt x="27" y="34"/>
                    <a:pt x="30" y="33"/>
                    <a:pt x="35" y="33"/>
                  </a:cubicBezTo>
                  <a:cubicBezTo>
                    <a:pt x="39" y="34"/>
                    <a:pt x="52" y="36"/>
                    <a:pt x="59" y="37"/>
                  </a:cubicBezTo>
                  <a:cubicBezTo>
                    <a:pt x="65" y="38"/>
                    <a:pt x="77" y="40"/>
                    <a:pt x="81" y="41"/>
                  </a:cubicBezTo>
                  <a:cubicBezTo>
                    <a:pt x="82" y="41"/>
                    <a:pt x="84" y="41"/>
                    <a:pt x="85" y="42"/>
                  </a:cubicBezTo>
                  <a:close/>
                  <a:moveTo>
                    <a:pt x="85" y="40"/>
                  </a:moveTo>
                  <a:cubicBezTo>
                    <a:pt x="85" y="40"/>
                    <a:pt x="85" y="40"/>
                    <a:pt x="85" y="40"/>
                  </a:cubicBezTo>
                  <a:cubicBezTo>
                    <a:pt x="81" y="39"/>
                    <a:pt x="76" y="38"/>
                    <a:pt x="72" y="37"/>
                  </a:cubicBezTo>
                  <a:cubicBezTo>
                    <a:pt x="63" y="35"/>
                    <a:pt x="51" y="33"/>
                    <a:pt x="46" y="32"/>
                  </a:cubicBezTo>
                  <a:cubicBezTo>
                    <a:pt x="40" y="30"/>
                    <a:pt x="37" y="29"/>
                    <a:pt x="34" y="29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37" y="27"/>
                    <a:pt x="46" y="29"/>
                    <a:pt x="49" y="29"/>
                  </a:cubicBezTo>
                  <a:cubicBezTo>
                    <a:pt x="53" y="30"/>
                    <a:pt x="63" y="32"/>
                    <a:pt x="67" y="33"/>
                  </a:cubicBezTo>
                  <a:cubicBezTo>
                    <a:pt x="69" y="33"/>
                    <a:pt x="78" y="36"/>
                    <a:pt x="85" y="37"/>
                  </a:cubicBezTo>
                  <a:lnTo>
                    <a:pt x="85" y="40"/>
                  </a:lnTo>
                  <a:close/>
                  <a:moveTo>
                    <a:pt x="85" y="36"/>
                  </a:moveTo>
                  <a:cubicBezTo>
                    <a:pt x="85" y="36"/>
                    <a:pt x="85" y="36"/>
                    <a:pt x="85" y="36"/>
                  </a:cubicBezTo>
                  <a:cubicBezTo>
                    <a:pt x="78" y="35"/>
                    <a:pt x="69" y="32"/>
                    <a:pt x="65" y="31"/>
                  </a:cubicBezTo>
                  <a:cubicBezTo>
                    <a:pt x="59" y="30"/>
                    <a:pt x="39" y="25"/>
                    <a:pt x="34" y="25"/>
                  </a:cubicBezTo>
                  <a:cubicBezTo>
                    <a:pt x="30" y="25"/>
                    <a:pt x="13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2" y="30"/>
                    <a:pt x="20" y="28"/>
                    <a:pt x="22" y="27"/>
                  </a:cubicBezTo>
                  <a:cubicBezTo>
                    <a:pt x="25" y="26"/>
                    <a:pt x="31" y="24"/>
                    <a:pt x="33" y="24"/>
                  </a:cubicBezTo>
                  <a:cubicBezTo>
                    <a:pt x="36" y="24"/>
                    <a:pt x="47" y="27"/>
                    <a:pt x="52" y="28"/>
                  </a:cubicBezTo>
                  <a:cubicBezTo>
                    <a:pt x="57" y="29"/>
                    <a:pt x="78" y="34"/>
                    <a:pt x="83" y="35"/>
                  </a:cubicBezTo>
                  <a:cubicBezTo>
                    <a:pt x="83" y="35"/>
                    <a:pt x="84" y="35"/>
                    <a:pt x="85" y="36"/>
                  </a:cubicBezTo>
                  <a:close/>
                  <a:moveTo>
                    <a:pt x="85" y="34"/>
                  </a:moveTo>
                  <a:cubicBezTo>
                    <a:pt x="85" y="34"/>
                    <a:pt x="85" y="34"/>
                    <a:pt x="85" y="34"/>
                  </a:cubicBezTo>
                  <a:cubicBezTo>
                    <a:pt x="85" y="34"/>
                    <a:pt x="79" y="32"/>
                    <a:pt x="73" y="30"/>
                  </a:cubicBezTo>
                  <a:cubicBezTo>
                    <a:pt x="48" y="24"/>
                    <a:pt x="46" y="23"/>
                    <a:pt x="42" y="22"/>
                  </a:cubicBezTo>
                  <a:cubicBezTo>
                    <a:pt x="38" y="21"/>
                    <a:pt x="36" y="20"/>
                    <a:pt x="33" y="20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5" y="18"/>
                    <a:pt x="37" y="18"/>
                    <a:pt x="40" y="19"/>
                  </a:cubicBezTo>
                  <a:cubicBezTo>
                    <a:pt x="46" y="20"/>
                    <a:pt x="51" y="22"/>
                    <a:pt x="61" y="24"/>
                  </a:cubicBezTo>
                  <a:cubicBezTo>
                    <a:pt x="71" y="27"/>
                    <a:pt x="84" y="31"/>
                    <a:pt x="85" y="31"/>
                  </a:cubicBezTo>
                  <a:lnTo>
                    <a:pt x="85" y="34"/>
                  </a:lnTo>
                  <a:close/>
                  <a:moveTo>
                    <a:pt x="85" y="30"/>
                  </a:moveTo>
                  <a:cubicBezTo>
                    <a:pt x="85" y="30"/>
                    <a:pt x="85" y="30"/>
                    <a:pt x="85" y="30"/>
                  </a:cubicBezTo>
                  <a:cubicBezTo>
                    <a:pt x="83" y="30"/>
                    <a:pt x="51" y="20"/>
                    <a:pt x="44" y="18"/>
                  </a:cubicBezTo>
                  <a:cubicBezTo>
                    <a:pt x="36" y="16"/>
                    <a:pt x="32" y="15"/>
                    <a:pt x="28" y="17"/>
                  </a:cubicBezTo>
                  <a:cubicBezTo>
                    <a:pt x="24" y="19"/>
                    <a:pt x="12" y="23"/>
                    <a:pt x="10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0" y="23"/>
                    <a:pt x="13" y="22"/>
                    <a:pt x="18" y="20"/>
                  </a:cubicBezTo>
                  <a:cubicBezTo>
                    <a:pt x="23" y="17"/>
                    <a:pt x="30" y="15"/>
                    <a:pt x="32" y="15"/>
                  </a:cubicBezTo>
                  <a:cubicBezTo>
                    <a:pt x="35" y="15"/>
                    <a:pt x="60" y="22"/>
                    <a:pt x="68" y="24"/>
                  </a:cubicBezTo>
                  <a:cubicBezTo>
                    <a:pt x="72" y="26"/>
                    <a:pt x="79" y="28"/>
                    <a:pt x="85" y="29"/>
                  </a:cubicBezTo>
                  <a:lnTo>
                    <a:pt x="85" y="30"/>
                  </a:lnTo>
                  <a:close/>
                  <a:moveTo>
                    <a:pt x="105" y="59"/>
                  </a:moveTo>
                  <a:cubicBezTo>
                    <a:pt x="105" y="59"/>
                    <a:pt x="105" y="59"/>
                    <a:pt x="105" y="59"/>
                  </a:cubicBezTo>
                  <a:cubicBezTo>
                    <a:pt x="87" y="59"/>
                    <a:pt x="87" y="59"/>
                    <a:pt x="87" y="59"/>
                  </a:cubicBezTo>
                  <a:cubicBezTo>
                    <a:pt x="87" y="53"/>
                    <a:pt x="87" y="53"/>
                    <a:pt x="87" y="53"/>
                  </a:cubicBezTo>
                  <a:cubicBezTo>
                    <a:pt x="105" y="53"/>
                    <a:pt x="105" y="53"/>
                    <a:pt x="105" y="53"/>
                  </a:cubicBezTo>
                  <a:lnTo>
                    <a:pt x="105" y="59"/>
                  </a:lnTo>
                  <a:close/>
                  <a:moveTo>
                    <a:pt x="110" y="59"/>
                  </a:moveTo>
                  <a:cubicBezTo>
                    <a:pt x="110" y="59"/>
                    <a:pt x="110" y="59"/>
                    <a:pt x="110" y="59"/>
                  </a:cubicBezTo>
                  <a:cubicBezTo>
                    <a:pt x="105" y="59"/>
                    <a:pt x="105" y="59"/>
                    <a:pt x="105" y="59"/>
                  </a:cubicBezTo>
                  <a:cubicBezTo>
                    <a:pt x="105" y="54"/>
                    <a:pt x="105" y="54"/>
                    <a:pt x="105" y="54"/>
                  </a:cubicBezTo>
                  <a:cubicBezTo>
                    <a:pt x="107" y="54"/>
                    <a:pt x="107" y="54"/>
                    <a:pt x="107" y="54"/>
                  </a:cubicBezTo>
                  <a:cubicBezTo>
                    <a:pt x="109" y="54"/>
                    <a:pt x="110" y="54"/>
                    <a:pt x="110" y="54"/>
                  </a:cubicBezTo>
                  <a:cubicBezTo>
                    <a:pt x="110" y="52"/>
                    <a:pt x="110" y="52"/>
                    <a:pt x="110" y="52"/>
                  </a:cubicBezTo>
                  <a:cubicBezTo>
                    <a:pt x="110" y="52"/>
                    <a:pt x="109" y="52"/>
                    <a:pt x="109" y="52"/>
                  </a:cubicBezTo>
                  <a:cubicBezTo>
                    <a:pt x="108" y="52"/>
                    <a:pt x="106" y="52"/>
                    <a:pt x="105" y="52"/>
                  </a:cubicBezTo>
                  <a:cubicBezTo>
                    <a:pt x="105" y="52"/>
                    <a:pt x="105" y="52"/>
                    <a:pt x="105" y="52"/>
                  </a:cubicBezTo>
                  <a:cubicBezTo>
                    <a:pt x="105" y="52"/>
                    <a:pt x="105" y="52"/>
                    <a:pt x="105" y="52"/>
                  </a:cubicBezTo>
                  <a:cubicBezTo>
                    <a:pt x="104" y="52"/>
                    <a:pt x="100" y="52"/>
                    <a:pt x="98" y="51"/>
                  </a:cubicBezTo>
                  <a:cubicBezTo>
                    <a:pt x="96" y="51"/>
                    <a:pt x="90" y="51"/>
                    <a:pt x="87" y="51"/>
                  </a:cubicBezTo>
                  <a:cubicBezTo>
                    <a:pt x="87" y="49"/>
                    <a:pt x="87" y="49"/>
                    <a:pt x="87" y="49"/>
                  </a:cubicBezTo>
                  <a:cubicBezTo>
                    <a:pt x="88" y="49"/>
                    <a:pt x="91" y="50"/>
                    <a:pt x="94" y="50"/>
                  </a:cubicBezTo>
                  <a:cubicBezTo>
                    <a:pt x="97" y="50"/>
                    <a:pt x="110" y="50"/>
                    <a:pt x="110" y="50"/>
                  </a:cubicBezTo>
                  <a:cubicBezTo>
                    <a:pt x="110" y="49"/>
                    <a:pt x="110" y="49"/>
                    <a:pt x="110" y="49"/>
                  </a:cubicBezTo>
                  <a:cubicBezTo>
                    <a:pt x="110" y="49"/>
                    <a:pt x="99" y="49"/>
                    <a:pt x="94" y="49"/>
                  </a:cubicBezTo>
                  <a:cubicBezTo>
                    <a:pt x="91" y="49"/>
                    <a:pt x="88" y="48"/>
                    <a:pt x="87" y="48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88" y="48"/>
                    <a:pt x="91" y="48"/>
                    <a:pt x="93" y="48"/>
                  </a:cubicBezTo>
                  <a:cubicBezTo>
                    <a:pt x="97" y="49"/>
                    <a:pt x="110" y="49"/>
                    <a:pt x="110" y="49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0" y="47"/>
                    <a:pt x="98" y="47"/>
                    <a:pt x="93" y="47"/>
                  </a:cubicBezTo>
                  <a:cubicBezTo>
                    <a:pt x="90" y="46"/>
                    <a:pt x="88" y="46"/>
                    <a:pt x="87" y="46"/>
                  </a:cubicBezTo>
                  <a:cubicBezTo>
                    <a:pt x="87" y="43"/>
                    <a:pt x="87" y="43"/>
                    <a:pt x="87" y="43"/>
                  </a:cubicBezTo>
                  <a:cubicBezTo>
                    <a:pt x="87" y="43"/>
                    <a:pt x="88" y="43"/>
                    <a:pt x="89" y="43"/>
                  </a:cubicBezTo>
                  <a:cubicBezTo>
                    <a:pt x="91" y="44"/>
                    <a:pt x="97" y="45"/>
                    <a:pt x="99" y="45"/>
                  </a:cubicBezTo>
                  <a:cubicBezTo>
                    <a:pt x="101" y="45"/>
                    <a:pt x="109" y="45"/>
                    <a:pt x="110" y="45"/>
                  </a:cubicBezTo>
                  <a:lnTo>
                    <a:pt x="110" y="59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09" y="44"/>
                    <a:pt x="106" y="44"/>
                    <a:pt x="104" y="44"/>
                  </a:cubicBezTo>
                  <a:cubicBezTo>
                    <a:pt x="102" y="44"/>
                    <a:pt x="93" y="44"/>
                    <a:pt x="91" y="43"/>
                  </a:cubicBezTo>
                  <a:cubicBezTo>
                    <a:pt x="90" y="43"/>
                    <a:pt x="88" y="42"/>
                    <a:pt x="87" y="42"/>
                  </a:cubicBezTo>
                  <a:cubicBezTo>
                    <a:pt x="87" y="42"/>
                    <a:pt x="87" y="42"/>
                    <a:pt x="87" y="42"/>
                  </a:cubicBezTo>
                  <a:cubicBezTo>
                    <a:pt x="90" y="42"/>
                    <a:pt x="96" y="43"/>
                    <a:pt x="98" y="43"/>
                  </a:cubicBezTo>
                  <a:cubicBezTo>
                    <a:pt x="100" y="43"/>
                    <a:pt x="109" y="44"/>
                    <a:pt x="110" y="44"/>
                  </a:cubicBezTo>
                  <a:close/>
                  <a:moveTo>
                    <a:pt x="110" y="42"/>
                  </a:moveTo>
                  <a:cubicBezTo>
                    <a:pt x="110" y="42"/>
                    <a:pt x="110" y="42"/>
                    <a:pt x="110" y="42"/>
                  </a:cubicBezTo>
                  <a:cubicBezTo>
                    <a:pt x="109" y="42"/>
                    <a:pt x="100" y="42"/>
                    <a:pt x="96" y="41"/>
                  </a:cubicBezTo>
                  <a:cubicBezTo>
                    <a:pt x="92" y="41"/>
                    <a:pt x="89" y="41"/>
                    <a:pt x="87" y="40"/>
                  </a:cubicBezTo>
                  <a:cubicBezTo>
                    <a:pt x="87" y="37"/>
                    <a:pt x="87" y="37"/>
                    <a:pt x="87" y="37"/>
                  </a:cubicBezTo>
                  <a:cubicBezTo>
                    <a:pt x="89" y="37"/>
                    <a:pt x="96" y="39"/>
                    <a:pt x="99" y="39"/>
                  </a:cubicBezTo>
                  <a:cubicBezTo>
                    <a:pt x="103" y="39"/>
                    <a:pt x="110" y="39"/>
                    <a:pt x="110" y="39"/>
                  </a:cubicBezTo>
                  <a:cubicBezTo>
                    <a:pt x="110" y="37"/>
                    <a:pt x="110" y="37"/>
                    <a:pt x="110" y="37"/>
                  </a:cubicBezTo>
                  <a:cubicBezTo>
                    <a:pt x="110" y="37"/>
                    <a:pt x="104" y="37"/>
                    <a:pt x="100" y="37"/>
                  </a:cubicBezTo>
                  <a:cubicBezTo>
                    <a:pt x="96" y="37"/>
                    <a:pt x="90" y="36"/>
                    <a:pt x="87" y="35"/>
                  </a:cubicBezTo>
                  <a:cubicBezTo>
                    <a:pt x="87" y="30"/>
                    <a:pt x="87" y="30"/>
                    <a:pt x="87" y="30"/>
                  </a:cubicBezTo>
                  <a:cubicBezTo>
                    <a:pt x="92" y="31"/>
                    <a:pt x="96" y="32"/>
                    <a:pt x="99" y="32"/>
                  </a:cubicBezTo>
                  <a:cubicBezTo>
                    <a:pt x="105" y="33"/>
                    <a:pt x="126" y="32"/>
                    <a:pt x="135" y="32"/>
                  </a:cubicBezTo>
                  <a:cubicBezTo>
                    <a:pt x="142" y="32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39" y="33"/>
                    <a:pt x="136" y="33"/>
                  </a:cubicBezTo>
                  <a:cubicBezTo>
                    <a:pt x="133" y="33"/>
                    <a:pt x="127" y="33"/>
                    <a:pt x="123" y="33"/>
                  </a:cubicBezTo>
                  <a:cubicBezTo>
                    <a:pt x="120" y="33"/>
                    <a:pt x="112" y="33"/>
                    <a:pt x="112" y="33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0" y="33"/>
                    <a:pt x="110" y="33"/>
                    <a:pt x="110" y="33"/>
                  </a:cubicBezTo>
                  <a:lnTo>
                    <a:pt x="110" y="42"/>
                  </a:lnTo>
                  <a:close/>
                  <a:moveTo>
                    <a:pt x="112" y="59"/>
                  </a:moveTo>
                  <a:cubicBezTo>
                    <a:pt x="112" y="59"/>
                    <a:pt x="112" y="59"/>
                    <a:pt x="112" y="59"/>
                  </a:cubicBezTo>
                  <a:cubicBezTo>
                    <a:pt x="112" y="55"/>
                    <a:pt x="112" y="55"/>
                    <a:pt x="112" y="55"/>
                  </a:cubicBezTo>
                  <a:cubicBezTo>
                    <a:pt x="141" y="55"/>
                    <a:pt x="141" y="55"/>
                    <a:pt x="141" y="55"/>
                  </a:cubicBezTo>
                  <a:cubicBezTo>
                    <a:pt x="141" y="59"/>
                    <a:pt x="141" y="59"/>
                    <a:pt x="141" y="59"/>
                  </a:cubicBezTo>
                  <a:lnTo>
                    <a:pt x="112" y="59"/>
                  </a:lnTo>
                  <a:close/>
                  <a:moveTo>
                    <a:pt x="141" y="54"/>
                  </a:moveTo>
                  <a:cubicBezTo>
                    <a:pt x="141" y="54"/>
                    <a:pt x="141" y="54"/>
                    <a:pt x="141" y="54"/>
                  </a:cubicBezTo>
                  <a:cubicBezTo>
                    <a:pt x="141" y="54"/>
                    <a:pt x="141" y="54"/>
                    <a:pt x="141" y="54"/>
                  </a:cubicBezTo>
                  <a:cubicBezTo>
                    <a:pt x="141" y="54"/>
                    <a:pt x="141" y="54"/>
                    <a:pt x="141" y="54"/>
                  </a:cubicBezTo>
                  <a:cubicBezTo>
                    <a:pt x="140" y="54"/>
                    <a:pt x="134" y="54"/>
                    <a:pt x="129" y="54"/>
                  </a:cubicBezTo>
                  <a:cubicBezTo>
                    <a:pt x="124" y="54"/>
                    <a:pt x="113" y="54"/>
                    <a:pt x="112" y="54"/>
                  </a:cubicBezTo>
                  <a:cubicBezTo>
                    <a:pt x="112" y="54"/>
                    <a:pt x="112" y="54"/>
                    <a:pt x="112" y="54"/>
                  </a:cubicBezTo>
                  <a:cubicBezTo>
                    <a:pt x="114" y="54"/>
                    <a:pt x="115" y="54"/>
                    <a:pt x="116" y="53"/>
                  </a:cubicBezTo>
                  <a:cubicBezTo>
                    <a:pt x="124" y="53"/>
                    <a:pt x="138" y="54"/>
                    <a:pt x="142" y="54"/>
                  </a:cubicBezTo>
                  <a:lnTo>
                    <a:pt x="141" y="54"/>
                  </a:lnTo>
                  <a:close/>
                  <a:moveTo>
                    <a:pt x="146" y="15"/>
                  </a:moveTo>
                  <a:cubicBezTo>
                    <a:pt x="146" y="15"/>
                    <a:pt x="146" y="15"/>
                    <a:pt x="146" y="15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46" y="11"/>
                    <a:pt x="146" y="11"/>
                    <a:pt x="146" y="11"/>
                  </a:cubicBezTo>
                  <a:cubicBezTo>
                    <a:pt x="140" y="15"/>
                    <a:pt x="140" y="15"/>
                    <a:pt x="140" y="15"/>
                  </a:cubicBezTo>
                  <a:cubicBezTo>
                    <a:pt x="140" y="15"/>
                    <a:pt x="142" y="14"/>
                    <a:pt x="143" y="14"/>
                  </a:cubicBezTo>
                  <a:cubicBezTo>
                    <a:pt x="144" y="14"/>
                    <a:pt x="145" y="15"/>
                    <a:pt x="146" y="15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1" y="12"/>
                    <a:pt x="10" y="12"/>
                    <a:pt x="10" y="12"/>
                  </a:cubicBezTo>
                  <a:cubicBezTo>
                    <a:pt x="10" y="12"/>
                    <a:pt x="10" y="12"/>
                    <a:pt x="10" y="12"/>
                  </a:cubicBezTo>
                  <a:close/>
                  <a:moveTo>
                    <a:pt x="20" y="14"/>
                  </a:moveTo>
                  <a:cubicBezTo>
                    <a:pt x="20" y="14"/>
                    <a:pt x="20" y="14"/>
                    <a:pt x="20" y="14"/>
                  </a:cubicBezTo>
                  <a:cubicBezTo>
                    <a:pt x="19" y="14"/>
                    <a:pt x="18" y="14"/>
                    <a:pt x="18" y="14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20"/>
                    <a:pt x="15" y="18"/>
                    <a:pt x="17" y="17"/>
                  </a:cubicBezTo>
                  <a:cubicBezTo>
                    <a:pt x="19" y="16"/>
                    <a:pt x="23" y="14"/>
                    <a:pt x="23" y="14"/>
                  </a:cubicBezTo>
                  <a:cubicBezTo>
                    <a:pt x="23" y="14"/>
                    <a:pt x="22" y="14"/>
                    <a:pt x="20" y="14"/>
                  </a:cubicBezTo>
                  <a:close/>
                  <a:moveTo>
                    <a:pt x="10" y="16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2" y="15"/>
                    <a:pt x="13" y="15"/>
                  </a:cubicBezTo>
                  <a:cubicBezTo>
                    <a:pt x="13" y="15"/>
                    <a:pt x="16" y="13"/>
                    <a:pt x="16" y="13"/>
                  </a:cubicBezTo>
                  <a:cubicBezTo>
                    <a:pt x="15" y="13"/>
                    <a:pt x="15" y="13"/>
                    <a:pt x="15" y="13"/>
                  </a:cubicBezTo>
                  <a:lnTo>
                    <a:pt x="1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7"/>
            <p:cNvSpPr>
              <a:spLocks noEditPoints="1"/>
            </p:cNvSpPr>
            <p:nvPr/>
          </p:nvSpPr>
          <p:spPr bwMode="auto">
            <a:xfrm>
              <a:off x="559" y="4150"/>
              <a:ext cx="399" cy="149"/>
            </a:xfrm>
            <a:custGeom>
              <a:avLst/>
              <a:gdLst>
                <a:gd name="T0" fmla="*/ 140 w 154"/>
                <a:gd name="T1" fmla="*/ 42 h 56"/>
                <a:gd name="T2" fmla="*/ 80 w 154"/>
                <a:gd name="T3" fmla="*/ 11 h 56"/>
                <a:gd name="T4" fmla="*/ 101 w 154"/>
                <a:gd name="T5" fmla="*/ 30 h 56"/>
                <a:gd name="T6" fmla="*/ 80 w 154"/>
                <a:gd name="T7" fmla="*/ 17 h 56"/>
                <a:gd name="T8" fmla="*/ 106 w 154"/>
                <a:gd name="T9" fmla="*/ 29 h 56"/>
                <a:gd name="T10" fmla="*/ 109 w 154"/>
                <a:gd name="T11" fmla="*/ 1 h 56"/>
                <a:gd name="T12" fmla="*/ 78 w 154"/>
                <a:gd name="T13" fmla="*/ 25 h 56"/>
                <a:gd name="T14" fmla="*/ 11 w 154"/>
                <a:gd name="T15" fmla="*/ 53 h 56"/>
                <a:gd name="T16" fmla="*/ 2 w 154"/>
                <a:gd name="T17" fmla="*/ 50 h 56"/>
                <a:gd name="T18" fmla="*/ 5 w 154"/>
                <a:gd name="T19" fmla="*/ 45 h 56"/>
                <a:gd name="T20" fmla="*/ 6 w 154"/>
                <a:gd name="T21" fmla="*/ 44 h 56"/>
                <a:gd name="T22" fmla="*/ 8 w 154"/>
                <a:gd name="T23" fmla="*/ 44 h 56"/>
                <a:gd name="T24" fmla="*/ 10 w 154"/>
                <a:gd name="T25" fmla="*/ 50 h 56"/>
                <a:gd name="T26" fmla="*/ 12 w 154"/>
                <a:gd name="T27" fmla="*/ 43 h 56"/>
                <a:gd name="T28" fmla="*/ 13 w 154"/>
                <a:gd name="T29" fmla="*/ 43 h 56"/>
                <a:gd name="T30" fmla="*/ 77 w 154"/>
                <a:gd name="T31" fmla="*/ 19 h 56"/>
                <a:gd name="T32" fmla="*/ 79 w 154"/>
                <a:gd name="T33" fmla="*/ 27 h 56"/>
                <a:gd name="T34" fmla="*/ 83 w 154"/>
                <a:gd name="T35" fmla="*/ 40 h 56"/>
                <a:gd name="T36" fmla="*/ 83 w 154"/>
                <a:gd name="T37" fmla="*/ 39 h 56"/>
                <a:gd name="T38" fmla="*/ 71 w 154"/>
                <a:gd name="T39" fmla="*/ 44 h 56"/>
                <a:gd name="T40" fmla="*/ 98 w 154"/>
                <a:gd name="T41" fmla="*/ 36 h 56"/>
                <a:gd name="T42" fmla="*/ 98 w 154"/>
                <a:gd name="T43" fmla="*/ 42 h 56"/>
                <a:gd name="T44" fmla="*/ 88 w 154"/>
                <a:gd name="T45" fmla="*/ 39 h 56"/>
                <a:gd name="T46" fmla="*/ 98 w 154"/>
                <a:gd name="T47" fmla="*/ 36 h 56"/>
                <a:gd name="T48" fmla="*/ 60 w 154"/>
                <a:gd name="T49" fmla="*/ 40 h 56"/>
                <a:gd name="T50" fmla="*/ 65 w 154"/>
                <a:gd name="T51" fmla="*/ 47 h 56"/>
                <a:gd name="T52" fmla="*/ 122 w 154"/>
                <a:gd name="T53" fmla="*/ 47 h 56"/>
                <a:gd name="T54" fmla="*/ 113 w 154"/>
                <a:gd name="T55" fmla="*/ 35 h 56"/>
                <a:gd name="T56" fmla="*/ 126 w 154"/>
                <a:gd name="T57" fmla="*/ 45 h 56"/>
                <a:gd name="T58" fmla="*/ 77 w 154"/>
                <a:gd name="T59" fmla="*/ 12 h 56"/>
                <a:gd name="T60" fmla="*/ 92 w 154"/>
                <a:gd name="T61" fmla="*/ 10 h 56"/>
                <a:gd name="T62" fmla="*/ 83 w 154"/>
                <a:gd name="T63" fmla="*/ 13 h 56"/>
                <a:gd name="T64" fmla="*/ 83 w 154"/>
                <a:gd name="T65" fmla="*/ 32 h 56"/>
                <a:gd name="T66" fmla="*/ 75 w 154"/>
                <a:gd name="T67" fmla="*/ 22 h 56"/>
                <a:gd name="T68" fmla="*/ 106 w 154"/>
                <a:gd name="T69" fmla="*/ 32 h 56"/>
                <a:gd name="T70" fmla="*/ 83 w 154"/>
                <a:gd name="T71" fmla="*/ 16 h 56"/>
                <a:gd name="T72" fmla="*/ 91 w 154"/>
                <a:gd name="T73" fmla="*/ 19 h 56"/>
                <a:gd name="T74" fmla="*/ 91 w 154"/>
                <a:gd name="T75" fmla="*/ 24 h 56"/>
                <a:gd name="T76" fmla="*/ 91 w 154"/>
                <a:gd name="T77" fmla="*/ 28 h 56"/>
                <a:gd name="T78" fmla="*/ 99 w 154"/>
                <a:gd name="T79" fmla="*/ 32 h 56"/>
                <a:gd name="T80" fmla="*/ 70 w 154"/>
                <a:gd name="T81" fmla="*/ 47 h 56"/>
                <a:gd name="T82" fmla="*/ 45 w 154"/>
                <a:gd name="T83" fmla="*/ 48 h 56"/>
                <a:gd name="T84" fmla="*/ 59 w 154"/>
                <a:gd name="T85" fmla="*/ 48 h 56"/>
                <a:gd name="T86" fmla="*/ 79 w 154"/>
                <a:gd name="T87" fmla="*/ 47 h 56"/>
                <a:gd name="T88" fmla="*/ 94 w 154"/>
                <a:gd name="T89" fmla="*/ 48 h 56"/>
                <a:gd name="T90" fmla="*/ 111 w 154"/>
                <a:gd name="T91" fmla="*/ 47 h 56"/>
                <a:gd name="T92" fmla="*/ 112 w 154"/>
                <a:gd name="T93" fmla="*/ 43 h 56"/>
                <a:gd name="T94" fmla="*/ 115 w 154"/>
                <a:gd name="T95" fmla="*/ 12 h 56"/>
                <a:gd name="T96" fmla="*/ 115 w 154"/>
                <a:gd name="T97" fmla="*/ 21 h 56"/>
                <a:gd name="T98" fmla="*/ 115 w 154"/>
                <a:gd name="T99" fmla="*/ 30 h 56"/>
                <a:gd name="T100" fmla="*/ 114 w 154"/>
                <a:gd name="T101" fmla="*/ 11 h 56"/>
                <a:gd name="T102" fmla="*/ 115 w 154"/>
                <a:gd name="T103" fmla="*/ 20 h 56"/>
                <a:gd name="T104" fmla="*/ 114 w 154"/>
                <a:gd name="T105" fmla="*/ 29 h 56"/>
                <a:gd name="T106" fmla="*/ 151 w 154"/>
                <a:gd name="T107" fmla="*/ 45 h 56"/>
                <a:gd name="T108" fmla="*/ 47 w 154"/>
                <a:gd name="T109" fmla="*/ 39 h 56"/>
                <a:gd name="T110" fmla="*/ 47 w 154"/>
                <a:gd name="T111" fmla="*/ 45 h 56"/>
                <a:gd name="T112" fmla="*/ 103 w 154"/>
                <a:gd name="T113" fmla="*/ 29 h 56"/>
                <a:gd name="T114" fmla="*/ 100 w 154"/>
                <a:gd name="T115" fmla="*/ 18 h 56"/>
                <a:gd name="T116" fmla="*/ 104 w 154"/>
                <a:gd name="T117" fmla="*/ 29 h 56"/>
                <a:gd name="T118" fmla="*/ 103 w 154"/>
                <a:gd name="T119" fmla="*/ 5 h 56"/>
                <a:gd name="T120" fmla="*/ 71 w 154"/>
                <a:gd name="T121" fmla="*/ 39 h 56"/>
                <a:gd name="T122" fmla="*/ 60 w 154"/>
                <a:gd name="T123" fmla="*/ 45 h 56"/>
                <a:gd name="T124" fmla="*/ 64 w 154"/>
                <a:gd name="T125" fmla="*/ 45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54" h="56">
                  <a:moveTo>
                    <a:pt x="79" y="32"/>
                  </a:moveTo>
                  <a:cubicBezTo>
                    <a:pt x="80" y="32"/>
                    <a:pt x="80" y="32"/>
                    <a:pt x="80" y="32"/>
                  </a:cubicBezTo>
                  <a:cubicBezTo>
                    <a:pt x="80" y="31"/>
                    <a:pt x="80" y="31"/>
                    <a:pt x="80" y="31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79" y="30"/>
                    <a:pt x="79" y="30"/>
                    <a:pt x="79" y="30"/>
                  </a:cubicBezTo>
                  <a:lnTo>
                    <a:pt x="79" y="32"/>
                  </a:lnTo>
                  <a:close/>
                  <a:moveTo>
                    <a:pt x="80" y="25"/>
                  </a:moveTo>
                  <a:cubicBezTo>
                    <a:pt x="80" y="25"/>
                    <a:pt x="80" y="25"/>
                    <a:pt x="80" y="25"/>
                  </a:cubicBezTo>
                  <a:cubicBezTo>
                    <a:pt x="80" y="25"/>
                    <a:pt x="80" y="25"/>
                    <a:pt x="80" y="25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79" y="24"/>
                    <a:pt x="79" y="24"/>
                    <a:pt x="79" y="24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80" y="27"/>
                    <a:pt x="80" y="27"/>
                    <a:pt x="80" y="27"/>
                  </a:cubicBezTo>
                  <a:lnTo>
                    <a:pt x="80" y="25"/>
                  </a:lnTo>
                  <a:close/>
                  <a:moveTo>
                    <a:pt x="79" y="35"/>
                  </a:moveTo>
                  <a:cubicBezTo>
                    <a:pt x="79" y="35"/>
                    <a:pt x="79" y="35"/>
                    <a:pt x="79" y="35"/>
                  </a:cubicBezTo>
                  <a:cubicBezTo>
                    <a:pt x="80" y="35"/>
                    <a:pt x="80" y="35"/>
                    <a:pt x="80" y="35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79" y="32"/>
                    <a:pt x="79" y="32"/>
                    <a:pt x="79" y="32"/>
                  </a:cubicBezTo>
                  <a:lnTo>
                    <a:pt x="79" y="35"/>
                  </a:lnTo>
                  <a:close/>
                  <a:moveTo>
                    <a:pt x="79" y="9"/>
                  </a:move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7" y="9"/>
                    <a:pt x="77" y="9"/>
                    <a:pt x="77" y="9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2"/>
                    <a:pt x="78" y="12"/>
                    <a:pt x="78" y="12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9"/>
                    <a:pt x="79" y="9"/>
                    <a:pt x="79" y="9"/>
                  </a:cubicBezTo>
                  <a:close/>
                  <a:moveTo>
                    <a:pt x="78" y="11"/>
                  </a:moveTo>
                  <a:cubicBezTo>
                    <a:pt x="78" y="11"/>
                    <a:pt x="78" y="11"/>
                    <a:pt x="78" y="11"/>
                  </a:cubicBezTo>
                  <a:cubicBezTo>
                    <a:pt x="78" y="10"/>
                    <a:pt x="78" y="10"/>
                    <a:pt x="78" y="10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11"/>
                    <a:pt x="79" y="11"/>
                    <a:pt x="79" y="11"/>
                  </a:cubicBezTo>
                  <a:lnTo>
                    <a:pt x="78" y="11"/>
                  </a:lnTo>
                  <a:close/>
                  <a:moveTo>
                    <a:pt x="140" y="42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41" y="42"/>
                    <a:pt x="141" y="42"/>
                    <a:pt x="141" y="42"/>
                  </a:cubicBezTo>
                  <a:cubicBezTo>
                    <a:pt x="140" y="41"/>
                    <a:pt x="140" y="41"/>
                    <a:pt x="140" y="41"/>
                  </a:cubicBezTo>
                  <a:lnTo>
                    <a:pt x="140" y="42"/>
                  </a:lnTo>
                  <a:close/>
                  <a:moveTo>
                    <a:pt x="142" y="42"/>
                  </a:moveTo>
                  <a:cubicBezTo>
                    <a:pt x="142" y="42"/>
                    <a:pt x="142" y="42"/>
                    <a:pt x="142" y="42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2"/>
                    <a:pt x="143" y="42"/>
                    <a:pt x="143" y="42"/>
                  </a:cubicBezTo>
                  <a:lnTo>
                    <a:pt x="142" y="42"/>
                  </a:lnTo>
                  <a:close/>
                  <a:moveTo>
                    <a:pt x="141" y="38"/>
                  </a:moveTo>
                  <a:cubicBezTo>
                    <a:pt x="141" y="38"/>
                    <a:pt x="141" y="38"/>
                    <a:pt x="141" y="38"/>
                  </a:cubicBezTo>
                  <a:cubicBezTo>
                    <a:pt x="141" y="38"/>
                    <a:pt x="141" y="40"/>
                    <a:pt x="141" y="40"/>
                  </a:cubicBezTo>
                  <a:cubicBezTo>
                    <a:pt x="142" y="40"/>
                    <a:pt x="142" y="40"/>
                    <a:pt x="142" y="40"/>
                  </a:cubicBezTo>
                  <a:lnTo>
                    <a:pt x="141" y="38"/>
                  </a:lnTo>
                  <a:close/>
                  <a:moveTo>
                    <a:pt x="79" y="16"/>
                  </a:moveTo>
                  <a:cubicBezTo>
                    <a:pt x="79" y="16"/>
                    <a:pt x="79" y="16"/>
                    <a:pt x="79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79" y="14"/>
                    <a:pt x="79" y="14"/>
                    <a:pt x="79" y="14"/>
                  </a:cubicBezTo>
                  <a:lnTo>
                    <a:pt x="79" y="16"/>
                  </a:lnTo>
                  <a:close/>
                  <a:moveTo>
                    <a:pt x="79" y="29"/>
                  </a:moveTo>
                  <a:cubicBezTo>
                    <a:pt x="79" y="29"/>
                    <a:pt x="79" y="29"/>
                    <a:pt x="79" y="29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0" y="28"/>
                    <a:pt x="80" y="28"/>
                    <a:pt x="80" y="28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79" y="27"/>
                    <a:pt x="79" y="27"/>
                    <a:pt x="79" y="27"/>
                  </a:cubicBezTo>
                  <a:lnTo>
                    <a:pt x="79" y="29"/>
                  </a:lnTo>
                  <a:close/>
                  <a:moveTo>
                    <a:pt x="82" y="8"/>
                  </a:move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3"/>
                    <a:pt x="79" y="13"/>
                    <a:pt x="79" y="13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80" y="11"/>
                    <a:pt x="80" y="11"/>
                    <a:pt x="80" y="11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2" y="8"/>
                    <a:pt x="82" y="8"/>
                    <a:pt x="82" y="8"/>
                  </a:cubicBezTo>
                  <a:close/>
                  <a:moveTo>
                    <a:pt x="80" y="11"/>
                  </a:moveTo>
                  <a:cubicBezTo>
                    <a:pt x="80" y="11"/>
                    <a:pt x="80" y="11"/>
                    <a:pt x="80" y="11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82" y="9"/>
                    <a:pt x="82" y="9"/>
                    <a:pt x="82" y="9"/>
                  </a:cubicBezTo>
                  <a:cubicBezTo>
                    <a:pt x="82" y="11"/>
                    <a:pt x="82" y="11"/>
                    <a:pt x="82" y="11"/>
                  </a:cubicBezTo>
                  <a:lnTo>
                    <a:pt x="80" y="11"/>
                  </a:lnTo>
                  <a:close/>
                  <a:moveTo>
                    <a:pt x="84" y="8"/>
                  </a:move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4" y="8"/>
                    <a:pt x="84" y="8"/>
                    <a:pt x="84" y="8"/>
                  </a:cubicBezTo>
                  <a:close/>
                  <a:moveTo>
                    <a:pt x="82" y="10"/>
                  </a:moveTo>
                  <a:cubicBezTo>
                    <a:pt x="82" y="10"/>
                    <a:pt x="82" y="10"/>
                    <a:pt x="82" y="10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10"/>
                    <a:pt x="84" y="10"/>
                    <a:pt x="84" y="10"/>
                  </a:cubicBezTo>
                  <a:lnTo>
                    <a:pt x="82" y="10"/>
                  </a:lnTo>
                  <a:close/>
                  <a:moveTo>
                    <a:pt x="91" y="6"/>
                  </a:moveTo>
                  <a:cubicBezTo>
                    <a:pt x="91" y="6"/>
                    <a:pt x="91" y="6"/>
                    <a:pt x="91" y="6"/>
                  </a:cubicBezTo>
                  <a:cubicBezTo>
                    <a:pt x="91" y="6"/>
                    <a:pt x="91" y="6"/>
                    <a:pt x="91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89" y="6"/>
                    <a:pt x="89" y="6"/>
                    <a:pt x="89" y="6"/>
                  </a:cubicBezTo>
                  <a:cubicBezTo>
                    <a:pt x="89" y="11"/>
                    <a:pt x="89" y="11"/>
                    <a:pt x="89" y="11"/>
                  </a:cubicBezTo>
                  <a:cubicBezTo>
                    <a:pt x="89" y="10"/>
                    <a:pt x="89" y="10"/>
                    <a:pt x="89" y="10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2" y="6"/>
                    <a:pt x="92" y="6"/>
                    <a:pt x="92" y="6"/>
                  </a:cubicBezTo>
                  <a:lnTo>
                    <a:pt x="91" y="6"/>
                  </a:lnTo>
                  <a:close/>
                  <a:moveTo>
                    <a:pt x="90" y="8"/>
                  </a:moveTo>
                  <a:cubicBezTo>
                    <a:pt x="90" y="8"/>
                    <a:pt x="90" y="8"/>
                    <a:pt x="90" y="8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1" y="6"/>
                    <a:pt x="91" y="6"/>
                    <a:pt x="91" y="6"/>
                  </a:cubicBezTo>
                  <a:cubicBezTo>
                    <a:pt x="91" y="8"/>
                    <a:pt x="91" y="8"/>
                    <a:pt x="91" y="8"/>
                  </a:cubicBezTo>
                  <a:lnTo>
                    <a:pt x="90" y="8"/>
                  </a:lnTo>
                  <a:close/>
                  <a:moveTo>
                    <a:pt x="100" y="33"/>
                  </a:moveTo>
                  <a:cubicBezTo>
                    <a:pt x="100" y="33"/>
                    <a:pt x="100" y="33"/>
                    <a:pt x="100" y="33"/>
                  </a:cubicBezTo>
                  <a:cubicBezTo>
                    <a:pt x="101" y="32"/>
                    <a:pt x="101" y="32"/>
                    <a:pt x="101" y="32"/>
                  </a:cubicBezTo>
                  <a:cubicBezTo>
                    <a:pt x="101" y="31"/>
                    <a:pt x="101" y="31"/>
                    <a:pt x="101" y="31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0" y="30"/>
                    <a:pt x="100" y="30"/>
                    <a:pt x="100" y="30"/>
                  </a:cubicBezTo>
                  <a:lnTo>
                    <a:pt x="100" y="33"/>
                  </a:lnTo>
                  <a:close/>
                  <a:moveTo>
                    <a:pt x="136" y="36"/>
                  </a:moveTo>
                  <a:cubicBezTo>
                    <a:pt x="136" y="36"/>
                    <a:pt x="136" y="36"/>
                    <a:pt x="136" y="36"/>
                  </a:cubicBezTo>
                  <a:cubicBezTo>
                    <a:pt x="134" y="36"/>
                    <a:pt x="134" y="36"/>
                    <a:pt x="134" y="36"/>
                  </a:cubicBezTo>
                  <a:cubicBezTo>
                    <a:pt x="136" y="37"/>
                    <a:pt x="136" y="37"/>
                    <a:pt x="136" y="37"/>
                  </a:cubicBezTo>
                  <a:lnTo>
                    <a:pt x="136" y="36"/>
                  </a:lnTo>
                  <a:close/>
                  <a:moveTo>
                    <a:pt x="136" y="42"/>
                  </a:moveTo>
                  <a:cubicBezTo>
                    <a:pt x="136" y="42"/>
                    <a:pt x="136" y="42"/>
                    <a:pt x="136" y="42"/>
                  </a:cubicBezTo>
                  <a:cubicBezTo>
                    <a:pt x="138" y="42"/>
                    <a:pt x="138" y="42"/>
                    <a:pt x="138" y="42"/>
                  </a:cubicBezTo>
                  <a:cubicBezTo>
                    <a:pt x="136" y="41"/>
                    <a:pt x="136" y="41"/>
                    <a:pt x="136" y="41"/>
                  </a:cubicBezTo>
                  <a:lnTo>
                    <a:pt x="136" y="42"/>
                  </a:lnTo>
                  <a:close/>
                  <a:moveTo>
                    <a:pt x="135" y="39"/>
                  </a:moveTo>
                  <a:cubicBezTo>
                    <a:pt x="135" y="39"/>
                    <a:pt x="135" y="39"/>
                    <a:pt x="135" y="39"/>
                  </a:cubicBezTo>
                  <a:cubicBezTo>
                    <a:pt x="135" y="39"/>
                    <a:pt x="135" y="39"/>
                    <a:pt x="135" y="39"/>
                  </a:cubicBezTo>
                  <a:cubicBezTo>
                    <a:pt x="134" y="39"/>
                    <a:pt x="134" y="39"/>
                    <a:pt x="134" y="39"/>
                  </a:cubicBezTo>
                  <a:lnTo>
                    <a:pt x="135" y="39"/>
                  </a:lnTo>
                  <a:close/>
                  <a:moveTo>
                    <a:pt x="79" y="21"/>
                  </a:moveTo>
                  <a:cubicBezTo>
                    <a:pt x="79" y="21"/>
                    <a:pt x="79" y="21"/>
                    <a:pt x="79" y="21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80" y="20"/>
                    <a:pt x="80" y="20"/>
                    <a:pt x="80" y="20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79" y="19"/>
                    <a:pt x="79" y="19"/>
                    <a:pt x="79" y="19"/>
                  </a:cubicBezTo>
                  <a:lnTo>
                    <a:pt x="79" y="21"/>
                  </a:lnTo>
                  <a:close/>
                  <a:moveTo>
                    <a:pt x="79" y="24"/>
                  </a:moveTo>
                  <a:cubicBezTo>
                    <a:pt x="79" y="24"/>
                    <a:pt x="79" y="24"/>
                    <a:pt x="79" y="24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80" y="22"/>
                    <a:pt x="80" y="22"/>
                    <a:pt x="80" y="22"/>
                  </a:cubicBezTo>
                  <a:cubicBezTo>
                    <a:pt x="80" y="22"/>
                    <a:pt x="80" y="22"/>
                    <a:pt x="80" y="22"/>
                  </a:cubicBezTo>
                  <a:cubicBezTo>
                    <a:pt x="81" y="22"/>
                    <a:pt x="81" y="22"/>
                    <a:pt x="81" y="22"/>
                  </a:cubicBezTo>
                  <a:cubicBezTo>
                    <a:pt x="81" y="21"/>
                    <a:pt x="81" y="21"/>
                    <a:pt x="81" y="21"/>
                  </a:cubicBezTo>
                  <a:cubicBezTo>
                    <a:pt x="79" y="22"/>
                    <a:pt x="79" y="22"/>
                    <a:pt x="79" y="22"/>
                  </a:cubicBezTo>
                  <a:lnTo>
                    <a:pt x="79" y="24"/>
                  </a:lnTo>
                  <a:close/>
                  <a:moveTo>
                    <a:pt x="139" y="41"/>
                  </a:moveTo>
                  <a:cubicBezTo>
                    <a:pt x="139" y="41"/>
                    <a:pt x="139" y="41"/>
                    <a:pt x="139" y="41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37" y="40"/>
                    <a:pt x="137" y="40"/>
                    <a:pt x="137" y="40"/>
                  </a:cubicBezTo>
                  <a:lnTo>
                    <a:pt x="139" y="41"/>
                  </a:lnTo>
                  <a:close/>
                  <a:moveTo>
                    <a:pt x="79" y="19"/>
                  </a:moveTo>
                  <a:cubicBezTo>
                    <a:pt x="79" y="19"/>
                    <a:pt x="79" y="19"/>
                    <a:pt x="79" y="19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0" y="17"/>
                    <a:pt x="80" y="17"/>
                    <a:pt x="80" y="17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79" y="16"/>
                    <a:pt x="79" y="16"/>
                    <a:pt x="79" y="16"/>
                  </a:cubicBezTo>
                  <a:lnTo>
                    <a:pt x="79" y="19"/>
                  </a:lnTo>
                  <a:close/>
                  <a:moveTo>
                    <a:pt x="144" y="42"/>
                  </a:moveTo>
                  <a:cubicBezTo>
                    <a:pt x="144" y="42"/>
                    <a:pt x="144" y="42"/>
                    <a:pt x="144" y="42"/>
                  </a:cubicBezTo>
                  <a:cubicBezTo>
                    <a:pt x="144" y="41"/>
                    <a:pt x="144" y="41"/>
                    <a:pt x="144" y="41"/>
                  </a:cubicBezTo>
                  <a:cubicBezTo>
                    <a:pt x="143" y="41"/>
                    <a:pt x="143" y="41"/>
                    <a:pt x="143" y="41"/>
                  </a:cubicBezTo>
                  <a:lnTo>
                    <a:pt x="144" y="42"/>
                  </a:lnTo>
                  <a:close/>
                  <a:moveTo>
                    <a:pt x="137" y="38"/>
                  </a:moveTo>
                  <a:cubicBezTo>
                    <a:pt x="137" y="38"/>
                    <a:pt x="137" y="38"/>
                    <a:pt x="137" y="38"/>
                  </a:cubicBezTo>
                  <a:cubicBezTo>
                    <a:pt x="140" y="38"/>
                    <a:pt x="140" y="38"/>
                    <a:pt x="140" y="38"/>
                  </a:cubicBezTo>
                  <a:cubicBezTo>
                    <a:pt x="137" y="36"/>
                    <a:pt x="137" y="36"/>
                    <a:pt x="137" y="36"/>
                  </a:cubicBezTo>
                  <a:lnTo>
                    <a:pt x="137" y="38"/>
                  </a:lnTo>
                  <a:close/>
                  <a:moveTo>
                    <a:pt x="107" y="19"/>
                  </a:moveTo>
                  <a:cubicBezTo>
                    <a:pt x="107" y="19"/>
                    <a:pt x="107" y="19"/>
                    <a:pt x="107" y="19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9"/>
                    <a:pt x="106" y="19"/>
                    <a:pt x="106" y="19"/>
                  </a:cubicBezTo>
                  <a:lnTo>
                    <a:pt x="107" y="19"/>
                  </a:lnTo>
                  <a:close/>
                  <a:moveTo>
                    <a:pt x="140" y="36"/>
                  </a:moveTo>
                  <a:cubicBezTo>
                    <a:pt x="140" y="36"/>
                    <a:pt x="140" y="36"/>
                    <a:pt x="140" y="36"/>
                  </a:cubicBezTo>
                  <a:cubicBezTo>
                    <a:pt x="144" y="40"/>
                    <a:pt x="144" y="40"/>
                    <a:pt x="144" y="40"/>
                  </a:cubicBezTo>
                  <a:cubicBezTo>
                    <a:pt x="144" y="35"/>
                    <a:pt x="144" y="35"/>
                    <a:pt x="144" y="35"/>
                  </a:cubicBezTo>
                  <a:lnTo>
                    <a:pt x="140" y="36"/>
                  </a:lnTo>
                  <a:close/>
                  <a:moveTo>
                    <a:pt x="107" y="22"/>
                  </a:moveTo>
                  <a:cubicBezTo>
                    <a:pt x="107" y="22"/>
                    <a:pt x="107" y="22"/>
                    <a:pt x="107" y="22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9" y="19"/>
                    <a:pt x="109" y="19"/>
                    <a:pt x="109" y="19"/>
                  </a:cubicBezTo>
                  <a:cubicBezTo>
                    <a:pt x="109" y="19"/>
                    <a:pt x="109" y="19"/>
                    <a:pt x="109" y="19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6" y="22"/>
                    <a:pt x="106" y="22"/>
                    <a:pt x="106" y="22"/>
                  </a:cubicBezTo>
                  <a:lnTo>
                    <a:pt x="107" y="22"/>
                  </a:lnTo>
                  <a:close/>
                  <a:moveTo>
                    <a:pt x="107" y="32"/>
                  </a:moveTo>
                  <a:cubicBezTo>
                    <a:pt x="107" y="32"/>
                    <a:pt x="107" y="32"/>
                    <a:pt x="107" y="32"/>
                  </a:cubicBezTo>
                  <a:cubicBezTo>
                    <a:pt x="107" y="30"/>
                    <a:pt x="107" y="30"/>
                    <a:pt x="107" y="30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9" y="29"/>
                    <a:pt x="109" y="29"/>
                    <a:pt x="109" y="29"/>
                  </a:cubicBezTo>
                  <a:cubicBezTo>
                    <a:pt x="109" y="29"/>
                    <a:pt x="109" y="29"/>
                    <a:pt x="109" y="29"/>
                  </a:cubicBezTo>
                  <a:cubicBezTo>
                    <a:pt x="106" y="29"/>
                    <a:pt x="106" y="29"/>
                    <a:pt x="106" y="29"/>
                  </a:cubicBezTo>
                  <a:cubicBezTo>
                    <a:pt x="106" y="32"/>
                    <a:pt x="106" y="32"/>
                    <a:pt x="106" y="32"/>
                  </a:cubicBezTo>
                  <a:lnTo>
                    <a:pt x="107" y="32"/>
                  </a:lnTo>
                  <a:close/>
                  <a:moveTo>
                    <a:pt x="107" y="29"/>
                  </a:moveTo>
                  <a:cubicBezTo>
                    <a:pt x="107" y="29"/>
                    <a:pt x="107" y="29"/>
                    <a:pt x="107" y="29"/>
                  </a:cubicBezTo>
                  <a:cubicBezTo>
                    <a:pt x="107" y="27"/>
                    <a:pt x="107" y="27"/>
                    <a:pt x="107" y="27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9"/>
                    <a:pt x="106" y="29"/>
                    <a:pt x="106" y="29"/>
                  </a:cubicBezTo>
                  <a:lnTo>
                    <a:pt x="107" y="29"/>
                  </a:lnTo>
                  <a:close/>
                  <a:moveTo>
                    <a:pt x="107" y="25"/>
                  </a:moveTo>
                  <a:cubicBezTo>
                    <a:pt x="107" y="25"/>
                    <a:pt x="107" y="25"/>
                    <a:pt x="107" y="25"/>
                  </a:cubicBezTo>
                  <a:cubicBezTo>
                    <a:pt x="107" y="24"/>
                    <a:pt x="107" y="24"/>
                    <a:pt x="107" y="24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6"/>
                    <a:pt x="106" y="26"/>
                    <a:pt x="106" y="26"/>
                  </a:cubicBezTo>
                  <a:lnTo>
                    <a:pt x="107" y="25"/>
                  </a:lnTo>
                  <a:close/>
                  <a:moveTo>
                    <a:pt x="100" y="29"/>
                  </a:moveTo>
                  <a:cubicBezTo>
                    <a:pt x="100" y="29"/>
                    <a:pt x="100" y="29"/>
                    <a:pt x="100" y="29"/>
                  </a:cubicBezTo>
                  <a:cubicBezTo>
                    <a:pt x="101" y="29"/>
                    <a:pt x="101" y="29"/>
                    <a:pt x="101" y="29"/>
                  </a:cubicBezTo>
                  <a:cubicBezTo>
                    <a:pt x="101" y="28"/>
                    <a:pt x="101" y="28"/>
                    <a:pt x="101" y="28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3" y="27"/>
                    <a:pt x="103" y="27"/>
                    <a:pt x="103" y="27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0" y="27"/>
                    <a:pt x="100" y="27"/>
                    <a:pt x="100" y="27"/>
                  </a:cubicBezTo>
                  <a:lnTo>
                    <a:pt x="100" y="29"/>
                  </a:lnTo>
                  <a:close/>
                  <a:moveTo>
                    <a:pt x="107" y="13"/>
                  </a:moveTo>
                  <a:cubicBezTo>
                    <a:pt x="107" y="13"/>
                    <a:pt x="107" y="13"/>
                    <a:pt x="107" y="13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7" y="10"/>
                    <a:pt x="107" y="10"/>
                    <a:pt x="107" y="10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6" y="10"/>
                    <a:pt x="106" y="10"/>
                    <a:pt x="106" y="10"/>
                  </a:cubicBezTo>
                  <a:cubicBezTo>
                    <a:pt x="106" y="13"/>
                    <a:pt x="106" y="13"/>
                    <a:pt x="106" y="13"/>
                  </a:cubicBezTo>
                  <a:lnTo>
                    <a:pt x="107" y="13"/>
                  </a:lnTo>
                  <a:close/>
                  <a:moveTo>
                    <a:pt x="107" y="7"/>
                  </a:moveTo>
                  <a:cubicBezTo>
                    <a:pt x="107" y="7"/>
                    <a:pt x="107" y="7"/>
                    <a:pt x="107" y="7"/>
                  </a:cubicBezTo>
                  <a:cubicBezTo>
                    <a:pt x="107" y="4"/>
                    <a:pt x="107" y="4"/>
                    <a:pt x="107" y="4"/>
                  </a:cubicBezTo>
                  <a:cubicBezTo>
                    <a:pt x="107" y="4"/>
                    <a:pt x="107" y="4"/>
                    <a:pt x="107" y="4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7"/>
                    <a:pt x="106" y="7"/>
                    <a:pt x="106" y="7"/>
                  </a:cubicBezTo>
                  <a:lnTo>
                    <a:pt x="107" y="7"/>
                  </a:lnTo>
                  <a:close/>
                  <a:moveTo>
                    <a:pt x="107" y="2"/>
                  </a:moveTo>
                  <a:cubicBezTo>
                    <a:pt x="107" y="2"/>
                    <a:pt x="107" y="2"/>
                    <a:pt x="107" y="2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7" y="4"/>
                    <a:pt x="107" y="4"/>
                    <a:pt x="107" y="4"/>
                  </a:cubicBezTo>
                  <a:lnTo>
                    <a:pt x="107" y="2"/>
                  </a:lnTo>
                  <a:close/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lnTo>
                    <a:pt x="75" y="10"/>
                  </a:lnTo>
                  <a:close/>
                  <a:moveTo>
                    <a:pt x="107" y="10"/>
                  </a:moveTo>
                  <a:cubicBezTo>
                    <a:pt x="107" y="10"/>
                    <a:pt x="107" y="10"/>
                    <a:pt x="107" y="10"/>
                  </a:cubicBezTo>
                  <a:cubicBezTo>
                    <a:pt x="107" y="8"/>
                    <a:pt x="107" y="8"/>
                    <a:pt x="107" y="8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6" y="10"/>
                    <a:pt x="106" y="10"/>
                    <a:pt x="106" y="10"/>
                  </a:cubicBezTo>
                  <a:lnTo>
                    <a:pt x="107" y="10"/>
                  </a:lnTo>
                  <a:close/>
                  <a:moveTo>
                    <a:pt x="107" y="16"/>
                  </a:moveTo>
                  <a:cubicBezTo>
                    <a:pt x="107" y="16"/>
                    <a:pt x="107" y="16"/>
                    <a:pt x="107" y="16"/>
                  </a:cubicBezTo>
                  <a:cubicBezTo>
                    <a:pt x="107" y="14"/>
                    <a:pt x="107" y="14"/>
                    <a:pt x="107" y="14"/>
                  </a:cubicBezTo>
                  <a:cubicBezTo>
                    <a:pt x="107" y="14"/>
                    <a:pt x="107" y="14"/>
                    <a:pt x="107" y="14"/>
                  </a:cubicBezTo>
                  <a:cubicBezTo>
                    <a:pt x="107" y="13"/>
                    <a:pt x="107" y="13"/>
                    <a:pt x="107" y="13"/>
                  </a:cubicBezTo>
                  <a:cubicBezTo>
                    <a:pt x="109" y="13"/>
                    <a:pt x="109" y="13"/>
                    <a:pt x="109" y="13"/>
                  </a:cubicBezTo>
                  <a:cubicBezTo>
                    <a:pt x="109" y="13"/>
                    <a:pt x="109" y="13"/>
                    <a:pt x="109" y="13"/>
                  </a:cubicBezTo>
                  <a:cubicBezTo>
                    <a:pt x="106" y="13"/>
                    <a:pt x="106" y="13"/>
                    <a:pt x="106" y="13"/>
                  </a:cubicBezTo>
                  <a:cubicBezTo>
                    <a:pt x="106" y="16"/>
                    <a:pt x="106" y="16"/>
                    <a:pt x="106" y="16"/>
                  </a:cubicBezTo>
                  <a:lnTo>
                    <a:pt x="107" y="16"/>
                  </a:lnTo>
                  <a:close/>
                  <a:moveTo>
                    <a:pt x="77" y="17"/>
                  </a:moveTo>
                  <a:cubicBezTo>
                    <a:pt x="77" y="17"/>
                    <a:pt x="77" y="17"/>
                    <a:pt x="77" y="17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7" y="14"/>
                    <a:pt x="77" y="14"/>
                    <a:pt x="77" y="14"/>
                  </a:cubicBezTo>
                  <a:lnTo>
                    <a:pt x="77" y="17"/>
                  </a:lnTo>
                  <a:close/>
                  <a:moveTo>
                    <a:pt x="78" y="25"/>
                  </a:moveTo>
                  <a:cubicBezTo>
                    <a:pt x="78" y="25"/>
                    <a:pt x="78" y="25"/>
                    <a:pt x="78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9" y="25"/>
                    <a:pt x="79" y="25"/>
                    <a:pt x="79" y="25"/>
                  </a:cubicBezTo>
                  <a:cubicBezTo>
                    <a:pt x="79" y="24"/>
                    <a:pt x="79" y="24"/>
                    <a:pt x="79" y="24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7"/>
                    <a:pt x="77" y="27"/>
                    <a:pt x="77" y="27"/>
                  </a:cubicBezTo>
                  <a:cubicBezTo>
                    <a:pt x="77" y="27"/>
                    <a:pt x="77" y="27"/>
                    <a:pt x="77" y="27"/>
                  </a:cubicBezTo>
                  <a:lnTo>
                    <a:pt x="78" y="25"/>
                  </a:lnTo>
                  <a:close/>
                  <a:moveTo>
                    <a:pt x="78" y="11"/>
                  </a:moveTo>
                  <a:cubicBezTo>
                    <a:pt x="78" y="11"/>
                    <a:pt x="78" y="11"/>
                    <a:pt x="78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8" y="10"/>
                    <a:pt x="78" y="10"/>
                    <a:pt x="78" y="10"/>
                  </a:cubicBezTo>
                  <a:lnTo>
                    <a:pt x="78" y="11"/>
                  </a:lnTo>
                  <a:close/>
                  <a:moveTo>
                    <a:pt x="28" y="40"/>
                  </a:moveTo>
                  <a:cubicBezTo>
                    <a:pt x="28" y="40"/>
                    <a:pt x="28" y="40"/>
                    <a:pt x="28" y="40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28" y="53"/>
                    <a:pt x="28" y="53"/>
                    <a:pt x="28" y="53"/>
                  </a:cubicBezTo>
                  <a:lnTo>
                    <a:pt x="28" y="40"/>
                  </a:lnTo>
                  <a:close/>
                  <a:moveTo>
                    <a:pt x="5" y="53"/>
                  </a:moveTo>
                  <a:cubicBezTo>
                    <a:pt x="5" y="53"/>
                    <a:pt x="5" y="53"/>
                    <a:pt x="5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5" y="53"/>
                    <a:pt x="5" y="53"/>
                    <a:pt x="5" y="53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5" y="52"/>
                    <a:pt x="5" y="52"/>
                    <a:pt x="5" y="52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5" y="52"/>
                    <a:pt x="5" y="52"/>
                    <a:pt x="5" y="52"/>
                  </a:cubicBezTo>
                  <a:close/>
                  <a:moveTo>
                    <a:pt x="5" y="51"/>
                  </a:moveTo>
                  <a:cubicBezTo>
                    <a:pt x="5" y="51"/>
                    <a:pt x="5" y="51"/>
                    <a:pt x="5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5" y="51"/>
                    <a:pt x="5" y="51"/>
                    <a:pt x="5" y="51"/>
                  </a:cubicBezTo>
                  <a:close/>
                  <a:moveTo>
                    <a:pt x="5" y="51"/>
                  </a:moveTo>
                  <a:cubicBezTo>
                    <a:pt x="5" y="51"/>
                    <a:pt x="5" y="51"/>
                    <a:pt x="5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5" y="51"/>
                    <a:pt x="5" y="51"/>
                    <a:pt x="5" y="51"/>
                  </a:cubicBezTo>
                  <a:close/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5" y="50"/>
                    <a:pt x="5" y="50"/>
                    <a:pt x="5" y="50"/>
                  </a:cubicBezTo>
                  <a:close/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5" y="50"/>
                    <a:pt x="5" y="50"/>
                    <a:pt x="5" y="50"/>
                  </a:cubicBez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5" y="49"/>
                    <a:pt x="5" y="49"/>
                    <a:pt x="5" y="49"/>
                  </a:cubicBez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5" y="49"/>
                    <a:pt x="5" y="49"/>
                    <a:pt x="5" y="49"/>
                  </a:cubicBezTo>
                  <a:close/>
                  <a:moveTo>
                    <a:pt x="5" y="48"/>
                  </a:moveTo>
                  <a:cubicBezTo>
                    <a:pt x="5" y="48"/>
                    <a:pt x="5" y="48"/>
                    <a:pt x="5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5" y="48"/>
                    <a:pt x="5" y="48"/>
                    <a:pt x="5" y="48"/>
                  </a:cubicBezTo>
                  <a:close/>
                  <a:moveTo>
                    <a:pt x="5" y="48"/>
                  </a:moveTo>
                  <a:cubicBezTo>
                    <a:pt x="5" y="48"/>
                    <a:pt x="5" y="48"/>
                    <a:pt x="5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5" y="47"/>
                    <a:pt x="5" y="47"/>
                    <a:pt x="5" y="47"/>
                  </a:cubicBezTo>
                  <a:lnTo>
                    <a:pt x="5" y="48"/>
                  </a:lnTo>
                  <a:close/>
                  <a:moveTo>
                    <a:pt x="5" y="47"/>
                  </a:moveTo>
                  <a:cubicBezTo>
                    <a:pt x="5" y="47"/>
                    <a:pt x="5" y="47"/>
                    <a:pt x="5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5" y="47"/>
                    <a:pt x="5" y="47"/>
                    <a:pt x="5" y="47"/>
                  </a:cubicBezTo>
                  <a:close/>
                  <a:moveTo>
                    <a:pt x="5" y="47"/>
                  </a:moveTo>
                  <a:cubicBezTo>
                    <a:pt x="5" y="47"/>
                    <a:pt x="5" y="47"/>
                    <a:pt x="5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5" y="46"/>
                    <a:pt x="5" y="46"/>
                    <a:pt x="5" y="46"/>
                  </a:cubicBezTo>
                  <a:lnTo>
                    <a:pt x="5" y="47"/>
                  </a:lnTo>
                  <a:close/>
                  <a:moveTo>
                    <a:pt x="5" y="46"/>
                  </a:moveTo>
                  <a:cubicBezTo>
                    <a:pt x="5" y="46"/>
                    <a:pt x="5" y="46"/>
                    <a:pt x="5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5" y="46"/>
                    <a:pt x="5" y="46"/>
                    <a:pt x="5" y="46"/>
                  </a:cubicBezTo>
                  <a:close/>
                  <a:moveTo>
                    <a:pt x="5" y="46"/>
                  </a:moveTo>
                  <a:cubicBezTo>
                    <a:pt x="5" y="46"/>
                    <a:pt x="5" y="46"/>
                    <a:pt x="5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5" y="45"/>
                    <a:pt x="5" y="45"/>
                    <a:pt x="5" y="45"/>
                  </a:cubicBezTo>
                  <a:lnTo>
                    <a:pt x="5" y="46"/>
                  </a:lnTo>
                  <a:close/>
                  <a:moveTo>
                    <a:pt x="5" y="45"/>
                  </a:moveTo>
                  <a:cubicBezTo>
                    <a:pt x="5" y="45"/>
                    <a:pt x="5" y="45"/>
                    <a:pt x="5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5" y="45"/>
                    <a:pt x="5" y="45"/>
                    <a:pt x="5" y="45"/>
                  </a:cubicBezTo>
                  <a:close/>
                  <a:moveTo>
                    <a:pt x="5" y="45"/>
                  </a:moveTo>
                  <a:cubicBezTo>
                    <a:pt x="5" y="45"/>
                    <a:pt x="5" y="45"/>
                    <a:pt x="5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5" y="44"/>
                    <a:pt x="5" y="44"/>
                    <a:pt x="5" y="44"/>
                  </a:cubicBezTo>
                  <a:lnTo>
                    <a:pt x="5" y="45"/>
                  </a:lnTo>
                  <a:close/>
                  <a:moveTo>
                    <a:pt x="5" y="44"/>
                  </a:moveTo>
                  <a:cubicBezTo>
                    <a:pt x="5" y="44"/>
                    <a:pt x="5" y="44"/>
                    <a:pt x="5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5" y="44"/>
                    <a:pt x="5" y="44"/>
                    <a:pt x="5" y="44"/>
                  </a:cubicBezTo>
                  <a:close/>
                  <a:moveTo>
                    <a:pt x="5" y="44"/>
                  </a:moveTo>
                  <a:cubicBezTo>
                    <a:pt x="5" y="44"/>
                    <a:pt x="5" y="44"/>
                    <a:pt x="5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5" y="43"/>
                    <a:pt x="5" y="43"/>
                    <a:pt x="5" y="43"/>
                  </a:cubicBezTo>
                  <a:lnTo>
                    <a:pt x="5" y="44"/>
                  </a:lnTo>
                  <a:close/>
                  <a:moveTo>
                    <a:pt x="5" y="43"/>
                  </a:moveTo>
                  <a:cubicBezTo>
                    <a:pt x="5" y="43"/>
                    <a:pt x="5" y="43"/>
                    <a:pt x="5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5" y="43"/>
                    <a:pt x="5" y="43"/>
                    <a:pt x="5" y="43"/>
                  </a:cubicBezTo>
                  <a:close/>
                  <a:moveTo>
                    <a:pt x="5" y="43"/>
                  </a:moveTo>
                  <a:cubicBezTo>
                    <a:pt x="5" y="43"/>
                    <a:pt x="5" y="43"/>
                    <a:pt x="5" y="43"/>
                  </a:cubicBezTo>
                  <a:cubicBezTo>
                    <a:pt x="3" y="43"/>
                    <a:pt x="3" y="43"/>
                    <a:pt x="3" y="43"/>
                  </a:cubicBezTo>
                  <a:cubicBezTo>
                    <a:pt x="5" y="42"/>
                    <a:pt x="5" y="42"/>
                    <a:pt x="5" y="42"/>
                  </a:cubicBezTo>
                  <a:lnTo>
                    <a:pt x="5" y="43"/>
                  </a:lnTo>
                  <a:close/>
                  <a:moveTo>
                    <a:pt x="6" y="50"/>
                  </a:moveTo>
                  <a:cubicBezTo>
                    <a:pt x="6" y="50"/>
                    <a:pt x="6" y="50"/>
                    <a:pt x="6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6" y="50"/>
                    <a:pt x="6" y="50"/>
                    <a:pt x="6" y="50"/>
                  </a:cubicBezTo>
                  <a:close/>
                  <a:moveTo>
                    <a:pt x="6" y="50"/>
                  </a:moveTo>
                  <a:cubicBezTo>
                    <a:pt x="6" y="50"/>
                    <a:pt x="6" y="50"/>
                    <a:pt x="6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6" y="44"/>
                    <a:pt x="6" y="44"/>
                    <a:pt x="6" y="44"/>
                  </a:cubicBezTo>
                  <a:lnTo>
                    <a:pt x="6" y="50"/>
                  </a:lnTo>
                  <a:close/>
                  <a:moveTo>
                    <a:pt x="6" y="44"/>
                  </a:moveTo>
                  <a:cubicBezTo>
                    <a:pt x="6" y="44"/>
                    <a:pt x="6" y="44"/>
                    <a:pt x="6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6" y="44"/>
                    <a:pt x="6" y="44"/>
                    <a:pt x="6" y="44"/>
                  </a:cubicBezTo>
                  <a:close/>
                  <a:moveTo>
                    <a:pt x="6" y="44"/>
                  </a:moveTo>
                  <a:cubicBezTo>
                    <a:pt x="6" y="44"/>
                    <a:pt x="6" y="44"/>
                    <a:pt x="6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6" y="42"/>
                    <a:pt x="6" y="42"/>
                    <a:pt x="6" y="42"/>
                  </a:cubicBezTo>
                  <a:lnTo>
                    <a:pt x="6" y="44"/>
                  </a:lnTo>
                  <a:close/>
                  <a:moveTo>
                    <a:pt x="6" y="42"/>
                  </a:moveTo>
                  <a:cubicBezTo>
                    <a:pt x="6" y="42"/>
                    <a:pt x="6" y="42"/>
                    <a:pt x="6" y="4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2"/>
                    <a:pt x="6" y="42"/>
                    <a:pt x="6" y="42"/>
                  </a:cubicBezTo>
                  <a:close/>
                  <a:moveTo>
                    <a:pt x="7" y="5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7" y="50"/>
                    <a:pt x="7" y="50"/>
                    <a:pt x="7" y="50"/>
                  </a:cubicBezTo>
                  <a:close/>
                  <a:moveTo>
                    <a:pt x="7" y="5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7" y="44"/>
                    <a:pt x="7" y="44"/>
                    <a:pt x="7" y="44"/>
                  </a:cubicBezTo>
                  <a:lnTo>
                    <a:pt x="7" y="50"/>
                  </a:lnTo>
                  <a:close/>
                  <a:moveTo>
                    <a:pt x="7" y="44"/>
                  </a:moveTo>
                  <a:cubicBezTo>
                    <a:pt x="7" y="44"/>
                    <a:pt x="7" y="44"/>
                    <a:pt x="7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7" y="44"/>
                    <a:pt x="7" y="44"/>
                    <a:pt x="7" y="44"/>
                  </a:cubicBezTo>
                  <a:close/>
                  <a:moveTo>
                    <a:pt x="7" y="44"/>
                  </a:moveTo>
                  <a:cubicBezTo>
                    <a:pt x="7" y="44"/>
                    <a:pt x="7" y="44"/>
                    <a:pt x="7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7" y="42"/>
                    <a:pt x="7" y="42"/>
                    <a:pt x="7" y="42"/>
                  </a:cubicBezTo>
                  <a:lnTo>
                    <a:pt x="7" y="44"/>
                  </a:lnTo>
                  <a:close/>
                  <a:moveTo>
                    <a:pt x="7" y="42"/>
                  </a:moveTo>
                  <a:cubicBezTo>
                    <a:pt x="7" y="42"/>
                    <a:pt x="7" y="42"/>
                    <a:pt x="7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7" y="42"/>
                    <a:pt x="7" y="42"/>
                    <a:pt x="7" y="42"/>
                  </a:cubicBezTo>
                  <a:close/>
                  <a:moveTo>
                    <a:pt x="8" y="50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0"/>
                    <a:pt x="8" y="50"/>
                    <a:pt x="8" y="50"/>
                  </a:cubicBezTo>
                  <a:close/>
                  <a:moveTo>
                    <a:pt x="8" y="50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8" y="44"/>
                    <a:pt x="8" y="44"/>
                    <a:pt x="8" y="44"/>
                  </a:cubicBezTo>
                  <a:lnTo>
                    <a:pt x="8" y="50"/>
                  </a:lnTo>
                  <a:close/>
                  <a:moveTo>
                    <a:pt x="8" y="44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8" y="44"/>
                    <a:pt x="8" y="44"/>
                    <a:pt x="8" y="44"/>
                  </a:cubicBezTo>
                  <a:close/>
                  <a:moveTo>
                    <a:pt x="8" y="44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8" y="42"/>
                    <a:pt x="8" y="42"/>
                    <a:pt x="8" y="42"/>
                  </a:cubicBezTo>
                  <a:lnTo>
                    <a:pt x="8" y="44"/>
                  </a:lnTo>
                  <a:close/>
                  <a:moveTo>
                    <a:pt x="8" y="42"/>
                  </a:moveTo>
                  <a:cubicBezTo>
                    <a:pt x="8" y="42"/>
                    <a:pt x="8" y="42"/>
                    <a:pt x="8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8" y="42"/>
                    <a:pt x="8" y="42"/>
                    <a:pt x="8" y="42"/>
                  </a:cubicBezTo>
                  <a:close/>
                  <a:moveTo>
                    <a:pt x="9" y="50"/>
                  </a:moveTo>
                  <a:cubicBezTo>
                    <a:pt x="9" y="50"/>
                    <a:pt x="9" y="50"/>
                    <a:pt x="9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9" y="50"/>
                    <a:pt x="9" y="50"/>
                    <a:pt x="9" y="50"/>
                  </a:cubicBezTo>
                  <a:close/>
                  <a:moveTo>
                    <a:pt x="9" y="50"/>
                  </a:moveTo>
                  <a:cubicBezTo>
                    <a:pt x="9" y="50"/>
                    <a:pt x="9" y="50"/>
                    <a:pt x="9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9" y="44"/>
                    <a:pt x="9" y="44"/>
                    <a:pt x="9" y="44"/>
                  </a:cubicBezTo>
                  <a:lnTo>
                    <a:pt x="9" y="50"/>
                  </a:lnTo>
                  <a:close/>
                  <a:moveTo>
                    <a:pt x="9" y="44"/>
                  </a:moveTo>
                  <a:cubicBezTo>
                    <a:pt x="9" y="44"/>
                    <a:pt x="9" y="44"/>
                    <a:pt x="9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9" y="44"/>
                    <a:pt x="9" y="44"/>
                    <a:pt x="9" y="44"/>
                  </a:cubicBezTo>
                  <a:close/>
                  <a:moveTo>
                    <a:pt x="9" y="44"/>
                  </a:moveTo>
                  <a:cubicBezTo>
                    <a:pt x="9" y="44"/>
                    <a:pt x="9" y="44"/>
                    <a:pt x="9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9" y="42"/>
                    <a:pt x="9" y="42"/>
                    <a:pt x="9" y="42"/>
                  </a:cubicBezTo>
                  <a:lnTo>
                    <a:pt x="9" y="44"/>
                  </a:lnTo>
                  <a:close/>
                  <a:moveTo>
                    <a:pt x="9" y="42"/>
                  </a:moveTo>
                  <a:cubicBezTo>
                    <a:pt x="9" y="42"/>
                    <a:pt x="9" y="42"/>
                    <a:pt x="9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9" y="42"/>
                    <a:pt x="9" y="42"/>
                    <a:pt x="9" y="42"/>
                  </a:cubicBezTo>
                  <a:close/>
                  <a:moveTo>
                    <a:pt x="10" y="50"/>
                  </a:moveTo>
                  <a:cubicBezTo>
                    <a:pt x="10" y="50"/>
                    <a:pt x="10" y="50"/>
                    <a:pt x="10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0" y="50"/>
                    <a:pt x="10" y="50"/>
                    <a:pt x="10" y="50"/>
                  </a:cubicBezTo>
                  <a:close/>
                  <a:moveTo>
                    <a:pt x="10" y="50"/>
                  </a:moveTo>
                  <a:cubicBezTo>
                    <a:pt x="10" y="50"/>
                    <a:pt x="10" y="50"/>
                    <a:pt x="10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0" y="44"/>
                    <a:pt x="10" y="44"/>
                    <a:pt x="10" y="44"/>
                  </a:cubicBezTo>
                  <a:lnTo>
                    <a:pt x="10" y="50"/>
                  </a:lnTo>
                  <a:close/>
                  <a:moveTo>
                    <a:pt x="10" y="44"/>
                  </a:moveTo>
                  <a:cubicBezTo>
                    <a:pt x="10" y="44"/>
                    <a:pt x="10" y="44"/>
                    <a:pt x="10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0" y="44"/>
                    <a:pt x="10" y="44"/>
                    <a:pt x="10" y="44"/>
                  </a:cubicBezTo>
                  <a:close/>
                  <a:moveTo>
                    <a:pt x="10" y="44"/>
                  </a:moveTo>
                  <a:cubicBezTo>
                    <a:pt x="10" y="44"/>
                    <a:pt x="10" y="44"/>
                    <a:pt x="10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0" y="42"/>
                    <a:pt x="10" y="42"/>
                    <a:pt x="10" y="42"/>
                  </a:cubicBezTo>
                  <a:lnTo>
                    <a:pt x="10" y="44"/>
                  </a:ln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1" y="50"/>
                    <a:pt x="11" y="50"/>
                    <a:pt x="11" y="50"/>
                  </a:cubicBez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1" y="44"/>
                    <a:pt x="11" y="44"/>
                    <a:pt x="11" y="44"/>
                  </a:cubicBezTo>
                  <a:lnTo>
                    <a:pt x="11" y="50"/>
                  </a:lnTo>
                  <a:close/>
                  <a:moveTo>
                    <a:pt x="11" y="44"/>
                  </a:moveTo>
                  <a:cubicBezTo>
                    <a:pt x="11" y="44"/>
                    <a:pt x="11" y="44"/>
                    <a:pt x="11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1" y="44"/>
                    <a:pt x="11" y="44"/>
                    <a:pt x="11" y="44"/>
                  </a:cubicBezTo>
                  <a:close/>
                  <a:moveTo>
                    <a:pt x="11" y="43"/>
                  </a:moveTo>
                  <a:cubicBezTo>
                    <a:pt x="11" y="43"/>
                    <a:pt x="11" y="43"/>
                    <a:pt x="11" y="43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1" y="42"/>
                    <a:pt x="11" y="42"/>
                    <a:pt x="11" y="42"/>
                  </a:cubicBezTo>
                  <a:lnTo>
                    <a:pt x="11" y="43"/>
                  </a:lnTo>
                  <a:close/>
                  <a:moveTo>
                    <a:pt x="12" y="50"/>
                  </a:moveTo>
                  <a:cubicBezTo>
                    <a:pt x="12" y="50"/>
                    <a:pt x="12" y="50"/>
                    <a:pt x="12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2" y="50"/>
                    <a:pt x="12" y="50"/>
                    <a:pt x="12" y="50"/>
                  </a:cubicBezTo>
                  <a:close/>
                  <a:moveTo>
                    <a:pt x="12" y="50"/>
                  </a:moveTo>
                  <a:cubicBezTo>
                    <a:pt x="12" y="50"/>
                    <a:pt x="12" y="50"/>
                    <a:pt x="12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2" y="44"/>
                    <a:pt x="12" y="44"/>
                    <a:pt x="12" y="44"/>
                  </a:cubicBezTo>
                  <a:lnTo>
                    <a:pt x="12" y="50"/>
                  </a:lnTo>
                  <a:close/>
                  <a:moveTo>
                    <a:pt x="12" y="44"/>
                  </a:moveTo>
                  <a:cubicBezTo>
                    <a:pt x="12" y="44"/>
                    <a:pt x="12" y="44"/>
                    <a:pt x="12" y="44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2" y="43"/>
                    <a:pt x="12" y="43"/>
                    <a:pt x="12" y="43"/>
                  </a:cubicBezTo>
                  <a:lnTo>
                    <a:pt x="12" y="44"/>
                  </a:lnTo>
                  <a:close/>
                  <a:moveTo>
                    <a:pt x="12" y="43"/>
                  </a:moveTo>
                  <a:cubicBezTo>
                    <a:pt x="12" y="43"/>
                    <a:pt x="12" y="43"/>
                    <a:pt x="12" y="43"/>
                  </a:cubicBezTo>
                  <a:cubicBezTo>
                    <a:pt x="11" y="43"/>
                    <a:pt x="11" y="43"/>
                    <a:pt x="11" y="43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2" y="42"/>
                    <a:pt x="12" y="42"/>
                    <a:pt x="12" y="42"/>
                  </a:cubicBezTo>
                  <a:lnTo>
                    <a:pt x="12" y="43"/>
                  </a:ln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3" y="50"/>
                    <a:pt x="13" y="50"/>
                    <a:pt x="13" y="50"/>
                  </a:cubicBez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3" y="44"/>
                    <a:pt x="13" y="44"/>
                    <a:pt x="13" y="44"/>
                  </a:cubicBezTo>
                  <a:lnTo>
                    <a:pt x="13" y="50"/>
                  </a:lnTo>
                  <a:close/>
                  <a:moveTo>
                    <a:pt x="13" y="44"/>
                  </a:moveTo>
                  <a:cubicBezTo>
                    <a:pt x="13" y="44"/>
                    <a:pt x="13" y="44"/>
                    <a:pt x="13" y="44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3" y="43"/>
                    <a:pt x="13" y="43"/>
                    <a:pt x="13" y="43"/>
                  </a:cubicBezTo>
                  <a:lnTo>
                    <a:pt x="13" y="44"/>
                  </a:lnTo>
                  <a:close/>
                  <a:moveTo>
                    <a:pt x="13" y="43"/>
                  </a:moveTo>
                  <a:cubicBezTo>
                    <a:pt x="13" y="43"/>
                    <a:pt x="13" y="43"/>
                    <a:pt x="13" y="43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3" y="42"/>
                    <a:pt x="13" y="42"/>
                    <a:pt x="13" y="42"/>
                  </a:cubicBezTo>
                  <a:lnTo>
                    <a:pt x="13" y="43"/>
                  </a:ln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4"/>
                    <a:pt x="13" y="44"/>
                    <a:pt x="13" y="44"/>
                  </a:cubicBezTo>
                  <a:lnTo>
                    <a:pt x="13" y="50"/>
                  </a:lnTo>
                  <a:close/>
                  <a:moveTo>
                    <a:pt x="13" y="44"/>
                  </a:moveTo>
                  <a:cubicBezTo>
                    <a:pt x="13" y="44"/>
                    <a:pt x="13" y="44"/>
                    <a:pt x="13" y="44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3"/>
                    <a:pt x="13" y="43"/>
                    <a:pt x="13" y="43"/>
                  </a:cubicBezTo>
                  <a:lnTo>
                    <a:pt x="13" y="44"/>
                  </a:lnTo>
                  <a:close/>
                  <a:moveTo>
                    <a:pt x="13" y="43"/>
                  </a:moveTo>
                  <a:cubicBezTo>
                    <a:pt x="13" y="43"/>
                    <a:pt x="13" y="43"/>
                    <a:pt x="13" y="43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2"/>
                    <a:pt x="13" y="42"/>
                    <a:pt x="13" y="42"/>
                  </a:cubicBezTo>
                  <a:lnTo>
                    <a:pt x="13" y="43"/>
                  </a:lnTo>
                  <a:close/>
                  <a:moveTo>
                    <a:pt x="13" y="42"/>
                  </a:moveTo>
                  <a:cubicBezTo>
                    <a:pt x="13" y="42"/>
                    <a:pt x="13" y="42"/>
                    <a:pt x="13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3" y="42"/>
                    <a:pt x="13" y="42"/>
                    <a:pt x="13" y="42"/>
                  </a:cubicBezTo>
                  <a:close/>
                  <a:moveTo>
                    <a:pt x="13" y="42"/>
                  </a:moveTo>
                  <a:cubicBezTo>
                    <a:pt x="13" y="42"/>
                    <a:pt x="13" y="42"/>
                    <a:pt x="13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13" y="41"/>
                    <a:pt x="13" y="41"/>
                    <a:pt x="13" y="41"/>
                  </a:cubicBezTo>
                  <a:lnTo>
                    <a:pt x="13" y="42"/>
                  </a:lnTo>
                  <a:close/>
                  <a:moveTo>
                    <a:pt x="13" y="53"/>
                  </a:moveTo>
                  <a:cubicBezTo>
                    <a:pt x="13" y="53"/>
                    <a:pt x="13" y="53"/>
                    <a:pt x="13" y="53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1" y="40"/>
                    <a:pt x="1" y="40"/>
                    <a:pt x="1" y="40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5" y="53"/>
                    <a:pt x="15" y="53"/>
                    <a:pt x="15" y="53"/>
                  </a:cubicBezTo>
                  <a:lnTo>
                    <a:pt x="13" y="53"/>
                  </a:lnTo>
                  <a:close/>
                  <a:moveTo>
                    <a:pt x="77" y="22"/>
                  </a:moveTo>
                  <a:cubicBezTo>
                    <a:pt x="77" y="22"/>
                    <a:pt x="77" y="22"/>
                    <a:pt x="77" y="22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20"/>
                    <a:pt x="78" y="20"/>
                    <a:pt x="78" y="20"/>
                  </a:cubicBezTo>
                  <a:cubicBezTo>
                    <a:pt x="78" y="20"/>
                    <a:pt x="78" y="20"/>
                    <a:pt x="78" y="20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9" y="19"/>
                    <a:pt x="79" y="19"/>
                    <a:pt x="79" y="19"/>
                  </a:cubicBezTo>
                  <a:cubicBezTo>
                    <a:pt x="79" y="19"/>
                    <a:pt x="79" y="19"/>
                    <a:pt x="79" y="19"/>
                  </a:cubicBezTo>
                  <a:cubicBezTo>
                    <a:pt x="77" y="19"/>
                    <a:pt x="77" y="19"/>
                    <a:pt x="77" y="19"/>
                  </a:cubicBezTo>
                  <a:lnTo>
                    <a:pt x="77" y="22"/>
                  </a:lnTo>
                  <a:close/>
                  <a:moveTo>
                    <a:pt x="77" y="19"/>
                  </a:moveTo>
                  <a:cubicBezTo>
                    <a:pt x="77" y="19"/>
                    <a:pt x="77" y="19"/>
                    <a:pt x="77" y="19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8" y="18"/>
                    <a:pt x="78" y="18"/>
                    <a:pt x="78" y="18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9" y="17"/>
                    <a:pt x="79" y="17"/>
                    <a:pt x="79" y="17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77" y="17"/>
                    <a:pt x="77" y="17"/>
                    <a:pt x="77" y="17"/>
                  </a:cubicBezTo>
                  <a:lnTo>
                    <a:pt x="77" y="19"/>
                  </a:lnTo>
                  <a:close/>
                  <a:moveTo>
                    <a:pt x="77" y="35"/>
                  </a:moveTo>
                  <a:cubicBezTo>
                    <a:pt x="77" y="35"/>
                    <a:pt x="77" y="35"/>
                    <a:pt x="77" y="35"/>
                  </a:cubicBezTo>
                  <a:cubicBezTo>
                    <a:pt x="78" y="35"/>
                    <a:pt x="78" y="35"/>
                    <a:pt x="78" y="35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9" y="33"/>
                    <a:pt x="79" y="33"/>
                    <a:pt x="79" y="33"/>
                  </a:cubicBezTo>
                  <a:cubicBezTo>
                    <a:pt x="79" y="32"/>
                    <a:pt x="79" y="32"/>
                    <a:pt x="79" y="32"/>
                  </a:cubicBezTo>
                  <a:cubicBezTo>
                    <a:pt x="77" y="33"/>
                    <a:pt x="77" y="33"/>
                    <a:pt x="77" y="33"/>
                  </a:cubicBezTo>
                  <a:lnTo>
                    <a:pt x="77" y="35"/>
                  </a:lnTo>
                  <a:close/>
                  <a:moveTo>
                    <a:pt x="77" y="32"/>
                  </a:moveTo>
                  <a:cubicBezTo>
                    <a:pt x="77" y="32"/>
                    <a:pt x="77" y="32"/>
                    <a:pt x="77" y="32"/>
                  </a:cubicBezTo>
                  <a:cubicBezTo>
                    <a:pt x="78" y="32"/>
                    <a:pt x="78" y="32"/>
                    <a:pt x="78" y="32"/>
                  </a:cubicBezTo>
                  <a:cubicBezTo>
                    <a:pt x="78" y="31"/>
                    <a:pt x="78" y="31"/>
                    <a:pt x="78" y="31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77" y="30"/>
                    <a:pt x="77" y="30"/>
                    <a:pt x="77" y="30"/>
                  </a:cubicBezTo>
                  <a:lnTo>
                    <a:pt x="77" y="32"/>
                  </a:lnTo>
                  <a:close/>
                  <a:moveTo>
                    <a:pt x="77" y="24"/>
                  </a:moveTo>
                  <a:cubicBezTo>
                    <a:pt x="77" y="24"/>
                    <a:pt x="77" y="24"/>
                    <a:pt x="77" y="24"/>
                  </a:cubicBezTo>
                  <a:cubicBezTo>
                    <a:pt x="78" y="24"/>
                    <a:pt x="78" y="24"/>
                    <a:pt x="78" y="24"/>
                  </a:cubicBezTo>
                  <a:cubicBezTo>
                    <a:pt x="78" y="23"/>
                    <a:pt x="78" y="23"/>
                    <a:pt x="78" y="23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77" y="22"/>
                    <a:pt x="77" y="22"/>
                    <a:pt x="77" y="22"/>
                  </a:cubicBezTo>
                  <a:lnTo>
                    <a:pt x="77" y="24"/>
                  </a:lnTo>
                  <a:close/>
                  <a:moveTo>
                    <a:pt x="77" y="30"/>
                  </a:moveTo>
                  <a:cubicBezTo>
                    <a:pt x="77" y="30"/>
                    <a:pt x="77" y="30"/>
                    <a:pt x="77" y="30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7"/>
                    <a:pt x="78" y="27"/>
                    <a:pt x="78" y="27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77" y="27"/>
                    <a:pt x="77" y="27"/>
                    <a:pt x="77" y="27"/>
                  </a:cubicBezTo>
                  <a:lnTo>
                    <a:pt x="77" y="30"/>
                  </a:lnTo>
                  <a:close/>
                  <a:moveTo>
                    <a:pt x="47" y="42"/>
                  </a:moveTo>
                  <a:cubicBezTo>
                    <a:pt x="47" y="42"/>
                    <a:pt x="47" y="42"/>
                    <a:pt x="4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47" y="42"/>
                    <a:pt x="47" y="42"/>
                    <a:pt x="47" y="42"/>
                  </a:cubicBezTo>
                  <a:close/>
                  <a:moveTo>
                    <a:pt x="79" y="43"/>
                  </a:moveTo>
                  <a:cubicBezTo>
                    <a:pt x="79" y="43"/>
                    <a:pt x="79" y="43"/>
                    <a:pt x="79" y="43"/>
                  </a:cubicBezTo>
                  <a:cubicBezTo>
                    <a:pt x="83" y="43"/>
                    <a:pt x="83" y="43"/>
                    <a:pt x="83" y="43"/>
                  </a:cubicBezTo>
                  <a:cubicBezTo>
                    <a:pt x="83" y="42"/>
                    <a:pt x="83" y="42"/>
                    <a:pt x="83" y="42"/>
                  </a:cubicBezTo>
                  <a:cubicBezTo>
                    <a:pt x="79" y="42"/>
                    <a:pt x="79" y="42"/>
                    <a:pt x="79" y="42"/>
                  </a:cubicBezTo>
                  <a:lnTo>
                    <a:pt x="79" y="43"/>
                  </a:lnTo>
                  <a:close/>
                  <a:moveTo>
                    <a:pt x="79" y="39"/>
                  </a:moveTo>
                  <a:cubicBezTo>
                    <a:pt x="79" y="39"/>
                    <a:pt x="79" y="39"/>
                    <a:pt x="79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8"/>
                    <a:pt x="83" y="38"/>
                    <a:pt x="83" y="38"/>
                  </a:cubicBezTo>
                  <a:cubicBezTo>
                    <a:pt x="79" y="38"/>
                    <a:pt x="79" y="38"/>
                    <a:pt x="79" y="38"/>
                  </a:cubicBezTo>
                  <a:lnTo>
                    <a:pt x="79" y="39"/>
                  </a:lnTo>
                  <a:close/>
                  <a:moveTo>
                    <a:pt x="71" y="43"/>
                  </a:moveTo>
                  <a:cubicBezTo>
                    <a:pt x="71" y="43"/>
                    <a:pt x="71" y="43"/>
                    <a:pt x="71" y="43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1" y="42"/>
                    <a:pt x="71" y="42"/>
                    <a:pt x="71" y="42"/>
                  </a:cubicBezTo>
                  <a:lnTo>
                    <a:pt x="71" y="43"/>
                  </a:lnTo>
                  <a:close/>
                  <a:moveTo>
                    <a:pt x="83" y="37"/>
                  </a:moveTo>
                  <a:cubicBezTo>
                    <a:pt x="83" y="37"/>
                    <a:pt x="83" y="37"/>
                    <a:pt x="83" y="37"/>
                  </a:cubicBezTo>
                  <a:cubicBezTo>
                    <a:pt x="88" y="37"/>
                    <a:pt x="88" y="37"/>
                    <a:pt x="88" y="37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3" y="37"/>
                    <a:pt x="83" y="37"/>
                    <a:pt x="83" y="37"/>
                  </a:cubicBezTo>
                  <a:close/>
                  <a:moveTo>
                    <a:pt x="83" y="43"/>
                  </a:moveTo>
                  <a:cubicBezTo>
                    <a:pt x="83" y="43"/>
                    <a:pt x="83" y="43"/>
                    <a:pt x="83" y="43"/>
                  </a:cubicBezTo>
                  <a:cubicBezTo>
                    <a:pt x="88" y="43"/>
                    <a:pt x="88" y="43"/>
                    <a:pt x="88" y="43"/>
                  </a:cubicBezTo>
                  <a:cubicBezTo>
                    <a:pt x="88" y="43"/>
                    <a:pt x="88" y="43"/>
                    <a:pt x="88" y="43"/>
                  </a:cubicBezTo>
                  <a:cubicBezTo>
                    <a:pt x="83" y="43"/>
                    <a:pt x="83" y="43"/>
                    <a:pt x="83" y="43"/>
                  </a:cubicBezTo>
                  <a:close/>
                  <a:moveTo>
                    <a:pt x="79" y="40"/>
                  </a:moveTo>
                  <a:cubicBezTo>
                    <a:pt x="79" y="40"/>
                    <a:pt x="79" y="40"/>
                    <a:pt x="79" y="40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79" y="39"/>
                    <a:pt x="79" y="39"/>
                    <a:pt x="79" y="39"/>
                  </a:cubicBezTo>
                  <a:lnTo>
                    <a:pt x="79" y="40"/>
                  </a:lnTo>
                  <a:close/>
                  <a:moveTo>
                    <a:pt x="79" y="41"/>
                  </a:moveTo>
                  <a:cubicBezTo>
                    <a:pt x="79" y="41"/>
                    <a:pt x="79" y="41"/>
                    <a:pt x="79" y="41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79" y="40"/>
                    <a:pt x="79" y="40"/>
                    <a:pt x="79" y="40"/>
                  </a:cubicBezTo>
                  <a:lnTo>
                    <a:pt x="79" y="41"/>
                  </a:lnTo>
                  <a:close/>
                  <a:moveTo>
                    <a:pt x="79" y="41"/>
                  </a:moveTo>
                  <a:cubicBezTo>
                    <a:pt x="79" y="41"/>
                    <a:pt x="79" y="41"/>
                    <a:pt x="79" y="41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79" y="41"/>
                    <a:pt x="79" y="41"/>
                    <a:pt x="79" y="41"/>
                  </a:cubicBezTo>
                  <a:close/>
                  <a:moveTo>
                    <a:pt x="79" y="42"/>
                  </a:moveTo>
                  <a:cubicBezTo>
                    <a:pt x="79" y="42"/>
                    <a:pt x="79" y="42"/>
                    <a:pt x="79" y="42"/>
                  </a:cubicBezTo>
                  <a:cubicBezTo>
                    <a:pt x="83" y="42"/>
                    <a:pt x="83" y="42"/>
                    <a:pt x="83" y="42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79" y="42"/>
                    <a:pt x="79" y="42"/>
                    <a:pt x="79" y="42"/>
                  </a:cubicBezTo>
                  <a:close/>
                  <a:moveTo>
                    <a:pt x="83" y="42"/>
                  </a:moveTo>
                  <a:cubicBezTo>
                    <a:pt x="83" y="42"/>
                    <a:pt x="83" y="42"/>
                    <a:pt x="83" y="42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3" y="41"/>
                    <a:pt x="83" y="41"/>
                    <a:pt x="83" y="41"/>
                  </a:cubicBezTo>
                  <a:lnTo>
                    <a:pt x="83" y="42"/>
                  </a:lnTo>
                  <a:close/>
                  <a:moveTo>
                    <a:pt x="88" y="36"/>
                  </a:moveTo>
                  <a:cubicBezTo>
                    <a:pt x="88" y="36"/>
                    <a:pt x="88" y="36"/>
                    <a:pt x="88" y="36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88" y="36"/>
                    <a:pt x="88" y="36"/>
                    <a:pt x="88" y="36"/>
                  </a:cubicBezTo>
                  <a:close/>
                  <a:moveTo>
                    <a:pt x="83" y="41"/>
                  </a:moveTo>
                  <a:cubicBezTo>
                    <a:pt x="83" y="41"/>
                    <a:pt x="83" y="41"/>
                    <a:pt x="83" y="41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3" y="40"/>
                    <a:pt x="83" y="40"/>
                    <a:pt x="83" y="40"/>
                  </a:cubicBezTo>
                  <a:lnTo>
                    <a:pt x="83" y="41"/>
                  </a:lnTo>
                  <a:close/>
                  <a:moveTo>
                    <a:pt x="83" y="42"/>
                  </a:moveTo>
                  <a:cubicBezTo>
                    <a:pt x="83" y="42"/>
                    <a:pt x="83" y="42"/>
                    <a:pt x="83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3" y="42"/>
                    <a:pt x="83" y="42"/>
                    <a:pt x="83" y="42"/>
                  </a:cubicBezTo>
                  <a:close/>
                  <a:moveTo>
                    <a:pt x="83" y="38"/>
                  </a:moveTo>
                  <a:cubicBezTo>
                    <a:pt x="83" y="38"/>
                    <a:pt x="83" y="38"/>
                    <a:pt x="83" y="38"/>
                  </a:cubicBezTo>
                  <a:cubicBezTo>
                    <a:pt x="88" y="38"/>
                    <a:pt x="88" y="38"/>
                    <a:pt x="88" y="38"/>
                  </a:cubicBezTo>
                  <a:cubicBezTo>
                    <a:pt x="88" y="37"/>
                    <a:pt x="88" y="37"/>
                    <a:pt x="88" y="37"/>
                  </a:cubicBezTo>
                  <a:cubicBezTo>
                    <a:pt x="83" y="38"/>
                    <a:pt x="83" y="38"/>
                    <a:pt x="83" y="38"/>
                  </a:cubicBezTo>
                  <a:close/>
                  <a:moveTo>
                    <a:pt x="83" y="40"/>
                  </a:moveTo>
                  <a:cubicBezTo>
                    <a:pt x="83" y="40"/>
                    <a:pt x="83" y="40"/>
                    <a:pt x="83" y="40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3" y="40"/>
                    <a:pt x="83" y="40"/>
                    <a:pt x="83" y="40"/>
                  </a:cubicBezTo>
                  <a:close/>
                  <a:moveTo>
                    <a:pt x="83" y="39"/>
                  </a:moveTo>
                  <a:cubicBezTo>
                    <a:pt x="83" y="39"/>
                    <a:pt x="83" y="39"/>
                    <a:pt x="83" y="39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8" y="38"/>
                    <a:pt x="88" y="38"/>
                    <a:pt x="88" y="38"/>
                  </a:cubicBezTo>
                  <a:cubicBezTo>
                    <a:pt x="83" y="39"/>
                    <a:pt x="83" y="39"/>
                    <a:pt x="83" y="39"/>
                  </a:cubicBezTo>
                  <a:close/>
                  <a:moveTo>
                    <a:pt x="79" y="45"/>
                  </a:moveTo>
                  <a:cubicBezTo>
                    <a:pt x="79" y="45"/>
                    <a:pt x="79" y="45"/>
                    <a:pt x="79" y="45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79" y="44"/>
                    <a:pt x="79" y="44"/>
                    <a:pt x="79" y="44"/>
                  </a:cubicBezTo>
                  <a:lnTo>
                    <a:pt x="79" y="45"/>
                  </a:lnTo>
                  <a:close/>
                  <a:moveTo>
                    <a:pt x="75" y="38"/>
                  </a:moveTo>
                  <a:cubicBezTo>
                    <a:pt x="75" y="38"/>
                    <a:pt x="75" y="38"/>
                    <a:pt x="75" y="38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75" y="38"/>
                    <a:pt x="75" y="38"/>
                    <a:pt x="75" y="38"/>
                  </a:cubicBezTo>
                  <a:close/>
                  <a:moveTo>
                    <a:pt x="79" y="37"/>
                  </a:moveTo>
                  <a:cubicBezTo>
                    <a:pt x="79" y="37"/>
                    <a:pt x="79" y="37"/>
                    <a:pt x="79" y="37"/>
                  </a:cubicBezTo>
                  <a:cubicBezTo>
                    <a:pt x="75" y="37"/>
                    <a:pt x="75" y="37"/>
                    <a:pt x="75" y="37"/>
                  </a:cubicBezTo>
                  <a:cubicBezTo>
                    <a:pt x="75" y="37"/>
                    <a:pt x="75" y="37"/>
                    <a:pt x="75" y="37"/>
                  </a:cubicBezTo>
                  <a:cubicBezTo>
                    <a:pt x="79" y="37"/>
                    <a:pt x="79" y="37"/>
                    <a:pt x="79" y="37"/>
                  </a:cubicBezTo>
                  <a:close/>
                  <a:moveTo>
                    <a:pt x="75" y="39"/>
                  </a:moveTo>
                  <a:cubicBezTo>
                    <a:pt x="75" y="39"/>
                    <a:pt x="75" y="39"/>
                    <a:pt x="75" y="39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5" y="38"/>
                    <a:pt x="75" y="38"/>
                    <a:pt x="75" y="38"/>
                  </a:cubicBezTo>
                  <a:lnTo>
                    <a:pt x="75" y="39"/>
                  </a:lnTo>
                  <a:close/>
                  <a:moveTo>
                    <a:pt x="71" y="43"/>
                  </a:moveTo>
                  <a:cubicBezTo>
                    <a:pt x="71" y="43"/>
                    <a:pt x="71" y="43"/>
                    <a:pt x="71" y="4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1" y="43"/>
                    <a:pt x="71" y="43"/>
                    <a:pt x="71" y="43"/>
                  </a:cubicBezTo>
                  <a:close/>
                  <a:moveTo>
                    <a:pt x="75" y="40"/>
                  </a:moveTo>
                  <a:cubicBezTo>
                    <a:pt x="75" y="40"/>
                    <a:pt x="75" y="40"/>
                    <a:pt x="75" y="40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5" y="39"/>
                    <a:pt x="75" y="39"/>
                    <a:pt x="75" y="39"/>
                  </a:cubicBezTo>
                  <a:lnTo>
                    <a:pt x="75" y="40"/>
                  </a:lnTo>
                  <a:close/>
                  <a:moveTo>
                    <a:pt x="83" y="36"/>
                  </a:moveTo>
                  <a:cubicBezTo>
                    <a:pt x="83" y="36"/>
                    <a:pt x="83" y="36"/>
                    <a:pt x="83" y="36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83" y="37"/>
                    <a:pt x="83" y="37"/>
                    <a:pt x="83" y="37"/>
                  </a:cubicBezTo>
                  <a:lnTo>
                    <a:pt x="83" y="36"/>
                  </a:lnTo>
                  <a:close/>
                  <a:moveTo>
                    <a:pt x="71" y="45"/>
                  </a:moveTo>
                  <a:cubicBezTo>
                    <a:pt x="71" y="45"/>
                    <a:pt x="71" y="45"/>
                    <a:pt x="71" y="45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71" y="45"/>
                    <a:pt x="71" y="45"/>
                    <a:pt x="71" y="45"/>
                  </a:cubicBezTo>
                  <a:close/>
                  <a:moveTo>
                    <a:pt x="71" y="44"/>
                  </a:moveTo>
                  <a:cubicBezTo>
                    <a:pt x="71" y="44"/>
                    <a:pt x="71" y="44"/>
                    <a:pt x="71" y="44"/>
                  </a:cubicBezTo>
                  <a:cubicBezTo>
                    <a:pt x="74" y="44"/>
                    <a:pt x="74" y="44"/>
                    <a:pt x="74" y="44"/>
                  </a:cubicBezTo>
                  <a:cubicBezTo>
                    <a:pt x="74" y="44"/>
                    <a:pt x="74" y="44"/>
                    <a:pt x="74" y="44"/>
                  </a:cubicBezTo>
                  <a:cubicBezTo>
                    <a:pt x="71" y="44"/>
                    <a:pt x="71" y="44"/>
                    <a:pt x="71" y="44"/>
                  </a:cubicBezTo>
                  <a:close/>
                  <a:moveTo>
                    <a:pt x="75" y="40"/>
                  </a:moveTo>
                  <a:cubicBezTo>
                    <a:pt x="75" y="40"/>
                    <a:pt x="75" y="40"/>
                    <a:pt x="75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5" y="40"/>
                    <a:pt x="75" y="40"/>
                    <a:pt x="75" y="40"/>
                  </a:cubicBezTo>
                  <a:close/>
                  <a:moveTo>
                    <a:pt x="75" y="44"/>
                  </a:moveTo>
                  <a:cubicBezTo>
                    <a:pt x="75" y="44"/>
                    <a:pt x="75" y="44"/>
                    <a:pt x="75" y="44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5" y="43"/>
                    <a:pt x="75" y="43"/>
                    <a:pt x="75" y="43"/>
                  </a:cubicBezTo>
                  <a:lnTo>
                    <a:pt x="75" y="44"/>
                  </a:lnTo>
                  <a:close/>
                  <a:moveTo>
                    <a:pt x="79" y="38"/>
                  </a:moveTo>
                  <a:cubicBezTo>
                    <a:pt x="79" y="38"/>
                    <a:pt x="79" y="38"/>
                    <a:pt x="79" y="38"/>
                  </a:cubicBezTo>
                  <a:cubicBezTo>
                    <a:pt x="83" y="38"/>
                    <a:pt x="83" y="38"/>
                    <a:pt x="83" y="38"/>
                  </a:cubicBezTo>
                  <a:cubicBezTo>
                    <a:pt x="83" y="37"/>
                    <a:pt x="83" y="37"/>
                    <a:pt x="83" y="37"/>
                  </a:cubicBezTo>
                  <a:cubicBezTo>
                    <a:pt x="79" y="37"/>
                    <a:pt x="79" y="37"/>
                    <a:pt x="79" y="37"/>
                  </a:cubicBezTo>
                  <a:lnTo>
                    <a:pt x="79" y="38"/>
                  </a:lnTo>
                  <a:close/>
                  <a:moveTo>
                    <a:pt x="75" y="45"/>
                  </a:moveTo>
                  <a:cubicBezTo>
                    <a:pt x="75" y="45"/>
                    <a:pt x="75" y="45"/>
                    <a:pt x="75" y="45"/>
                  </a:cubicBezTo>
                  <a:cubicBezTo>
                    <a:pt x="79" y="45"/>
                    <a:pt x="79" y="45"/>
                    <a:pt x="79" y="45"/>
                  </a:cubicBezTo>
                  <a:cubicBezTo>
                    <a:pt x="79" y="44"/>
                    <a:pt x="79" y="44"/>
                    <a:pt x="79" y="44"/>
                  </a:cubicBezTo>
                  <a:cubicBezTo>
                    <a:pt x="75" y="44"/>
                    <a:pt x="75" y="44"/>
                    <a:pt x="75" y="44"/>
                  </a:cubicBezTo>
                  <a:lnTo>
                    <a:pt x="75" y="45"/>
                  </a:lnTo>
                  <a:close/>
                  <a:moveTo>
                    <a:pt x="75" y="41"/>
                  </a:moveTo>
                  <a:cubicBezTo>
                    <a:pt x="75" y="41"/>
                    <a:pt x="75" y="41"/>
                    <a:pt x="75" y="41"/>
                  </a:cubicBezTo>
                  <a:cubicBezTo>
                    <a:pt x="79" y="41"/>
                    <a:pt x="79" y="41"/>
                    <a:pt x="79" y="41"/>
                  </a:cubicBezTo>
                  <a:cubicBezTo>
                    <a:pt x="79" y="41"/>
                    <a:pt x="79" y="41"/>
                    <a:pt x="79" y="41"/>
                  </a:cubicBezTo>
                  <a:cubicBezTo>
                    <a:pt x="75" y="41"/>
                    <a:pt x="75" y="41"/>
                    <a:pt x="75" y="41"/>
                  </a:cubicBezTo>
                  <a:close/>
                  <a:moveTo>
                    <a:pt x="75" y="42"/>
                  </a:moveTo>
                  <a:cubicBezTo>
                    <a:pt x="75" y="42"/>
                    <a:pt x="75" y="42"/>
                    <a:pt x="75" y="42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5" y="42"/>
                    <a:pt x="75" y="42"/>
                    <a:pt x="75" y="42"/>
                  </a:cubicBezTo>
                  <a:close/>
                  <a:moveTo>
                    <a:pt x="75" y="43"/>
                  </a:moveTo>
                  <a:cubicBezTo>
                    <a:pt x="75" y="43"/>
                    <a:pt x="75" y="43"/>
                    <a:pt x="75" y="43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5" y="43"/>
                    <a:pt x="75" y="43"/>
                    <a:pt x="75" y="43"/>
                  </a:cubicBezTo>
                  <a:close/>
                  <a:moveTo>
                    <a:pt x="79" y="44"/>
                  </a:moveTo>
                  <a:cubicBezTo>
                    <a:pt x="79" y="44"/>
                    <a:pt x="79" y="44"/>
                    <a:pt x="79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43"/>
                    <a:pt x="83" y="43"/>
                    <a:pt x="83" y="43"/>
                  </a:cubicBezTo>
                  <a:cubicBezTo>
                    <a:pt x="79" y="43"/>
                    <a:pt x="79" y="43"/>
                    <a:pt x="79" y="43"/>
                  </a:cubicBezTo>
                  <a:lnTo>
                    <a:pt x="79" y="44"/>
                  </a:lnTo>
                  <a:close/>
                  <a:moveTo>
                    <a:pt x="98" y="36"/>
                  </a:moveTo>
                  <a:cubicBezTo>
                    <a:pt x="98" y="36"/>
                    <a:pt x="98" y="36"/>
                    <a:pt x="98" y="36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98" y="36"/>
                    <a:pt x="98" y="36"/>
                    <a:pt x="98" y="36"/>
                  </a:cubicBezTo>
                  <a:close/>
                  <a:moveTo>
                    <a:pt x="103" y="34"/>
                  </a:moveTo>
                  <a:cubicBezTo>
                    <a:pt x="103" y="34"/>
                    <a:pt x="103" y="34"/>
                    <a:pt x="103" y="34"/>
                  </a:cubicBezTo>
                  <a:cubicBezTo>
                    <a:pt x="98" y="35"/>
                    <a:pt x="98" y="35"/>
                    <a:pt x="98" y="35"/>
                  </a:cubicBezTo>
                  <a:cubicBezTo>
                    <a:pt x="98" y="35"/>
                    <a:pt x="98" y="35"/>
                    <a:pt x="98" y="35"/>
                  </a:cubicBezTo>
                  <a:cubicBezTo>
                    <a:pt x="103" y="35"/>
                    <a:pt x="103" y="35"/>
                    <a:pt x="103" y="35"/>
                  </a:cubicBezTo>
                  <a:lnTo>
                    <a:pt x="103" y="34"/>
                  </a:lnTo>
                  <a:close/>
                  <a:moveTo>
                    <a:pt x="98" y="37"/>
                  </a:moveTo>
                  <a:cubicBezTo>
                    <a:pt x="98" y="37"/>
                    <a:pt x="98" y="37"/>
                    <a:pt x="98" y="37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98" y="37"/>
                    <a:pt x="98" y="37"/>
                    <a:pt x="98" y="37"/>
                  </a:cubicBezTo>
                  <a:close/>
                  <a:moveTo>
                    <a:pt x="93" y="44"/>
                  </a:moveTo>
                  <a:cubicBezTo>
                    <a:pt x="93" y="44"/>
                    <a:pt x="93" y="44"/>
                    <a:pt x="93" y="44"/>
                  </a:cubicBezTo>
                  <a:cubicBezTo>
                    <a:pt x="98" y="44"/>
                    <a:pt x="98" y="44"/>
                    <a:pt x="98" y="44"/>
                  </a:cubicBezTo>
                  <a:cubicBezTo>
                    <a:pt x="98" y="43"/>
                    <a:pt x="98" y="43"/>
                    <a:pt x="98" y="43"/>
                  </a:cubicBezTo>
                  <a:cubicBezTo>
                    <a:pt x="93" y="44"/>
                    <a:pt x="93" y="44"/>
                    <a:pt x="93" y="44"/>
                  </a:cubicBezTo>
                  <a:close/>
                  <a:moveTo>
                    <a:pt x="93" y="41"/>
                  </a:moveTo>
                  <a:cubicBezTo>
                    <a:pt x="93" y="41"/>
                    <a:pt x="93" y="41"/>
                    <a:pt x="93" y="41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3" y="41"/>
                    <a:pt x="93" y="41"/>
                    <a:pt x="93" y="41"/>
                  </a:cubicBezTo>
                  <a:close/>
                  <a:moveTo>
                    <a:pt x="93" y="43"/>
                  </a:moveTo>
                  <a:cubicBezTo>
                    <a:pt x="93" y="43"/>
                    <a:pt x="93" y="43"/>
                    <a:pt x="93" y="43"/>
                  </a:cubicBezTo>
                  <a:cubicBezTo>
                    <a:pt x="98" y="43"/>
                    <a:pt x="98" y="43"/>
                    <a:pt x="98" y="43"/>
                  </a:cubicBezTo>
                  <a:cubicBezTo>
                    <a:pt x="98" y="42"/>
                    <a:pt x="98" y="42"/>
                    <a:pt x="98" y="42"/>
                  </a:cubicBezTo>
                  <a:cubicBezTo>
                    <a:pt x="93" y="43"/>
                    <a:pt x="93" y="43"/>
                    <a:pt x="93" y="43"/>
                  </a:cubicBezTo>
                  <a:close/>
                  <a:moveTo>
                    <a:pt x="93" y="42"/>
                  </a:moveTo>
                  <a:cubicBezTo>
                    <a:pt x="93" y="42"/>
                    <a:pt x="93" y="42"/>
                    <a:pt x="93" y="42"/>
                  </a:cubicBezTo>
                  <a:cubicBezTo>
                    <a:pt x="98" y="42"/>
                    <a:pt x="98" y="42"/>
                    <a:pt x="98" y="42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3" y="42"/>
                    <a:pt x="93" y="42"/>
                    <a:pt x="93" y="42"/>
                  </a:cubicBezTo>
                  <a:close/>
                  <a:moveTo>
                    <a:pt x="98" y="40"/>
                  </a:moveTo>
                  <a:cubicBezTo>
                    <a:pt x="98" y="40"/>
                    <a:pt x="98" y="40"/>
                    <a:pt x="98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39"/>
                    <a:pt x="103" y="39"/>
                    <a:pt x="103" y="39"/>
                  </a:cubicBezTo>
                  <a:cubicBezTo>
                    <a:pt x="98" y="40"/>
                    <a:pt x="98" y="40"/>
                    <a:pt x="98" y="40"/>
                  </a:cubicBezTo>
                  <a:close/>
                  <a:moveTo>
                    <a:pt x="98" y="38"/>
                  </a:moveTo>
                  <a:cubicBezTo>
                    <a:pt x="98" y="38"/>
                    <a:pt x="98" y="38"/>
                    <a:pt x="98" y="38"/>
                  </a:cubicBezTo>
                  <a:cubicBezTo>
                    <a:pt x="103" y="38"/>
                    <a:pt x="103" y="38"/>
                    <a:pt x="103" y="38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98" y="38"/>
                    <a:pt x="98" y="38"/>
                    <a:pt x="98" y="38"/>
                  </a:cubicBezTo>
                  <a:close/>
                  <a:moveTo>
                    <a:pt x="98" y="44"/>
                  </a:moveTo>
                  <a:cubicBezTo>
                    <a:pt x="98" y="44"/>
                    <a:pt x="98" y="44"/>
                    <a:pt x="98" y="44"/>
                  </a:cubicBezTo>
                  <a:cubicBezTo>
                    <a:pt x="103" y="44"/>
                    <a:pt x="103" y="44"/>
                    <a:pt x="103" y="44"/>
                  </a:cubicBezTo>
                  <a:cubicBezTo>
                    <a:pt x="103" y="43"/>
                    <a:pt x="103" y="43"/>
                    <a:pt x="103" y="43"/>
                  </a:cubicBezTo>
                  <a:cubicBezTo>
                    <a:pt x="98" y="43"/>
                    <a:pt x="98" y="43"/>
                    <a:pt x="98" y="43"/>
                  </a:cubicBezTo>
                  <a:lnTo>
                    <a:pt x="98" y="44"/>
                  </a:lnTo>
                  <a:close/>
                  <a:moveTo>
                    <a:pt x="98" y="42"/>
                  </a:moveTo>
                  <a:cubicBezTo>
                    <a:pt x="98" y="42"/>
                    <a:pt x="98" y="42"/>
                    <a:pt x="98" y="42"/>
                  </a:cubicBezTo>
                  <a:cubicBezTo>
                    <a:pt x="103" y="42"/>
                    <a:pt x="103" y="42"/>
                    <a:pt x="103" y="42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98" y="41"/>
                    <a:pt x="98" y="41"/>
                    <a:pt x="98" y="41"/>
                  </a:cubicBezTo>
                  <a:lnTo>
                    <a:pt x="98" y="42"/>
                  </a:lnTo>
                  <a:close/>
                  <a:moveTo>
                    <a:pt x="98" y="43"/>
                  </a:moveTo>
                  <a:cubicBezTo>
                    <a:pt x="98" y="43"/>
                    <a:pt x="98" y="43"/>
                    <a:pt x="98" y="43"/>
                  </a:cubicBezTo>
                  <a:cubicBezTo>
                    <a:pt x="103" y="43"/>
                    <a:pt x="103" y="43"/>
                    <a:pt x="103" y="43"/>
                  </a:cubicBezTo>
                  <a:cubicBezTo>
                    <a:pt x="103" y="42"/>
                    <a:pt x="103" y="42"/>
                    <a:pt x="103" y="42"/>
                  </a:cubicBezTo>
                  <a:cubicBezTo>
                    <a:pt x="98" y="42"/>
                    <a:pt x="98" y="42"/>
                    <a:pt x="98" y="42"/>
                  </a:cubicBezTo>
                  <a:lnTo>
                    <a:pt x="98" y="43"/>
                  </a:lnTo>
                  <a:close/>
                  <a:moveTo>
                    <a:pt x="98" y="39"/>
                  </a:moveTo>
                  <a:cubicBezTo>
                    <a:pt x="98" y="39"/>
                    <a:pt x="98" y="39"/>
                    <a:pt x="98" y="39"/>
                  </a:cubicBezTo>
                  <a:cubicBezTo>
                    <a:pt x="103" y="39"/>
                    <a:pt x="103" y="39"/>
                    <a:pt x="103" y="39"/>
                  </a:cubicBezTo>
                  <a:cubicBezTo>
                    <a:pt x="103" y="38"/>
                    <a:pt x="103" y="38"/>
                    <a:pt x="103" y="38"/>
                  </a:cubicBezTo>
                  <a:cubicBezTo>
                    <a:pt x="98" y="39"/>
                    <a:pt x="98" y="39"/>
                    <a:pt x="98" y="39"/>
                  </a:cubicBezTo>
                  <a:close/>
                  <a:moveTo>
                    <a:pt x="93" y="40"/>
                  </a:moveTo>
                  <a:cubicBezTo>
                    <a:pt x="93" y="40"/>
                    <a:pt x="93" y="40"/>
                    <a:pt x="93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39"/>
                    <a:pt x="98" y="39"/>
                    <a:pt x="98" y="39"/>
                  </a:cubicBezTo>
                  <a:cubicBezTo>
                    <a:pt x="93" y="40"/>
                    <a:pt x="93" y="40"/>
                    <a:pt x="93" y="40"/>
                  </a:cubicBezTo>
                  <a:close/>
                  <a:moveTo>
                    <a:pt x="83" y="45"/>
                  </a:moveTo>
                  <a:cubicBezTo>
                    <a:pt x="83" y="45"/>
                    <a:pt x="83" y="45"/>
                    <a:pt x="83" y="45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3" y="44"/>
                    <a:pt x="83" y="44"/>
                    <a:pt x="83" y="44"/>
                  </a:cubicBezTo>
                  <a:lnTo>
                    <a:pt x="83" y="45"/>
                  </a:lnTo>
                  <a:close/>
                  <a:moveTo>
                    <a:pt x="98" y="41"/>
                  </a:moveTo>
                  <a:cubicBezTo>
                    <a:pt x="98" y="41"/>
                    <a:pt x="98" y="41"/>
                    <a:pt x="98" y="41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98" y="40"/>
                    <a:pt x="98" y="40"/>
                    <a:pt x="98" y="40"/>
                  </a:cubicBezTo>
                  <a:lnTo>
                    <a:pt x="98" y="41"/>
                  </a:lnTo>
                  <a:close/>
                  <a:moveTo>
                    <a:pt x="88" y="40"/>
                  </a:moveTo>
                  <a:cubicBezTo>
                    <a:pt x="88" y="40"/>
                    <a:pt x="88" y="40"/>
                    <a:pt x="88" y="40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2" y="39"/>
                    <a:pt x="92" y="39"/>
                    <a:pt x="92" y="39"/>
                  </a:cubicBezTo>
                  <a:cubicBezTo>
                    <a:pt x="88" y="39"/>
                    <a:pt x="88" y="39"/>
                    <a:pt x="88" y="39"/>
                  </a:cubicBezTo>
                  <a:lnTo>
                    <a:pt x="88" y="40"/>
                  </a:lnTo>
                  <a:close/>
                  <a:moveTo>
                    <a:pt x="88" y="41"/>
                  </a:moveTo>
                  <a:cubicBezTo>
                    <a:pt x="88" y="41"/>
                    <a:pt x="88" y="41"/>
                    <a:pt x="88" y="41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88" y="40"/>
                    <a:pt x="88" y="40"/>
                    <a:pt x="88" y="40"/>
                  </a:cubicBezTo>
                  <a:lnTo>
                    <a:pt x="88" y="41"/>
                  </a:lnTo>
                  <a:close/>
                  <a:moveTo>
                    <a:pt x="88" y="39"/>
                  </a:moveTo>
                  <a:cubicBezTo>
                    <a:pt x="88" y="39"/>
                    <a:pt x="88" y="39"/>
                    <a:pt x="88" y="39"/>
                  </a:cubicBezTo>
                  <a:cubicBezTo>
                    <a:pt x="92" y="39"/>
                    <a:pt x="92" y="39"/>
                    <a:pt x="92" y="39"/>
                  </a:cubicBezTo>
                  <a:cubicBezTo>
                    <a:pt x="92" y="38"/>
                    <a:pt x="92" y="38"/>
                    <a:pt x="92" y="38"/>
                  </a:cubicBezTo>
                  <a:cubicBezTo>
                    <a:pt x="88" y="39"/>
                    <a:pt x="88" y="39"/>
                    <a:pt x="88" y="39"/>
                  </a:cubicBezTo>
                  <a:close/>
                  <a:moveTo>
                    <a:pt x="100" y="26"/>
                  </a:moveTo>
                  <a:cubicBezTo>
                    <a:pt x="100" y="26"/>
                    <a:pt x="100" y="26"/>
                    <a:pt x="100" y="26"/>
                  </a:cubicBezTo>
                  <a:cubicBezTo>
                    <a:pt x="101" y="26"/>
                    <a:pt x="101" y="26"/>
                    <a:pt x="101" y="26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0" y="24"/>
                    <a:pt x="100" y="24"/>
                    <a:pt x="100" y="24"/>
                  </a:cubicBezTo>
                  <a:lnTo>
                    <a:pt x="100" y="26"/>
                  </a:lnTo>
                  <a:close/>
                  <a:moveTo>
                    <a:pt x="88" y="38"/>
                  </a:moveTo>
                  <a:cubicBezTo>
                    <a:pt x="88" y="38"/>
                    <a:pt x="88" y="38"/>
                    <a:pt x="88" y="38"/>
                  </a:cubicBezTo>
                  <a:cubicBezTo>
                    <a:pt x="92" y="38"/>
                    <a:pt x="92" y="38"/>
                    <a:pt x="92" y="38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88" y="38"/>
                    <a:pt x="88" y="38"/>
                    <a:pt x="88" y="38"/>
                  </a:cubicBezTo>
                  <a:close/>
                  <a:moveTo>
                    <a:pt x="88" y="37"/>
                  </a:moveTo>
                  <a:cubicBezTo>
                    <a:pt x="88" y="37"/>
                    <a:pt x="88" y="37"/>
                    <a:pt x="88" y="37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92" y="36"/>
                    <a:pt x="92" y="36"/>
                    <a:pt x="92" y="36"/>
                  </a:cubicBezTo>
                  <a:cubicBezTo>
                    <a:pt x="88" y="37"/>
                    <a:pt x="88" y="37"/>
                    <a:pt x="88" y="37"/>
                  </a:cubicBezTo>
                  <a:close/>
                  <a:moveTo>
                    <a:pt x="92" y="35"/>
                  </a:moveTo>
                  <a:cubicBezTo>
                    <a:pt x="92" y="35"/>
                    <a:pt x="92" y="35"/>
                    <a:pt x="92" y="35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92" y="36"/>
                    <a:pt x="92" y="36"/>
                    <a:pt x="92" y="36"/>
                  </a:cubicBezTo>
                  <a:lnTo>
                    <a:pt x="92" y="35"/>
                  </a:lnTo>
                  <a:close/>
                  <a:moveTo>
                    <a:pt x="98" y="35"/>
                  </a:moveTo>
                  <a:cubicBezTo>
                    <a:pt x="98" y="35"/>
                    <a:pt x="98" y="35"/>
                    <a:pt x="98" y="35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98" y="35"/>
                    <a:pt x="98" y="35"/>
                    <a:pt x="98" y="35"/>
                  </a:cubicBezTo>
                  <a:close/>
                  <a:moveTo>
                    <a:pt x="93" y="37"/>
                  </a:moveTo>
                  <a:cubicBezTo>
                    <a:pt x="93" y="37"/>
                    <a:pt x="93" y="37"/>
                    <a:pt x="93" y="37"/>
                  </a:cubicBezTo>
                  <a:cubicBezTo>
                    <a:pt x="98" y="37"/>
                    <a:pt x="98" y="37"/>
                    <a:pt x="98" y="37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3" y="37"/>
                    <a:pt x="93" y="37"/>
                    <a:pt x="93" y="37"/>
                  </a:cubicBezTo>
                  <a:close/>
                  <a:moveTo>
                    <a:pt x="93" y="39"/>
                  </a:moveTo>
                  <a:cubicBezTo>
                    <a:pt x="93" y="39"/>
                    <a:pt x="93" y="39"/>
                    <a:pt x="93" y="39"/>
                  </a:cubicBezTo>
                  <a:cubicBezTo>
                    <a:pt x="98" y="39"/>
                    <a:pt x="98" y="39"/>
                    <a:pt x="98" y="39"/>
                  </a:cubicBezTo>
                  <a:cubicBezTo>
                    <a:pt x="98" y="38"/>
                    <a:pt x="98" y="38"/>
                    <a:pt x="98" y="38"/>
                  </a:cubicBezTo>
                  <a:cubicBezTo>
                    <a:pt x="93" y="39"/>
                    <a:pt x="93" y="39"/>
                    <a:pt x="93" y="39"/>
                  </a:cubicBezTo>
                  <a:close/>
                  <a:moveTo>
                    <a:pt x="93" y="38"/>
                  </a:moveTo>
                  <a:cubicBezTo>
                    <a:pt x="93" y="38"/>
                    <a:pt x="93" y="38"/>
                    <a:pt x="93" y="38"/>
                  </a:cubicBezTo>
                  <a:cubicBezTo>
                    <a:pt x="98" y="38"/>
                    <a:pt x="98" y="38"/>
                    <a:pt x="98" y="38"/>
                  </a:cubicBezTo>
                  <a:cubicBezTo>
                    <a:pt x="98" y="37"/>
                    <a:pt x="98" y="37"/>
                    <a:pt x="98" y="37"/>
                  </a:cubicBezTo>
                  <a:cubicBezTo>
                    <a:pt x="93" y="38"/>
                    <a:pt x="93" y="38"/>
                    <a:pt x="93" y="38"/>
                  </a:cubicBezTo>
                  <a:close/>
                  <a:moveTo>
                    <a:pt x="93" y="36"/>
                  </a:moveTo>
                  <a:cubicBezTo>
                    <a:pt x="93" y="36"/>
                    <a:pt x="93" y="36"/>
                    <a:pt x="93" y="36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3" y="36"/>
                    <a:pt x="93" y="36"/>
                    <a:pt x="93" y="36"/>
                  </a:cubicBezTo>
                  <a:close/>
                  <a:moveTo>
                    <a:pt x="88" y="44"/>
                  </a:moveTo>
                  <a:cubicBezTo>
                    <a:pt x="88" y="44"/>
                    <a:pt x="88" y="44"/>
                    <a:pt x="88" y="44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88" y="43"/>
                    <a:pt x="88" y="43"/>
                    <a:pt x="88" y="43"/>
                  </a:cubicBezTo>
                  <a:lnTo>
                    <a:pt x="88" y="44"/>
                  </a:lnTo>
                  <a:close/>
                  <a:moveTo>
                    <a:pt x="88" y="44"/>
                  </a:moveTo>
                  <a:cubicBezTo>
                    <a:pt x="88" y="44"/>
                    <a:pt x="88" y="44"/>
                    <a:pt x="88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88" y="44"/>
                    <a:pt x="88" y="44"/>
                    <a:pt x="88" y="44"/>
                  </a:cubicBezTo>
                  <a:close/>
                  <a:moveTo>
                    <a:pt x="88" y="43"/>
                  </a:moveTo>
                  <a:cubicBezTo>
                    <a:pt x="88" y="43"/>
                    <a:pt x="88" y="43"/>
                    <a:pt x="88" y="43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88" y="42"/>
                    <a:pt x="88" y="42"/>
                    <a:pt x="88" y="42"/>
                  </a:cubicBezTo>
                  <a:lnTo>
                    <a:pt x="88" y="43"/>
                  </a:lnTo>
                  <a:close/>
                  <a:moveTo>
                    <a:pt x="88" y="42"/>
                  </a:moveTo>
                  <a:cubicBezTo>
                    <a:pt x="88" y="42"/>
                    <a:pt x="88" y="42"/>
                    <a:pt x="88" y="42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88" y="41"/>
                    <a:pt x="88" y="41"/>
                    <a:pt x="88" y="41"/>
                  </a:cubicBezTo>
                  <a:lnTo>
                    <a:pt x="88" y="42"/>
                  </a:lnTo>
                  <a:close/>
                  <a:moveTo>
                    <a:pt x="47" y="41"/>
                  </a:moveTo>
                  <a:cubicBezTo>
                    <a:pt x="47" y="41"/>
                    <a:pt x="47" y="41"/>
                    <a:pt x="47" y="41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47" y="41"/>
                    <a:pt x="47" y="41"/>
                    <a:pt x="47" y="41"/>
                  </a:cubicBezTo>
                  <a:close/>
                  <a:moveTo>
                    <a:pt x="47" y="42"/>
                  </a:moveTo>
                  <a:cubicBezTo>
                    <a:pt x="47" y="42"/>
                    <a:pt x="47" y="42"/>
                    <a:pt x="47" y="42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47" y="42"/>
                  </a:lnTo>
                  <a:close/>
                  <a:moveTo>
                    <a:pt x="47" y="40"/>
                  </a:moveTo>
                  <a:cubicBezTo>
                    <a:pt x="47" y="40"/>
                    <a:pt x="47" y="40"/>
                    <a:pt x="4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47" y="40"/>
                    <a:pt x="47" y="40"/>
                    <a:pt x="47" y="40"/>
                  </a:cubicBezTo>
                  <a:close/>
                  <a:moveTo>
                    <a:pt x="108" y="37"/>
                  </a:moveTo>
                  <a:cubicBezTo>
                    <a:pt x="108" y="37"/>
                    <a:pt x="108" y="37"/>
                    <a:pt x="108" y="37"/>
                  </a:cubicBezTo>
                  <a:cubicBezTo>
                    <a:pt x="112" y="37"/>
                    <a:pt x="112" y="37"/>
                    <a:pt x="112" y="37"/>
                  </a:cubicBezTo>
                  <a:cubicBezTo>
                    <a:pt x="106" y="36"/>
                    <a:pt x="106" y="36"/>
                    <a:pt x="106" y="36"/>
                  </a:cubicBezTo>
                  <a:cubicBezTo>
                    <a:pt x="106" y="37"/>
                    <a:pt x="106" y="37"/>
                    <a:pt x="106" y="37"/>
                  </a:cubicBezTo>
                  <a:lnTo>
                    <a:pt x="108" y="37"/>
                  </a:lnTo>
                  <a:close/>
                  <a:moveTo>
                    <a:pt x="154" y="41"/>
                  </a:moveTo>
                  <a:cubicBezTo>
                    <a:pt x="154" y="41"/>
                    <a:pt x="154" y="41"/>
                    <a:pt x="154" y="41"/>
                  </a:cubicBezTo>
                  <a:cubicBezTo>
                    <a:pt x="148" y="41"/>
                    <a:pt x="148" y="41"/>
                    <a:pt x="148" y="41"/>
                  </a:cubicBezTo>
                  <a:cubicBezTo>
                    <a:pt x="148" y="39"/>
                    <a:pt x="148" y="39"/>
                    <a:pt x="148" y="39"/>
                  </a:cubicBezTo>
                  <a:cubicBezTo>
                    <a:pt x="146" y="34"/>
                    <a:pt x="146" y="34"/>
                    <a:pt x="146" y="34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20" y="34"/>
                    <a:pt x="120" y="34"/>
                    <a:pt x="120" y="34"/>
                  </a:cubicBezTo>
                  <a:cubicBezTo>
                    <a:pt x="117" y="34"/>
                    <a:pt x="117" y="34"/>
                    <a:pt x="117" y="34"/>
                  </a:cubicBezTo>
                  <a:cubicBezTo>
                    <a:pt x="118" y="34"/>
                    <a:pt x="118" y="34"/>
                    <a:pt x="118" y="34"/>
                  </a:cubicBezTo>
                  <a:cubicBezTo>
                    <a:pt x="119" y="5"/>
                    <a:pt x="119" y="5"/>
                    <a:pt x="119" y="5"/>
                  </a:cubicBezTo>
                  <a:cubicBezTo>
                    <a:pt x="116" y="3"/>
                    <a:pt x="116" y="3"/>
                    <a:pt x="116" y="3"/>
                  </a:cubicBezTo>
                  <a:cubicBezTo>
                    <a:pt x="114" y="3"/>
                    <a:pt x="114" y="3"/>
                    <a:pt x="114" y="3"/>
                  </a:cubicBezTo>
                  <a:cubicBezTo>
                    <a:pt x="114" y="2"/>
                    <a:pt x="114" y="2"/>
                    <a:pt x="114" y="2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67" y="36"/>
                    <a:pt x="58" y="37"/>
                    <a:pt x="52" y="38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49" y="39"/>
                    <a:pt x="49" y="39"/>
                    <a:pt x="49" y="39"/>
                  </a:cubicBezTo>
                  <a:cubicBezTo>
                    <a:pt x="48" y="39"/>
                    <a:pt x="47" y="39"/>
                    <a:pt x="47" y="39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7" y="39"/>
                    <a:pt x="47" y="39"/>
                    <a:pt x="47" y="39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3" y="44"/>
                    <a:pt x="103" y="44"/>
                    <a:pt x="103" y="44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90" y="46"/>
                    <a:pt x="90" y="46"/>
                    <a:pt x="90" y="46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37" y="38"/>
                    <a:pt x="37" y="38"/>
                    <a:pt x="37" y="3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7" y="40"/>
                    <a:pt x="37" y="40"/>
                    <a:pt x="37" y="40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2" y="53"/>
                    <a:pt x="32" y="53"/>
                    <a:pt x="32" y="53"/>
                  </a:cubicBezTo>
                  <a:cubicBezTo>
                    <a:pt x="32" y="40"/>
                    <a:pt x="32" y="40"/>
                    <a:pt x="32" y="40"/>
                  </a:cubicBezTo>
                  <a:cubicBezTo>
                    <a:pt x="30" y="40"/>
                    <a:pt x="30" y="40"/>
                    <a:pt x="30" y="40"/>
                  </a:cubicBezTo>
                  <a:cubicBezTo>
                    <a:pt x="30" y="53"/>
                    <a:pt x="30" y="53"/>
                    <a:pt x="30" y="53"/>
                  </a:cubicBezTo>
                  <a:cubicBezTo>
                    <a:pt x="31" y="53"/>
                    <a:pt x="31" y="53"/>
                    <a:pt x="31" y="53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4" y="54"/>
                    <a:pt x="24" y="54"/>
                    <a:pt x="24" y="54"/>
                  </a:cubicBezTo>
                  <a:cubicBezTo>
                    <a:pt x="24" y="54"/>
                    <a:pt x="79" y="56"/>
                    <a:pt x="94" y="56"/>
                  </a:cubicBezTo>
                  <a:cubicBezTo>
                    <a:pt x="100" y="56"/>
                    <a:pt x="129" y="55"/>
                    <a:pt x="131" y="55"/>
                  </a:cubicBezTo>
                  <a:cubicBezTo>
                    <a:pt x="131" y="55"/>
                    <a:pt x="131" y="55"/>
                    <a:pt x="131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40" y="55"/>
                    <a:pt x="146" y="55"/>
                    <a:pt x="146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32" y="47"/>
                    <a:pt x="132" y="47"/>
                    <a:pt x="132" y="47"/>
                  </a:cubicBezTo>
                  <a:cubicBezTo>
                    <a:pt x="131" y="47"/>
                    <a:pt x="131" y="47"/>
                    <a:pt x="131" y="47"/>
                  </a:cubicBezTo>
                  <a:cubicBezTo>
                    <a:pt x="131" y="55"/>
                    <a:pt x="131" y="55"/>
                    <a:pt x="131" y="55"/>
                  </a:cubicBezTo>
                  <a:cubicBezTo>
                    <a:pt x="126" y="54"/>
                    <a:pt x="126" y="54"/>
                    <a:pt x="126" y="54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5" y="54"/>
                    <a:pt x="125" y="54"/>
                    <a:pt x="125" y="54"/>
                  </a:cubicBezTo>
                  <a:cubicBezTo>
                    <a:pt x="121" y="54"/>
                    <a:pt x="121" y="54"/>
                    <a:pt x="121" y="54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2" y="47"/>
                    <a:pt x="122" y="47"/>
                    <a:pt x="122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16" y="47"/>
                    <a:pt x="116" y="47"/>
                    <a:pt x="116" y="47"/>
                  </a:cubicBezTo>
                  <a:cubicBezTo>
                    <a:pt x="111" y="45"/>
                    <a:pt x="111" y="45"/>
                    <a:pt x="111" y="45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28" y="47"/>
                    <a:pt x="128" y="47"/>
                    <a:pt x="128" y="47"/>
                  </a:cubicBezTo>
                  <a:cubicBezTo>
                    <a:pt x="134" y="47"/>
                    <a:pt x="134" y="47"/>
                    <a:pt x="134" y="47"/>
                  </a:cubicBezTo>
                  <a:cubicBezTo>
                    <a:pt x="128" y="46"/>
                    <a:pt x="128" y="46"/>
                    <a:pt x="128" y="46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3" y="37"/>
                    <a:pt x="113" y="37"/>
                    <a:pt x="113" y="37"/>
                  </a:cubicBezTo>
                  <a:cubicBezTo>
                    <a:pt x="113" y="36"/>
                    <a:pt x="113" y="36"/>
                    <a:pt x="113" y="36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6" y="35"/>
                    <a:pt x="116" y="35"/>
                    <a:pt x="116" y="35"/>
                  </a:cubicBezTo>
                  <a:cubicBezTo>
                    <a:pt x="113" y="35"/>
                    <a:pt x="113" y="35"/>
                    <a:pt x="113" y="35"/>
                  </a:cubicBezTo>
                  <a:cubicBezTo>
                    <a:pt x="114" y="35"/>
                    <a:pt x="114" y="35"/>
                    <a:pt x="114" y="35"/>
                  </a:cubicBezTo>
                  <a:cubicBezTo>
                    <a:pt x="114" y="34"/>
                    <a:pt x="114" y="34"/>
                    <a:pt x="114" y="34"/>
                  </a:cubicBezTo>
                  <a:cubicBezTo>
                    <a:pt x="120" y="35"/>
                    <a:pt x="120" y="35"/>
                    <a:pt x="120" y="35"/>
                  </a:cubicBezTo>
                  <a:cubicBezTo>
                    <a:pt x="120" y="36"/>
                    <a:pt x="120" y="36"/>
                    <a:pt x="120" y="36"/>
                  </a:cubicBezTo>
                  <a:cubicBezTo>
                    <a:pt x="121" y="36"/>
                    <a:pt x="121" y="36"/>
                    <a:pt x="121" y="36"/>
                  </a:cubicBezTo>
                  <a:cubicBezTo>
                    <a:pt x="117" y="36"/>
                    <a:pt x="117" y="36"/>
                    <a:pt x="117" y="36"/>
                  </a:cubicBezTo>
                  <a:cubicBezTo>
                    <a:pt x="125" y="35"/>
                    <a:pt x="125" y="35"/>
                    <a:pt x="125" y="35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46" y="34"/>
                    <a:pt x="146" y="34"/>
                    <a:pt x="146" y="34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54" y="55"/>
                    <a:pt x="154" y="55"/>
                    <a:pt x="154" y="55"/>
                  </a:cubicBezTo>
                  <a:cubicBezTo>
                    <a:pt x="154" y="43"/>
                    <a:pt x="154" y="43"/>
                    <a:pt x="154" y="43"/>
                  </a:cubicBezTo>
                  <a:lnTo>
                    <a:pt x="154" y="41"/>
                  </a:lnTo>
                  <a:close/>
                  <a:moveTo>
                    <a:pt x="128" y="37"/>
                  </a:moveTo>
                  <a:cubicBezTo>
                    <a:pt x="128" y="37"/>
                    <a:pt x="128" y="37"/>
                    <a:pt x="128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28" y="37"/>
                    <a:pt x="128" y="37"/>
                    <a:pt x="128" y="37"/>
                  </a:cubicBezTo>
                  <a:close/>
                  <a:moveTo>
                    <a:pt x="128" y="37"/>
                  </a:moveTo>
                  <a:cubicBezTo>
                    <a:pt x="128" y="37"/>
                    <a:pt x="128" y="37"/>
                    <a:pt x="128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28" y="44"/>
                    <a:pt x="128" y="44"/>
                    <a:pt x="128" y="44"/>
                  </a:cubicBezTo>
                  <a:lnTo>
                    <a:pt x="128" y="37"/>
                  </a:lnTo>
                  <a:close/>
                  <a:moveTo>
                    <a:pt x="128" y="44"/>
                  </a:moveTo>
                  <a:cubicBezTo>
                    <a:pt x="128" y="44"/>
                    <a:pt x="128" y="44"/>
                    <a:pt x="128" y="44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28" y="45"/>
                    <a:pt x="128" y="45"/>
                    <a:pt x="128" y="45"/>
                  </a:cubicBezTo>
                  <a:lnTo>
                    <a:pt x="128" y="44"/>
                  </a:lnTo>
                  <a:close/>
                  <a:moveTo>
                    <a:pt x="124" y="37"/>
                  </a:moveTo>
                  <a:cubicBezTo>
                    <a:pt x="124" y="37"/>
                    <a:pt x="124" y="37"/>
                    <a:pt x="124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4" y="37"/>
                    <a:pt x="124" y="37"/>
                    <a:pt x="124" y="37"/>
                  </a:cubicBezTo>
                  <a:close/>
                  <a:moveTo>
                    <a:pt x="124" y="37"/>
                  </a:moveTo>
                  <a:cubicBezTo>
                    <a:pt x="124" y="37"/>
                    <a:pt x="124" y="37"/>
                    <a:pt x="124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44"/>
                    <a:pt x="127" y="44"/>
                    <a:pt x="127" y="44"/>
                  </a:cubicBezTo>
                  <a:cubicBezTo>
                    <a:pt x="124" y="44"/>
                    <a:pt x="124" y="44"/>
                    <a:pt x="124" y="44"/>
                  </a:cubicBezTo>
                  <a:lnTo>
                    <a:pt x="124" y="37"/>
                  </a:lnTo>
                  <a:close/>
                  <a:moveTo>
                    <a:pt x="124" y="44"/>
                  </a:moveTo>
                  <a:cubicBezTo>
                    <a:pt x="124" y="44"/>
                    <a:pt x="124" y="44"/>
                    <a:pt x="124" y="44"/>
                  </a:cubicBezTo>
                  <a:cubicBezTo>
                    <a:pt x="127" y="44"/>
                    <a:pt x="127" y="44"/>
                    <a:pt x="127" y="44"/>
                  </a:cubicBezTo>
                  <a:cubicBezTo>
                    <a:pt x="127" y="45"/>
                    <a:pt x="127" y="45"/>
                    <a:pt x="127" y="4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4" y="45"/>
                    <a:pt x="124" y="45"/>
                    <a:pt x="124" y="45"/>
                  </a:cubicBezTo>
                  <a:lnTo>
                    <a:pt x="124" y="44"/>
                  </a:lnTo>
                  <a:close/>
                  <a:moveTo>
                    <a:pt x="124" y="45"/>
                  </a:moveTo>
                  <a:cubicBezTo>
                    <a:pt x="124" y="45"/>
                    <a:pt x="124" y="45"/>
                    <a:pt x="124" y="45"/>
                  </a:cubicBezTo>
                  <a:cubicBezTo>
                    <a:pt x="123" y="44"/>
                    <a:pt x="123" y="44"/>
                    <a:pt x="123" y="44"/>
                  </a:cubicBezTo>
                  <a:cubicBezTo>
                    <a:pt x="124" y="44"/>
                    <a:pt x="124" y="44"/>
                    <a:pt x="124" y="44"/>
                  </a:cubicBezTo>
                  <a:lnTo>
                    <a:pt x="124" y="45"/>
                  </a:lnTo>
                  <a:close/>
                  <a:moveTo>
                    <a:pt x="121" y="37"/>
                  </a:moveTo>
                  <a:cubicBezTo>
                    <a:pt x="121" y="37"/>
                    <a:pt x="121" y="37"/>
                    <a:pt x="121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1" y="37"/>
                    <a:pt x="121" y="37"/>
                    <a:pt x="121" y="37"/>
                  </a:cubicBezTo>
                  <a:close/>
                  <a:moveTo>
                    <a:pt x="121" y="37"/>
                  </a:moveTo>
                  <a:cubicBezTo>
                    <a:pt x="121" y="37"/>
                    <a:pt x="121" y="37"/>
                    <a:pt x="121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44"/>
                    <a:pt x="124" y="44"/>
                    <a:pt x="124" y="44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21" y="43"/>
                    <a:pt x="121" y="43"/>
                    <a:pt x="121" y="43"/>
                  </a:cubicBezTo>
                  <a:lnTo>
                    <a:pt x="121" y="37"/>
                  </a:lnTo>
                  <a:close/>
                  <a:moveTo>
                    <a:pt x="118" y="37"/>
                  </a:moveTo>
                  <a:cubicBezTo>
                    <a:pt x="118" y="37"/>
                    <a:pt x="118" y="37"/>
                    <a:pt x="118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18" y="37"/>
                    <a:pt x="118" y="37"/>
                    <a:pt x="118" y="37"/>
                  </a:cubicBezTo>
                  <a:close/>
                  <a:moveTo>
                    <a:pt x="118" y="38"/>
                  </a:moveTo>
                  <a:cubicBezTo>
                    <a:pt x="118" y="38"/>
                    <a:pt x="118" y="38"/>
                    <a:pt x="118" y="38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18" y="43"/>
                    <a:pt x="118" y="43"/>
                    <a:pt x="118" y="43"/>
                  </a:cubicBezTo>
                  <a:lnTo>
                    <a:pt x="118" y="38"/>
                  </a:lnTo>
                  <a:close/>
                  <a:moveTo>
                    <a:pt x="118" y="44"/>
                  </a:moveTo>
                  <a:cubicBezTo>
                    <a:pt x="118" y="44"/>
                    <a:pt x="118" y="44"/>
                    <a:pt x="118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118" y="38"/>
                    <a:pt x="118" y="38"/>
                    <a:pt x="118" y="38"/>
                  </a:cubicBezTo>
                  <a:lnTo>
                    <a:pt x="118" y="44"/>
                  </a:lnTo>
                  <a:close/>
                  <a:moveTo>
                    <a:pt x="118" y="37"/>
                  </a:move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113" y="37"/>
                    <a:pt x="113" y="37"/>
                    <a:pt x="113" y="37"/>
                  </a:cubicBezTo>
                  <a:lnTo>
                    <a:pt x="118" y="37"/>
                  </a:lnTo>
                  <a:close/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5" y="12"/>
                    <a:pt x="75" y="12"/>
                    <a:pt x="75" y="12"/>
                  </a:cubicBezTo>
                  <a:lnTo>
                    <a:pt x="75" y="10"/>
                  </a:lnTo>
                  <a:close/>
                  <a:moveTo>
                    <a:pt x="103" y="33"/>
                  </a:moveTo>
                  <a:cubicBezTo>
                    <a:pt x="103" y="33"/>
                    <a:pt x="103" y="33"/>
                    <a:pt x="103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96" y="34"/>
                    <a:pt x="96" y="34"/>
                    <a:pt x="96" y="34"/>
                  </a:cubicBezTo>
                  <a:cubicBezTo>
                    <a:pt x="96" y="34"/>
                    <a:pt x="93" y="34"/>
                    <a:pt x="88" y="34"/>
                  </a:cubicBezTo>
                  <a:cubicBezTo>
                    <a:pt x="87" y="34"/>
                    <a:pt x="85" y="34"/>
                    <a:pt x="83" y="35"/>
                  </a:cubicBezTo>
                  <a:cubicBezTo>
                    <a:pt x="83" y="34"/>
                    <a:pt x="83" y="34"/>
                    <a:pt x="83" y="34"/>
                  </a:cubicBezTo>
                  <a:cubicBezTo>
                    <a:pt x="84" y="34"/>
                    <a:pt x="88" y="34"/>
                    <a:pt x="91" y="34"/>
                  </a:cubicBezTo>
                  <a:cubicBezTo>
                    <a:pt x="96" y="33"/>
                    <a:pt x="98" y="33"/>
                    <a:pt x="99" y="33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8" y="8"/>
                    <a:pt x="98" y="8"/>
                  </a:cubicBezTo>
                  <a:cubicBezTo>
                    <a:pt x="98" y="7"/>
                    <a:pt x="98" y="7"/>
                    <a:pt x="98" y="7"/>
                  </a:cubicBezTo>
                  <a:cubicBezTo>
                    <a:pt x="100" y="6"/>
                    <a:pt x="100" y="6"/>
                    <a:pt x="100" y="6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8"/>
                    <a:pt x="97" y="8"/>
                    <a:pt x="97" y="8"/>
                  </a:cubicBezTo>
                  <a:cubicBezTo>
                    <a:pt x="97" y="8"/>
                    <a:pt x="96" y="9"/>
                    <a:pt x="95" y="9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9"/>
                    <a:pt x="95" y="9"/>
                    <a:pt x="95" y="9"/>
                  </a:cubicBezTo>
                  <a:cubicBezTo>
                    <a:pt x="94" y="9"/>
                    <a:pt x="93" y="10"/>
                    <a:pt x="92" y="10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4" y="7"/>
                    <a:pt x="94" y="7"/>
                    <a:pt x="94" y="7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10"/>
                    <a:pt x="92" y="10"/>
                    <a:pt x="92" y="10"/>
                  </a:cubicBezTo>
                  <a:cubicBezTo>
                    <a:pt x="91" y="10"/>
                    <a:pt x="91" y="10"/>
                    <a:pt x="91" y="10"/>
                  </a:cubicBezTo>
                  <a:cubicBezTo>
                    <a:pt x="90" y="11"/>
                    <a:pt x="88" y="11"/>
                    <a:pt x="87" y="11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11"/>
                    <a:pt x="87" y="11"/>
                    <a:pt x="87" y="11"/>
                  </a:cubicBezTo>
                  <a:cubicBezTo>
                    <a:pt x="86" y="11"/>
                    <a:pt x="85" y="11"/>
                    <a:pt x="84" y="12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9"/>
                    <a:pt x="86" y="9"/>
                    <a:pt x="86" y="9"/>
                  </a:cubicBezTo>
                  <a:cubicBezTo>
                    <a:pt x="85" y="10"/>
                    <a:pt x="85" y="10"/>
                    <a:pt x="85" y="10"/>
                  </a:cubicBezTo>
                  <a:cubicBezTo>
                    <a:pt x="85" y="8"/>
                    <a:pt x="85" y="8"/>
                    <a:pt x="85" y="8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12"/>
                    <a:pt x="84" y="12"/>
                    <a:pt x="84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2" y="14"/>
                    <a:pt x="82" y="14"/>
                    <a:pt x="82" y="14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7"/>
                    <a:pt x="82" y="17"/>
                    <a:pt x="82" y="17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2"/>
                    <a:pt x="82" y="22"/>
                    <a:pt x="82" y="22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6"/>
                    <a:pt x="82" y="26"/>
                    <a:pt x="82" y="26"/>
                  </a:cubicBezTo>
                  <a:cubicBezTo>
                    <a:pt x="82" y="26"/>
                    <a:pt x="82" y="26"/>
                    <a:pt x="82" y="26"/>
                  </a:cubicBezTo>
                  <a:cubicBezTo>
                    <a:pt x="82" y="25"/>
                    <a:pt x="82" y="25"/>
                    <a:pt x="82" y="25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4"/>
                    <a:pt x="82" y="34"/>
                    <a:pt x="82" y="34"/>
                  </a:cubicBezTo>
                  <a:cubicBezTo>
                    <a:pt x="82" y="34"/>
                    <a:pt x="82" y="34"/>
                    <a:pt x="82" y="34"/>
                  </a:cubicBezTo>
                  <a:cubicBezTo>
                    <a:pt x="82" y="33"/>
                    <a:pt x="82" y="33"/>
                    <a:pt x="82" y="33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3" y="35"/>
                    <a:pt x="83" y="35"/>
                    <a:pt x="83" y="35"/>
                  </a:cubicBezTo>
                  <a:cubicBezTo>
                    <a:pt x="81" y="35"/>
                    <a:pt x="78" y="35"/>
                    <a:pt x="75" y="35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75" y="34"/>
                    <a:pt x="75" y="34"/>
                    <a:pt x="75" y="34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1"/>
                    <a:pt x="75" y="31"/>
                    <a:pt x="75" y="31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6" y="30"/>
                    <a:pt x="76" y="30"/>
                    <a:pt x="76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29"/>
                    <a:pt x="75" y="29"/>
                    <a:pt x="75" y="29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6" y="28"/>
                    <a:pt x="76" y="28"/>
                    <a:pt x="76" y="28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5" y="27"/>
                    <a:pt x="75" y="27"/>
                    <a:pt x="75" y="27"/>
                  </a:cubicBezTo>
                  <a:cubicBezTo>
                    <a:pt x="75" y="27"/>
                    <a:pt x="75" y="27"/>
                    <a:pt x="75" y="27"/>
                  </a:cubicBezTo>
                  <a:cubicBezTo>
                    <a:pt x="75" y="26"/>
                    <a:pt x="75" y="26"/>
                    <a:pt x="75" y="26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6" y="25"/>
                    <a:pt x="76" y="25"/>
                    <a:pt x="76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6" y="23"/>
                    <a:pt x="76" y="23"/>
                    <a:pt x="76" y="23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1"/>
                    <a:pt x="75" y="21"/>
                    <a:pt x="75" y="21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6" y="20"/>
                    <a:pt x="76" y="20"/>
                    <a:pt x="76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18"/>
                    <a:pt x="75" y="18"/>
                    <a:pt x="75" y="18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6" y="15"/>
                    <a:pt x="76" y="15"/>
                    <a:pt x="76" y="15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110" y="1"/>
                    <a:pt x="110" y="1"/>
                    <a:pt x="110" y="1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7" y="33"/>
                    <a:pt x="107" y="33"/>
                    <a:pt x="107" y="33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6" y="34"/>
                    <a:pt x="106" y="34"/>
                    <a:pt x="106" y="34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3" y="33"/>
                    <a:pt x="103" y="33"/>
                    <a:pt x="103" y="33"/>
                  </a:cubicBezTo>
                  <a:close/>
                  <a:moveTo>
                    <a:pt x="91" y="11"/>
                  </a:moveTo>
                  <a:cubicBezTo>
                    <a:pt x="91" y="11"/>
                    <a:pt x="91" y="11"/>
                    <a:pt x="91" y="11"/>
                  </a:cubicBezTo>
                  <a:cubicBezTo>
                    <a:pt x="94" y="10"/>
                    <a:pt x="98" y="9"/>
                    <a:pt x="99" y="9"/>
                  </a:cubicBezTo>
                  <a:cubicBezTo>
                    <a:pt x="99" y="10"/>
                    <a:pt x="99" y="10"/>
                    <a:pt x="99" y="10"/>
                  </a:cubicBezTo>
                  <a:cubicBezTo>
                    <a:pt x="99" y="10"/>
                    <a:pt x="94" y="12"/>
                    <a:pt x="91" y="13"/>
                  </a:cubicBezTo>
                  <a:cubicBezTo>
                    <a:pt x="88" y="13"/>
                    <a:pt x="84" y="14"/>
                    <a:pt x="83" y="14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4" y="12"/>
                    <a:pt x="88" y="12"/>
                    <a:pt x="91" y="11"/>
                  </a:cubicBezTo>
                  <a:close/>
                  <a:moveTo>
                    <a:pt x="83" y="12"/>
                  </a:move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4" y="12"/>
                    <a:pt x="88" y="11"/>
                    <a:pt x="91" y="10"/>
                  </a:cubicBezTo>
                  <a:cubicBezTo>
                    <a:pt x="94" y="10"/>
                    <a:pt x="99" y="8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4" y="10"/>
                    <a:pt x="91" y="11"/>
                  </a:cubicBezTo>
                  <a:cubicBezTo>
                    <a:pt x="88" y="11"/>
                    <a:pt x="84" y="12"/>
                    <a:pt x="83" y="12"/>
                  </a:cubicBezTo>
                  <a:close/>
                  <a:moveTo>
                    <a:pt x="91" y="13"/>
                  </a:moveTo>
                  <a:cubicBezTo>
                    <a:pt x="91" y="13"/>
                    <a:pt x="91" y="13"/>
                    <a:pt x="91" y="13"/>
                  </a:cubicBezTo>
                  <a:cubicBezTo>
                    <a:pt x="94" y="12"/>
                    <a:pt x="98" y="11"/>
                    <a:pt x="99" y="11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99" y="11"/>
                    <a:pt x="94" y="13"/>
                    <a:pt x="91" y="13"/>
                  </a:cubicBezTo>
                  <a:cubicBezTo>
                    <a:pt x="88" y="14"/>
                    <a:pt x="84" y="15"/>
                    <a:pt x="83" y="15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4" y="14"/>
                    <a:pt x="88" y="13"/>
                    <a:pt x="91" y="13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3"/>
                    <a:pt x="98" y="11"/>
                    <a:pt x="99" y="11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99" y="12"/>
                    <a:pt x="94" y="13"/>
                    <a:pt x="91" y="14"/>
                  </a:cubicBezTo>
                  <a:cubicBezTo>
                    <a:pt x="88" y="14"/>
                    <a:pt x="84" y="15"/>
                    <a:pt x="83" y="15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4" y="15"/>
                    <a:pt x="88" y="14"/>
                    <a:pt x="91" y="14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3"/>
                    <a:pt x="98" y="12"/>
                    <a:pt x="99" y="12"/>
                  </a:cubicBezTo>
                  <a:cubicBezTo>
                    <a:pt x="99" y="12"/>
                    <a:pt x="99" y="12"/>
                    <a:pt x="99" y="12"/>
                  </a:cubicBezTo>
                  <a:cubicBezTo>
                    <a:pt x="99" y="12"/>
                    <a:pt x="94" y="14"/>
                    <a:pt x="91" y="14"/>
                  </a:cubicBezTo>
                  <a:cubicBezTo>
                    <a:pt x="88" y="15"/>
                    <a:pt x="84" y="16"/>
                    <a:pt x="83" y="16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4" y="15"/>
                    <a:pt x="88" y="15"/>
                    <a:pt x="91" y="14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4"/>
                    <a:pt x="98" y="12"/>
                    <a:pt x="99" y="12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99" y="14"/>
                    <a:pt x="97" y="14"/>
                    <a:pt x="91" y="16"/>
                  </a:cubicBezTo>
                  <a:cubicBezTo>
                    <a:pt x="88" y="16"/>
                    <a:pt x="84" y="17"/>
                    <a:pt x="83" y="17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4" y="16"/>
                    <a:pt x="88" y="15"/>
                    <a:pt x="91" y="14"/>
                  </a:cubicBezTo>
                  <a:close/>
                  <a:moveTo>
                    <a:pt x="91" y="16"/>
                  </a:moveTo>
                  <a:cubicBezTo>
                    <a:pt x="91" y="16"/>
                    <a:pt x="91" y="16"/>
                    <a:pt x="91" y="16"/>
                  </a:cubicBezTo>
                  <a:cubicBezTo>
                    <a:pt x="96" y="14"/>
                    <a:pt x="98" y="14"/>
                    <a:pt x="99" y="14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9" y="14"/>
                    <a:pt x="95" y="16"/>
                    <a:pt x="91" y="16"/>
                  </a:cubicBezTo>
                  <a:cubicBezTo>
                    <a:pt x="88" y="17"/>
                    <a:pt x="84" y="17"/>
                    <a:pt x="83" y="18"/>
                  </a:cubicBezTo>
                  <a:cubicBezTo>
                    <a:pt x="83" y="17"/>
                    <a:pt x="83" y="17"/>
                    <a:pt x="83" y="17"/>
                  </a:cubicBezTo>
                  <a:cubicBezTo>
                    <a:pt x="84" y="17"/>
                    <a:pt x="88" y="16"/>
                    <a:pt x="91" y="16"/>
                  </a:cubicBezTo>
                  <a:close/>
                  <a:moveTo>
                    <a:pt x="91" y="16"/>
                  </a:moveTo>
                  <a:cubicBezTo>
                    <a:pt x="91" y="16"/>
                    <a:pt x="91" y="16"/>
                    <a:pt x="91" y="16"/>
                  </a:cubicBezTo>
                  <a:cubicBezTo>
                    <a:pt x="95" y="16"/>
                    <a:pt x="98" y="15"/>
                    <a:pt x="99" y="14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9" y="15"/>
                    <a:pt x="95" y="16"/>
                    <a:pt x="91" y="17"/>
                  </a:cubicBezTo>
                  <a:cubicBezTo>
                    <a:pt x="88" y="17"/>
                    <a:pt x="84" y="18"/>
                    <a:pt x="83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4" y="18"/>
                    <a:pt x="88" y="17"/>
                    <a:pt x="91" y="16"/>
                  </a:cubicBezTo>
                  <a:close/>
                  <a:moveTo>
                    <a:pt x="91" y="17"/>
                  </a:moveTo>
                  <a:cubicBezTo>
                    <a:pt x="91" y="17"/>
                    <a:pt x="91" y="17"/>
                    <a:pt x="91" y="17"/>
                  </a:cubicBezTo>
                  <a:cubicBezTo>
                    <a:pt x="95" y="16"/>
                    <a:pt x="98" y="15"/>
                    <a:pt x="99" y="15"/>
                  </a:cubicBezTo>
                  <a:cubicBezTo>
                    <a:pt x="99" y="15"/>
                    <a:pt x="99" y="15"/>
                    <a:pt x="99" y="15"/>
                  </a:cubicBezTo>
                  <a:cubicBezTo>
                    <a:pt x="99" y="15"/>
                    <a:pt x="95" y="16"/>
                    <a:pt x="91" y="17"/>
                  </a:cubicBezTo>
                  <a:cubicBezTo>
                    <a:pt x="88" y="18"/>
                    <a:pt x="84" y="18"/>
                    <a:pt x="83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4" y="18"/>
                    <a:pt x="88" y="17"/>
                    <a:pt x="91" y="17"/>
                  </a:cubicBezTo>
                  <a:close/>
                  <a:moveTo>
                    <a:pt x="91" y="17"/>
                  </a:moveTo>
                  <a:cubicBezTo>
                    <a:pt x="91" y="17"/>
                    <a:pt x="91" y="17"/>
                    <a:pt x="91" y="17"/>
                  </a:cubicBezTo>
                  <a:cubicBezTo>
                    <a:pt x="95" y="17"/>
                    <a:pt x="98" y="15"/>
                    <a:pt x="99" y="15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7"/>
                    <a:pt x="95" y="18"/>
                    <a:pt x="91" y="19"/>
                  </a:cubicBezTo>
                  <a:cubicBezTo>
                    <a:pt x="88" y="19"/>
                    <a:pt x="84" y="20"/>
                    <a:pt x="83" y="20"/>
                  </a:cubicBezTo>
                  <a:cubicBezTo>
                    <a:pt x="83" y="19"/>
                    <a:pt x="83" y="19"/>
                    <a:pt x="83" y="19"/>
                  </a:cubicBezTo>
                  <a:cubicBezTo>
                    <a:pt x="84" y="18"/>
                    <a:pt x="88" y="18"/>
                    <a:pt x="91" y="17"/>
                  </a:cubicBezTo>
                  <a:close/>
                  <a:moveTo>
                    <a:pt x="91" y="19"/>
                  </a:moveTo>
                  <a:cubicBezTo>
                    <a:pt x="91" y="19"/>
                    <a:pt x="91" y="19"/>
                    <a:pt x="91" y="19"/>
                  </a:cubicBezTo>
                  <a:cubicBezTo>
                    <a:pt x="95" y="18"/>
                    <a:pt x="98" y="17"/>
                    <a:pt x="99" y="17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7"/>
                    <a:pt x="95" y="18"/>
                    <a:pt x="91" y="19"/>
                  </a:cubicBezTo>
                  <a:cubicBezTo>
                    <a:pt x="88" y="20"/>
                    <a:pt x="84" y="20"/>
                    <a:pt x="83" y="20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4" y="20"/>
                    <a:pt x="88" y="19"/>
                    <a:pt x="91" y="19"/>
                  </a:cubicBezTo>
                  <a:close/>
                  <a:moveTo>
                    <a:pt x="91" y="19"/>
                  </a:moveTo>
                  <a:cubicBezTo>
                    <a:pt x="91" y="19"/>
                    <a:pt x="91" y="19"/>
                    <a:pt x="91" y="19"/>
                  </a:cubicBezTo>
                  <a:cubicBezTo>
                    <a:pt x="95" y="19"/>
                    <a:pt x="98" y="17"/>
                    <a:pt x="99" y="17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8"/>
                    <a:pt x="95" y="19"/>
                    <a:pt x="91" y="19"/>
                  </a:cubicBezTo>
                  <a:cubicBezTo>
                    <a:pt x="88" y="20"/>
                    <a:pt x="84" y="20"/>
                    <a:pt x="83" y="21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4" y="20"/>
                    <a:pt x="88" y="20"/>
                    <a:pt x="91" y="19"/>
                  </a:cubicBezTo>
                  <a:close/>
                  <a:moveTo>
                    <a:pt x="91" y="20"/>
                  </a:moveTo>
                  <a:cubicBezTo>
                    <a:pt x="91" y="20"/>
                    <a:pt x="91" y="20"/>
                    <a:pt x="91" y="20"/>
                  </a:cubicBezTo>
                  <a:cubicBezTo>
                    <a:pt x="95" y="19"/>
                    <a:pt x="98" y="18"/>
                    <a:pt x="99" y="18"/>
                  </a:cubicBezTo>
                  <a:cubicBezTo>
                    <a:pt x="99" y="18"/>
                    <a:pt x="99" y="18"/>
                    <a:pt x="99" y="18"/>
                  </a:cubicBezTo>
                  <a:cubicBezTo>
                    <a:pt x="99" y="18"/>
                    <a:pt x="95" y="19"/>
                    <a:pt x="91" y="20"/>
                  </a:cubicBezTo>
                  <a:cubicBezTo>
                    <a:pt x="88" y="20"/>
                    <a:pt x="84" y="21"/>
                    <a:pt x="83" y="21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4" y="21"/>
                    <a:pt x="88" y="20"/>
                    <a:pt x="91" y="20"/>
                  </a:cubicBezTo>
                  <a:close/>
                  <a:moveTo>
                    <a:pt x="91" y="20"/>
                  </a:moveTo>
                  <a:cubicBezTo>
                    <a:pt x="91" y="20"/>
                    <a:pt x="91" y="20"/>
                    <a:pt x="91" y="20"/>
                  </a:cubicBezTo>
                  <a:cubicBezTo>
                    <a:pt x="95" y="19"/>
                    <a:pt x="98" y="18"/>
                    <a:pt x="99" y="18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0"/>
                    <a:pt x="97" y="20"/>
                    <a:pt x="91" y="21"/>
                  </a:cubicBezTo>
                  <a:cubicBezTo>
                    <a:pt x="88" y="22"/>
                    <a:pt x="84" y="22"/>
                    <a:pt x="83" y="23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4" y="21"/>
                    <a:pt x="88" y="21"/>
                    <a:pt x="91" y="20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1"/>
                    <a:pt x="98" y="20"/>
                    <a:pt x="99" y="20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0"/>
                    <a:pt x="97" y="21"/>
                    <a:pt x="91" y="22"/>
                  </a:cubicBezTo>
                  <a:cubicBezTo>
                    <a:pt x="88" y="22"/>
                    <a:pt x="84" y="23"/>
                    <a:pt x="83" y="23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4" y="23"/>
                    <a:pt x="88" y="22"/>
                    <a:pt x="91" y="22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1"/>
                    <a:pt x="98" y="21"/>
                    <a:pt x="99" y="20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1"/>
                    <a:pt x="97" y="21"/>
                    <a:pt x="91" y="22"/>
                  </a:cubicBezTo>
                  <a:cubicBezTo>
                    <a:pt x="88" y="23"/>
                    <a:pt x="84" y="23"/>
                    <a:pt x="83" y="23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4" y="23"/>
                    <a:pt x="88" y="23"/>
                    <a:pt x="91" y="22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2"/>
                    <a:pt x="98" y="21"/>
                    <a:pt x="99" y="21"/>
                  </a:cubicBezTo>
                  <a:cubicBezTo>
                    <a:pt x="99" y="21"/>
                    <a:pt x="99" y="21"/>
                    <a:pt x="99" y="21"/>
                  </a:cubicBezTo>
                  <a:cubicBezTo>
                    <a:pt x="99" y="21"/>
                    <a:pt x="97" y="22"/>
                    <a:pt x="91" y="23"/>
                  </a:cubicBezTo>
                  <a:cubicBezTo>
                    <a:pt x="88" y="23"/>
                    <a:pt x="84" y="24"/>
                    <a:pt x="83" y="24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4" y="23"/>
                    <a:pt x="88" y="23"/>
                    <a:pt x="91" y="22"/>
                  </a:cubicBezTo>
                  <a:close/>
                  <a:moveTo>
                    <a:pt x="91" y="23"/>
                  </a:moveTo>
                  <a:cubicBezTo>
                    <a:pt x="91" y="23"/>
                    <a:pt x="91" y="23"/>
                    <a:pt x="91" y="23"/>
                  </a:cubicBezTo>
                  <a:cubicBezTo>
                    <a:pt x="96" y="22"/>
                    <a:pt x="98" y="21"/>
                    <a:pt x="99" y="21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3"/>
                    <a:pt x="97" y="23"/>
                    <a:pt x="91" y="24"/>
                  </a:cubicBezTo>
                  <a:cubicBezTo>
                    <a:pt x="88" y="25"/>
                    <a:pt x="84" y="25"/>
                    <a:pt x="83" y="25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4" y="24"/>
                    <a:pt x="88" y="23"/>
                    <a:pt x="91" y="23"/>
                  </a:cubicBezTo>
                  <a:close/>
                  <a:moveTo>
                    <a:pt x="91" y="24"/>
                  </a:moveTo>
                  <a:cubicBezTo>
                    <a:pt x="91" y="24"/>
                    <a:pt x="91" y="24"/>
                    <a:pt x="91" y="24"/>
                  </a:cubicBezTo>
                  <a:cubicBezTo>
                    <a:pt x="96" y="23"/>
                    <a:pt x="98" y="23"/>
                    <a:pt x="99" y="23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3"/>
                    <a:pt x="97" y="24"/>
                    <a:pt x="91" y="25"/>
                  </a:cubicBezTo>
                  <a:cubicBezTo>
                    <a:pt x="88" y="25"/>
                    <a:pt x="84" y="26"/>
                    <a:pt x="83" y="26"/>
                  </a:cubicBezTo>
                  <a:cubicBezTo>
                    <a:pt x="83" y="25"/>
                    <a:pt x="83" y="25"/>
                    <a:pt x="83" y="25"/>
                  </a:cubicBezTo>
                  <a:cubicBezTo>
                    <a:pt x="84" y="25"/>
                    <a:pt x="88" y="25"/>
                    <a:pt x="91" y="24"/>
                  </a:cubicBez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6" y="24"/>
                    <a:pt x="98" y="24"/>
                    <a:pt x="99" y="23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4"/>
                    <a:pt x="97" y="24"/>
                    <a:pt x="91" y="25"/>
                  </a:cubicBezTo>
                  <a:cubicBezTo>
                    <a:pt x="88" y="26"/>
                    <a:pt x="84" y="26"/>
                    <a:pt x="83" y="26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4" y="26"/>
                    <a:pt x="88" y="25"/>
                    <a:pt x="91" y="25"/>
                  </a:cubicBez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6" y="24"/>
                    <a:pt x="98" y="24"/>
                    <a:pt x="99" y="24"/>
                  </a:cubicBezTo>
                  <a:cubicBezTo>
                    <a:pt x="99" y="24"/>
                    <a:pt x="99" y="24"/>
                    <a:pt x="99" y="24"/>
                  </a:cubicBezTo>
                  <a:cubicBezTo>
                    <a:pt x="99" y="24"/>
                    <a:pt x="97" y="25"/>
                    <a:pt x="91" y="26"/>
                  </a:cubicBezTo>
                  <a:cubicBezTo>
                    <a:pt x="88" y="26"/>
                    <a:pt x="84" y="27"/>
                    <a:pt x="83" y="27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4" y="26"/>
                    <a:pt x="88" y="26"/>
                    <a:pt x="91" y="25"/>
                  </a:cubicBezTo>
                  <a:close/>
                  <a:moveTo>
                    <a:pt x="91" y="26"/>
                  </a:moveTo>
                  <a:cubicBezTo>
                    <a:pt x="91" y="26"/>
                    <a:pt x="91" y="26"/>
                    <a:pt x="91" y="26"/>
                  </a:cubicBezTo>
                  <a:cubicBezTo>
                    <a:pt x="96" y="25"/>
                    <a:pt x="98" y="24"/>
                    <a:pt x="99" y="24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98" y="26"/>
                    <a:pt x="96" y="26"/>
                    <a:pt x="91" y="27"/>
                  </a:cubicBezTo>
                  <a:cubicBezTo>
                    <a:pt x="88" y="27"/>
                    <a:pt x="84" y="28"/>
                    <a:pt x="83" y="28"/>
                  </a:cubicBezTo>
                  <a:cubicBezTo>
                    <a:pt x="83" y="27"/>
                    <a:pt x="83" y="27"/>
                    <a:pt x="83" y="27"/>
                  </a:cubicBezTo>
                  <a:cubicBezTo>
                    <a:pt x="84" y="27"/>
                    <a:pt x="88" y="26"/>
                    <a:pt x="91" y="26"/>
                  </a:cubicBezTo>
                  <a:close/>
                  <a:moveTo>
                    <a:pt x="91" y="27"/>
                  </a:moveTo>
                  <a:cubicBezTo>
                    <a:pt x="91" y="27"/>
                    <a:pt x="91" y="27"/>
                    <a:pt x="91" y="27"/>
                  </a:cubicBezTo>
                  <a:cubicBezTo>
                    <a:pt x="96" y="26"/>
                    <a:pt x="98" y="26"/>
                    <a:pt x="99" y="26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98" y="27"/>
                    <a:pt x="96" y="27"/>
                    <a:pt x="91" y="28"/>
                  </a:cubicBezTo>
                  <a:cubicBezTo>
                    <a:pt x="88" y="28"/>
                    <a:pt x="84" y="29"/>
                    <a:pt x="83" y="29"/>
                  </a:cubicBezTo>
                  <a:cubicBezTo>
                    <a:pt x="83" y="28"/>
                    <a:pt x="83" y="28"/>
                    <a:pt x="83" y="28"/>
                  </a:cubicBezTo>
                  <a:cubicBezTo>
                    <a:pt x="84" y="28"/>
                    <a:pt x="88" y="28"/>
                    <a:pt x="91" y="27"/>
                  </a:cubicBezTo>
                  <a:close/>
                  <a:moveTo>
                    <a:pt x="91" y="28"/>
                  </a:moveTo>
                  <a:cubicBezTo>
                    <a:pt x="91" y="28"/>
                    <a:pt x="91" y="28"/>
                    <a:pt x="91" y="28"/>
                  </a:cubicBezTo>
                  <a:cubicBezTo>
                    <a:pt x="96" y="27"/>
                    <a:pt x="98" y="27"/>
                    <a:pt x="99" y="27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98" y="27"/>
                    <a:pt x="96" y="27"/>
                    <a:pt x="91" y="28"/>
                  </a:cubicBezTo>
                  <a:cubicBezTo>
                    <a:pt x="88" y="28"/>
                    <a:pt x="84" y="29"/>
                    <a:pt x="83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4" y="29"/>
                    <a:pt x="88" y="28"/>
                    <a:pt x="91" y="28"/>
                  </a:cubicBezTo>
                  <a:close/>
                  <a:moveTo>
                    <a:pt x="91" y="28"/>
                  </a:moveTo>
                  <a:cubicBezTo>
                    <a:pt x="91" y="28"/>
                    <a:pt x="91" y="28"/>
                    <a:pt x="91" y="28"/>
                  </a:cubicBezTo>
                  <a:cubicBezTo>
                    <a:pt x="96" y="28"/>
                    <a:pt x="98" y="27"/>
                    <a:pt x="99" y="27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98" y="27"/>
                    <a:pt x="96" y="28"/>
                    <a:pt x="91" y="29"/>
                  </a:cubicBezTo>
                  <a:cubicBezTo>
                    <a:pt x="88" y="29"/>
                    <a:pt x="84" y="29"/>
                    <a:pt x="83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4" y="29"/>
                    <a:pt x="88" y="29"/>
                    <a:pt x="91" y="28"/>
                  </a:cubicBezTo>
                  <a:close/>
                  <a:moveTo>
                    <a:pt x="91" y="29"/>
                  </a:moveTo>
                  <a:cubicBezTo>
                    <a:pt x="91" y="29"/>
                    <a:pt x="91" y="29"/>
                    <a:pt x="91" y="29"/>
                  </a:cubicBezTo>
                  <a:cubicBezTo>
                    <a:pt x="96" y="28"/>
                    <a:pt x="98" y="28"/>
                    <a:pt x="99" y="27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8" y="29"/>
                    <a:pt x="96" y="29"/>
                    <a:pt x="91" y="30"/>
                  </a:cubicBezTo>
                  <a:cubicBezTo>
                    <a:pt x="88" y="30"/>
                    <a:pt x="84" y="31"/>
                    <a:pt x="83" y="31"/>
                  </a:cubicBezTo>
                  <a:cubicBezTo>
                    <a:pt x="83" y="30"/>
                    <a:pt x="83" y="30"/>
                    <a:pt x="83" y="30"/>
                  </a:cubicBezTo>
                  <a:cubicBezTo>
                    <a:pt x="84" y="30"/>
                    <a:pt x="88" y="29"/>
                    <a:pt x="91" y="29"/>
                  </a:cubicBezTo>
                  <a:close/>
                  <a:moveTo>
                    <a:pt x="91" y="30"/>
                  </a:moveTo>
                  <a:cubicBezTo>
                    <a:pt x="91" y="30"/>
                    <a:pt x="91" y="30"/>
                    <a:pt x="91" y="30"/>
                  </a:cubicBezTo>
                  <a:cubicBezTo>
                    <a:pt x="95" y="30"/>
                    <a:pt x="98" y="29"/>
                    <a:pt x="99" y="29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8" y="29"/>
                    <a:pt x="96" y="30"/>
                    <a:pt x="91" y="31"/>
                  </a:cubicBezTo>
                  <a:cubicBezTo>
                    <a:pt x="88" y="31"/>
                    <a:pt x="84" y="31"/>
                    <a:pt x="83" y="31"/>
                  </a:cubicBezTo>
                  <a:cubicBezTo>
                    <a:pt x="83" y="31"/>
                    <a:pt x="83" y="31"/>
                    <a:pt x="83" y="31"/>
                  </a:cubicBezTo>
                  <a:cubicBezTo>
                    <a:pt x="84" y="31"/>
                    <a:pt x="88" y="30"/>
                    <a:pt x="91" y="30"/>
                  </a:cubicBezTo>
                  <a:close/>
                  <a:moveTo>
                    <a:pt x="91" y="31"/>
                  </a:moveTo>
                  <a:cubicBezTo>
                    <a:pt x="91" y="31"/>
                    <a:pt x="91" y="31"/>
                    <a:pt x="91" y="31"/>
                  </a:cubicBezTo>
                  <a:cubicBezTo>
                    <a:pt x="95" y="30"/>
                    <a:pt x="98" y="30"/>
                    <a:pt x="99" y="30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98" y="30"/>
                    <a:pt x="96" y="30"/>
                    <a:pt x="91" y="31"/>
                  </a:cubicBezTo>
                  <a:cubicBezTo>
                    <a:pt x="88" y="31"/>
                    <a:pt x="84" y="32"/>
                    <a:pt x="83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1"/>
                    <a:pt x="88" y="31"/>
                    <a:pt x="91" y="31"/>
                  </a:cubicBezTo>
                  <a:close/>
                  <a:moveTo>
                    <a:pt x="91" y="31"/>
                  </a:moveTo>
                  <a:cubicBezTo>
                    <a:pt x="91" y="31"/>
                    <a:pt x="91" y="31"/>
                    <a:pt x="91" y="31"/>
                  </a:cubicBezTo>
                  <a:cubicBezTo>
                    <a:pt x="95" y="30"/>
                    <a:pt x="98" y="30"/>
                    <a:pt x="99" y="30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98" y="30"/>
                    <a:pt x="96" y="31"/>
                    <a:pt x="91" y="31"/>
                  </a:cubicBezTo>
                  <a:cubicBezTo>
                    <a:pt x="88" y="32"/>
                    <a:pt x="84" y="32"/>
                    <a:pt x="83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2"/>
                    <a:pt x="88" y="31"/>
                    <a:pt x="91" y="31"/>
                  </a:cubicBezTo>
                  <a:close/>
                  <a:moveTo>
                    <a:pt x="91" y="32"/>
                  </a:moveTo>
                  <a:cubicBezTo>
                    <a:pt x="91" y="32"/>
                    <a:pt x="91" y="32"/>
                    <a:pt x="91" y="32"/>
                  </a:cubicBezTo>
                  <a:cubicBezTo>
                    <a:pt x="95" y="31"/>
                    <a:pt x="98" y="31"/>
                    <a:pt x="99" y="30"/>
                  </a:cubicBezTo>
                  <a:cubicBezTo>
                    <a:pt x="99" y="31"/>
                    <a:pt x="99" y="31"/>
                    <a:pt x="99" y="31"/>
                  </a:cubicBezTo>
                  <a:cubicBezTo>
                    <a:pt x="98" y="32"/>
                    <a:pt x="96" y="32"/>
                    <a:pt x="91" y="33"/>
                  </a:cubicBezTo>
                  <a:cubicBezTo>
                    <a:pt x="88" y="33"/>
                    <a:pt x="84" y="34"/>
                    <a:pt x="83" y="34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2"/>
                    <a:pt x="88" y="32"/>
                    <a:pt x="91" y="32"/>
                  </a:cubicBezTo>
                  <a:close/>
                  <a:moveTo>
                    <a:pt x="91" y="33"/>
                  </a:moveTo>
                  <a:cubicBezTo>
                    <a:pt x="91" y="33"/>
                    <a:pt x="91" y="33"/>
                    <a:pt x="91" y="33"/>
                  </a:cubicBezTo>
                  <a:cubicBezTo>
                    <a:pt x="95" y="32"/>
                    <a:pt x="98" y="32"/>
                    <a:pt x="99" y="32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98" y="33"/>
                    <a:pt x="96" y="33"/>
                    <a:pt x="91" y="33"/>
                  </a:cubicBezTo>
                  <a:cubicBezTo>
                    <a:pt x="88" y="34"/>
                    <a:pt x="84" y="34"/>
                    <a:pt x="83" y="34"/>
                  </a:cubicBezTo>
                  <a:cubicBezTo>
                    <a:pt x="83" y="34"/>
                    <a:pt x="83" y="34"/>
                    <a:pt x="83" y="34"/>
                  </a:cubicBezTo>
                  <a:cubicBezTo>
                    <a:pt x="84" y="34"/>
                    <a:pt x="88" y="33"/>
                    <a:pt x="91" y="33"/>
                  </a:cubicBezTo>
                  <a:close/>
                  <a:moveTo>
                    <a:pt x="98" y="4"/>
                  </a:moveTo>
                  <a:cubicBezTo>
                    <a:pt x="98" y="4"/>
                    <a:pt x="98" y="4"/>
                    <a:pt x="98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6"/>
                    <a:pt x="100" y="6"/>
                    <a:pt x="100" y="6"/>
                  </a:cubicBezTo>
                  <a:cubicBezTo>
                    <a:pt x="98" y="6"/>
                    <a:pt x="98" y="6"/>
                    <a:pt x="98" y="6"/>
                  </a:cubicBezTo>
                  <a:lnTo>
                    <a:pt x="98" y="4"/>
                  </a:lnTo>
                  <a:close/>
                  <a:moveTo>
                    <a:pt x="95" y="7"/>
                  </a:moveTo>
                  <a:cubicBezTo>
                    <a:pt x="95" y="7"/>
                    <a:pt x="95" y="7"/>
                    <a:pt x="95" y="7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7" y="5"/>
                    <a:pt x="97" y="5"/>
                    <a:pt x="97" y="5"/>
                  </a:cubicBezTo>
                  <a:cubicBezTo>
                    <a:pt x="97" y="7"/>
                    <a:pt x="97" y="7"/>
                    <a:pt x="97" y="7"/>
                  </a:cubicBezTo>
                  <a:lnTo>
                    <a:pt x="95" y="7"/>
                  </a:lnTo>
                  <a:close/>
                  <a:moveTo>
                    <a:pt x="92" y="8"/>
                  </a:moveTo>
                  <a:cubicBezTo>
                    <a:pt x="92" y="8"/>
                    <a:pt x="92" y="8"/>
                    <a:pt x="92" y="8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7"/>
                    <a:pt x="94" y="7"/>
                    <a:pt x="94" y="7"/>
                  </a:cubicBezTo>
                  <a:lnTo>
                    <a:pt x="92" y="8"/>
                  </a:lnTo>
                  <a:close/>
                  <a:moveTo>
                    <a:pt x="87" y="9"/>
                  </a:moveTo>
                  <a:cubicBezTo>
                    <a:pt x="87" y="9"/>
                    <a:pt x="87" y="9"/>
                    <a:pt x="87" y="9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9"/>
                    <a:pt x="89" y="9"/>
                    <a:pt x="89" y="9"/>
                  </a:cubicBezTo>
                  <a:lnTo>
                    <a:pt x="87" y="9"/>
                  </a:lnTo>
                  <a:close/>
                  <a:moveTo>
                    <a:pt x="105" y="43"/>
                  </a:moveTo>
                  <a:cubicBezTo>
                    <a:pt x="105" y="43"/>
                    <a:pt x="105" y="43"/>
                    <a:pt x="105" y="43"/>
                  </a:cubicBezTo>
                  <a:cubicBezTo>
                    <a:pt x="106" y="43"/>
                    <a:pt x="106" y="43"/>
                    <a:pt x="106" y="43"/>
                  </a:cubicBezTo>
                  <a:cubicBezTo>
                    <a:pt x="106" y="44"/>
                    <a:pt x="106" y="44"/>
                    <a:pt x="106" y="44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5" y="44"/>
                    <a:pt x="105" y="44"/>
                    <a:pt x="105" y="44"/>
                  </a:cubicBezTo>
                  <a:lnTo>
                    <a:pt x="105" y="43"/>
                  </a:lnTo>
                  <a:close/>
                  <a:moveTo>
                    <a:pt x="102" y="45"/>
                  </a:moveTo>
                  <a:cubicBezTo>
                    <a:pt x="102" y="45"/>
                    <a:pt x="102" y="45"/>
                    <a:pt x="102" y="45"/>
                  </a:cubicBezTo>
                  <a:cubicBezTo>
                    <a:pt x="101" y="46"/>
                    <a:pt x="101" y="46"/>
                    <a:pt x="101" y="46"/>
                  </a:cubicBezTo>
                  <a:cubicBezTo>
                    <a:pt x="99" y="45"/>
                    <a:pt x="99" y="45"/>
                    <a:pt x="99" y="45"/>
                  </a:cubicBezTo>
                  <a:lnTo>
                    <a:pt x="102" y="45"/>
                  </a:lnTo>
                  <a:close/>
                  <a:moveTo>
                    <a:pt x="78" y="47"/>
                  </a:moveTo>
                  <a:cubicBezTo>
                    <a:pt x="78" y="47"/>
                    <a:pt x="78" y="47"/>
                    <a:pt x="78" y="4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81" y="48"/>
                    <a:pt x="81" y="48"/>
                    <a:pt x="81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4" y="47"/>
                    <a:pt x="74" y="47"/>
                    <a:pt x="74" y="47"/>
                  </a:cubicBezTo>
                  <a:lnTo>
                    <a:pt x="78" y="47"/>
                  </a:lnTo>
                  <a:close/>
                  <a:moveTo>
                    <a:pt x="70" y="47"/>
                  </a:moveTo>
                  <a:cubicBezTo>
                    <a:pt x="70" y="47"/>
                    <a:pt x="70" y="47"/>
                    <a:pt x="70" y="47"/>
                  </a:cubicBezTo>
                  <a:cubicBezTo>
                    <a:pt x="70" y="47"/>
                    <a:pt x="70" y="47"/>
                    <a:pt x="70" y="47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66" y="47"/>
                    <a:pt x="66" y="47"/>
                    <a:pt x="66" y="47"/>
                  </a:cubicBezTo>
                  <a:lnTo>
                    <a:pt x="70" y="47"/>
                  </a:lnTo>
                  <a:close/>
                  <a:moveTo>
                    <a:pt x="62" y="47"/>
                  </a:moveTo>
                  <a:cubicBezTo>
                    <a:pt x="62" y="47"/>
                    <a:pt x="62" y="47"/>
                    <a:pt x="62" y="47"/>
                  </a:cubicBezTo>
                  <a:cubicBezTo>
                    <a:pt x="65" y="48"/>
                    <a:pt x="65" y="48"/>
                    <a:pt x="65" y="4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58" y="47"/>
                    <a:pt x="58" y="47"/>
                    <a:pt x="58" y="47"/>
                  </a:cubicBezTo>
                  <a:lnTo>
                    <a:pt x="62" y="47"/>
                  </a:lnTo>
                  <a:close/>
                  <a:moveTo>
                    <a:pt x="60" y="48"/>
                  </a:moveTo>
                  <a:cubicBezTo>
                    <a:pt x="60" y="48"/>
                    <a:pt x="60" y="48"/>
                    <a:pt x="60" y="48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60" y="48"/>
                    <a:pt x="60" y="48"/>
                    <a:pt x="60" y="48"/>
                  </a:cubicBezTo>
                  <a:close/>
                  <a:moveTo>
                    <a:pt x="41" y="48"/>
                  </a:moveTo>
                  <a:cubicBezTo>
                    <a:pt x="41" y="48"/>
                    <a:pt x="41" y="48"/>
                    <a:pt x="41" y="48"/>
                  </a:cubicBezTo>
                  <a:cubicBezTo>
                    <a:pt x="43" y="49"/>
                    <a:pt x="43" y="49"/>
                    <a:pt x="43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38" y="48"/>
                    <a:pt x="38" y="48"/>
                    <a:pt x="38" y="48"/>
                  </a:cubicBezTo>
                  <a:lnTo>
                    <a:pt x="41" y="48"/>
                  </a:lnTo>
                  <a:close/>
                  <a:moveTo>
                    <a:pt x="39" y="53"/>
                  </a:moveTo>
                  <a:cubicBezTo>
                    <a:pt x="39" y="53"/>
                    <a:pt x="39" y="53"/>
                    <a:pt x="39" y="53"/>
                  </a:cubicBezTo>
                  <a:cubicBezTo>
                    <a:pt x="39" y="53"/>
                    <a:pt x="39" y="53"/>
                    <a:pt x="39" y="53"/>
                  </a:cubicBezTo>
                  <a:cubicBezTo>
                    <a:pt x="38" y="53"/>
                    <a:pt x="38" y="53"/>
                    <a:pt x="38" y="53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9" y="49"/>
                    <a:pt x="39" y="49"/>
                    <a:pt x="39" y="49"/>
                  </a:cubicBezTo>
                  <a:lnTo>
                    <a:pt x="39" y="53"/>
                  </a:lnTo>
                  <a:close/>
                  <a:moveTo>
                    <a:pt x="45" y="53"/>
                  </a:moveTo>
                  <a:cubicBezTo>
                    <a:pt x="45" y="53"/>
                    <a:pt x="45" y="53"/>
                    <a:pt x="45" y="53"/>
                  </a:cubicBezTo>
                  <a:cubicBezTo>
                    <a:pt x="40" y="53"/>
                    <a:pt x="40" y="53"/>
                    <a:pt x="40" y="53"/>
                  </a:cubicBezTo>
                  <a:cubicBezTo>
                    <a:pt x="40" y="49"/>
                    <a:pt x="40" y="49"/>
                    <a:pt x="40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45" y="49"/>
                    <a:pt x="45" y="49"/>
                    <a:pt x="45" y="49"/>
                  </a:cubicBezTo>
                  <a:lnTo>
                    <a:pt x="45" y="53"/>
                  </a:lnTo>
                  <a:close/>
                  <a:moveTo>
                    <a:pt x="45" y="49"/>
                  </a:moveTo>
                  <a:cubicBezTo>
                    <a:pt x="45" y="49"/>
                    <a:pt x="45" y="49"/>
                    <a:pt x="45" y="49"/>
                  </a:cubicBezTo>
                  <a:cubicBezTo>
                    <a:pt x="44" y="49"/>
                    <a:pt x="44" y="49"/>
                    <a:pt x="44" y="49"/>
                  </a:cubicBezTo>
                  <a:cubicBezTo>
                    <a:pt x="41" y="48"/>
                    <a:pt x="41" y="48"/>
                    <a:pt x="41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5" y="48"/>
                    <a:pt x="45" y="48"/>
                    <a:pt x="45" y="48"/>
                  </a:cubicBezTo>
                  <a:lnTo>
                    <a:pt x="45" y="49"/>
                  </a:lnTo>
                  <a:close/>
                  <a:moveTo>
                    <a:pt x="48" y="48"/>
                  </a:moveTo>
                  <a:cubicBezTo>
                    <a:pt x="48" y="48"/>
                    <a:pt x="48" y="48"/>
                    <a:pt x="48" y="48"/>
                  </a:cubicBezTo>
                  <a:cubicBezTo>
                    <a:pt x="51" y="49"/>
                    <a:pt x="51" y="49"/>
                    <a:pt x="51" y="49"/>
                  </a:cubicBezTo>
                  <a:cubicBezTo>
                    <a:pt x="48" y="49"/>
                    <a:pt x="48" y="49"/>
                    <a:pt x="48" y="49"/>
                  </a:cubicBezTo>
                  <a:cubicBezTo>
                    <a:pt x="45" y="48"/>
                    <a:pt x="45" y="48"/>
                    <a:pt x="45" y="48"/>
                  </a:cubicBezTo>
                  <a:lnTo>
                    <a:pt x="48" y="48"/>
                  </a:lnTo>
                  <a:close/>
                  <a:moveTo>
                    <a:pt x="47" y="49"/>
                  </a:moveTo>
                  <a:cubicBezTo>
                    <a:pt x="47" y="49"/>
                    <a:pt x="47" y="49"/>
                    <a:pt x="47" y="49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6" y="48"/>
                    <a:pt x="46" y="48"/>
                    <a:pt x="46" y="48"/>
                  </a:cubicBezTo>
                  <a:lnTo>
                    <a:pt x="47" y="49"/>
                  </a:lnTo>
                  <a:close/>
                  <a:moveTo>
                    <a:pt x="52" y="53"/>
                  </a:moveTo>
                  <a:cubicBezTo>
                    <a:pt x="52" y="53"/>
                    <a:pt x="52" y="53"/>
                    <a:pt x="52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52" y="49"/>
                    <a:pt x="52" y="49"/>
                    <a:pt x="52" y="49"/>
                  </a:cubicBezTo>
                  <a:lnTo>
                    <a:pt x="52" y="53"/>
                  </a:lnTo>
                  <a:close/>
                  <a:moveTo>
                    <a:pt x="52" y="49"/>
                  </a:moveTo>
                  <a:cubicBezTo>
                    <a:pt x="52" y="49"/>
                    <a:pt x="52" y="49"/>
                    <a:pt x="52" y="49"/>
                  </a:cubicBezTo>
                  <a:cubicBezTo>
                    <a:pt x="52" y="49"/>
                    <a:pt x="52" y="49"/>
                    <a:pt x="52" y="49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52" y="48"/>
                    <a:pt x="52" y="48"/>
                    <a:pt x="52" y="48"/>
                  </a:cubicBezTo>
                  <a:lnTo>
                    <a:pt x="52" y="49"/>
                  </a:lnTo>
                  <a:close/>
                  <a:moveTo>
                    <a:pt x="52" y="48"/>
                  </a:moveTo>
                  <a:cubicBezTo>
                    <a:pt x="52" y="48"/>
                    <a:pt x="52" y="48"/>
                    <a:pt x="52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5" y="49"/>
                    <a:pt x="55" y="49"/>
                    <a:pt x="55" y="49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8"/>
                    <a:pt x="53" y="48"/>
                    <a:pt x="53" y="48"/>
                  </a:cubicBezTo>
                  <a:lnTo>
                    <a:pt x="52" y="48"/>
                  </a:lnTo>
                  <a:close/>
                  <a:moveTo>
                    <a:pt x="54" y="49"/>
                  </a:moveTo>
                  <a:cubicBezTo>
                    <a:pt x="54" y="49"/>
                    <a:pt x="54" y="49"/>
                    <a:pt x="54" y="49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3" y="48"/>
                    <a:pt x="53" y="48"/>
                    <a:pt x="53" y="48"/>
                  </a:cubicBezTo>
                  <a:lnTo>
                    <a:pt x="54" y="49"/>
                  </a:lnTo>
                  <a:close/>
                  <a:moveTo>
                    <a:pt x="59" y="53"/>
                  </a:moveTo>
                  <a:cubicBezTo>
                    <a:pt x="59" y="53"/>
                    <a:pt x="59" y="53"/>
                    <a:pt x="59" y="53"/>
                  </a:cubicBezTo>
                  <a:cubicBezTo>
                    <a:pt x="53" y="53"/>
                    <a:pt x="53" y="53"/>
                    <a:pt x="53" y="53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9" y="49"/>
                    <a:pt x="59" y="49"/>
                    <a:pt x="59" y="49"/>
                  </a:cubicBezTo>
                  <a:lnTo>
                    <a:pt x="59" y="53"/>
                  </a:lnTo>
                  <a:close/>
                  <a:moveTo>
                    <a:pt x="59" y="48"/>
                  </a:moveTo>
                  <a:cubicBezTo>
                    <a:pt x="59" y="48"/>
                    <a:pt x="59" y="48"/>
                    <a:pt x="59" y="48"/>
                  </a:cubicBezTo>
                  <a:cubicBezTo>
                    <a:pt x="58" y="48"/>
                    <a:pt x="58" y="48"/>
                    <a:pt x="58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9" y="48"/>
                    <a:pt x="59" y="48"/>
                    <a:pt x="59" y="48"/>
                  </a:cubicBezTo>
                  <a:close/>
                  <a:moveTo>
                    <a:pt x="67" y="54"/>
                  </a:moveTo>
                  <a:cubicBezTo>
                    <a:pt x="67" y="54"/>
                    <a:pt x="67" y="54"/>
                    <a:pt x="67" y="54"/>
                  </a:cubicBezTo>
                  <a:cubicBezTo>
                    <a:pt x="60" y="53"/>
                    <a:pt x="60" y="53"/>
                    <a:pt x="60" y="53"/>
                  </a:cubicBezTo>
                  <a:cubicBezTo>
                    <a:pt x="60" y="49"/>
                    <a:pt x="60" y="49"/>
                    <a:pt x="60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7" y="49"/>
                    <a:pt x="67" y="49"/>
                    <a:pt x="67" y="49"/>
                  </a:cubicBezTo>
                  <a:lnTo>
                    <a:pt x="67" y="54"/>
                  </a:lnTo>
                  <a:close/>
                  <a:moveTo>
                    <a:pt x="67" y="48"/>
                  </a:moveTo>
                  <a:cubicBezTo>
                    <a:pt x="67" y="48"/>
                    <a:pt x="67" y="48"/>
                    <a:pt x="67" y="48"/>
                  </a:cubicBezTo>
                  <a:cubicBezTo>
                    <a:pt x="66" y="48"/>
                    <a:pt x="66" y="48"/>
                    <a:pt x="66" y="48"/>
                  </a:cubicBezTo>
                  <a:cubicBezTo>
                    <a:pt x="63" y="47"/>
                    <a:pt x="63" y="47"/>
                    <a:pt x="63" y="47"/>
                  </a:cubicBezTo>
                  <a:cubicBezTo>
                    <a:pt x="66" y="47"/>
                    <a:pt x="66" y="47"/>
                    <a:pt x="66" y="47"/>
                  </a:cubicBezTo>
                  <a:cubicBezTo>
                    <a:pt x="69" y="48"/>
                    <a:pt x="69" y="48"/>
                    <a:pt x="69" y="48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67" y="48"/>
                    <a:pt x="67" y="48"/>
                    <a:pt x="67" y="48"/>
                  </a:cubicBezTo>
                  <a:close/>
                  <a:moveTo>
                    <a:pt x="75" y="54"/>
                  </a:moveTo>
                  <a:cubicBezTo>
                    <a:pt x="75" y="54"/>
                    <a:pt x="75" y="54"/>
                    <a:pt x="75" y="54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67" y="49"/>
                    <a:pt x="67" y="49"/>
                    <a:pt x="67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5" y="49"/>
                    <a:pt x="75" y="49"/>
                    <a:pt x="75" y="49"/>
                  </a:cubicBezTo>
                  <a:lnTo>
                    <a:pt x="75" y="54"/>
                  </a:lnTo>
                  <a:close/>
                  <a:moveTo>
                    <a:pt x="75" y="48"/>
                  </a:moveTo>
                  <a:cubicBezTo>
                    <a:pt x="75" y="48"/>
                    <a:pt x="75" y="48"/>
                    <a:pt x="75" y="48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5" y="48"/>
                    <a:pt x="75" y="48"/>
                    <a:pt x="75" y="48"/>
                  </a:cubicBezTo>
                  <a:close/>
                  <a:moveTo>
                    <a:pt x="83" y="54"/>
                  </a:moveTo>
                  <a:cubicBezTo>
                    <a:pt x="83" y="54"/>
                    <a:pt x="83" y="54"/>
                    <a:pt x="83" y="54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83" y="48"/>
                    <a:pt x="83" y="48"/>
                    <a:pt x="83" y="48"/>
                  </a:cubicBezTo>
                  <a:lnTo>
                    <a:pt x="83" y="54"/>
                  </a:lnTo>
                  <a:close/>
                  <a:moveTo>
                    <a:pt x="83" y="48"/>
                  </a:moveTo>
                  <a:cubicBezTo>
                    <a:pt x="83" y="48"/>
                    <a:pt x="83" y="48"/>
                    <a:pt x="83" y="48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79" y="47"/>
                    <a:pt x="79" y="47"/>
                    <a:pt x="79" y="47"/>
                  </a:cubicBezTo>
                  <a:cubicBezTo>
                    <a:pt x="82" y="47"/>
                    <a:pt x="82" y="47"/>
                    <a:pt x="82" y="47"/>
                  </a:cubicBezTo>
                  <a:cubicBezTo>
                    <a:pt x="82" y="47"/>
                    <a:pt x="82" y="47"/>
                    <a:pt x="82" y="47"/>
                  </a:cubicBezTo>
                  <a:cubicBezTo>
                    <a:pt x="86" y="48"/>
                    <a:pt x="86" y="48"/>
                    <a:pt x="86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3" y="48"/>
                    <a:pt x="83" y="48"/>
                    <a:pt x="83" y="48"/>
                  </a:cubicBezTo>
                  <a:close/>
                  <a:moveTo>
                    <a:pt x="90" y="54"/>
                  </a:moveTo>
                  <a:cubicBezTo>
                    <a:pt x="90" y="54"/>
                    <a:pt x="90" y="54"/>
                    <a:pt x="90" y="54"/>
                  </a:cubicBezTo>
                  <a:cubicBezTo>
                    <a:pt x="84" y="54"/>
                    <a:pt x="84" y="54"/>
                    <a:pt x="84" y="54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90" y="48"/>
                    <a:pt x="90" y="48"/>
                    <a:pt x="90" y="48"/>
                  </a:cubicBezTo>
                  <a:lnTo>
                    <a:pt x="90" y="54"/>
                  </a:lnTo>
                  <a:close/>
                  <a:moveTo>
                    <a:pt x="90" y="48"/>
                  </a:moveTo>
                  <a:cubicBezTo>
                    <a:pt x="90" y="48"/>
                    <a:pt x="90" y="48"/>
                    <a:pt x="90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3" y="47"/>
                    <a:pt x="83" y="47"/>
                    <a:pt x="83" y="47"/>
                  </a:cubicBezTo>
                  <a:cubicBezTo>
                    <a:pt x="87" y="46"/>
                    <a:pt x="87" y="46"/>
                    <a:pt x="87" y="46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90" y="48"/>
                    <a:pt x="90" y="48"/>
                    <a:pt x="90" y="48"/>
                  </a:cubicBezTo>
                  <a:close/>
                  <a:moveTo>
                    <a:pt x="94" y="54"/>
                  </a:moveTo>
                  <a:cubicBezTo>
                    <a:pt x="94" y="54"/>
                    <a:pt x="94" y="54"/>
                    <a:pt x="94" y="54"/>
                  </a:cubicBezTo>
                  <a:cubicBezTo>
                    <a:pt x="91" y="54"/>
                    <a:pt x="91" y="54"/>
                    <a:pt x="91" y="54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4" y="48"/>
                    <a:pt x="94" y="48"/>
                    <a:pt x="94" y="48"/>
                  </a:cubicBezTo>
                  <a:lnTo>
                    <a:pt x="94" y="54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0" y="46"/>
                    <a:pt x="90" y="46"/>
                    <a:pt x="90" y="46"/>
                  </a:cubicBezTo>
                  <a:cubicBezTo>
                    <a:pt x="90" y="48"/>
                    <a:pt x="90" y="48"/>
                    <a:pt x="90" y="48"/>
                  </a:cubicBezTo>
                  <a:cubicBezTo>
                    <a:pt x="88" y="46"/>
                    <a:pt x="88" y="46"/>
                    <a:pt x="88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4" y="47"/>
                    <a:pt x="94" y="47"/>
                    <a:pt x="94" y="47"/>
                  </a:cubicBezTo>
                  <a:lnTo>
                    <a:pt x="94" y="48"/>
                  </a:lnTo>
                  <a:close/>
                  <a:moveTo>
                    <a:pt x="101" y="54"/>
                  </a:moveTo>
                  <a:cubicBezTo>
                    <a:pt x="101" y="54"/>
                    <a:pt x="101" y="54"/>
                    <a:pt x="101" y="54"/>
                  </a:cubicBezTo>
                  <a:cubicBezTo>
                    <a:pt x="94" y="54"/>
                    <a:pt x="94" y="54"/>
                    <a:pt x="94" y="54"/>
                  </a:cubicBezTo>
                  <a:cubicBezTo>
                    <a:pt x="94" y="48"/>
                    <a:pt x="94" y="48"/>
                    <a:pt x="94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101" y="48"/>
                    <a:pt x="101" y="48"/>
                    <a:pt x="101" y="48"/>
                  </a:cubicBezTo>
                  <a:lnTo>
                    <a:pt x="101" y="54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5" y="48"/>
                    <a:pt x="95" y="48"/>
                    <a:pt x="95" y="48"/>
                  </a:cubicBezTo>
                  <a:lnTo>
                    <a:pt x="94" y="48"/>
                  </a:lnTo>
                  <a:close/>
                  <a:moveTo>
                    <a:pt x="101" y="48"/>
                  </a:moveTo>
                  <a:cubicBezTo>
                    <a:pt x="101" y="48"/>
                    <a:pt x="101" y="48"/>
                    <a:pt x="101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89" y="45"/>
                    <a:pt x="89" y="45"/>
                    <a:pt x="89" y="45"/>
                  </a:cubicBezTo>
                  <a:cubicBezTo>
                    <a:pt x="98" y="45"/>
                    <a:pt x="98" y="45"/>
                    <a:pt x="98" y="45"/>
                  </a:cubicBezTo>
                  <a:cubicBezTo>
                    <a:pt x="98" y="45"/>
                    <a:pt x="98" y="45"/>
                    <a:pt x="98" y="45"/>
                  </a:cubicBezTo>
                  <a:cubicBezTo>
                    <a:pt x="101" y="46"/>
                    <a:pt x="101" y="46"/>
                    <a:pt x="101" y="46"/>
                  </a:cubicBezTo>
                  <a:lnTo>
                    <a:pt x="101" y="48"/>
                  </a:lnTo>
                  <a:close/>
                  <a:moveTo>
                    <a:pt x="103" y="54"/>
                  </a:moveTo>
                  <a:cubicBezTo>
                    <a:pt x="103" y="54"/>
                    <a:pt x="103" y="54"/>
                    <a:pt x="103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3" y="48"/>
                    <a:pt x="103" y="48"/>
                    <a:pt x="103" y="48"/>
                  </a:cubicBezTo>
                  <a:lnTo>
                    <a:pt x="103" y="54"/>
                  </a:lnTo>
                  <a:close/>
                  <a:moveTo>
                    <a:pt x="103" y="48"/>
                  </a:moveTo>
                  <a:cubicBezTo>
                    <a:pt x="103" y="48"/>
                    <a:pt x="103" y="48"/>
                    <a:pt x="103" y="48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2" y="46"/>
                    <a:pt x="102" y="46"/>
                    <a:pt x="102" y="46"/>
                  </a:cubicBezTo>
                  <a:cubicBezTo>
                    <a:pt x="103" y="47"/>
                    <a:pt x="103" y="47"/>
                    <a:pt x="103" y="47"/>
                  </a:cubicBezTo>
                  <a:lnTo>
                    <a:pt x="103" y="48"/>
                  </a:lnTo>
                  <a:close/>
                  <a:moveTo>
                    <a:pt x="104" y="46"/>
                  </a:moveTo>
                  <a:cubicBezTo>
                    <a:pt x="104" y="46"/>
                    <a:pt x="104" y="46"/>
                    <a:pt x="104" y="46"/>
                  </a:cubicBezTo>
                  <a:cubicBezTo>
                    <a:pt x="102" y="46"/>
                    <a:pt x="102" y="46"/>
                    <a:pt x="102" y="46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4" y="44"/>
                    <a:pt x="104" y="44"/>
                    <a:pt x="104" y="44"/>
                  </a:cubicBezTo>
                  <a:lnTo>
                    <a:pt x="104" y="46"/>
                  </a:lnTo>
                  <a:close/>
                  <a:moveTo>
                    <a:pt x="110" y="54"/>
                  </a:moveTo>
                  <a:cubicBezTo>
                    <a:pt x="110" y="54"/>
                    <a:pt x="110" y="54"/>
                    <a:pt x="110" y="54"/>
                  </a:cubicBezTo>
                  <a:cubicBezTo>
                    <a:pt x="104" y="54"/>
                    <a:pt x="104" y="54"/>
                    <a:pt x="104" y="54"/>
                  </a:cubicBezTo>
                  <a:cubicBezTo>
                    <a:pt x="104" y="47"/>
                    <a:pt x="104" y="47"/>
                    <a:pt x="104" y="47"/>
                  </a:cubicBezTo>
                  <a:cubicBezTo>
                    <a:pt x="106" y="48"/>
                    <a:pt x="106" y="48"/>
                    <a:pt x="106" y="48"/>
                  </a:cubicBezTo>
                  <a:cubicBezTo>
                    <a:pt x="110" y="48"/>
                    <a:pt x="110" y="48"/>
                    <a:pt x="110" y="48"/>
                  </a:cubicBezTo>
                  <a:lnTo>
                    <a:pt x="110" y="54"/>
                  </a:lnTo>
                  <a:close/>
                  <a:moveTo>
                    <a:pt x="111" y="47"/>
                  </a:moveTo>
                  <a:cubicBezTo>
                    <a:pt x="111" y="47"/>
                    <a:pt x="111" y="47"/>
                    <a:pt x="111" y="47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06" y="47"/>
                    <a:pt x="106" y="47"/>
                    <a:pt x="106" y="47"/>
                  </a:cubicBezTo>
                  <a:cubicBezTo>
                    <a:pt x="104" y="47"/>
                    <a:pt x="104" y="47"/>
                    <a:pt x="104" y="47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11" y="45"/>
                    <a:pt x="111" y="45"/>
                    <a:pt x="111" y="45"/>
                  </a:cubicBezTo>
                  <a:lnTo>
                    <a:pt x="111" y="47"/>
                  </a:lnTo>
                  <a:close/>
                  <a:moveTo>
                    <a:pt x="106" y="44"/>
                  </a:moveTo>
                  <a:cubicBezTo>
                    <a:pt x="106" y="44"/>
                    <a:pt x="106" y="44"/>
                    <a:pt x="106" y="44"/>
                  </a:cubicBezTo>
                  <a:cubicBezTo>
                    <a:pt x="106" y="43"/>
                    <a:pt x="106" y="43"/>
                    <a:pt x="106" y="43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08" y="44"/>
                    <a:pt x="108" y="44"/>
                    <a:pt x="108" y="44"/>
                  </a:cubicBezTo>
                  <a:lnTo>
                    <a:pt x="106" y="44"/>
                  </a:lnTo>
                  <a:close/>
                  <a:moveTo>
                    <a:pt x="111" y="44"/>
                  </a:moveTo>
                  <a:cubicBezTo>
                    <a:pt x="111" y="44"/>
                    <a:pt x="111" y="44"/>
                    <a:pt x="111" y="44"/>
                  </a:cubicBezTo>
                  <a:cubicBezTo>
                    <a:pt x="111" y="45"/>
                    <a:pt x="111" y="45"/>
                    <a:pt x="111" y="45"/>
                  </a:cubicBezTo>
                  <a:cubicBezTo>
                    <a:pt x="109" y="44"/>
                    <a:pt x="109" y="44"/>
                    <a:pt x="109" y="44"/>
                  </a:cubicBezTo>
                  <a:lnTo>
                    <a:pt x="111" y="44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10" y="43"/>
                    <a:pt x="110" y="43"/>
                    <a:pt x="110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4"/>
                    <a:pt x="111" y="44"/>
                    <a:pt x="111" y="44"/>
                  </a:cubicBezTo>
                  <a:lnTo>
                    <a:pt x="110" y="44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10" y="43"/>
                    <a:pt x="110" y="43"/>
                    <a:pt x="110" y="43"/>
                  </a:cubicBezTo>
                  <a:lnTo>
                    <a:pt x="110" y="44"/>
                  </a:lnTo>
                  <a:close/>
                  <a:moveTo>
                    <a:pt x="114" y="47"/>
                  </a:moveTo>
                  <a:cubicBezTo>
                    <a:pt x="114" y="47"/>
                    <a:pt x="114" y="47"/>
                    <a:pt x="114" y="47"/>
                  </a:cubicBezTo>
                  <a:cubicBezTo>
                    <a:pt x="116" y="47"/>
                    <a:pt x="116" y="47"/>
                    <a:pt x="116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54"/>
                    <a:pt x="120" y="54"/>
                    <a:pt x="120" y="54"/>
                  </a:cubicBezTo>
                  <a:cubicBezTo>
                    <a:pt x="114" y="54"/>
                    <a:pt x="114" y="54"/>
                    <a:pt x="114" y="54"/>
                  </a:cubicBezTo>
                  <a:lnTo>
                    <a:pt x="114" y="47"/>
                  </a:lnTo>
                  <a:close/>
                  <a:moveTo>
                    <a:pt x="114" y="47"/>
                  </a:moveTo>
                  <a:cubicBezTo>
                    <a:pt x="114" y="47"/>
                    <a:pt x="114" y="47"/>
                    <a:pt x="114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54"/>
                    <a:pt x="113" y="54"/>
                    <a:pt x="113" y="54"/>
                  </a:cubicBezTo>
                  <a:cubicBezTo>
                    <a:pt x="111" y="54"/>
                    <a:pt x="111" y="54"/>
                    <a:pt x="111" y="54"/>
                  </a:cubicBezTo>
                  <a:cubicBezTo>
                    <a:pt x="111" y="48"/>
                    <a:pt x="111" y="48"/>
                    <a:pt x="111" y="48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6"/>
                    <a:pt x="111" y="46"/>
                    <a:pt x="111" y="46"/>
                  </a:cubicBezTo>
                  <a:lnTo>
                    <a:pt x="114" y="47"/>
                  </a:lnTo>
                  <a:close/>
                  <a:moveTo>
                    <a:pt x="112" y="44"/>
                  </a:moveTo>
                  <a:cubicBezTo>
                    <a:pt x="112" y="44"/>
                    <a:pt x="112" y="44"/>
                    <a:pt x="112" y="44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2" y="37"/>
                    <a:pt x="112" y="37"/>
                    <a:pt x="112" y="37"/>
                  </a:cubicBezTo>
                  <a:cubicBezTo>
                    <a:pt x="108" y="37"/>
                    <a:pt x="108" y="37"/>
                    <a:pt x="108" y="37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12" y="43"/>
                    <a:pt x="112" y="43"/>
                    <a:pt x="112" y="43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05" y="42"/>
                    <a:pt x="105" y="42"/>
                    <a:pt x="105" y="42"/>
                  </a:cubicBezTo>
                  <a:cubicBezTo>
                    <a:pt x="105" y="36"/>
                    <a:pt x="105" y="36"/>
                    <a:pt x="105" y="36"/>
                  </a:cubicBezTo>
                  <a:cubicBezTo>
                    <a:pt x="112" y="37"/>
                    <a:pt x="112" y="37"/>
                    <a:pt x="112" y="37"/>
                  </a:cubicBezTo>
                  <a:lnTo>
                    <a:pt x="112" y="44"/>
                  </a:lnTo>
                  <a:close/>
                  <a:moveTo>
                    <a:pt x="115" y="5"/>
                  </a:moveTo>
                  <a:cubicBezTo>
                    <a:pt x="115" y="5"/>
                    <a:pt x="115" y="5"/>
                    <a:pt x="115" y="5"/>
                  </a:cubicBezTo>
                  <a:cubicBezTo>
                    <a:pt x="115" y="5"/>
                    <a:pt x="115" y="5"/>
                    <a:pt x="115" y="5"/>
                  </a:cubicBezTo>
                  <a:cubicBezTo>
                    <a:pt x="117" y="6"/>
                    <a:pt x="117" y="6"/>
                    <a:pt x="117" y="6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5" y="7"/>
                    <a:pt x="115" y="7"/>
                    <a:pt x="115" y="7"/>
                  </a:cubicBezTo>
                  <a:lnTo>
                    <a:pt x="115" y="5"/>
                  </a:lnTo>
                  <a:close/>
                  <a:moveTo>
                    <a:pt x="115" y="7"/>
                  </a:moveTo>
                  <a:cubicBezTo>
                    <a:pt x="115" y="7"/>
                    <a:pt x="115" y="7"/>
                    <a:pt x="115" y="7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5" y="8"/>
                    <a:pt x="115" y="8"/>
                    <a:pt x="115" y="8"/>
                  </a:cubicBezTo>
                  <a:lnTo>
                    <a:pt x="115" y="7"/>
                  </a:lnTo>
                  <a:close/>
                  <a:moveTo>
                    <a:pt x="115" y="8"/>
                  </a:moveTo>
                  <a:cubicBezTo>
                    <a:pt x="115" y="8"/>
                    <a:pt x="115" y="8"/>
                    <a:pt x="115" y="8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5" y="8"/>
                    <a:pt x="115" y="8"/>
                    <a:pt x="115" y="8"/>
                  </a:cubicBezTo>
                  <a:close/>
                  <a:moveTo>
                    <a:pt x="115" y="9"/>
                  </a:moveTo>
                  <a:cubicBezTo>
                    <a:pt x="115" y="9"/>
                    <a:pt x="115" y="9"/>
                    <a:pt x="115" y="9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11"/>
                    <a:pt x="117" y="11"/>
                    <a:pt x="117" y="11"/>
                  </a:cubicBezTo>
                  <a:cubicBezTo>
                    <a:pt x="115" y="10"/>
                    <a:pt x="115" y="10"/>
                    <a:pt x="115" y="10"/>
                  </a:cubicBezTo>
                  <a:lnTo>
                    <a:pt x="115" y="9"/>
                  </a:lnTo>
                  <a:close/>
                  <a:moveTo>
                    <a:pt x="115" y="10"/>
                  </a:moveTo>
                  <a:cubicBezTo>
                    <a:pt x="115" y="10"/>
                    <a:pt x="115" y="10"/>
                    <a:pt x="115" y="10"/>
                  </a:cubicBezTo>
                  <a:cubicBezTo>
                    <a:pt x="117" y="11"/>
                    <a:pt x="117" y="11"/>
                    <a:pt x="117" y="11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5" y="11"/>
                    <a:pt x="115" y="11"/>
                    <a:pt x="115" y="11"/>
                  </a:cubicBezTo>
                  <a:lnTo>
                    <a:pt x="115" y="10"/>
                  </a:lnTo>
                  <a:close/>
                  <a:moveTo>
                    <a:pt x="115" y="11"/>
                  </a:moveTo>
                  <a:cubicBezTo>
                    <a:pt x="115" y="11"/>
                    <a:pt x="115" y="11"/>
                    <a:pt x="115" y="11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5" y="12"/>
                    <a:pt x="115" y="12"/>
                    <a:pt x="115" y="12"/>
                  </a:cubicBezTo>
                  <a:lnTo>
                    <a:pt x="115" y="11"/>
                  </a:lnTo>
                  <a:close/>
                  <a:moveTo>
                    <a:pt x="115" y="12"/>
                  </a:moveTo>
                  <a:cubicBezTo>
                    <a:pt x="115" y="12"/>
                    <a:pt x="115" y="12"/>
                    <a:pt x="115" y="12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5" y="13"/>
                    <a:pt x="115" y="13"/>
                    <a:pt x="115" y="13"/>
                  </a:cubicBezTo>
                  <a:lnTo>
                    <a:pt x="115" y="12"/>
                  </a:lnTo>
                  <a:close/>
                  <a:moveTo>
                    <a:pt x="115" y="13"/>
                  </a:moveTo>
                  <a:cubicBezTo>
                    <a:pt x="115" y="13"/>
                    <a:pt x="115" y="13"/>
                    <a:pt x="115" y="13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5" y="14"/>
                    <a:pt x="115" y="14"/>
                    <a:pt x="115" y="14"/>
                  </a:cubicBezTo>
                  <a:lnTo>
                    <a:pt x="115" y="13"/>
                  </a:lnTo>
                  <a:close/>
                  <a:moveTo>
                    <a:pt x="115" y="14"/>
                  </a:moveTo>
                  <a:cubicBezTo>
                    <a:pt x="115" y="14"/>
                    <a:pt x="115" y="14"/>
                    <a:pt x="115" y="14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5" y="15"/>
                    <a:pt x="115" y="15"/>
                    <a:pt x="115" y="15"/>
                  </a:cubicBezTo>
                  <a:lnTo>
                    <a:pt x="115" y="14"/>
                  </a:lnTo>
                  <a:close/>
                  <a:moveTo>
                    <a:pt x="115" y="15"/>
                  </a:moveTo>
                  <a:cubicBezTo>
                    <a:pt x="115" y="15"/>
                    <a:pt x="115" y="15"/>
                    <a:pt x="115" y="15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15" y="16"/>
                    <a:pt x="115" y="16"/>
                    <a:pt x="115" y="16"/>
                  </a:cubicBezTo>
                  <a:lnTo>
                    <a:pt x="115" y="15"/>
                  </a:lnTo>
                  <a:close/>
                  <a:moveTo>
                    <a:pt x="115" y="17"/>
                  </a:moveTo>
                  <a:cubicBezTo>
                    <a:pt x="115" y="17"/>
                    <a:pt x="115" y="17"/>
                    <a:pt x="115" y="17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5" y="17"/>
                    <a:pt x="115" y="17"/>
                    <a:pt x="115" y="17"/>
                  </a:cubicBezTo>
                  <a:close/>
                  <a:moveTo>
                    <a:pt x="115" y="17"/>
                  </a:moveTo>
                  <a:cubicBezTo>
                    <a:pt x="115" y="17"/>
                    <a:pt x="115" y="17"/>
                    <a:pt x="115" y="17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5" y="18"/>
                    <a:pt x="115" y="18"/>
                    <a:pt x="115" y="18"/>
                  </a:cubicBezTo>
                  <a:lnTo>
                    <a:pt x="115" y="17"/>
                  </a:lnTo>
                  <a:close/>
                  <a:moveTo>
                    <a:pt x="115" y="18"/>
                  </a:moveTo>
                  <a:cubicBezTo>
                    <a:pt x="115" y="18"/>
                    <a:pt x="115" y="18"/>
                    <a:pt x="115" y="18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5" y="19"/>
                    <a:pt x="115" y="19"/>
                    <a:pt x="115" y="19"/>
                  </a:cubicBezTo>
                  <a:lnTo>
                    <a:pt x="115" y="18"/>
                  </a:lnTo>
                  <a:close/>
                  <a:moveTo>
                    <a:pt x="115" y="19"/>
                  </a:moveTo>
                  <a:cubicBezTo>
                    <a:pt x="115" y="19"/>
                    <a:pt x="115" y="19"/>
                    <a:pt x="115" y="19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5" y="20"/>
                    <a:pt x="115" y="20"/>
                    <a:pt x="115" y="20"/>
                  </a:cubicBezTo>
                  <a:lnTo>
                    <a:pt x="115" y="19"/>
                  </a:lnTo>
                  <a:close/>
                  <a:moveTo>
                    <a:pt x="115" y="20"/>
                  </a:moveTo>
                  <a:cubicBezTo>
                    <a:pt x="115" y="20"/>
                    <a:pt x="115" y="20"/>
                    <a:pt x="115" y="20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5" y="21"/>
                    <a:pt x="115" y="21"/>
                    <a:pt x="115" y="21"/>
                  </a:cubicBezTo>
                  <a:lnTo>
                    <a:pt x="115" y="20"/>
                  </a:lnTo>
                  <a:close/>
                  <a:moveTo>
                    <a:pt x="115" y="21"/>
                  </a:moveTo>
                  <a:cubicBezTo>
                    <a:pt x="115" y="21"/>
                    <a:pt x="115" y="21"/>
                    <a:pt x="115" y="21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5" y="22"/>
                    <a:pt x="115" y="22"/>
                    <a:pt x="115" y="22"/>
                  </a:cubicBezTo>
                  <a:lnTo>
                    <a:pt x="115" y="21"/>
                  </a:lnTo>
                  <a:close/>
                  <a:moveTo>
                    <a:pt x="115" y="23"/>
                  </a:moveTo>
                  <a:cubicBezTo>
                    <a:pt x="115" y="23"/>
                    <a:pt x="115" y="23"/>
                    <a:pt x="115" y="23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5" y="23"/>
                    <a:pt x="115" y="23"/>
                    <a:pt x="115" y="23"/>
                  </a:cubicBezTo>
                  <a:close/>
                  <a:moveTo>
                    <a:pt x="115" y="23"/>
                  </a:moveTo>
                  <a:cubicBezTo>
                    <a:pt x="115" y="23"/>
                    <a:pt x="115" y="23"/>
                    <a:pt x="115" y="23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5" y="24"/>
                    <a:pt x="115" y="24"/>
                    <a:pt x="115" y="24"/>
                  </a:cubicBezTo>
                  <a:lnTo>
                    <a:pt x="115" y="23"/>
                  </a:lnTo>
                  <a:close/>
                  <a:moveTo>
                    <a:pt x="115" y="24"/>
                  </a:moveTo>
                  <a:cubicBezTo>
                    <a:pt x="115" y="24"/>
                    <a:pt x="115" y="24"/>
                    <a:pt x="115" y="24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5" y="25"/>
                    <a:pt x="115" y="25"/>
                    <a:pt x="115" y="25"/>
                  </a:cubicBezTo>
                  <a:lnTo>
                    <a:pt x="115" y="24"/>
                  </a:lnTo>
                  <a:close/>
                  <a:moveTo>
                    <a:pt x="115" y="25"/>
                  </a:moveTo>
                  <a:cubicBezTo>
                    <a:pt x="115" y="25"/>
                    <a:pt x="115" y="25"/>
                    <a:pt x="115" y="25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5" y="26"/>
                    <a:pt x="115" y="26"/>
                    <a:pt x="115" y="26"/>
                  </a:cubicBezTo>
                  <a:lnTo>
                    <a:pt x="115" y="25"/>
                  </a:lnTo>
                  <a:close/>
                  <a:moveTo>
                    <a:pt x="115" y="26"/>
                  </a:moveTo>
                  <a:cubicBezTo>
                    <a:pt x="115" y="26"/>
                    <a:pt x="115" y="26"/>
                    <a:pt x="115" y="26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5" y="27"/>
                    <a:pt x="115" y="27"/>
                    <a:pt x="115" y="27"/>
                  </a:cubicBezTo>
                  <a:lnTo>
                    <a:pt x="115" y="26"/>
                  </a:lnTo>
                  <a:close/>
                  <a:moveTo>
                    <a:pt x="115" y="27"/>
                  </a:moveTo>
                  <a:cubicBezTo>
                    <a:pt x="115" y="27"/>
                    <a:pt x="115" y="27"/>
                    <a:pt x="115" y="27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5" y="28"/>
                    <a:pt x="115" y="28"/>
                    <a:pt x="115" y="28"/>
                  </a:cubicBezTo>
                  <a:lnTo>
                    <a:pt x="115" y="27"/>
                  </a:ln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5" y="29"/>
                    <a:pt x="115" y="29"/>
                    <a:pt x="115" y="29"/>
                  </a:cubicBez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5" y="30"/>
                    <a:pt x="115" y="30"/>
                    <a:pt x="115" y="30"/>
                  </a:cubicBezTo>
                  <a:lnTo>
                    <a:pt x="115" y="29"/>
                  </a:lnTo>
                  <a:close/>
                  <a:moveTo>
                    <a:pt x="115" y="30"/>
                  </a:moveTo>
                  <a:cubicBezTo>
                    <a:pt x="115" y="30"/>
                    <a:pt x="115" y="30"/>
                    <a:pt x="115" y="30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7" y="32"/>
                    <a:pt x="117" y="32"/>
                    <a:pt x="117" y="32"/>
                  </a:cubicBezTo>
                  <a:cubicBezTo>
                    <a:pt x="115" y="31"/>
                    <a:pt x="115" y="31"/>
                    <a:pt x="115" y="31"/>
                  </a:cubicBezTo>
                  <a:lnTo>
                    <a:pt x="115" y="30"/>
                  </a:lnTo>
                  <a:close/>
                  <a:moveTo>
                    <a:pt x="115" y="32"/>
                  </a:moveTo>
                  <a:cubicBezTo>
                    <a:pt x="115" y="32"/>
                    <a:pt x="115" y="32"/>
                    <a:pt x="115" y="32"/>
                  </a:cubicBezTo>
                  <a:cubicBezTo>
                    <a:pt x="117" y="32"/>
                    <a:pt x="117" y="32"/>
                    <a:pt x="117" y="32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5" y="32"/>
                    <a:pt x="115" y="32"/>
                    <a:pt x="115" y="32"/>
                  </a:cubicBezTo>
                  <a:close/>
                  <a:moveTo>
                    <a:pt x="115" y="32"/>
                  </a:moveTo>
                  <a:cubicBezTo>
                    <a:pt x="115" y="32"/>
                    <a:pt x="115" y="32"/>
                    <a:pt x="115" y="32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5" y="33"/>
                    <a:pt x="115" y="33"/>
                    <a:pt x="115" y="33"/>
                  </a:cubicBezTo>
                  <a:lnTo>
                    <a:pt x="115" y="32"/>
                  </a:lnTo>
                  <a:close/>
                  <a:moveTo>
                    <a:pt x="114" y="6"/>
                  </a:moveTo>
                  <a:cubicBezTo>
                    <a:pt x="114" y="6"/>
                    <a:pt x="114" y="6"/>
                    <a:pt x="114" y="6"/>
                  </a:cubicBezTo>
                  <a:cubicBezTo>
                    <a:pt x="115" y="5"/>
                    <a:pt x="115" y="5"/>
                    <a:pt x="115" y="5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4" y="7"/>
                    <a:pt x="114" y="7"/>
                    <a:pt x="114" y="7"/>
                  </a:cubicBezTo>
                  <a:lnTo>
                    <a:pt x="114" y="6"/>
                  </a:lnTo>
                  <a:close/>
                  <a:moveTo>
                    <a:pt x="114" y="7"/>
                  </a:moveTo>
                  <a:cubicBezTo>
                    <a:pt x="114" y="7"/>
                    <a:pt x="114" y="7"/>
                    <a:pt x="114" y="7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4" y="8"/>
                    <a:pt x="114" y="8"/>
                    <a:pt x="114" y="8"/>
                  </a:cubicBezTo>
                  <a:lnTo>
                    <a:pt x="114" y="7"/>
                  </a:lnTo>
                  <a:close/>
                  <a:moveTo>
                    <a:pt x="114" y="8"/>
                  </a:moveTo>
                  <a:cubicBezTo>
                    <a:pt x="114" y="8"/>
                    <a:pt x="114" y="8"/>
                    <a:pt x="114" y="8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4" y="9"/>
                    <a:pt x="114" y="9"/>
                    <a:pt x="114" y="9"/>
                  </a:cubicBezTo>
                  <a:lnTo>
                    <a:pt x="114" y="8"/>
                  </a:lnTo>
                  <a:close/>
                  <a:moveTo>
                    <a:pt x="114" y="9"/>
                  </a:moveTo>
                  <a:cubicBezTo>
                    <a:pt x="114" y="9"/>
                    <a:pt x="114" y="9"/>
                    <a:pt x="114" y="9"/>
                  </a:cubicBezTo>
                  <a:cubicBezTo>
                    <a:pt x="115" y="9"/>
                    <a:pt x="115" y="9"/>
                    <a:pt x="115" y="9"/>
                  </a:cubicBezTo>
                  <a:cubicBezTo>
                    <a:pt x="115" y="10"/>
                    <a:pt x="115" y="10"/>
                    <a:pt x="115" y="10"/>
                  </a:cubicBezTo>
                  <a:cubicBezTo>
                    <a:pt x="114" y="10"/>
                    <a:pt x="114" y="10"/>
                    <a:pt x="114" y="10"/>
                  </a:cubicBezTo>
                  <a:lnTo>
                    <a:pt x="114" y="9"/>
                  </a:lnTo>
                  <a:close/>
                  <a:moveTo>
                    <a:pt x="114" y="11"/>
                  </a:moveTo>
                  <a:cubicBezTo>
                    <a:pt x="114" y="11"/>
                    <a:pt x="114" y="11"/>
                    <a:pt x="114" y="11"/>
                  </a:cubicBezTo>
                  <a:cubicBezTo>
                    <a:pt x="115" y="10"/>
                    <a:pt x="115" y="10"/>
                    <a:pt x="115" y="10"/>
                  </a:cubicBezTo>
                  <a:cubicBezTo>
                    <a:pt x="115" y="11"/>
                    <a:pt x="115" y="11"/>
                    <a:pt x="115" y="11"/>
                  </a:cubicBezTo>
                  <a:cubicBezTo>
                    <a:pt x="114" y="11"/>
                    <a:pt x="114" y="11"/>
                    <a:pt x="114" y="11"/>
                  </a:cubicBezTo>
                  <a:close/>
                  <a:moveTo>
                    <a:pt x="114" y="11"/>
                  </a:moveTo>
                  <a:cubicBezTo>
                    <a:pt x="114" y="11"/>
                    <a:pt x="114" y="11"/>
                    <a:pt x="114" y="11"/>
                  </a:cubicBezTo>
                  <a:cubicBezTo>
                    <a:pt x="115" y="11"/>
                    <a:pt x="115" y="11"/>
                    <a:pt x="115" y="11"/>
                  </a:cubicBezTo>
                  <a:cubicBezTo>
                    <a:pt x="115" y="12"/>
                    <a:pt x="115" y="12"/>
                    <a:pt x="115" y="12"/>
                  </a:cubicBezTo>
                  <a:cubicBezTo>
                    <a:pt x="114" y="12"/>
                    <a:pt x="114" y="12"/>
                    <a:pt x="114" y="12"/>
                  </a:cubicBezTo>
                  <a:lnTo>
                    <a:pt x="114" y="11"/>
                  </a:lnTo>
                  <a:close/>
                  <a:moveTo>
                    <a:pt x="114" y="12"/>
                  </a:moveTo>
                  <a:cubicBezTo>
                    <a:pt x="114" y="12"/>
                    <a:pt x="114" y="12"/>
                    <a:pt x="114" y="12"/>
                  </a:cubicBezTo>
                  <a:cubicBezTo>
                    <a:pt x="115" y="12"/>
                    <a:pt x="115" y="12"/>
                    <a:pt x="115" y="12"/>
                  </a:cubicBezTo>
                  <a:cubicBezTo>
                    <a:pt x="115" y="13"/>
                    <a:pt x="115" y="13"/>
                    <a:pt x="115" y="13"/>
                  </a:cubicBezTo>
                  <a:cubicBezTo>
                    <a:pt x="114" y="13"/>
                    <a:pt x="114" y="13"/>
                    <a:pt x="114" y="13"/>
                  </a:cubicBezTo>
                  <a:lnTo>
                    <a:pt x="114" y="12"/>
                  </a:lnTo>
                  <a:close/>
                  <a:moveTo>
                    <a:pt x="114" y="13"/>
                  </a:moveTo>
                  <a:cubicBezTo>
                    <a:pt x="114" y="13"/>
                    <a:pt x="114" y="13"/>
                    <a:pt x="114" y="13"/>
                  </a:cubicBezTo>
                  <a:cubicBezTo>
                    <a:pt x="115" y="13"/>
                    <a:pt x="115" y="13"/>
                    <a:pt x="115" y="13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4" y="14"/>
                    <a:pt x="114" y="14"/>
                    <a:pt x="114" y="14"/>
                  </a:cubicBezTo>
                  <a:lnTo>
                    <a:pt x="114" y="13"/>
                  </a:lnTo>
                  <a:close/>
                  <a:moveTo>
                    <a:pt x="114" y="14"/>
                  </a:moveTo>
                  <a:cubicBezTo>
                    <a:pt x="114" y="14"/>
                    <a:pt x="114" y="14"/>
                    <a:pt x="114" y="14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4" y="15"/>
                    <a:pt x="114" y="15"/>
                    <a:pt x="114" y="15"/>
                  </a:cubicBezTo>
                  <a:lnTo>
                    <a:pt x="114" y="14"/>
                  </a:lnTo>
                  <a:close/>
                  <a:moveTo>
                    <a:pt x="114" y="15"/>
                  </a:moveTo>
                  <a:cubicBezTo>
                    <a:pt x="114" y="15"/>
                    <a:pt x="114" y="15"/>
                    <a:pt x="114" y="15"/>
                  </a:cubicBezTo>
                  <a:cubicBezTo>
                    <a:pt x="115" y="15"/>
                    <a:pt x="115" y="15"/>
                    <a:pt x="115" y="15"/>
                  </a:cubicBezTo>
                  <a:cubicBezTo>
                    <a:pt x="115" y="16"/>
                    <a:pt x="115" y="16"/>
                    <a:pt x="115" y="16"/>
                  </a:cubicBezTo>
                  <a:cubicBezTo>
                    <a:pt x="114" y="17"/>
                    <a:pt x="114" y="17"/>
                    <a:pt x="114" y="17"/>
                  </a:cubicBezTo>
                  <a:lnTo>
                    <a:pt x="114" y="15"/>
                  </a:lnTo>
                  <a:close/>
                  <a:moveTo>
                    <a:pt x="114" y="17"/>
                  </a:moveTo>
                  <a:cubicBezTo>
                    <a:pt x="114" y="17"/>
                    <a:pt x="114" y="17"/>
                    <a:pt x="114" y="17"/>
                  </a:cubicBezTo>
                  <a:cubicBezTo>
                    <a:pt x="115" y="16"/>
                    <a:pt x="115" y="16"/>
                    <a:pt x="115" y="16"/>
                  </a:cubicBezTo>
                  <a:cubicBezTo>
                    <a:pt x="115" y="17"/>
                    <a:pt x="115" y="17"/>
                    <a:pt x="115" y="17"/>
                  </a:cubicBezTo>
                  <a:cubicBezTo>
                    <a:pt x="114" y="17"/>
                    <a:pt x="114" y="17"/>
                    <a:pt x="114" y="17"/>
                  </a:cubicBezTo>
                  <a:close/>
                  <a:moveTo>
                    <a:pt x="114" y="17"/>
                  </a:moveTo>
                  <a:cubicBezTo>
                    <a:pt x="114" y="17"/>
                    <a:pt x="114" y="17"/>
                    <a:pt x="114" y="17"/>
                  </a:cubicBezTo>
                  <a:cubicBezTo>
                    <a:pt x="115" y="17"/>
                    <a:pt x="115" y="17"/>
                    <a:pt x="115" y="17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14" y="18"/>
                    <a:pt x="114" y="18"/>
                    <a:pt x="114" y="18"/>
                  </a:cubicBezTo>
                  <a:lnTo>
                    <a:pt x="114" y="17"/>
                  </a:lnTo>
                  <a:close/>
                  <a:moveTo>
                    <a:pt x="114" y="18"/>
                  </a:moveTo>
                  <a:cubicBezTo>
                    <a:pt x="114" y="18"/>
                    <a:pt x="114" y="18"/>
                    <a:pt x="114" y="18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4" y="19"/>
                    <a:pt x="114" y="19"/>
                    <a:pt x="114" y="19"/>
                  </a:cubicBezTo>
                  <a:lnTo>
                    <a:pt x="114" y="18"/>
                  </a:ln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4" y="20"/>
                    <a:pt x="114" y="20"/>
                    <a:pt x="114" y="20"/>
                  </a:cubicBez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4" y="21"/>
                    <a:pt x="114" y="21"/>
                    <a:pt x="114" y="21"/>
                  </a:cubicBezTo>
                  <a:lnTo>
                    <a:pt x="114" y="20"/>
                  </a:lnTo>
                  <a:close/>
                  <a:moveTo>
                    <a:pt x="114" y="21"/>
                  </a:moveTo>
                  <a:cubicBezTo>
                    <a:pt x="114" y="21"/>
                    <a:pt x="114" y="21"/>
                    <a:pt x="114" y="21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5" y="22"/>
                    <a:pt x="115" y="22"/>
                    <a:pt x="115" y="22"/>
                  </a:cubicBezTo>
                  <a:cubicBezTo>
                    <a:pt x="114" y="23"/>
                    <a:pt x="114" y="23"/>
                    <a:pt x="114" y="23"/>
                  </a:cubicBezTo>
                  <a:lnTo>
                    <a:pt x="114" y="21"/>
                  </a:lnTo>
                  <a:close/>
                  <a:moveTo>
                    <a:pt x="114" y="23"/>
                  </a:moveTo>
                  <a:cubicBezTo>
                    <a:pt x="114" y="23"/>
                    <a:pt x="114" y="23"/>
                    <a:pt x="114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4" y="23"/>
                    <a:pt x="114" y="23"/>
                    <a:pt x="114" y="23"/>
                  </a:cubicBezTo>
                  <a:close/>
                  <a:moveTo>
                    <a:pt x="114" y="23"/>
                  </a:moveTo>
                  <a:cubicBezTo>
                    <a:pt x="114" y="23"/>
                    <a:pt x="114" y="23"/>
                    <a:pt x="114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5" y="24"/>
                    <a:pt x="115" y="24"/>
                    <a:pt x="115" y="24"/>
                  </a:cubicBezTo>
                  <a:cubicBezTo>
                    <a:pt x="114" y="24"/>
                    <a:pt x="114" y="24"/>
                    <a:pt x="114" y="24"/>
                  </a:cubicBezTo>
                  <a:lnTo>
                    <a:pt x="114" y="23"/>
                  </a:lnTo>
                  <a:close/>
                  <a:moveTo>
                    <a:pt x="114" y="24"/>
                  </a:moveTo>
                  <a:cubicBezTo>
                    <a:pt x="114" y="24"/>
                    <a:pt x="114" y="24"/>
                    <a:pt x="114" y="24"/>
                  </a:cubicBezTo>
                  <a:cubicBezTo>
                    <a:pt x="115" y="24"/>
                    <a:pt x="115" y="24"/>
                    <a:pt x="115" y="24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4" y="25"/>
                    <a:pt x="114" y="25"/>
                    <a:pt x="114" y="25"/>
                  </a:cubicBezTo>
                  <a:lnTo>
                    <a:pt x="114" y="24"/>
                  </a:lnTo>
                  <a:close/>
                  <a:moveTo>
                    <a:pt x="114" y="26"/>
                  </a:moveTo>
                  <a:cubicBezTo>
                    <a:pt x="114" y="26"/>
                    <a:pt x="114" y="26"/>
                    <a:pt x="114" y="26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4" y="26"/>
                    <a:pt x="114" y="26"/>
                    <a:pt x="114" y="26"/>
                  </a:cubicBezTo>
                  <a:close/>
                  <a:moveTo>
                    <a:pt x="114" y="26"/>
                  </a:moveTo>
                  <a:cubicBezTo>
                    <a:pt x="114" y="26"/>
                    <a:pt x="114" y="26"/>
                    <a:pt x="114" y="26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5" y="27"/>
                    <a:pt x="115" y="27"/>
                    <a:pt x="115" y="27"/>
                  </a:cubicBezTo>
                  <a:cubicBezTo>
                    <a:pt x="114" y="27"/>
                    <a:pt x="114" y="27"/>
                    <a:pt x="114" y="27"/>
                  </a:cubicBezTo>
                  <a:lnTo>
                    <a:pt x="114" y="26"/>
                  </a:lnTo>
                  <a:close/>
                  <a:moveTo>
                    <a:pt x="114" y="27"/>
                  </a:moveTo>
                  <a:cubicBezTo>
                    <a:pt x="114" y="27"/>
                    <a:pt x="114" y="27"/>
                    <a:pt x="114" y="27"/>
                  </a:cubicBezTo>
                  <a:cubicBezTo>
                    <a:pt x="115" y="27"/>
                    <a:pt x="115" y="27"/>
                    <a:pt x="115" y="27"/>
                  </a:cubicBezTo>
                  <a:cubicBezTo>
                    <a:pt x="115" y="28"/>
                    <a:pt x="115" y="28"/>
                    <a:pt x="115" y="28"/>
                  </a:cubicBezTo>
                  <a:cubicBezTo>
                    <a:pt x="114" y="28"/>
                    <a:pt x="114" y="28"/>
                    <a:pt x="114" y="28"/>
                  </a:cubicBezTo>
                  <a:lnTo>
                    <a:pt x="114" y="27"/>
                  </a:lnTo>
                  <a:close/>
                  <a:moveTo>
                    <a:pt x="114" y="29"/>
                  </a:moveTo>
                  <a:cubicBezTo>
                    <a:pt x="114" y="29"/>
                    <a:pt x="114" y="29"/>
                    <a:pt x="114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4" y="29"/>
                    <a:pt x="114" y="29"/>
                    <a:pt x="114" y="29"/>
                  </a:cubicBezTo>
                  <a:close/>
                  <a:moveTo>
                    <a:pt x="114" y="29"/>
                  </a:moveTo>
                  <a:cubicBezTo>
                    <a:pt x="114" y="29"/>
                    <a:pt x="114" y="29"/>
                    <a:pt x="114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4" y="30"/>
                    <a:pt x="114" y="30"/>
                    <a:pt x="114" y="30"/>
                  </a:cubicBezTo>
                  <a:lnTo>
                    <a:pt x="114" y="29"/>
                  </a:lnTo>
                  <a:close/>
                  <a:moveTo>
                    <a:pt x="114" y="30"/>
                  </a:moveTo>
                  <a:cubicBezTo>
                    <a:pt x="114" y="30"/>
                    <a:pt x="114" y="30"/>
                    <a:pt x="114" y="30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5" y="31"/>
                    <a:pt x="115" y="31"/>
                    <a:pt x="115" y="31"/>
                  </a:cubicBezTo>
                  <a:cubicBezTo>
                    <a:pt x="114" y="31"/>
                    <a:pt x="114" y="31"/>
                    <a:pt x="114" y="31"/>
                  </a:cubicBezTo>
                  <a:lnTo>
                    <a:pt x="114" y="30"/>
                  </a:ln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5" y="31"/>
                    <a:pt x="115" y="31"/>
                    <a:pt x="115" y="31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4" y="32"/>
                    <a:pt x="114" y="32"/>
                    <a:pt x="114" y="32"/>
                  </a:cubicBez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4" y="33"/>
                    <a:pt x="114" y="33"/>
                    <a:pt x="114" y="33"/>
                  </a:cubicBezTo>
                  <a:lnTo>
                    <a:pt x="114" y="32"/>
                  </a:lnTo>
                  <a:close/>
                  <a:moveTo>
                    <a:pt x="114" y="34"/>
                  </a:moveTo>
                  <a:cubicBezTo>
                    <a:pt x="114" y="34"/>
                    <a:pt x="114" y="34"/>
                    <a:pt x="114" y="34"/>
                  </a:cubicBezTo>
                  <a:cubicBezTo>
                    <a:pt x="114" y="33"/>
                    <a:pt x="114" y="33"/>
                    <a:pt x="114" y="33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5" y="34"/>
                    <a:pt x="115" y="34"/>
                    <a:pt x="115" y="34"/>
                  </a:cubicBezTo>
                  <a:cubicBezTo>
                    <a:pt x="115" y="34"/>
                    <a:pt x="115" y="34"/>
                    <a:pt x="115" y="34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7" y="34"/>
                    <a:pt x="117" y="34"/>
                    <a:pt x="117" y="34"/>
                  </a:cubicBezTo>
                  <a:lnTo>
                    <a:pt x="114" y="34"/>
                  </a:lnTo>
                  <a:close/>
                  <a:moveTo>
                    <a:pt x="146" y="43"/>
                  </a:moveTo>
                  <a:cubicBezTo>
                    <a:pt x="146" y="43"/>
                    <a:pt x="146" y="43"/>
                    <a:pt x="146" y="43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46" y="43"/>
                    <a:pt x="146" y="43"/>
                    <a:pt x="146" y="43"/>
                  </a:cubicBezTo>
                  <a:close/>
                  <a:moveTo>
                    <a:pt x="146" y="44"/>
                  </a:moveTo>
                  <a:cubicBezTo>
                    <a:pt x="146" y="44"/>
                    <a:pt x="146" y="44"/>
                    <a:pt x="146" y="44"/>
                  </a:cubicBezTo>
                  <a:cubicBezTo>
                    <a:pt x="151" y="44"/>
                    <a:pt x="151" y="44"/>
                    <a:pt x="151" y="44"/>
                  </a:cubicBezTo>
                  <a:cubicBezTo>
                    <a:pt x="151" y="44"/>
                    <a:pt x="151" y="44"/>
                    <a:pt x="151" y="44"/>
                  </a:cubicBezTo>
                  <a:cubicBezTo>
                    <a:pt x="146" y="44"/>
                    <a:pt x="146" y="44"/>
                    <a:pt x="146" y="44"/>
                  </a:cubicBezTo>
                  <a:close/>
                  <a:moveTo>
                    <a:pt x="146" y="45"/>
                  </a:moveTo>
                  <a:cubicBezTo>
                    <a:pt x="146" y="45"/>
                    <a:pt x="146" y="45"/>
                    <a:pt x="146" y="45"/>
                  </a:cubicBezTo>
                  <a:cubicBezTo>
                    <a:pt x="151" y="45"/>
                    <a:pt x="151" y="45"/>
                    <a:pt x="151" y="45"/>
                  </a:cubicBezTo>
                  <a:cubicBezTo>
                    <a:pt x="151" y="45"/>
                    <a:pt x="151" y="45"/>
                    <a:pt x="151" y="45"/>
                  </a:cubicBezTo>
                  <a:cubicBezTo>
                    <a:pt x="146" y="45"/>
                    <a:pt x="146" y="45"/>
                    <a:pt x="146" y="45"/>
                  </a:cubicBezTo>
                  <a:close/>
                  <a:moveTo>
                    <a:pt x="146" y="46"/>
                  </a:moveTo>
                  <a:cubicBezTo>
                    <a:pt x="146" y="46"/>
                    <a:pt x="146" y="46"/>
                    <a:pt x="146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46" y="46"/>
                    <a:pt x="146" y="46"/>
                    <a:pt x="146" y="46"/>
                  </a:cubicBezTo>
                  <a:close/>
                  <a:moveTo>
                    <a:pt x="146" y="47"/>
                  </a:moveTo>
                  <a:cubicBezTo>
                    <a:pt x="146" y="47"/>
                    <a:pt x="146" y="47"/>
                    <a:pt x="146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46" y="47"/>
                    <a:pt x="146" y="47"/>
                    <a:pt x="146" y="47"/>
                  </a:cubicBezTo>
                  <a:close/>
                  <a:moveTo>
                    <a:pt x="146" y="48"/>
                  </a:moveTo>
                  <a:cubicBezTo>
                    <a:pt x="146" y="48"/>
                    <a:pt x="146" y="48"/>
                    <a:pt x="146" y="48"/>
                  </a:cubicBezTo>
                  <a:cubicBezTo>
                    <a:pt x="151" y="48"/>
                    <a:pt x="151" y="48"/>
                    <a:pt x="151" y="48"/>
                  </a:cubicBezTo>
                  <a:cubicBezTo>
                    <a:pt x="151" y="48"/>
                    <a:pt x="151" y="48"/>
                    <a:pt x="151" y="48"/>
                  </a:cubicBezTo>
                  <a:cubicBezTo>
                    <a:pt x="146" y="48"/>
                    <a:pt x="146" y="48"/>
                    <a:pt x="146" y="48"/>
                  </a:cubicBezTo>
                  <a:close/>
                  <a:moveTo>
                    <a:pt x="146" y="49"/>
                  </a:moveTo>
                  <a:cubicBezTo>
                    <a:pt x="146" y="49"/>
                    <a:pt x="146" y="49"/>
                    <a:pt x="146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46" y="49"/>
                    <a:pt x="146" y="49"/>
                    <a:pt x="146" y="49"/>
                  </a:cubicBezTo>
                  <a:close/>
                  <a:moveTo>
                    <a:pt x="146" y="50"/>
                  </a:moveTo>
                  <a:cubicBezTo>
                    <a:pt x="146" y="50"/>
                    <a:pt x="146" y="50"/>
                    <a:pt x="146" y="50"/>
                  </a:cubicBezTo>
                  <a:cubicBezTo>
                    <a:pt x="151" y="50"/>
                    <a:pt x="151" y="50"/>
                    <a:pt x="151" y="50"/>
                  </a:cubicBezTo>
                  <a:cubicBezTo>
                    <a:pt x="151" y="50"/>
                    <a:pt x="151" y="50"/>
                    <a:pt x="151" y="50"/>
                  </a:cubicBezTo>
                  <a:cubicBezTo>
                    <a:pt x="146" y="50"/>
                    <a:pt x="146" y="50"/>
                    <a:pt x="146" y="50"/>
                  </a:cubicBezTo>
                  <a:close/>
                  <a:moveTo>
                    <a:pt x="146" y="51"/>
                  </a:moveTo>
                  <a:cubicBezTo>
                    <a:pt x="146" y="51"/>
                    <a:pt x="146" y="51"/>
                    <a:pt x="146" y="51"/>
                  </a:cubicBezTo>
                  <a:cubicBezTo>
                    <a:pt x="151" y="51"/>
                    <a:pt x="151" y="51"/>
                    <a:pt x="151" y="51"/>
                  </a:cubicBezTo>
                  <a:cubicBezTo>
                    <a:pt x="151" y="51"/>
                    <a:pt x="151" y="51"/>
                    <a:pt x="151" y="51"/>
                  </a:cubicBezTo>
                  <a:cubicBezTo>
                    <a:pt x="146" y="51"/>
                    <a:pt x="146" y="51"/>
                    <a:pt x="146" y="51"/>
                  </a:cubicBezTo>
                  <a:close/>
                  <a:moveTo>
                    <a:pt x="146" y="52"/>
                  </a:moveTo>
                  <a:cubicBezTo>
                    <a:pt x="146" y="52"/>
                    <a:pt x="146" y="52"/>
                    <a:pt x="146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46" y="52"/>
                    <a:pt x="146" y="52"/>
                    <a:pt x="146" y="52"/>
                  </a:cubicBezTo>
                  <a:close/>
                  <a:moveTo>
                    <a:pt x="146" y="52"/>
                  </a:moveTo>
                  <a:cubicBezTo>
                    <a:pt x="146" y="52"/>
                    <a:pt x="146" y="52"/>
                    <a:pt x="146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51" y="53"/>
                    <a:pt x="151" y="53"/>
                    <a:pt x="151" y="53"/>
                  </a:cubicBezTo>
                  <a:cubicBezTo>
                    <a:pt x="146" y="53"/>
                    <a:pt x="146" y="53"/>
                    <a:pt x="146" y="53"/>
                  </a:cubicBezTo>
                  <a:lnTo>
                    <a:pt x="146" y="52"/>
                  </a:lnTo>
                  <a:close/>
                  <a:moveTo>
                    <a:pt x="151" y="54"/>
                  </a:moveTo>
                  <a:cubicBezTo>
                    <a:pt x="151" y="54"/>
                    <a:pt x="151" y="54"/>
                    <a:pt x="151" y="54"/>
                  </a:cubicBezTo>
                  <a:cubicBezTo>
                    <a:pt x="146" y="54"/>
                    <a:pt x="146" y="54"/>
                    <a:pt x="146" y="54"/>
                  </a:cubicBezTo>
                  <a:cubicBezTo>
                    <a:pt x="146" y="54"/>
                    <a:pt x="146" y="54"/>
                    <a:pt x="146" y="54"/>
                  </a:cubicBezTo>
                  <a:cubicBezTo>
                    <a:pt x="151" y="54"/>
                    <a:pt x="151" y="54"/>
                    <a:pt x="151" y="54"/>
                  </a:cubicBezTo>
                  <a:close/>
                  <a:moveTo>
                    <a:pt x="47" y="39"/>
                  </a:moveTo>
                  <a:cubicBezTo>
                    <a:pt x="47" y="39"/>
                    <a:pt x="47" y="39"/>
                    <a:pt x="47" y="39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lnTo>
                    <a:pt x="47" y="39"/>
                  </a:lnTo>
                  <a:close/>
                  <a:moveTo>
                    <a:pt x="38" y="40"/>
                  </a:moveTo>
                  <a:cubicBezTo>
                    <a:pt x="38" y="40"/>
                    <a:pt x="38" y="40"/>
                    <a:pt x="38" y="40"/>
                  </a:cubicBezTo>
                  <a:cubicBezTo>
                    <a:pt x="38" y="46"/>
                    <a:pt x="38" y="46"/>
                    <a:pt x="38" y="46"/>
                  </a:cubicBezTo>
                  <a:cubicBezTo>
                    <a:pt x="47" y="46"/>
                    <a:pt x="47" y="46"/>
                    <a:pt x="47" y="46"/>
                  </a:cubicBezTo>
                  <a:cubicBezTo>
                    <a:pt x="47" y="39"/>
                    <a:pt x="47" y="39"/>
                    <a:pt x="47" y="39"/>
                  </a:cubicBezTo>
                  <a:lnTo>
                    <a:pt x="38" y="40"/>
                  </a:lnTo>
                  <a:close/>
                  <a:moveTo>
                    <a:pt x="47" y="43"/>
                  </a:moveTo>
                  <a:cubicBezTo>
                    <a:pt x="47" y="43"/>
                    <a:pt x="47" y="43"/>
                    <a:pt x="47" y="43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47" y="43"/>
                    <a:pt x="47" y="43"/>
                    <a:pt x="47" y="43"/>
                  </a:cubicBezTo>
                  <a:close/>
                  <a:moveTo>
                    <a:pt x="60" y="39"/>
                  </a:moveTo>
                  <a:cubicBezTo>
                    <a:pt x="60" y="39"/>
                    <a:pt x="60" y="39"/>
                    <a:pt x="60" y="39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0" y="39"/>
                    <a:pt x="60" y="39"/>
                    <a:pt x="60" y="39"/>
                  </a:cubicBezTo>
                  <a:close/>
                  <a:moveTo>
                    <a:pt x="47" y="44"/>
                  </a:moveTo>
                  <a:cubicBezTo>
                    <a:pt x="47" y="44"/>
                    <a:pt x="47" y="44"/>
                    <a:pt x="47" y="44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47" y="44"/>
                    <a:pt x="47" y="44"/>
                    <a:pt x="47" y="44"/>
                  </a:cubicBezTo>
                  <a:close/>
                  <a:moveTo>
                    <a:pt x="60" y="40"/>
                  </a:moveTo>
                  <a:cubicBezTo>
                    <a:pt x="60" y="40"/>
                    <a:pt x="60" y="40"/>
                    <a:pt x="60" y="40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0" y="40"/>
                    <a:pt x="60" y="40"/>
                    <a:pt x="60" y="40"/>
                  </a:cubicBezTo>
                  <a:close/>
                  <a:moveTo>
                    <a:pt x="63" y="38"/>
                  </a:moveTo>
                  <a:cubicBezTo>
                    <a:pt x="63" y="38"/>
                    <a:pt x="63" y="38"/>
                    <a:pt x="63" y="38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3" y="38"/>
                    <a:pt x="63" y="38"/>
                    <a:pt x="63" y="38"/>
                  </a:cubicBezTo>
                  <a:close/>
                  <a:moveTo>
                    <a:pt x="47" y="45"/>
                  </a:moveTo>
                  <a:cubicBezTo>
                    <a:pt x="47" y="45"/>
                    <a:pt x="47" y="45"/>
                    <a:pt x="47" y="45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47" y="44"/>
                    <a:pt x="47" y="44"/>
                    <a:pt x="47" y="44"/>
                  </a:cubicBezTo>
                  <a:lnTo>
                    <a:pt x="47" y="45"/>
                  </a:lnTo>
                  <a:close/>
                  <a:moveTo>
                    <a:pt x="47" y="46"/>
                  </a:moveTo>
                  <a:cubicBezTo>
                    <a:pt x="47" y="46"/>
                    <a:pt x="47" y="46"/>
                    <a:pt x="47" y="4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60" y="46"/>
                    <a:pt x="60" y="46"/>
                    <a:pt x="60" y="46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47" y="46"/>
                    <a:pt x="47" y="46"/>
                    <a:pt x="47" y="46"/>
                  </a:cubicBezTo>
                  <a:close/>
                  <a:moveTo>
                    <a:pt x="47" y="46"/>
                  </a:moveTo>
                  <a:cubicBezTo>
                    <a:pt x="47" y="46"/>
                    <a:pt x="47" y="46"/>
                    <a:pt x="47" y="46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47" y="45"/>
                    <a:pt x="47" y="45"/>
                    <a:pt x="47" y="45"/>
                  </a:cubicBezTo>
                  <a:lnTo>
                    <a:pt x="47" y="46"/>
                  </a:lnTo>
                  <a:close/>
                  <a:moveTo>
                    <a:pt x="100" y="14"/>
                  </a:moveTo>
                  <a:cubicBezTo>
                    <a:pt x="100" y="14"/>
                    <a:pt x="100" y="14"/>
                    <a:pt x="100" y="14"/>
                  </a:cubicBezTo>
                  <a:cubicBezTo>
                    <a:pt x="101" y="14"/>
                    <a:pt x="101" y="14"/>
                    <a:pt x="101" y="14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0" y="12"/>
                    <a:pt x="100" y="12"/>
                    <a:pt x="100" y="12"/>
                  </a:cubicBezTo>
                  <a:lnTo>
                    <a:pt x="100" y="14"/>
                  </a:lnTo>
                  <a:close/>
                  <a:moveTo>
                    <a:pt x="100" y="11"/>
                  </a:moveTo>
                  <a:cubicBezTo>
                    <a:pt x="100" y="11"/>
                    <a:pt x="100" y="11"/>
                    <a:pt x="100" y="11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1" y="8"/>
                    <a:pt x="101" y="8"/>
                    <a:pt x="101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0" y="8"/>
                    <a:pt x="100" y="8"/>
                    <a:pt x="100" y="8"/>
                  </a:cubicBezTo>
                  <a:lnTo>
                    <a:pt x="100" y="11"/>
                  </a:lnTo>
                  <a:close/>
                  <a:moveTo>
                    <a:pt x="103" y="29"/>
                  </a:moveTo>
                  <a:cubicBezTo>
                    <a:pt x="103" y="29"/>
                    <a:pt x="103" y="29"/>
                    <a:pt x="103" y="29"/>
                  </a:cubicBezTo>
                  <a:cubicBezTo>
                    <a:pt x="103" y="32"/>
                    <a:pt x="103" y="32"/>
                    <a:pt x="103" y="32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4" y="29"/>
                    <a:pt x="104" y="29"/>
                    <a:pt x="104" y="29"/>
                  </a:cubicBezTo>
                  <a:cubicBezTo>
                    <a:pt x="106" y="29"/>
                    <a:pt x="106" y="29"/>
                    <a:pt x="106" y="29"/>
                  </a:cubicBezTo>
                  <a:cubicBezTo>
                    <a:pt x="106" y="29"/>
                    <a:pt x="106" y="29"/>
                    <a:pt x="106" y="29"/>
                  </a:cubicBezTo>
                  <a:lnTo>
                    <a:pt x="103" y="29"/>
                  </a:lnTo>
                  <a:close/>
                  <a:moveTo>
                    <a:pt x="104" y="8"/>
                  </a:moveTo>
                  <a:cubicBezTo>
                    <a:pt x="104" y="8"/>
                    <a:pt x="104" y="8"/>
                    <a:pt x="104" y="8"/>
                  </a:cubicBezTo>
                  <a:cubicBezTo>
                    <a:pt x="104" y="5"/>
                    <a:pt x="104" y="5"/>
                    <a:pt x="104" y="5"/>
                  </a:cubicBezTo>
                  <a:cubicBezTo>
                    <a:pt x="106" y="5"/>
                    <a:pt x="106" y="5"/>
                    <a:pt x="106" y="5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3" y="8"/>
                    <a:pt x="103" y="8"/>
                    <a:pt x="103" y="8"/>
                  </a:cubicBezTo>
                  <a:lnTo>
                    <a:pt x="104" y="8"/>
                  </a:lnTo>
                  <a:close/>
                  <a:moveTo>
                    <a:pt x="104" y="3"/>
                  </a:moveTo>
                  <a:cubicBezTo>
                    <a:pt x="104" y="3"/>
                    <a:pt x="104" y="3"/>
                    <a:pt x="104" y="3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4"/>
                    <a:pt x="106" y="4"/>
                    <a:pt x="106" y="4"/>
                  </a:cubicBezTo>
                  <a:cubicBezTo>
                    <a:pt x="104" y="5"/>
                    <a:pt x="104" y="5"/>
                    <a:pt x="104" y="5"/>
                  </a:cubicBezTo>
                  <a:lnTo>
                    <a:pt x="104" y="3"/>
                  </a:lnTo>
                  <a:close/>
                  <a:moveTo>
                    <a:pt x="60" y="41"/>
                  </a:moveTo>
                  <a:cubicBezTo>
                    <a:pt x="60" y="41"/>
                    <a:pt x="60" y="41"/>
                    <a:pt x="60" y="41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0" y="41"/>
                    <a:pt x="60" y="41"/>
                    <a:pt x="60" y="41"/>
                  </a:cubicBezTo>
                  <a:close/>
                  <a:moveTo>
                    <a:pt x="100" y="23"/>
                  </a:moveTo>
                  <a:cubicBezTo>
                    <a:pt x="100" y="23"/>
                    <a:pt x="100" y="23"/>
                    <a:pt x="100" y="23"/>
                  </a:cubicBezTo>
                  <a:cubicBezTo>
                    <a:pt x="101" y="23"/>
                    <a:pt x="101" y="23"/>
                    <a:pt x="101" y="23"/>
                  </a:cubicBezTo>
                  <a:cubicBezTo>
                    <a:pt x="101" y="22"/>
                    <a:pt x="101" y="22"/>
                    <a:pt x="101" y="22"/>
                  </a:cubicBezTo>
                  <a:cubicBezTo>
                    <a:pt x="101" y="21"/>
                    <a:pt x="101" y="21"/>
                    <a:pt x="101" y="21"/>
                  </a:cubicBezTo>
                  <a:cubicBezTo>
                    <a:pt x="101" y="21"/>
                    <a:pt x="101" y="21"/>
                    <a:pt x="101" y="21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0" y="21"/>
                    <a:pt x="100" y="21"/>
                    <a:pt x="100" y="21"/>
                  </a:cubicBezTo>
                  <a:lnTo>
                    <a:pt x="100" y="23"/>
                  </a:lnTo>
                  <a:close/>
                  <a:moveTo>
                    <a:pt x="100" y="20"/>
                  </a:moveTo>
                  <a:cubicBezTo>
                    <a:pt x="100" y="20"/>
                    <a:pt x="100" y="20"/>
                    <a:pt x="100" y="2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0" y="18"/>
                    <a:pt x="100" y="18"/>
                    <a:pt x="100" y="18"/>
                  </a:cubicBezTo>
                  <a:lnTo>
                    <a:pt x="100" y="20"/>
                  </a:lnTo>
                  <a:close/>
                  <a:moveTo>
                    <a:pt x="100" y="17"/>
                  </a:moveTo>
                  <a:cubicBezTo>
                    <a:pt x="100" y="17"/>
                    <a:pt x="100" y="17"/>
                    <a:pt x="100" y="17"/>
                  </a:cubicBezTo>
                  <a:cubicBezTo>
                    <a:pt x="101" y="17"/>
                    <a:pt x="101" y="17"/>
                    <a:pt x="101" y="17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0" y="15"/>
                    <a:pt x="100" y="15"/>
                    <a:pt x="100" y="15"/>
                  </a:cubicBezTo>
                  <a:lnTo>
                    <a:pt x="100" y="17"/>
                  </a:lnTo>
                  <a:close/>
                  <a:moveTo>
                    <a:pt x="71" y="42"/>
                  </a:moveTo>
                  <a:cubicBezTo>
                    <a:pt x="71" y="42"/>
                    <a:pt x="71" y="42"/>
                    <a:pt x="71" y="42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71" y="41"/>
                    <a:pt x="71" y="41"/>
                    <a:pt x="71" y="41"/>
                  </a:cubicBezTo>
                  <a:lnTo>
                    <a:pt x="71" y="42"/>
                  </a:lnTo>
                  <a:close/>
                  <a:moveTo>
                    <a:pt x="104" y="26"/>
                  </a:moveTo>
                  <a:cubicBezTo>
                    <a:pt x="104" y="26"/>
                    <a:pt x="104" y="26"/>
                    <a:pt x="104" y="26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23"/>
                    <a:pt x="104" y="23"/>
                    <a:pt x="104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3" y="26"/>
                    <a:pt x="103" y="26"/>
                    <a:pt x="103" y="26"/>
                  </a:cubicBezTo>
                  <a:lnTo>
                    <a:pt x="104" y="26"/>
                  </a:lnTo>
                  <a:close/>
                  <a:moveTo>
                    <a:pt x="104" y="11"/>
                  </a:moveTo>
                  <a:cubicBezTo>
                    <a:pt x="104" y="11"/>
                    <a:pt x="104" y="11"/>
                    <a:pt x="104" y="11"/>
                  </a:cubicBezTo>
                  <a:cubicBezTo>
                    <a:pt x="104" y="9"/>
                    <a:pt x="104" y="9"/>
                    <a:pt x="104" y="9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6" y="8"/>
                    <a:pt x="106" y="8"/>
                    <a:pt x="106" y="8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3" y="11"/>
                    <a:pt x="103" y="11"/>
                    <a:pt x="103" y="11"/>
                  </a:cubicBezTo>
                  <a:lnTo>
                    <a:pt x="104" y="11"/>
                  </a:lnTo>
                  <a:close/>
                  <a:moveTo>
                    <a:pt x="104" y="23"/>
                  </a:moveTo>
                  <a:cubicBezTo>
                    <a:pt x="104" y="23"/>
                    <a:pt x="104" y="23"/>
                    <a:pt x="104" y="23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0"/>
                    <a:pt x="104" y="20"/>
                    <a:pt x="104" y="20"/>
                  </a:cubicBezTo>
                  <a:cubicBezTo>
                    <a:pt x="104" y="20"/>
                    <a:pt x="104" y="20"/>
                    <a:pt x="104" y="20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23"/>
                    <a:pt x="103" y="23"/>
                    <a:pt x="103" y="23"/>
                  </a:cubicBezTo>
                  <a:lnTo>
                    <a:pt x="104" y="23"/>
                  </a:lnTo>
                  <a:close/>
                  <a:moveTo>
                    <a:pt x="104" y="29"/>
                  </a:moveTo>
                  <a:cubicBezTo>
                    <a:pt x="104" y="29"/>
                    <a:pt x="104" y="29"/>
                    <a:pt x="104" y="29"/>
                  </a:cubicBezTo>
                  <a:cubicBezTo>
                    <a:pt x="104" y="27"/>
                    <a:pt x="104" y="27"/>
                    <a:pt x="104" y="27"/>
                  </a:cubicBezTo>
                  <a:cubicBezTo>
                    <a:pt x="104" y="27"/>
                    <a:pt x="104" y="27"/>
                    <a:pt x="104" y="27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3" y="29"/>
                    <a:pt x="103" y="29"/>
                    <a:pt x="103" y="29"/>
                  </a:cubicBezTo>
                  <a:lnTo>
                    <a:pt x="104" y="29"/>
                  </a:lnTo>
                  <a:close/>
                  <a:moveTo>
                    <a:pt x="104" y="14"/>
                  </a:moveTo>
                  <a:cubicBezTo>
                    <a:pt x="104" y="14"/>
                    <a:pt x="104" y="14"/>
                    <a:pt x="104" y="14"/>
                  </a:cubicBezTo>
                  <a:cubicBezTo>
                    <a:pt x="104" y="12"/>
                    <a:pt x="104" y="12"/>
                    <a:pt x="104" y="12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6" y="11"/>
                    <a:pt x="106" y="11"/>
                    <a:pt x="106" y="11"/>
                  </a:cubicBezTo>
                  <a:cubicBezTo>
                    <a:pt x="106" y="10"/>
                    <a:pt x="106" y="10"/>
                    <a:pt x="106" y="10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3" y="14"/>
                    <a:pt x="103" y="14"/>
                    <a:pt x="103" y="14"/>
                  </a:cubicBezTo>
                  <a:lnTo>
                    <a:pt x="104" y="14"/>
                  </a:lnTo>
                  <a:close/>
                  <a:moveTo>
                    <a:pt x="104" y="20"/>
                  </a:moveTo>
                  <a:cubicBezTo>
                    <a:pt x="104" y="20"/>
                    <a:pt x="104" y="20"/>
                    <a:pt x="104" y="20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3" y="20"/>
                    <a:pt x="103" y="20"/>
                    <a:pt x="103" y="20"/>
                  </a:cubicBezTo>
                  <a:lnTo>
                    <a:pt x="104" y="20"/>
                  </a:lnTo>
                  <a:close/>
                  <a:moveTo>
                    <a:pt x="104" y="17"/>
                  </a:moveTo>
                  <a:cubicBezTo>
                    <a:pt x="104" y="17"/>
                    <a:pt x="104" y="17"/>
                    <a:pt x="104" y="17"/>
                  </a:cubicBezTo>
                  <a:cubicBezTo>
                    <a:pt x="104" y="15"/>
                    <a:pt x="104" y="15"/>
                    <a:pt x="104" y="15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6" y="14"/>
                    <a:pt x="106" y="14"/>
                    <a:pt x="106" y="14"/>
                  </a:cubicBezTo>
                  <a:cubicBezTo>
                    <a:pt x="106" y="14"/>
                    <a:pt x="106" y="14"/>
                    <a:pt x="106" y="14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3" y="17"/>
                    <a:pt x="103" y="17"/>
                    <a:pt x="103" y="17"/>
                  </a:cubicBezTo>
                  <a:lnTo>
                    <a:pt x="104" y="17"/>
                  </a:lnTo>
                  <a:close/>
                  <a:moveTo>
                    <a:pt x="103" y="3"/>
                  </a:moveTo>
                  <a:cubicBezTo>
                    <a:pt x="103" y="3"/>
                    <a:pt x="103" y="3"/>
                    <a:pt x="103" y="3"/>
                  </a:cubicBezTo>
                  <a:cubicBezTo>
                    <a:pt x="101" y="3"/>
                    <a:pt x="101" y="3"/>
                    <a:pt x="101" y="3"/>
                  </a:cubicBezTo>
                  <a:cubicBezTo>
                    <a:pt x="101" y="3"/>
                    <a:pt x="101" y="3"/>
                    <a:pt x="101" y="3"/>
                  </a:cubicBezTo>
                  <a:cubicBezTo>
                    <a:pt x="100" y="3"/>
                    <a:pt x="100" y="3"/>
                    <a:pt x="100" y="3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3" y="5"/>
                    <a:pt x="103" y="5"/>
                    <a:pt x="103" y="5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3" y="3"/>
                    <a:pt x="103" y="3"/>
                    <a:pt x="103" y="3"/>
                  </a:cubicBezTo>
                  <a:close/>
                  <a:moveTo>
                    <a:pt x="103" y="5"/>
                  </a:moveTo>
                  <a:cubicBezTo>
                    <a:pt x="103" y="5"/>
                    <a:pt x="103" y="5"/>
                    <a:pt x="103" y="5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103" y="3"/>
                    <a:pt x="103" y="3"/>
                    <a:pt x="103" y="3"/>
                  </a:cubicBezTo>
                  <a:lnTo>
                    <a:pt x="103" y="5"/>
                  </a:lnTo>
                  <a:close/>
                  <a:moveTo>
                    <a:pt x="67" y="42"/>
                  </a:moveTo>
                  <a:cubicBezTo>
                    <a:pt x="67" y="42"/>
                    <a:pt x="67" y="42"/>
                    <a:pt x="67" y="42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67" y="41"/>
                    <a:pt x="67" y="41"/>
                    <a:pt x="67" y="41"/>
                  </a:cubicBezTo>
                  <a:lnTo>
                    <a:pt x="67" y="42"/>
                  </a:lnTo>
                  <a:close/>
                  <a:moveTo>
                    <a:pt x="67" y="43"/>
                  </a:moveTo>
                  <a:cubicBezTo>
                    <a:pt x="67" y="43"/>
                    <a:pt x="67" y="43"/>
                    <a:pt x="67" y="43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67" y="42"/>
                    <a:pt x="67" y="42"/>
                    <a:pt x="67" y="42"/>
                  </a:cubicBezTo>
                  <a:lnTo>
                    <a:pt x="67" y="43"/>
                  </a:lnTo>
                  <a:close/>
                  <a:moveTo>
                    <a:pt x="67" y="43"/>
                  </a:moveTo>
                  <a:cubicBezTo>
                    <a:pt x="67" y="43"/>
                    <a:pt x="67" y="43"/>
                    <a:pt x="67" y="43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67" y="43"/>
                    <a:pt x="67" y="43"/>
                    <a:pt x="67" y="43"/>
                  </a:cubicBezTo>
                  <a:close/>
                  <a:moveTo>
                    <a:pt x="67" y="41"/>
                  </a:moveTo>
                  <a:cubicBezTo>
                    <a:pt x="67" y="41"/>
                    <a:pt x="67" y="41"/>
                    <a:pt x="67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67" y="41"/>
                    <a:pt x="67" y="41"/>
                    <a:pt x="67" y="41"/>
                  </a:cubicBezTo>
                  <a:close/>
                  <a:moveTo>
                    <a:pt x="71" y="37"/>
                  </a:moveTo>
                  <a:cubicBezTo>
                    <a:pt x="71" y="37"/>
                    <a:pt x="71" y="37"/>
                    <a:pt x="71" y="37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71" y="37"/>
                    <a:pt x="71" y="37"/>
                    <a:pt x="71" y="37"/>
                  </a:cubicBezTo>
                  <a:close/>
                  <a:moveTo>
                    <a:pt x="67" y="40"/>
                  </a:moveTo>
                  <a:cubicBezTo>
                    <a:pt x="67" y="40"/>
                    <a:pt x="67" y="40"/>
                    <a:pt x="67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67" y="40"/>
                    <a:pt x="67" y="40"/>
                    <a:pt x="67" y="40"/>
                  </a:cubicBezTo>
                  <a:close/>
                  <a:moveTo>
                    <a:pt x="60" y="42"/>
                  </a:moveTo>
                  <a:cubicBezTo>
                    <a:pt x="60" y="42"/>
                    <a:pt x="60" y="42"/>
                    <a:pt x="60" y="42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0" y="41"/>
                    <a:pt x="60" y="41"/>
                    <a:pt x="60" y="41"/>
                  </a:cubicBezTo>
                  <a:lnTo>
                    <a:pt x="60" y="42"/>
                  </a:lnTo>
                  <a:close/>
                  <a:moveTo>
                    <a:pt x="67" y="39"/>
                  </a:moveTo>
                  <a:cubicBezTo>
                    <a:pt x="67" y="39"/>
                    <a:pt x="67" y="39"/>
                    <a:pt x="67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67" y="39"/>
                    <a:pt x="67" y="39"/>
                    <a:pt x="67" y="39"/>
                  </a:cubicBez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1" y="39"/>
                    <a:pt x="71" y="39"/>
                    <a:pt x="71" y="39"/>
                  </a:cubicBezTo>
                  <a:close/>
                  <a:moveTo>
                    <a:pt x="71" y="40"/>
                  </a:moveTo>
                  <a:cubicBezTo>
                    <a:pt x="71" y="40"/>
                    <a:pt x="71" y="40"/>
                    <a:pt x="71" y="40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1" y="40"/>
                    <a:pt x="71" y="40"/>
                    <a:pt x="71" y="40"/>
                  </a:cubicBezTo>
                  <a:close/>
                  <a:moveTo>
                    <a:pt x="71" y="41"/>
                  </a:moveTo>
                  <a:cubicBezTo>
                    <a:pt x="71" y="41"/>
                    <a:pt x="71" y="41"/>
                    <a:pt x="71" y="41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1" y="41"/>
                    <a:pt x="71" y="41"/>
                    <a:pt x="71" y="41"/>
                  </a:cubicBez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4" y="38"/>
                    <a:pt x="74" y="38"/>
                    <a:pt x="74" y="38"/>
                  </a:cubicBezTo>
                  <a:cubicBezTo>
                    <a:pt x="74" y="38"/>
                    <a:pt x="74" y="38"/>
                    <a:pt x="74" y="38"/>
                  </a:cubicBezTo>
                  <a:cubicBezTo>
                    <a:pt x="71" y="38"/>
                    <a:pt x="71" y="38"/>
                    <a:pt x="71" y="38"/>
                  </a:cubicBezTo>
                  <a:lnTo>
                    <a:pt x="71" y="39"/>
                  </a:lnTo>
                  <a:close/>
                  <a:moveTo>
                    <a:pt x="67" y="45"/>
                  </a:moveTo>
                  <a:cubicBezTo>
                    <a:pt x="67" y="45"/>
                    <a:pt x="67" y="45"/>
                    <a:pt x="67" y="45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67" y="45"/>
                    <a:pt x="67" y="45"/>
                    <a:pt x="67" y="45"/>
                  </a:cubicBezTo>
                  <a:close/>
                  <a:moveTo>
                    <a:pt x="74" y="37"/>
                  </a:moveTo>
                  <a:cubicBezTo>
                    <a:pt x="74" y="37"/>
                    <a:pt x="74" y="37"/>
                    <a:pt x="74" y="37"/>
                  </a:cubicBezTo>
                  <a:cubicBezTo>
                    <a:pt x="71" y="37"/>
                    <a:pt x="71" y="37"/>
                    <a:pt x="71" y="37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74" y="37"/>
                    <a:pt x="74" y="37"/>
                    <a:pt x="74" y="37"/>
                  </a:cubicBezTo>
                  <a:close/>
                  <a:moveTo>
                    <a:pt x="67" y="44"/>
                  </a:moveTo>
                  <a:cubicBezTo>
                    <a:pt x="67" y="44"/>
                    <a:pt x="67" y="44"/>
                    <a:pt x="67" y="44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67" y="44"/>
                    <a:pt x="67" y="44"/>
                    <a:pt x="67" y="44"/>
                  </a:cubicBezTo>
                  <a:close/>
                  <a:moveTo>
                    <a:pt x="67" y="39"/>
                  </a:moveTo>
                  <a:cubicBezTo>
                    <a:pt x="67" y="39"/>
                    <a:pt x="67" y="39"/>
                    <a:pt x="67" y="39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67" y="38"/>
                    <a:pt x="67" y="38"/>
                    <a:pt x="67" y="38"/>
                  </a:cubicBezTo>
                  <a:lnTo>
                    <a:pt x="67" y="39"/>
                  </a:lnTo>
                  <a:close/>
                  <a:moveTo>
                    <a:pt x="60" y="46"/>
                  </a:moveTo>
                  <a:cubicBezTo>
                    <a:pt x="60" y="46"/>
                    <a:pt x="60" y="46"/>
                    <a:pt x="60" y="46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60" y="45"/>
                    <a:pt x="60" y="45"/>
                    <a:pt x="60" y="45"/>
                  </a:cubicBezTo>
                  <a:lnTo>
                    <a:pt x="60" y="46"/>
                  </a:lnTo>
                  <a:close/>
                  <a:moveTo>
                    <a:pt x="60" y="45"/>
                  </a:moveTo>
                  <a:cubicBezTo>
                    <a:pt x="60" y="45"/>
                    <a:pt x="60" y="45"/>
                    <a:pt x="60" y="45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0" y="44"/>
                    <a:pt x="60" y="44"/>
                    <a:pt x="60" y="44"/>
                  </a:cubicBezTo>
                  <a:lnTo>
                    <a:pt x="60" y="45"/>
                  </a:lnTo>
                  <a:close/>
                  <a:moveTo>
                    <a:pt x="67" y="38"/>
                  </a:moveTo>
                  <a:cubicBezTo>
                    <a:pt x="67" y="38"/>
                    <a:pt x="67" y="38"/>
                    <a:pt x="67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7" y="38"/>
                    <a:pt x="67" y="38"/>
                    <a:pt x="67" y="38"/>
                  </a:cubicBezTo>
                  <a:close/>
                  <a:moveTo>
                    <a:pt x="64" y="39"/>
                  </a:moveTo>
                  <a:cubicBezTo>
                    <a:pt x="64" y="39"/>
                    <a:pt x="64" y="39"/>
                    <a:pt x="64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4" y="39"/>
                    <a:pt x="64" y="39"/>
                    <a:pt x="64" y="39"/>
                  </a:cubicBezTo>
                  <a:close/>
                  <a:moveTo>
                    <a:pt x="60" y="42"/>
                  </a:moveTo>
                  <a:cubicBezTo>
                    <a:pt x="60" y="42"/>
                    <a:pt x="60" y="42"/>
                    <a:pt x="60" y="42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60" y="42"/>
                    <a:pt x="60" y="42"/>
                    <a:pt x="60" y="42"/>
                  </a:cubicBezTo>
                  <a:close/>
                  <a:moveTo>
                    <a:pt x="60" y="44"/>
                  </a:moveTo>
                  <a:cubicBezTo>
                    <a:pt x="60" y="44"/>
                    <a:pt x="60" y="44"/>
                    <a:pt x="60" y="44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0" y="44"/>
                    <a:pt x="60" y="44"/>
                    <a:pt x="60" y="44"/>
                  </a:cubicBezTo>
                  <a:close/>
                  <a:moveTo>
                    <a:pt x="60" y="43"/>
                  </a:moveTo>
                  <a:cubicBezTo>
                    <a:pt x="60" y="43"/>
                    <a:pt x="60" y="43"/>
                    <a:pt x="60" y="43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0" y="43"/>
                    <a:pt x="60" y="43"/>
                    <a:pt x="60" y="43"/>
                  </a:cubicBezTo>
                  <a:close/>
                  <a:moveTo>
                    <a:pt x="64" y="43"/>
                  </a:moveTo>
                  <a:cubicBezTo>
                    <a:pt x="64" y="43"/>
                    <a:pt x="64" y="43"/>
                    <a:pt x="64" y="43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4" y="43"/>
                    <a:pt x="64" y="43"/>
                    <a:pt x="64" y="43"/>
                  </a:cubicBezTo>
                  <a:close/>
                  <a:moveTo>
                    <a:pt x="64" y="45"/>
                  </a:moveTo>
                  <a:cubicBezTo>
                    <a:pt x="64" y="45"/>
                    <a:pt x="64" y="45"/>
                    <a:pt x="64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4" y="45"/>
                    <a:pt x="64" y="45"/>
                    <a:pt x="64" y="45"/>
                  </a:cubicBezTo>
                  <a:close/>
                  <a:moveTo>
                    <a:pt x="64" y="40"/>
                  </a:moveTo>
                  <a:cubicBezTo>
                    <a:pt x="64" y="40"/>
                    <a:pt x="64" y="40"/>
                    <a:pt x="64" y="40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4" y="40"/>
                    <a:pt x="64" y="40"/>
                    <a:pt x="64" y="40"/>
                  </a:cubicBezTo>
                  <a:close/>
                  <a:moveTo>
                    <a:pt x="64" y="45"/>
                  </a:moveTo>
                  <a:cubicBezTo>
                    <a:pt x="64" y="45"/>
                    <a:pt x="64" y="45"/>
                    <a:pt x="64" y="45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4" y="44"/>
                    <a:pt x="64" y="44"/>
                    <a:pt x="64" y="44"/>
                  </a:cubicBezTo>
                  <a:lnTo>
                    <a:pt x="64" y="45"/>
                  </a:lnTo>
                  <a:close/>
                  <a:moveTo>
                    <a:pt x="64" y="44"/>
                  </a:moveTo>
                  <a:cubicBezTo>
                    <a:pt x="64" y="44"/>
                    <a:pt x="64" y="44"/>
                    <a:pt x="64" y="44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64" y="43"/>
                    <a:pt x="64" y="43"/>
                    <a:pt x="64" y="43"/>
                  </a:cubicBezTo>
                  <a:lnTo>
                    <a:pt x="64" y="44"/>
                  </a:lnTo>
                  <a:close/>
                  <a:moveTo>
                    <a:pt x="64" y="41"/>
                  </a:moveTo>
                  <a:cubicBezTo>
                    <a:pt x="64" y="41"/>
                    <a:pt x="64" y="41"/>
                    <a:pt x="64" y="41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4" y="40"/>
                    <a:pt x="64" y="40"/>
                    <a:pt x="64" y="40"/>
                  </a:cubicBezTo>
                  <a:lnTo>
                    <a:pt x="64" y="41"/>
                  </a:lnTo>
                  <a:close/>
                  <a:moveTo>
                    <a:pt x="64" y="42"/>
                  </a:moveTo>
                  <a:cubicBezTo>
                    <a:pt x="64" y="42"/>
                    <a:pt x="64" y="42"/>
                    <a:pt x="64" y="42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4" y="41"/>
                    <a:pt x="64" y="41"/>
                    <a:pt x="64" y="41"/>
                  </a:cubicBezTo>
                  <a:lnTo>
                    <a:pt x="64" y="42"/>
                  </a:lnTo>
                  <a:close/>
                  <a:moveTo>
                    <a:pt x="64" y="42"/>
                  </a:moveTo>
                  <a:cubicBezTo>
                    <a:pt x="64" y="42"/>
                    <a:pt x="64" y="42"/>
                    <a:pt x="64" y="42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4" y="42"/>
                    <a:pt x="64" y="42"/>
                    <a:pt x="64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8"/>
            <p:cNvSpPr>
              <a:spLocks noEditPoints="1"/>
            </p:cNvSpPr>
            <p:nvPr/>
          </p:nvSpPr>
          <p:spPr bwMode="auto">
            <a:xfrm>
              <a:off x="1193" y="4158"/>
              <a:ext cx="482" cy="141"/>
            </a:xfrm>
            <a:custGeom>
              <a:avLst/>
              <a:gdLst>
                <a:gd name="T0" fmla="*/ 0 w 186"/>
                <a:gd name="T1" fmla="*/ 53 h 53"/>
                <a:gd name="T2" fmla="*/ 81 w 186"/>
                <a:gd name="T3" fmla="*/ 11 h 53"/>
                <a:gd name="T4" fmla="*/ 155 w 186"/>
                <a:gd name="T5" fmla="*/ 31 h 53"/>
                <a:gd name="T6" fmla="*/ 76 w 186"/>
                <a:gd name="T7" fmla="*/ 4 h 53"/>
                <a:gd name="T8" fmla="*/ 96 w 186"/>
                <a:gd name="T9" fmla="*/ 49 h 53"/>
                <a:gd name="T10" fmla="*/ 95 w 186"/>
                <a:gd name="T11" fmla="*/ 52 h 53"/>
                <a:gd name="T12" fmla="*/ 154 w 186"/>
                <a:gd name="T13" fmla="*/ 15 h 53"/>
                <a:gd name="T14" fmla="*/ 99 w 186"/>
                <a:gd name="T15" fmla="*/ 17 h 53"/>
                <a:gd name="T16" fmla="*/ 18 w 186"/>
                <a:gd name="T17" fmla="*/ 19 h 53"/>
                <a:gd name="T18" fmla="*/ 15 w 186"/>
                <a:gd name="T19" fmla="*/ 21 h 53"/>
                <a:gd name="T20" fmla="*/ 19 w 186"/>
                <a:gd name="T21" fmla="*/ 20 h 53"/>
                <a:gd name="T22" fmla="*/ 23 w 186"/>
                <a:gd name="T23" fmla="*/ 32 h 53"/>
                <a:gd name="T24" fmla="*/ 25 w 186"/>
                <a:gd name="T25" fmla="*/ 32 h 53"/>
                <a:gd name="T26" fmla="*/ 29 w 186"/>
                <a:gd name="T27" fmla="*/ 17 h 53"/>
                <a:gd name="T28" fmla="*/ 49 w 186"/>
                <a:gd name="T29" fmla="*/ 18 h 53"/>
                <a:gd name="T30" fmla="*/ 59 w 186"/>
                <a:gd name="T31" fmla="*/ 4 h 53"/>
                <a:gd name="T32" fmla="*/ 31 w 186"/>
                <a:gd name="T33" fmla="*/ 2 h 53"/>
                <a:gd name="T34" fmla="*/ 22 w 186"/>
                <a:gd name="T35" fmla="*/ 5 h 53"/>
                <a:gd name="T36" fmla="*/ 67 w 186"/>
                <a:gd name="T37" fmla="*/ 31 h 53"/>
                <a:gd name="T38" fmla="*/ 75 w 186"/>
                <a:gd name="T39" fmla="*/ 31 h 53"/>
                <a:gd name="T40" fmla="*/ 78 w 186"/>
                <a:gd name="T41" fmla="*/ 29 h 53"/>
                <a:gd name="T42" fmla="*/ 83 w 186"/>
                <a:gd name="T43" fmla="*/ 26 h 53"/>
                <a:gd name="T44" fmla="*/ 93 w 186"/>
                <a:gd name="T45" fmla="*/ 19 h 53"/>
                <a:gd name="T46" fmla="*/ 103 w 186"/>
                <a:gd name="T47" fmla="*/ 17 h 53"/>
                <a:gd name="T48" fmla="*/ 107 w 186"/>
                <a:gd name="T49" fmla="*/ 21 h 53"/>
                <a:gd name="T50" fmla="*/ 117 w 186"/>
                <a:gd name="T51" fmla="*/ 21 h 53"/>
                <a:gd name="T52" fmla="*/ 20 w 186"/>
                <a:gd name="T53" fmla="*/ 35 h 53"/>
                <a:gd name="T54" fmla="*/ 28 w 186"/>
                <a:gd name="T55" fmla="*/ 41 h 53"/>
                <a:gd name="T56" fmla="*/ 31 w 186"/>
                <a:gd name="T57" fmla="*/ 41 h 53"/>
                <a:gd name="T58" fmla="*/ 33 w 186"/>
                <a:gd name="T59" fmla="*/ 35 h 53"/>
                <a:gd name="T60" fmla="*/ 36 w 186"/>
                <a:gd name="T61" fmla="*/ 47 h 53"/>
                <a:gd name="T62" fmla="*/ 40 w 186"/>
                <a:gd name="T63" fmla="*/ 47 h 53"/>
                <a:gd name="T64" fmla="*/ 41 w 186"/>
                <a:gd name="T65" fmla="*/ 41 h 53"/>
                <a:gd name="T66" fmla="*/ 43 w 186"/>
                <a:gd name="T67" fmla="*/ 48 h 53"/>
                <a:gd name="T68" fmla="*/ 46 w 186"/>
                <a:gd name="T69" fmla="*/ 48 h 53"/>
                <a:gd name="T70" fmla="*/ 49 w 186"/>
                <a:gd name="T71" fmla="*/ 48 h 53"/>
                <a:gd name="T72" fmla="*/ 52 w 186"/>
                <a:gd name="T73" fmla="*/ 41 h 53"/>
                <a:gd name="T74" fmla="*/ 55 w 186"/>
                <a:gd name="T75" fmla="*/ 48 h 53"/>
                <a:gd name="T76" fmla="*/ 57 w 186"/>
                <a:gd name="T77" fmla="*/ 41 h 53"/>
                <a:gd name="T78" fmla="*/ 61 w 186"/>
                <a:gd name="T79" fmla="*/ 48 h 53"/>
                <a:gd name="T80" fmla="*/ 64 w 186"/>
                <a:gd name="T81" fmla="*/ 41 h 53"/>
                <a:gd name="T82" fmla="*/ 71 w 186"/>
                <a:gd name="T83" fmla="*/ 41 h 53"/>
                <a:gd name="T84" fmla="*/ 77 w 186"/>
                <a:gd name="T85" fmla="*/ 33 h 53"/>
                <a:gd name="T86" fmla="*/ 84 w 186"/>
                <a:gd name="T87" fmla="*/ 48 h 53"/>
                <a:gd name="T88" fmla="*/ 89 w 186"/>
                <a:gd name="T89" fmla="*/ 33 h 53"/>
                <a:gd name="T90" fmla="*/ 99 w 186"/>
                <a:gd name="T91" fmla="*/ 41 h 53"/>
                <a:gd name="T92" fmla="*/ 105 w 186"/>
                <a:gd name="T93" fmla="*/ 34 h 53"/>
                <a:gd name="T94" fmla="*/ 112 w 186"/>
                <a:gd name="T95" fmla="*/ 48 h 53"/>
                <a:gd name="T96" fmla="*/ 114 w 186"/>
                <a:gd name="T97" fmla="*/ 48 h 53"/>
                <a:gd name="T98" fmla="*/ 117 w 186"/>
                <a:gd name="T99" fmla="*/ 34 h 53"/>
                <a:gd name="T100" fmla="*/ 143 w 186"/>
                <a:gd name="T101" fmla="*/ 18 h 53"/>
                <a:gd name="T102" fmla="*/ 141 w 186"/>
                <a:gd name="T103" fmla="*/ 17 h 53"/>
                <a:gd name="T104" fmla="*/ 134 w 186"/>
                <a:gd name="T105" fmla="*/ 33 h 53"/>
                <a:gd name="T106" fmla="*/ 127 w 186"/>
                <a:gd name="T107" fmla="*/ 32 h 53"/>
                <a:gd name="T108" fmla="*/ 123 w 186"/>
                <a:gd name="T109" fmla="*/ 22 h 53"/>
                <a:gd name="T110" fmla="*/ 120 w 186"/>
                <a:gd name="T111" fmla="*/ 18 h 53"/>
                <a:gd name="T112" fmla="*/ 122 w 186"/>
                <a:gd name="T113" fmla="*/ 41 h 53"/>
                <a:gd name="T114" fmla="*/ 125 w 186"/>
                <a:gd name="T115" fmla="*/ 33 h 53"/>
                <a:gd name="T116" fmla="*/ 155 w 186"/>
                <a:gd name="T117" fmla="*/ 49 h 53"/>
                <a:gd name="T118" fmla="*/ 162 w 186"/>
                <a:gd name="T119" fmla="*/ 40 h 53"/>
                <a:gd name="T120" fmla="*/ 162 w 186"/>
                <a:gd name="T121" fmla="*/ 40 h 53"/>
                <a:gd name="T122" fmla="*/ 177 w 186"/>
                <a:gd name="T123" fmla="*/ 49 h 53"/>
                <a:gd name="T124" fmla="*/ 181 w 186"/>
                <a:gd name="T125" fmla="*/ 4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86" h="53">
                  <a:moveTo>
                    <a:pt x="3" y="53"/>
                  </a:moveTo>
                  <a:cubicBezTo>
                    <a:pt x="94" y="51"/>
                    <a:pt x="94" y="51"/>
                    <a:pt x="94" y="51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3" y="52"/>
                    <a:pt x="3" y="52"/>
                    <a:pt x="3" y="52"/>
                  </a:cubicBezTo>
                  <a:lnTo>
                    <a:pt x="3" y="53"/>
                  </a:lnTo>
                  <a:close/>
                  <a:moveTo>
                    <a:pt x="4" y="50"/>
                  </a:moveTo>
                  <a:cubicBezTo>
                    <a:pt x="4" y="50"/>
                    <a:pt x="4" y="50"/>
                    <a:pt x="4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4" y="50"/>
                    <a:pt x="4" y="50"/>
                    <a:pt x="4" y="50"/>
                  </a:cubicBezTo>
                  <a:cubicBezTo>
                    <a:pt x="3" y="51"/>
                    <a:pt x="3" y="51"/>
                    <a:pt x="3" y="51"/>
                  </a:cubicBezTo>
                  <a:lnTo>
                    <a:pt x="4" y="50"/>
                  </a:lnTo>
                  <a:close/>
                  <a:moveTo>
                    <a:pt x="3" y="50"/>
                  </a:moveTo>
                  <a:cubicBezTo>
                    <a:pt x="3" y="50"/>
                    <a:pt x="3" y="50"/>
                    <a:pt x="3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0"/>
                    <a:pt x="2" y="50"/>
                    <a:pt x="2" y="50"/>
                  </a:cubicBezTo>
                  <a:lnTo>
                    <a:pt x="3" y="50"/>
                  </a:ln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6" y="49"/>
                    <a:pt x="5" y="49"/>
                    <a:pt x="5" y="49"/>
                  </a:cubicBezTo>
                  <a:cubicBezTo>
                    <a:pt x="5" y="51"/>
                    <a:pt x="5" y="51"/>
                    <a:pt x="5" y="51"/>
                  </a:cubicBezTo>
                  <a:lnTo>
                    <a:pt x="5" y="49"/>
                  </a:lnTo>
                  <a:close/>
                  <a:moveTo>
                    <a:pt x="10" y="47"/>
                  </a:moveTo>
                  <a:cubicBezTo>
                    <a:pt x="10" y="47"/>
                    <a:pt x="10" y="47"/>
                    <a:pt x="10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9" y="48"/>
                    <a:pt x="9" y="48"/>
                    <a:pt x="9" y="48"/>
                  </a:cubicBezTo>
                  <a:cubicBezTo>
                    <a:pt x="9" y="47"/>
                    <a:pt x="9" y="47"/>
                    <a:pt x="9" y="47"/>
                  </a:cubicBezTo>
                  <a:lnTo>
                    <a:pt x="10" y="47"/>
                  </a:lnTo>
                  <a:close/>
                  <a:moveTo>
                    <a:pt x="0" y="53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0" y="53"/>
                    <a:pt x="0" y="53"/>
                    <a:pt x="0" y="53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5" y="51"/>
                    <a:pt x="5" y="51"/>
                    <a:pt x="5" y="51"/>
                  </a:cubicBezTo>
                  <a:lnTo>
                    <a:pt x="5" y="52"/>
                  </a:lnTo>
                  <a:close/>
                  <a:moveTo>
                    <a:pt x="76" y="7"/>
                  </a:moveTo>
                  <a:cubicBezTo>
                    <a:pt x="76" y="7"/>
                    <a:pt x="76" y="7"/>
                    <a:pt x="76" y="7"/>
                  </a:cubicBezTo>
                  <a:cubicBezTo>
                    <a:pt x="76" y="9"/>
                    <a:pt x="76" y="9"/>
                    <a:pt x="76" y="9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8" y="8"/>
                    <a:pt x="77" y="8"/>
                  </a:cubicBezTo>
                  <a:cubicBezTo>
                    <a:pt x="76" y="7"/>
                    <a:pt x="76" y="7"/>
                    <a:pt x="76" y="7"/>
                  </a:cubicBezTo>
                  <a:close/>
                  <a:moveTo>
                    <a:pt x="99" y="13"/>
                  </a:moveTo>
                  <a:cubicBezTo>
                    <a:pt x="99" y="13"/>
                    <a:pt x="99" y="13"/>
                    <a:pt x="99" y="13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102" y="13"/>
                    <a:pt x="102" y="13"/>
                    <a:pt x="102" y="13"/>
                  </a:cubicBezTo>
                  <a:lnTo>
                    <a:pt x="99" y="13"/>
                  </a:lnTo>
                  <a:close/>
                  <a:moveTo>
                    <a:pt x="10" y="48"/>
                  </a:moveTo>
                  <a:cubicBezTo>
                    <a:pt x="10" y="48"/>
                    <a:pt x="10" y="48"/>
                    <a:pt x="10" y="48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8" y="48"/>
                    <a:pt x="8" y="48"/>
                    <a:pt x="8" y="48"/>
                  </a:cubicBezTo>
                  <a:lnTo>
                    <a:pt x="10" y="48"/>
                  </a:lnTo>
                  <a:close/>
                  <a:moveTo>
                    <a:pt x="87" y="12"/>
                  </a:moveTo>
                  <a:cubicBezTo>
                    <a:pt x="87" y="12"/>
                    <a:pt x="87" y="12"/>
                    <a:pt x="87" y="12"/>
                  </a:cubicBezTo>
                  <a:cubicBezTo>
                    <a:pt x="87" y="12"/>
                    <a:pt x="85" y="11"/>
                    <a:pt x="84" y="11"/>
                  </a:cubicBezTo>
                  <a:cubicBezTo>
                    <a:pt x="83" y="11"/>
                    <a:pt x="81" y="10"/>
                    <a:pt x="81" y="10"/>
                  </a:cubicBezTo>
                  <a:cubicBezTo>
                    <a:pt x="81" y="11"/>
                    <a:pt x="81" y="11"/>
                    <a:pt x="81" y="11"/>
                  </a:cubicBezTo>
                  <a:cubicBezTo>
                    <a:pt x="81" y="11"/>
                    <a:pt x="82" y="12"/>
                    <a:pt x="83" y="12"/>
                  </a:cubicBezTo>
                  <a:cubicBezTo>
                    <a:pt x="85" y="13"/>
                    <a:pt x="87" y="13"/>
                    <a:pt x="87" y="13"/>
                  </a:cubicBezTo>
                  <a:lnTo>
                    <a:pt x="87" y="12"/>
                  </a:lnTo>
                  <a:close/>
                  <a:moveTo>
                    <a:pt x="92" y="13"/>
                  </a:moveTo>
                  <a:cubicBezTo>
                    <a:pt x="92" y="13"/>
                    <a:pt x="92" y="13"/>
                    <a:pt x="92" y="13"/>
                  </a:cubicBezTo>
                  <a:cubicBezTo>
                    <a:pt x="91" y="12"/>
                    <a:pt x="88" y="12"/>
                    <a:pt x="88" y="12"/>
                  </a:cubicBezTo>
                  <a:cubicBezTo>
                    <a:pt x="88" y="13"/>
                    <a:pt x="88" y="13"/>
                    <a:pt x="8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8" y="13"/>
                    <a:pt x="93" y="13"/>
                    <a:pt x="92" y="13"/>
                  </a:cubicBez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11" y="50"/>
                    <a:pt x="11" y="50"/>
                  </a:cubicBezTo>
                  <a:close/>
                  <a:moveTo>
                    <a:pt x="181" y="49"/>
                  </a:moveTo>
                  <a:cubicBezTo>
                    <a:pt x="181" y="49"/>
                    <a:pt x="181" y="49"/>
                    <a:pt x="181" y="49"/>
                  </a:cubicBezTo>
                  <a:cubicBezTo>
                    <a:pt x="181" y="40"/>
                    <a:pt x="181" y="40"/>
                    <a:pt x="181" y="40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83" y="49"/>
                    <a:pt x="183" y="49"/>
                    <a:pt x="183" y="49"/>
                  </a:cubicBezTo>
                  <a:cubicBezTo>
                    <a:pt x="183" y="49"/>
                    <a:pt x="183" y="49"/>
                    <a:pt x="183" y="49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86" y="32"/>
                    <a:pt x="186" y="32"/>
                    <a:pt x="186" y="32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56" y="32"/>
                    <a:pt x="155" y="32"/>
                    <a:pt x="155" y="32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4" y="40"/>
                    <a:pt x="154" y="40"/>
                    <a:pt x="154" y="40"/>
                  </a:cubicBezTo>
                  <a:cubicBezTo>
                    <a:pt x="154" y="40"/>
                    <a:pt x="154" y="40"/>
                    <a:pt x="154" y="39"/>
                  </a:cubicBezTo>
                  <a:cubicBezTo>
                    <a:pt x="154" y="37"/>
                    <a:pt x="154" y="32"/>
                    <a:pt x="154" y="32"/>
                  </a:cubicBezTo>
                  <a:cubicBezTo>
                    <a:pt x="154" y="32"/>
                    <a:pt x="151" y="32"/>
                    <a:pt x="148" y="31"/>
                  </a:cubicBezTo>
                  <a:cubicBezTo>
                    <a:pt x="145" y="31"/>
                    <a:pt x="143" y="31"/>
                    <a:pt x="143" y="31"/>
                  </a:cubicBezTo>
                  <a:cubicBezTo>
                    <a:pt x="143" y="31"/>
                    <a:pt x="143" y="38"/>
                    <a:pt x="143" y="40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2" y="31"/>
                    <a:pt x="142" y="31"/>
                    <a:pt x="142" y="31"/>
                  </a:cubicBezTo>
                  <a:cubicBezTo>
                    <a:pt x="142" y="31"/>
                    <a:pt x="142" y="31"/>
                    <a:pt x="142" y="31"/>
                  </a:cubicBezTo>
                  <a:cubicBezTo>
                    <a:pt x="186" y="32"/>
                    <a:pt x="186" y="32"/>
                    <a:pt x="186" y="32"/>
                  </a:cubicBezTo>
                  <a:cubicBezTo>
                    <a:pt x="186" y="30"/>
                    <a:pt x="186" y="30"/>
                    <a:pt x="186" y="30"/>
                  </a:cubicBezTo>
                  <a:cubicBezTo>
                    <a:pt x="173" y="30"/>
                    <a:pt x="173" y="30"/>
                    <a:pt x="173" y="30"/>
                  </a:cubicBezTo>
                  <a:cubicBezTo>
                    <a:pt x="170" y="10"/>
                    <a:pt x="170" y="10"/>
                    <a:pt x="170" y="10"/>
                  </a:cubicBezTo>
                  <a:cubicBezTo>
                    <a:pt x="170" y="10"/>
                    <a:pt x="167" y="10"/>
                    <a:pt x="165" y="10"/>
                  </a:cubicBezTo>
                  <a:cubicBezTo>
                    <a:pt x="163" y="10"/>
                    <a:pt x="159" y="10"/>
                    <a:pt x="159" y="10"/>
                  </a:cubicBezTo>
                  <a:cubicBezTo>
                    <a:pt x="159" y="10"/>
                    <a:pt x="159" y="10"/>
                    <a:pt x="159" y="10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8" y="13"/>
                    <a:pt x="158" y="13"/>
                    <a:pt x="156" y="14"/>
                  </a:cubicBezTo>
                  <a:cubicBezTo>
                    <a:pt x="154" y="14"/>
                    <a:pt x="154" y="15"/>
                    <a:pt x="154" y="15"/>
                  </a:cubicBezTo>
                  <a:cubicBezTo>
                    <a:pt x="154" y="21"/>
                    <a:pt x="154" y="21"/>
                    <a:pt x="154" y="21"/>
                  </a:cubicBezTo>
                  <a:cubicBezTo>
                    <a:pt x="153" y="22"/>
                    <a:pt x="153" y="22"/>
                    <a:pt x="153" y="22"/>
                  </a:cubicBezTo>
                  <a:cubicBezTo>
                    <a:pt x="153" y="22"/>
                    <a:pt x="153" y="21"/>
                    <a:pt x="153" y="21"/>
                  </a:cubicBezTo>
                  <a:cubicBezTo>
                    <a:pt x="153" y="20"/>
                    <a:pt x="152" y="20"/>
                    <a:pt x="150" y="20"/>
                  </a:cubicBezTo>
                  <a:cubicBezTo>
                    <a:pt x="150" y="19"/>
                    <a:pt x="149" y="19"/>
                    <a:pt x="149" y="19"/>
                  </a:cubicBezTo>
                  <a:cubicBezTo>
                    <a:pt x="148" y="13"/>
                    <a:pt x="148" y="13"/>
                    <a:pt x="148" y="13"/>
                  </a:cubicBezTo>
                  <a:cubicBezTo>
                    <a:pt x="148" y="13"/>
                    <a:pt x="129" y="13"/>
                    <a:pt x="117" y="13"/>
                  </a:cubicBezTo>
                  <a:cubicBezTo>
                    <a:pt x="117" y="13"/>
                    <a:pt x="117" y="13"/>
                    <a:pt x="117" y="13"/>
                  </a:cubicBezTo>
                  <a:cubicBezTo>
                    <a:pt x="117" y="13"/>
                    <a:pt x="89" y="11"/>
                    <a:pt x="85" y="10"/>
                  </a:cubicBezTo>
                  <a:cubicBezTo>
                    <a:pt x="82" y="9"/>
                    <a:pt x="78" y="7"/>
                    <a:pt x="77" y="6"/>
                  </a:cubicBezTo>
                  <a:cubicBezTo>
                    <a:pt x="76" y="4"/>
                    <a:pt x="76" y="4"/>
                    <a:pt x="76" y="4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34"/>
                    <a:pt x="13" y="34"/>
                    <a:pt x="13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118" y="33"/>
                    <a:pt x="118" y="33"/>
                    <a:pt x="118" y="33"/>
                  </a:cubicBezTo>
                  <a:cubicBezTo>
                    <a:pt x="120" y="33"/>
                    <a:pt x="120" y="33"/>
                    <a:pt x="120" y="33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19" y="41"/>
                    <a:pt x="119" y="41"/>
                    <a:pt x="119" y="41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9" y="48"/>
                    <a:pt x="109" y="48"/>
                    <a:pt x="109" y="48"/>
                  </a:cubicBezTo>
                  <a:cubicBezTo>
                    <a:pt x="109" y="48"/>
                    <a:pt x="109" y="48"/>
                    <a:pt x="109" y="48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3" y="50"/>
                    <a:pt x="93" y="50"/>
                    <a:pt x="93" y="50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7" y="51"/>
                    <a:pt x="7" y="51"/>
                    <a:pt x="7" y="51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123" y="51"/>
                    <a:pt x="123" y="51"/>
                    <a:pt x="123" y="51"/>
                  </a:cubicBezTo>
                  <a:cubicBezTo>
                    <a:pt x="148" y="53"/>
                    <a:pt x="148" y="53"/>
                    <a:pt x="148" y="53"/>
                  </a:cubicBezTo>
                  <a:cubicBezTo>
                    <a:pt x="186" y="53"/>
                    <a:pt x="186" y="53"/>
                    <a:pt x="186" y="53"/>
                  </a:cubicBezTo>
                  <a:cubicBezTo>
                    <a:pt x="186" y="49"/>
                    <a:pt x="186" y="49"/>
                    <a:pt x="186" y="49"/>
                  </a:cubicBezTo>
                  <a:lnTo>
                    <a:pt x="181" y="49"/>
                  </a:lnTo>
                  <a:close/>
                  <a:moveTo>
                    <a:pt x="181" y="32"/>
                  </a:moveTo>
                  <a:cubicBezTo>
                    <a:pt x="181" y="32"/>
                    <a:pt x="181" y="32"/>
                    <a:pt x="181" y="32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81" y="40"/>
                    <a:pt x="181" y="40"/>
                    <a:pt x="181" y="40"/>
                  </a:cubicBezTo>
                  <a:lnTo>
                    <a:pt x="181" y="32"/>
                  </a:lnTo>
                  <a:close/>
                  <a:moveTo>
                    <a:pt x="160" y="10"/>
                  </a:moveTo>
                  <a:cubicBezTo>
                    <a:pt x="160" y="10"/>
                    <a:pt x="160" y="10"/>
                    <a:pt x="160" y="10"/>
                  </a:cubicBezTo>
                  <a:cubicBezTo>
                    <a:pt x="160" y="10"/>
                    <a:pt x="161" y="10"/>
                    <a:pt x="163" y="10"/>
                  </a:cubicBezTo>
                  <a:cubicBezTo>
                    <a:pt x="165" y="10"/>
                    <a:pt x="170" y="11"/>
                    <a:pt x="170" y="11"/>
                  </a:cubicBezTo>
                  <a:cubicBezTo>
                    <a:pt x="170" y="11"/>
                    <a:pt x="166" y="11"/>
                    <a:pt x="164" y="11"/>
                  </a:cubicBezTo>
                  <a:cubicBezTo>
                    <a:pt x="162" y="11"/>
                    <a:pt x="160" y="10"/>
                    <a:pt x="160" y="10"/>
                  </a:cubicBezTo>
                  <a:cubicBezTo>
                    <a:pt x="160" y="13"/>
                    <a:pt x="160" y="13"/>
                    <a:pt x="160" y="13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9" y="10"/>
                    <a:pt x="159" y="10"/>
                    <a:pt x="159" y="10"/>
                  </a:cubicBezTo>
                  <a:lnTo>
                    <a:pt x="160" y="10"/>
                  </a:lnTo>
                  <a:close/>
                  <a:moveTo>
                    <a:pt x="159" y="13"/>
                  </a:moveTo>
                  <a:cubicBezTo>
                    <a:pt x="159" y="13"/>
                    <a:pt x="159" y="13"/>
                    <a:pt x="159" y="13"/>
                  </a:cubicBezTo>
                  <a:cubicBezTo>
                    <a:pt x="164" y="12"/>
                    <a:pt x="170" y="11"/>
                    <a:pt x="170" y="11"/>
                  </a:cubicBezTo>
                  <a:cubicBezTo>
                    <a:pt x="172" y="30"/>
                    <a:pt x="172" y="30"/>
                    <a:pt x="172" y="30"/>
                  </a:cubicBezTo>
                  <a:cubicBezTo>
                    <a:pt x="172" y="30"/>
                    <a:pt x="172" y="30"/>
                    <a:pt x="172" y="30"/>
                  </a:cubicBezTo>
                  <a:cubicBezTo>
                    <a:pt x="169" y="11"/>
                    <a:pt x="169" y="11"/>
                    <a:pt x="169" y="11"/>
                  </a:cubicBezTo>
                  <a:cubicBezTo>
                    <a:pt x="169" y="11"/>
                    <a:pt x="162" y="13"/>
                    <a:pt x="159" y="14"/>
                  </a:cubicBezTo>
                  <a:cubicBezTo>
                    <a:pt x="156" y="15"/>
                    <a:pt x="155" y="16"/>
                    <a:pt x="155" y="16"/>
                  </a:cubicBezTo>
                  <a:cubicBezTo>
                    <a:pt x="155" y="29"/>
                    <a:pt x="155" y="29"/>
                    <a:pt x="155" y="29"/>
                  </a:cubicBezTo>
                  <a:cubicBezTo>
                    <a:pt x="154" y="15"/>
                    <a:pt x="154" y="15"/>
                    <a:pt x="154" y="15"/>
                  </a:cubicBezTo>
                  <a:cubicBezTo>
                    <a:pt x="154" y="15"/>
                    <a:pt x="154" y="14"/>
                    <a:pt x="159" y="13"/>
                  </a:cubicBez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4" y="21"/>
                    <a:pt x="114" y="21"/>
                    <a:pt x="114" y="21"/>
                  </a:cubicBezTo>
                  <a:lnTo>
                    <a:pt x="114" y="20"/>
                  </a:lnTo>
                  <a:close/>
                  <a:moveTo>
                    <a:pt x="112" y="17"/>
                  </a:moveTo>
                  <a:cubicBezTo>
                    <a:pt x="112" y="17"/>
                    <a:pt x="112" y="17"/>
                    <a:pt x="112" y="17"/>
                  </a:cubicBezTo>
                  <a:cubicBezTo>
                    <a:pt x="114" y="17"/>
                    <a:pt x="114" y="17"/>
                    <a:pt x="114" y="17"/>
                  </a:cubicBezTo>
                  <a:cubicBezTo>
                    <a:pt x="114" y="19"/>
                    <a:pt x="114" y="19"/>
                    <a:pt x="114" y="19"/>
                  </a:cubicBezTo>
                  <a:cubicBezTo>
                    <a:pt x="112" y="19"/>
                    <a:pt x="112" y="19"/>
                    <a:pt x="112" y="19"/>
                  </a:cubicBezTo>
                  <a:lnTo>
                    <a:pt x="112" y="17"/>
                  </a:lnTo>
                  <a:close/>
                  <a:moveTo>
                    <a:pt x="111" y="22"/>
                  </a:moveTo>
                  <a:cubicBezTo>
                    <a:pt x="111" y="22"/>
                    <a:pt x="111" y="22"/>
                    <a:pt x="111" y="22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3" y="23"/>
                    <a:pt x="113" y="23"/>
                    <a:pt x="113" y="23"/>
                  </a:cubicBezTo>
                  <a:cubicBezTo>
                    <a:pt x="111" y="23"/>
                    <a:pt x="111" y="23"/>
                    <a:pt x="111" y="23"/>
                  </a:cubicBezTo>
                  <a:lnTo>
                    <a:pt x="111" y="22"/>
                  </a:lnTo>
                  <a:close/>
                  <a:moveTo>
                    <a:pt x="109" y="19"/>
                  </a:moveTo>
                  <a:cubicBezTo>
                    <a:pt x="109" y="19"/>
                    <a:pt x="109" y="19"/>
                    <a:pt x="109" y="19"/>
                  </a:cubicBezTo>
                  <a:cubicBezTo>
                    <a:pt x="111" y="19"/>
                    <a:pt x="111" y="19"/>
                    <a:pt x="111" y="19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09" y="21"/>
                    <a:pt x="109" y="21"/>
                    <a:pt x="109" y="21"/>
                  </a:cubicBezTo>
                  <a:lnTo>
                    <a:pt x="109" y="19"/>
                  </a:lnTo>
                  <a:close/>
                  <a:moveTo>
                    <a:pt x="98" y="13"/>
                  </a:moveTo>
                  <a:cubicBezTo>
                    <a:pt x="98" y="13"/>
                    <a:pt x="98" y="13"/>
                    <a:pt x="98" y="13"/>
                  </a:cubicBezTo>
                  <a:cubicBezTo>
                    <a:pt x="100" y="13"/>
                    <a:pt x="103" y="13"/>
                    <a:pt x="105" y="13"/>
                  </a:cubicBezTo>
                  <a:cubicBezTo>
                    <a:pt x="103" y="13"/>
                    <a:pt x="101" y="13"/>
                    <a:pt x="98" y="13"/>
                  </a:cubicBezTo>
                  <a:close/>
                  <a:moveTo>
                    <a:pt x="99" y="17"/>
                  </a:moveTo>
                  <a:cubicBezTo>
                    <a:pt x="99" y="17"/>
                    <a:pt x="99" y="17"/>
                    <a:pt x="99" y="17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7" y="20"/>
                    <a:pt x="97" y="20"/>
                    <a:pt x="97" y="20"/>
                  </a:cubicBezTo>
                  <a:cubicBezTo>
                    <a:pt x="97" y="17"/>
                    <a:pt x="97" y="17"/>
                    <a:pt x="97" y="17"/>
                  </a:cubicBezTo>
                  <a:lnTo>
                    <a:pt x="99" y="17"/>
                  </a:lnTo>
                  <a:close/>
                  <a:moveTo>
                    <a:pt x="88" y="12"/>
                  </a:moveTo>
                  <a:cubicBezTo>
                    <a:pt x="88" y="12"/>
                    <a:pt x="88" y="12"/>
                    <a:pt x="88" y="12"/>
                  </a:cubicBezTo>
                  <a:cubicBezTo>
                    <a:pt x="91" y="12"/>
                    <a:pt x="94" y="12"/>
                    <a:pt x="9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4" y="13"/>
                    <a:pt x="90" y="13"/>
                    <a:pt x="88" y="13"/>
                  </a:cubicBezTo>
                  <a:lnTo>
                    <a:pt x="88" y="12"/>
                  </a:lnTo>
                  <a:close/>
                  <a:moveTo>
                    <a:pt x="80" y="9"/>
                  </a:moveTo>
                  <a:cubicBezTo>
                    <a:pt x="80" y="9"/>
                    <a:pt x="80" y="9"/>
                    <a:pt x="80" y="9"/>
                  </a:cubicBezTo>
                  <a:cubicBezTo>
                    <a:pt x="82" y="10"/>
                    <a:pt x="83" y="11"/>
                    <a:pt x="85" y="11"/>
                  </a:cubicBezTo>
                  <a:cubicBezTo>
                    <a:pt x="85" y="11"/>
                    <a:pt x="86" y="12"/>
                    <a:pt x="87" y="12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6" y="13"/>
                    <a:pt x="86" y="13"/>
                    <a:pt x="86" y="13"/>
                  </a:cubicBezTo>
                  <a:cubicBezTo>
                    <a:pt x="80" y="13"/>
                    <a:pt x="80" y="13"/>
                    <a:pt x="80" y="13"/>
                  </a:cubicBezTo>
                  <a:lnTo>
                    <a:pt x="80" y="9"/>
                  </a:lnTo>
                  <a:close/>
                  <a:moveTo>
                    <a:pt x="86" y="25"/>
                  </a:moveTo>
                  <a:cubicBezTo>
                    <a:pt x="86" y="25"/>
                    <a:pt x="86" y="25"/>
                    <a:pt x="86" y="25"/>
                  </a:cubicBezTo>
                  <a:cubicBezTo>
                    <a:pt x="86" y="27"/>
                    <a:pt x="86" y="27"/>
                    <a:pt x="86" y="27"/>
                  </a:cubicBezTo>
                  <a:cubicBezTo>
                    <a:pt x="85" y="27"/>
                    <a:pt x="85" y="27"/>
                    <a:pt x="85" y="27"/>
                  </a:cubicBezTo>
                  <a:cubicBezTo>
                    <a:pt x="85" y="25"/>
                    <a:pt x="85" y="25"/>
                    <a:pt x="85" y="25"/>
                  </a:cubicBezTo>
                  <a:lnTo>
                    <a:pt x="86" y="25"/>
                  </a:lnTo>
                  <a:close/>
                  <a:moveTo>
                    <a:pt x="18" y="8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4" y="11"/>
                    <a:pt x="14" y="11"/>
                    <a:pt x="14" y="11"/>
                  </a:cubicBezTo>
                  <a:lnTo>
                    <a:pt x="18" y="8"/>
                  </a:lnTo>
                  <a:close/>
                  <a:moveTo>
                    <a:pt x="18" y="20"/>
                  </a:moveTo>
                  <a:cubicBezTo>
                    <a:pt x="18" y="20"/>
                    <a:pt x="18" y="20"/>
                    <a:pt x="18" y="20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20"/>
                    <a:pt x="18" y="20"/>
                    <a:pt x="18" y="20"/>
                  </a:cubicBezTo>
                  <a:close/>
                  <a:moveTo>
                    <a:pt x="18" y="21"/>
                  </a:moveTo>
                  <a:cubicBezTo>
                    <a:pt x="18" y="21"/>
                    <a:pt x="18" y="21"/>
                    <a:pt x="18" y="21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21"/>
                    <a:pt x="16" y="21"/>
                    <a:pt x="16" y="21"/>
                  </a:cubicBezTo>
                  <a:lnTo>
                    <a:pt x="18" y="21"/>
                  </a:lnTo>
                  <a:close/>
                  <a:moveTo>
                    <a:pt x="16" y="21"/>
                  </a:moveTo>
                  <a:cubicBezTo>
                    <a:pt x="16" y="21"/>
                    <a:pt x="16" y="21"/>
                    <a:pt x="16" y="21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21"/>
                    <a:pt x="15" y="21"/>
                    <a:pt x="15" y="21"/>
                  </a:cubicBezTo>
                  <a:lnTo>
                    <a:pt x="16" y="21"/>
                  </a:lnTo>
                  <a:close/>
                  <a:moveTo>
                    <a:pt x="15" y="21"/>
                  </a:moveTo>
                  <a:cubicBezTo>
                    <a:pt x="15" y="21"/>
                    <a:pt x="15" y="21"/>
                    <a:pt x="15" y="21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21"/>
                    <a:pt x="15" y="21"/>
                    <a:pt x="15" y="21"/>
                  </a:cubicBezTo>
                  <a:close/>
                  <a:moveTo>
                    <a:pt x="14" y="12"/>
                  </a:moveTo>
                  <a:cubicBezTo>
                    <a:pt x="14" y="12"/>
                    <a:pt x="14" y="12"/>
                    <a:pt x="14" y="12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lnTo>
                    <a:pt x="14" y="12"/>
                  </a:lnTo>
                  <a:close/>
                  <a:moveTo>
                    <a:pt x="19" y="33"/>
                  </a:moveTo>
                  <a:cubicBezTo>
                    <a:pt x="19" y="33"/>
                    <a:pt x="19" y="33"/>
                    <a:pt x="19" y="33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9" y="33"/>
                    <a:pt x="19" y="33"/>
                    <a:pt x="19" y="33"/>
                  </a:cubicBezTo>
                  <a:close/>
                  <a:moveTo>
                    <a:pt x="20" y="33"/>
                  </a:moveTo>
                  <a:cubicBezTo>
                    <a:pt x="20" y="33"/>
                    <a:pt x="20" y="33"/>
                    <a:pt x="20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20" y="33"/>
                    <a:pt x="20" y="33"/>
                    <a:pt x="20" y="33"/>
                  </a:cubicBezTo>
                  <a:close/>
                  <a:moveTo>
                    <a:pt x="19" y="32"/>
                  </a:moveTo>
                  <a:cubicBezTo>
                    <a:pt x="19" y="32"/>
                    <a:pt x="19" y="32"/>
                    <a:pt x="19" y="32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32"/>
                    <a:pt x="19" y="32"/>
                    <a:pt x="19" y="32"/>
                  </a:cubicBezTo>
                  <a:close/>
                  <a:moveTo>
                    <a:pt x="20" y="33"/>
                  </a:move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2"/>
                    <a:pt x="20" y="32"/>
                    <a:pt x="20" y="32"/>
                  </a:cubicBezTo>
                  <a:lnTo>
                    <a:pt x="20" y="33"/>
                  </a:lnTo>
                  <a:close/>
                  <a:moveTo>
                    <a:pt x="22" y="32"/>
                  </a:moveTo>
                  <a:cubicBezTo>
                    <a:pt x="22" y="32"/>
                    <a:pt x="22" y="32"/>
                    <a:pt x="22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32"/>
                    <a:pt x="22" y="32"/>
                    <a:pt x="22" y="32"/>
                  </a:cubicBezTo>
                  <a:close/>
                  <a:moveTo>
                    <a:pt x="21" y="33"/>
                  </a:moveTo>
                  <a:cubicBezTo>
                    <a:pt x="21" y="33"/>
                    <a:pt x="21" y="33"/>
                    <a:pt x="21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1" y="32"/>
                    <a:pt x="21" y="32"/>
                    <a:pt x="21" y="32"/>
                  </a:cubicBezTo>
                  <a:lnTo>
                    <a:pt x="21" y="33"/>
                  </a:lnTo>
                  <a:close/>
                  <a:moveTo>
                    <a:pt x="22" y="33"/>
                  </a:moveTo>
                  <a:cubicBezTo>
                    <a:pt x="22" y="33"/>
                    <a:pt x="22" y="33"/>
                    <a:pt x="22" y="33"/>
                  </a:cubicBezTo>
                  <a:cubicBezTo>
                    <a:pt x="21" y="33"/>
                    <a:pt x="21" y="33"/>
                    <a:pt x="21" y="33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2" y="32"/>
                    <a:pt x="22" y="32"/>
                    <a:pt x="22" y="32"/>
                  </a:cubicBezTo>
                  <a:lnTo>
                    <a:pt x="22" y="33"/>
                  </a:lnTo>
                  <a:close/>
                  <a:moveTo>
                    <a:pt x="23" y="33"/>
                  </a:moveTo>
                  <a:cubicBezTo>
                    <a:pt x="23" y="33"/>
                    <a:pt x="23" y="33"/>
                    <a:pt x="23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23" y="32"/>
                    <a:pt x="23" y="32"/>
                    <a:pt x="23" y="32"/>
                  </a:cubicBezTo>
                  <a:lnTo>
                    <a:pt x="23" y="33"/>
                  </a:lnTo>
                  <a:close/>
                  <a:moveTo>
                    <a:pt x="22" y="32"/>
                  </a:moveTo>
                  <a:cubicBezTo>
                    <a:pt x="22" y="32"/>
                    <a:pt x="22" y="32"/>
                    <a:pt x="22" y="32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32"/>
                    <a:pt x="22" y="32"/>
                    <a:pt x="22" y="32"/>
                  </a:cubicBezTo>
                  <a:close/>
                  <a:moveTo>
                    <a:pt x="23" y="33"/>
                  </a:moveTo>
                  <a:cubicBezTo>
                    <a:pt x="23" y="33"/>
                    <a:pt x="23" y="33"/>
                    <a:pt x="23" y="33"/>
                  </a:cubicBezTo>
                  <a:cubicBezTo>
                    <a:pt x="23" y="33"/>
                    <a:pt x="23" y="33"/>
                    <a:pt x="23" y="33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3" y="32"/>
                    <a:pt x="23" y="32"/>
                    <a:pt x="23" y="32"/>
                  </a:cubicBezTo>
                  <a:lnTo>
                    <a:pt x="23" y="33"/>
                  </a:lnTo>
                  <a:close/>
                  <a:moveTo>
                    <a:pt x="23" y="32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3" y="32"/>
                    <a:pt x="23" y="32"/>
                    <a:pt x="23" y="32"/>
                  </a:cubicBezTo>
                  <a:close/>
                  <a:moveTo>
                    <a:pt x="25" y="33"/>
                  </a:moveTo>
                  <a:cubicBezTo>
                    <a:pt x="25" y="33"/>
                    <a:pt x="25" y="33"/>
                    <a:pt x="25" y="33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6" y="32"/>
                    <a:pt x="26" y="32"/>
                    <a:pt x="26" y="32"/>
                  </a:cubicBezTo>
                  <a:lnTo>
                    <a:pt x="25" y="33"/>
                  </a:lnTo>
                  <a:close/>
                  <a:moveTo>
                    <a:pt x="24" y="32"/>
                  </a:moveTo>
                  <a:cubicBezTo>
                    <a:pt x="24" y="32"/>
                    <a:pt x="24" y="32"/>
                    <a:pt x="24" y="32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4" y="32"/>
                    <a:pt x="24" y="32"/>
                    <a:pt x="24" y="32"/>
                  </a:cubicBezTo>
                  <a:close/>
                  <a:moveTo>
                    <a:pt x="25" y="32"/>
                  </a:moveTo>
                  <a:cubicBezTo>
                    <a:pt x="25" y="32"/>
                    <a:pt x="25" y="32"/>
                    <a:pt x="25" y="32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32"/>
                    <a:pt x="25" y="32"/>
                    <a:pt x="25" y="32"/>
                  </a:cubicBezTo>
                  <a:close/>
                  <a:moveTo>
                    <a:pt x="26" y="31"/>
                  </a:moveTo>
                  <a:cubicBezTo>
                    <a:pt x="26" y="31"/>
                    <a:pt x="26" y="31"/>
                    <a:pt x="26" y="31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31"/>
                    <a:pt x="26" y="31"/>
                    <a:pt x="26" y="31"/>
                  </a:cubicBezTo>
                  <a:close/>
                  <a:moveTo>
                    <a:pt x="28" y="31"/>
                  </a:moveTo>
                  <a:cubicBezTo>
                    <a:pt x="28" y="31"/>
                    <a:pt x="28" y="31"/>
                    <a:pt x="28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8" y="17"/>
                    <a:pt x="28" y="17"/>
                    <a:pt x="28" y="17"/>
                  </a:cubicBezTo>
                  <a:lnTo>
                    <a:pt x="28" y="31"/>
                  </a:lnTo>
                  <a:close/>
                  <a:moveTo>
                    <a:pt x="30" y="31"/>
                  </a:moveTo>
                  <a:cubicBezTo>
                    <a:pt x="30" y="31"/>
                    <a:pt x="30" y="31"/>
                    <a:pt x="30" y="31"/>
                  </a:cubicBezTo>
                  <a:cubicBezTo>
                    <a:pt x="29" y="31"/>
                    <a:pt x="29" y="31"/>
                    <a:pt x="29" y="31"/>
                  </a:cubicBezTo>
                  <a:cubicBezTo>
                    <a:pt x="29" y="17"/>
                    <a:pt x="29" y="17"/>
                    <a:pt x="29" y="17"/>
                  </a:cubicBezTo>
                  <a:cubicBezTo>
                    <a:pt x="30" y="18"/>
                    <a:pt x="30" y="18"/>
                    <a:pt x="30" y="18"/>
                  </a:cubicBezTo>
                  <a:lnTo>
                    <a:pt x="30" y="31"/>
                  </a:lnTo>
                  <a:close/>
                  <a:moveTo>
                    <a:pt x="37" y="30"/>
                  </a:moveTo>
                  <a:cubicBezTo>
                    <a:pt x="37" y="30"/>
                    <a:pt x="37" y="30"/>
                    <a:pt x="37" y="30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1" y="31"/>
                    <a:pt x="31" y="31"/>
                    <a:pt x="31" y="31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37" y="18"/>
                    <a:pt x="37" y="18"/>
                    <a:pt x="37" y="18"/>
                  </a:cubicBezTo>
                  <a:lnTo>
                    <a:pt x="37" y="30"/>
                  </a:lnTo>
                  <a:close/>
                  <a:moveTo>
                    <a:pt x="39" y="31"/>
                  </a:moveTo>
                  <a:cubicBezTo>
                    <a:pt x="39" y="31"/>
                    <a:pt x="39" y="31"/>
                    <a:pt x="39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18"/>
                    <a:pt x="38" y="18"/>
                    <a:pt x="38" y="18"/>
                  </a:cubicBezTo>
                  <a:cubicBezTo>
                    <a:pt x="39" y="18"/>
                    <a:pt x="39" y="18"/>
                    <a:pt x="39" y="18"/>
                  </a:cubicBezTo>
                  <a:lnTo>
                    <a:pt x="39" y="31"/>
                  </a:lnTo>
                  <a:close/>
                  <a:moveTo>
                    <a:pt x="42" y="31"/>
                  </a:moveTo>
                  <a:cubicBezTo>
                    <a:pt x="42" y="31"/>
                    <a:pt x="42" y="31"/>
                    <a:pt x="42" y="31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40" y="18"/>
                    <a:pt x="40" y="18"/>
                    <a:pt x="40" y="18"/>
                  </a:cubicBezTo>
                  <a:cubicBezTo>
                    <a:pt x="42" y="18"/>
                    <a:pt x="42" y="18"/>
                    <a:pt x="42" y="18"/>
                  </a:cubicBezTo>
                  <a:lnTo>
                    <a:pt x="42" y="31"/>
                  </a:lnTo>
                  <a:close/>
                  <a:moveTo>
                    <a:pt x="48" y="31"/>
                  </a:moveTo>
                  <a:cubicBezTo>
                    <a:pt x="48" y="31"/>
                    <a:pt x="48" y="31"/>
                    <a:pt x="48" y="31"/>
                  </a:cubicBezTo>
                  <a:cubicBezTo>
                    <a:pt x="42" y="31"/>
                    <a:pt x="42" y="31"/>
                    <a:pt x="42" y="31"/>
                  </a:cubicBezTo>
                  <a:cubicBezTo>
                    <a:pt x="42" y="18"/>
                    <a:pt x="42" y="18"/>
                    <a:pt x="42" y="18"/>
                  </a:cubicBezTo>
                  <a:cubicBezTo>
                    <a:pt x="48" y="18"/>
                    <a:pt x="48" y="18"/>
                    <a:pt x="48" y="18"/>
                  </a:cubicBezTo>
                  <a:lnTo>
                    <a:pt x="48" y="31"/>
                  </a:lnTo>
                  <a:close/>
                  <a:moveTo>
                    <a:pt x="50" y="31"/>
                  </a:moveTo>
                  <a:cubicBezTo>
                    <a:pt x="50" y="31"/>
                    <a:pt x="50" y="31"/>
                    <a:pt x="50" y="31"/>
                  </a:cubicBezTo>
                  <a:cubicBezTo>
                    <a:pt x="49" y="31"/>
                    <a:pt x="49" y="31"/>
                    <a:pt x="49" y="31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9"/>
                    <a:pt x="50" y="19"/>
                    <a:pt x="50" y="19"/>
                  </a:cubicBezTo>
                  <a:lnTo>
                    <a:pt x="50" y="31"/>
                  </a:lnTo>
                  <a:close/>
                  <a:moveTo>
                    <a:pt x="52" y="31"/>
                  </a:moveTo>
                  <a:cubicBezTo>
                    <a:pt x="52" y="31"/>
                    <a:pt x="52" y="31"/>
                    <a:pt x="52" y="31"/>
                  </a:cubicBezTo>
                  <a:cubicBezTo>
                    <a:pt x="51" y="31"/>
                    <a:pt x="51" y="31"/>
                    <a:pt x="51" y="31"/>
                  </a:cubicBezTo>
                  <a:cubicBezTo>
                    <a:pt x="51" y="19"/>
                    <a:pt x="51" y="19"/>
                    <a:pt x="51" y="19"/>
                  </a:cubicBezTo>
                  <a:cubicBezTo>
                    <a:pt x="52" y="19"/>
                    <a:pt x="52" y="19"/>
                    <a:pt x="52" y="19"/>
                  </a:cubicBezTo>
                  <a:lnTo>
                    <a:pt x="52" y="31"/>
                  </a:lnTo>
                  <a:close/>
                  <a:moveTo>
                    <a:pt x="57" y="31"/>
                  </a:moveTo>
                  <a:cubicBezTo>
                    <a:pt x="57" y="31"/>
                    <a:pt x="57" y="31"/>
                    <a:pt x="57" y="31"/>
                  </a:cubicBezTo>
                  <a:cubicBezTo>
                    <a:pt x="53" y="31"/>
                    <a:pt x="53" y="31"/>
                    <a:pt x="53" y="31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7" y="19"/>
                    <a:pt x="57" y="19"/>
                    <a:pt x="57" y="19"/>
                  </a:cubicBezTo>
                  <a:lnTo>
                    <a:pt x="57" y="31"/>
                  </a:lnTo>
                  <a:close/>
                  <a:moveTo>
                    <a:pt x="59" y="31"/>
                  </a:moveTo>
                  <a:cubicBezTo>
                    <a:pt x="59" y="31"/>
                    <a:pt x="59" y="31"/>
                    <a:pt x="59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19"/>
                    <a:pt x="58" y="19"/>
                    <a:pt x="58" y="19"/>
                  </a:cubicBezTo>
                  <a:cubicBezTo>
                    <a:pt x="59" y="19"/>
                    <a:pt x="59" y="19"/>
                    <a:pt x="59" y="19"/>
                  </a:cubicBezTo>
                  <a:lnTo>
                    <a:pt x="59" y="31"/>
                  </a:lnTo>
                  <a:close/>
                  <a:moveTo>
                    <a:pt x="63" y="31"/>
                  </a:moveTo>
                  <a:cubicBezTo>
                    <a:pt x="63" y="31"/>
                    <a:pt x="63" y="31"/>
                    <a:pt x="63" y="31"/>
                  </a:cubicBezTo>
                  <a:cubicBezTo>
                    <a:pt x="60" y="31"/>
                    <a:pt x="60" y="31"/>
                    <a:pt x="60" y="31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3" y="19"/>
                    <a:pt x="63" y="19"/>
                    <a:pt x="63" y="19"/>
                  </a:cubicBezTo>
                  <a:lnTo>
                    <a:pt x="63" y="31"/>
                  </a:lnTo>
                  <a:close/>
                  <a:moveTo>
                    <a:pt x="63" y="18"/>
                  </a:moveTo>
                  <a:cubicBezTo>
                    <a:pt x="63" y="18"/>
                    <a:pt x="63" y="18"/>
                    <a:pt x="63" y="18"/>
                  </a:cubicBezTo>
                  <a:cubicBezTo>
                    <a:pt x="60" y="17"/>
                    <a:pt x="60" y="17"/>
                    <a:pt x="60" y="17"/>
                  </a:cubicBezTo>
                  <a:cubicBezTo>
                    <a:pt x="60" y="4"/>
                    <a:pt x="60" y="4"/>
                    <a:pt x="60" y="4"/>
                  </a:cubicBezTo>
                  <a:cubicBezTo>
                    <a:pt x="59" y="4"/>
                    <a:pt x="59" y="4"/>
                    <a:pt x="59" y="4"/>
                  </a:cubicBezTo>
                  <a:cubicBezTo>
                    <a:pt x="59" y="17"/>
                    <a:pt x="59" y="17"/>
                    <a:pt x="59" y="17"/>
                  </a:cubicBezTo>
                  <a:cubicBezTo>
                    <a:pt x="58" y="17"/>
                    <a:pt x="58" y="17"/>
                    <a:pt x="58" y="17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7" y="4"/>
                    <a:pt x="57" y="4"/>
                    <a:pt x="57" y="4"/>
                  </a:cubicBezTo>
                  <a:cubicBezTo>
                    <a:pt x="57" y="17"/>
                    <a:pt x="57" y="17"/>
                    <a:pt x="57" y="17"/>
                  </a:cubicBezTo>
                  <a:cubicBezTo>
                    <a:pt x="53" y="17"/>
                    <a:pt x="53" y="17"/>
                    <a:pt x="53" y="17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1" y="17"/>
                    <a:pt x="51" y="17"/>
                    <a:pt x="51" y="17"/>
                  </a:cubicBezTo>
                  <a:cubicBezTo>
                    <a:pt x="51" y="3"/>
                    <a:pt x="51" y="3"/>
                    <a:pt x="51" y="3"/>
                  </a:cubicBezTo>
                  <a:cubicBezTo>
                    <a:pt x="50" y="4"/>
                    <a:pt x="50" y="4"/>
                    <a:pt x="50" y="4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7"/>
                    <a:pt x="49" y="17"/>
                    <a:pt x="49" y="17"/>
                  </a:cubicBezTo>
                  <a:cubicBezTo>
                    <a:pt x="49" y="3"/>
                    <a:pt x="49" y="3"/>
                    <a:pt x="49" y="3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39" y="3"/>
                    <a:pt x="39" y="3"/>
                    <a:pt x="39" y="3"/>
                  </a:cubicBezTo>
                  <a:cubicBezTo>
                    <a:pt x="39" y="17"/>
                    <a:pt x="39" y="17"/>
                    <a:pt x="39" y="17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2"/>
                    <a:pt x="38" y="2"/>
                    <a:pt x="38" y="2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1" y="16"/>
                    <a:pt x="31" y="16"/>
                    <a:pt x="31" y="16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8" y="16"/>
                    <a:pt x="28" y="16"/>
                    <a:pt x="28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63" y="4"/>
                    <a:pt x="63" y="4"/>
                    <a:pt x="63" y="4"/>
                  </a:cubicBezTo>
                  <a:lnTo>
                    <a:pt x="63" y="18"/>
                  </a:lnTo>
                  <a:close/>
                  <a:moveTo>
                    <a:pt x="65" y="31"/>
                  </a:moveTo>
                  <a:cubicBezTo>
                    <a:pt x="65" y="31"/>
                    <a:pt x="65" y="31"/>
                    <a:pt x="65" y="31"/>
                  </a:cubicBezTo>
                  <a:cubicBezTo>
                    <a:pt x="64" y="31"/>
                    <a:pt x="64" y="31"/>
                    <a:pt x="64" y="31"/>
                  </a:cubicBezTo>
                  <a:cubicBezTo>
                    <a:pt x="64" y="19"/>
                    <a:pt x="64" y="19"/>
                    <a:pt x="64" y="19"/>
                  </a:cubicBezTo>
                  <a:cubicBezTo>
                    <a:pt x="65" y="19"/>
                    <a:pt x="65" y="19"/>
                    <a:pt x="65" y="19"/>
                  </a:cubicBezTo>
                  <a:lnTo>
                    <a:pt x="65" y="31"/>
                  </a:lnTo>
                  <a:close/>
                  <a:moveTo>
                    <a:pt x="65" y="5"/>
                  </a:moveTo>
                  <a:cubicBezTo>
                    <a:pt x="65" y="5"/>
                    <a:pt x="65" y="5"/>
                    <a:pt x="65" y="5"/>
                  </a:cubicBezTo>
                  <a:cubicBezTo>
                    <a:pt x="65" y="18"/>
                    <a:pt x="65" y="18"/>
                    <a:pt x="65" y="18"/>
                  </a:cubicBezTo>
                  <a:cubicBezTo>
                    <a:pt x="64" y="18"/>
                    <a:pt x="64" y="18"/>
                    <a:pt x="64" y="18"/>
                  </a:cubicBezTo>
                  <a:cubicBezTo>
                    <a:pt x="64" y="5"/>
                    <a:pt x="64" y="5"/>
                    <a:pt x="64" y="5"/>
                  </a:cubicBezTo>
                  <a:cubicBezTo>
                    <a:pt x="63" y="4"/>
                    <a:pt x="63" y="4"/>
                    <a:pt x="63" y="4"/>
                  </a:cubicBezTo>
                  <a:cubicBezTo>
                    <a:pt x="66" y="4"/>
                    <a:pt x="66" y="4"/>
                    <a:pt x="66" y="4"/>
                  </a:cubicBezTo>
                  <a:lnTo>
                    <a:pt x="65" y="5"/>
                  </a:lnTo>
                  <a:close/>
                  <a:moveTo>
                    <a:pt x="67" y="31"/>
                  </a:moveTo>
                  <a:cubicBezTo>
                    <a:pt x="67" y="31"/>
                    <a:pt x="67" y="31"/>
                    <a:pt x="67" y="31"/>
                  </a:cubicBezTo>
                  <a:cubicBezTo>
                    <a:pt x="66" y="31"/>
                    <a:pt x="66" y="31"/>
                    <a:pt x="66" y="31"/>
                  </a:cubicBezTo>
                  <a:cubicBezTo>
                    <a:pt x="66" y="19"/>
                    <a:pt x="66" y="19"/>
                    <a:pt x="66" y="19"/>
                  </a:cubicBezTo>
                  <a:cubicBezTo>
                    <a:pt x="67" y="19"/>
                    <a:pt x="67" y="19"/>
                    <a:pt x="67" y="19"/>
                  </a:cubicBezTo>
                  <a:lnTo>
                    <a:pt x="67" y="31"/>
                  </a:lnTo>
                  <a:close/>
                  <a:moveTo>
                    <a:pt x="71" y="31"/>
                  </a:moveTo>
                  <a:cubicBezTo>
                    <a:pt x="71" y="31"/>
                    <a:pt x="71" y="31"/>
                    <a:pt x="71" y="31"/>
                  </a:cubicBezTo>
                  <a:cubicBezTo>
                    <a:pt x="68" y="31"/>
                    <a:pt x="68" y="31"/>
                    <a:pt x="68" y="31"/>
                  </a:cubicBezTo>
                  <a:cubicBezTo>
                    <a:pt x="68" y="19"/>
                    <a:pt x="68" y="19"/>
                    <a:pt x="68" y="19"/>
                  </a:cubicBezTo>
                  <a:cubicBezTo>
                    <a:pt x="71" y="19"/>
                    <a:pt x="71" y="19"/>
                    <a:pt x="71" y="19"/>
                  </a:cubicBezTo>
                  <a:lnTo>
                    <a:pt x="71" y="31"/>
                  </a:lnTo>
                  <a:close/>
                  <a:moveTo>
                    <a:pt x="71" y="5"/>
                  </a:moveTo>
                  <a:cubicBezTo>
                    <a:pt x="71" y="5"/>
                    <a:pt x="71" y="5"/>
                    <a:pt x="71" y="5"/>
                  </a:cubicBezTo>
                  <a:cubicBezTo>
                    <a:pt x="71" y="18"/>
                    <a:pt x="71" y="18"/>
                    <a:pt x="71" y="18"/>
                  </a:cubicBezTo>
                  <a:cubicBezTo>
                    <a:pt x="68" y="18"/>
                    <a:pt x="68" y="18"/>
                    <a:pt x="68" y="18"/>
                  </a:cubicBezTo>
                  <a:cubicBezTo>
                    <a:pt x="68" y="5"/>
                    <a:pt x="68" y="5"/>
                    <a:pt x="68" y="5"/>
                  </a:cubicBezTo>
                  <a:cubicBezTo>
                    <a:pt x="67" y="5"/>
                    <a:pt x="67" y="5"/>
                    <a:pt x="67" y="5"/>
                  </a:cubicBezTo>
                  <a:cubicBezTo>
                    <a:pt x="67" y="18"/>
                    <a:pt x="67" y="18"/>
                    <a:pt x="67" y="18"/>
                  </a:cubicBezTo>
                  <a:cubicBezTo>
                    <a:pt x="66" y="18"/>
                    <a:pt x="66" y="18"/>
                    <a:pt x="66" y="18"/>
                  </a:cubicBezTo>
                  <a:cubicBezTo>
                    <a:pt x="66" y="4"/>
                    <a:pt x="66" y="4"/>
                    <a:pt x="66" y="4"/>
                  </a:cubicBezTo>
                  <a:cubicBezTo>
                    <a:pt x="72" y="5"/>
                    <a:pt x="72" y="5"/>
                    <a:pt x="72" y="5"/>
                  </a:cubicBezTo>
                  <a:lnTo>
                    <a:pt x="71" y="5"/>
                  </a:lnTo>
                  <a:close/>
                  <a:moveTo>
                    <a:pt x="73" y="31"/>
                  </a:moveTo>
                  <a:cubicBezTo>
                    <a:pt x="73" y="31"/>
                    <a:pt x="73" y="31"/>
                    <a:pt x="73" y="31"/>
                  </a:cubicBezTo>
                  <a:cubicBezTo>
                    <a:pt x="72" y="31"/>
                    <a:pt x="72" y="31"/>
                    <a:pt x="72" y="31"/>
                  </a:cubicBezTo>
                  <a:cubicBezTo>
                    <a:pt x="72" y="19"/>
                    <a:pt x="72" y="19"/>
                    <a:pt x="72" y="19"/>
                  </a:cubicBezTo>
                  <a:cubicBezTo>
                    <a:pt x="73" y="19"/>
                    <a:pt x="73" y="19"/>
                    <a:pt x="73" y="19"/>
                  </a:cubicBezTo>
                  <a:lnTo>
                    <a:pt x="73" y="31"/>
                  </a:lnTo>
                  <a:close/>
                  <a:moveTo>
                    <a:pt x="73" y="5"/>
                  </a:moveTo>
                  <a:cubicBezTo>
                    <a:pt x="73" y="5"/>
                    <a:pt x="73" y="5"/>
                    <a:pt x="73" y="5"/>
                  </a:cubicBezTo>
                  <a:cubicBezTo>
                    <a:pt x="73" y="18"/>
                    <a:pt x="73" y="18"/>
                    <a:pt x="73" y="18"/>
                  </a:cubicBezTo>
                  <a:cubicBezTo>
                    <a:pt x="72" y="18"/>
                    <a:pt x="72" y="18"/>
                    <a:pt x="72" y="18"/>
                  </a:cubicBezTo>
                  <a:cubicBezTo>
                    <a:pt x="72" y="5"/>
                    <a:pt x="72" y="5"/>
                    <a:pt x="72" y="5"/>
                  </a:cubicBezTo>
                  <a:cubicBezTo>
                    <a:pt x="74" y="5"/>
                    <a:pt x="74" y="5"/>
                    <a:pt x="74" y="5"/>
                  </a:cubicBezTo>
                  <a:lnTo>
                    <a:pt x="73" y="5"/>
                  </a:lnTo>
                  <a:close/>
                  <a:moveTo>
                    <a:pt x="75" y="31"/>
                  </a:moveTo>
                  <a:cubicBezTo>
                    <a:pt x="75" y="31"/>
                    <a:pt x="75" y="31"/>
                    <a:pt x="75" y="31"/>
                  </a:cubicBezTo>
                  <a:cubicBezTo>
                    <a:pt x="74" y="31"/>
                    <a:pt x="74" y="31"/>
                    <a:pt x="74" y="31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4" y="18"/>
                    <a:pt x="74" y="18"/>
                    <a:pt x="74" y="18"/>
                  </a:cubicBezTo>
                  <a:cubicBezTo>
                    <a:pt x="74" y="18"/>
                    <a:pt x="74" y="18"/>
                    <a:pt x="74" y="18"/>
                  </a:cubicBezTo>
                  <a:cubicBezTo>
                    <a:pt x="74" y="5"/>
                    <a:pt x="74" y="5"/>
                    <a:pt x="74" y="5"/>
                  </a:cubicBezTo>
                  <a:cubicBezTo>
                    <a:pt x="75" y="5"/>
                    <a:pt x="75" y="5"/>
                    <a:pt x="75" y="5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7"/>
                    <a:pt x="78" y="8"/>
                    <a:pt x="80" y="9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76" y="13"/>
                    <a:pt x="76" y="13"/>
                    <a:pt x="76" y="13"/>
                  </a:cubicBezTo>
                  <a:lnTo>
                    <a:pt x="75" y="31"/>
                  </a:lnTo>
                  <a:close/>
                  <a:moveTo>
                    <a:pt x="77" y="16"/>
                  </a:moveTo>
                  <a:cubicBezTo>
                    <a:pt x="77" y="16"/>
                    <a:pt x="77" y="16"/>
                    <a:pt x="77" y="16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6" y="16"/>
                    <a:pt x="76" y="16"/>
                    <a:pt x="76" y="16"/>
                  </a:cubicBezTo>
                  <a:lnTo>
                    <a:pt x="77" y="16"/>
                  </a:lnTo>
                  <a:close/>
                  <a:moveTo>
                    <a:pt x="76" y="25"/>
                  </a:moveTo>
                  <a:cubicBezTo>
                    <a:pt x="76" y="25"/>
                    <a:pt x="76" y="25"/>
                    <a:pt x="76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6"/>
                    <a:pt x="77" y="26"/>
                    <a:pt x="77" y="26"/>
                  </a:cubicBezTo>
                  <a:cubicBezTo>
                    <a:pt x="76" y="26"/>
                    <a:pt x="76" y="26"/>
                    <a:pt x="76" y="26"/>
                  </a:cubicBezTo>
                  <a:lnTo>
                    <a:pt x="76" y="25"/>
                  </a:lnTo>
                  <a:close/>
                  <a:moveTo>
                    <a:pt x="78" y="30"/>
                  </a:moveTo>
                  <a:cubicBezTo>
                    <a:pt x="78" y="30"/>
                    <a:pt x="78" y="30"/>
                    <a:pt x="78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7" y="29"/>
                    <a:pt x="77" y="29"/>
                    <a:pt x="77" y="29"/>
                  </a:cubicBezTo>
                  <a:cubicBezTo>
                    <a:pt x="78" y="29"/>
                    <a:pt x="78" y="29"/>
                    <a:pt x="78" y="29"/>
                  </a:cubicBezTo>
                  <a:lnTo>
                    <a:pt x="78" y="30"/>
                  </a:lnTo>
                  <a:close/>
                  <a:moveTo>
                    <a:pt x="79" y="21"/>
                  </a:moveTo>
                  <a:cubicBezTo>
                    <a:pt x="79" y="21"/>
                    <a:pt x="79" y="21"/>
                    <a:pt x="79" y="21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79" y="23"/>
                    <a:pt x="79" y="23"/>
                    <a:pt x="79" y="23"/>
                  </a:cubicBezTo>
                  <a:lnTo>
                    <a:pt x="79" y="21"/>
                  </a:lnTo>
                  <a:close/>
                  <a:moveTo>
                    <a:pt x="81" y="31"/>
                  </a:moveTo>
                  <a:cubicBezTo>
                    <a:pt x="81" y="31"/>
                    <a:pt x="81" y="31"/>
                    <a:pt x="81" y="31"/>
                  </a:cubicBezTo>
                  <a:cubicBezTo>
                    <a:pt x="80" y="31"/>
                    <a:pt x="80" y="31"/>
                    <a:pt x="80" y="31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1" y="29"/>
                    <a:pt x="81" y="29"/>
                    <a:pt x="81" y="29"/>
                  </a:cubicBezTo>
                  <a:lnTo>
                    <a:pt x="81" y="31"/>
                  </a:lnTo>
                  <a:close/>
                  <a:moveTo>
                    <a:pt x="81" y="18"/>
                  </a:moveTo>
                  <a:cubicBezTo>
                    <a:pt x="81" y="18"/>
                    <a:pt x="81" y="18"/>
                    <a:pt x="81" y="18"/>
                  </a:cubicBezTo>
                  <a:cubicBezTo>
                    <a:pt x="79" y="18"/>
                    <a:pt x="79" y="18"/>
                    <a:pt x="79" y="18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81" y="16"/>
                    <a:pt x="81" y="16"/>
                    <a:pt x="81" y="16"/>
                  </a:cubicBezTo>
                  <a:lnTo>
                    <a:pt x="81" y="18"/>
                  </a:lnTo>
                  <a:close/>
                  <a:moveTo>
                    <a:pt x="83" y="30"/>
                  </a:moveTo>
                  <a:cubicBezTo>
                    <a:pt x="83" y="30"/>
                    <a:pt x="83" y="30"/>
                    <a:pt x="83" y="30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28"/>
                    <a:pt x="82" y="28"/>
                    <a:pt x="82" y="28"/>
                  </a:cubicBezTo>
                  <a:cubicBezTo>
                    <a:pt x="83" y="28"/>
                    <a:pt x="83" y="28"/>
                    <a:pt x="83" y="28"/>
                  </a:cubicBezTo>
                  <a:lnTo>
                    <a:pt x="83" y="30"/>
                  </a:lnTo>
                  <a:close/>
                  <a:moveTo>
                    <a:pt x="83" y="26"/>
                  </a:moveTo>
                  <a:cubicBezTo>
                    <a:pt x="83" y="26"/>
                    <a:pt x="83" y="26"/>
                    <a:pt x="83" y="26"/>
                  </a:cubicBezTo>
                  <a:cubicBezTo>
                    <a:pt x="81" y="26"/>
                    <a:pt x="81" y="26"/>
                    <a:pt x="81" y="26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83" y="24"/>
                    <a:pt x="83" y="24"/>
                    <a:pt x="83" y="24"/>
                  </a:cubicBezTo>
                  <a:lnTo>
                    <a:pt x="83" y="26"/>
                  </a:lnTo>
                  <a:close/>
                  <a:moveTo>
                    <a:pt x="86" y="31"/>
                  </a:moveTo>
                  <a:cubicBezTo>
                    <a:pt x="86" y="31"/>
                    <a:pt x="86" y="31"/>
                    <a:pt x="86" y="31"/>
                  </a:cubicBezTo>
                  <a:cubicBezTo>
                    <a:pt x="84" y="31"/>
                    <a:pt x="84" y="31"/>
                    <a:pt x="84" y="31"/>
                  </a:cubicBezTo>
                  <a:cubicBezTo>
                    <a:pt x="84" y="28"/>
                    <a:pt x="84" y="28"/>
                    <a:pt x="84" y="28"/>
                  </a:cubicBezTo>
                  <a:cubicBezTo>
                    <a:pt x="86" y="28"/>
                    <a:pt x="86" y="28"/>
                    <a:pt x="86" y="28"/>
                  </a:cubicBezTo>
                  <a:lnTo>
                    <a:pt x="86" y="31"/>
                  </a:lnTo>
                  <a:close/>
                  <a:moveTo>
                    <a:pt x="87" y="19"/>
                  </a:moveTo>
                  <a:cubicBezTo>
                    <a:pt x="87" y="19"/>
                    <a:pt x="87" y="19"/>
                    <a:pt x="87" y="19"/>
                  </a:cubicBezTo>
                  <a:cubicBezTo>
                    <a:pt x="88" y="19"/>
                    <a:pt x="88" y="19"/>
                    <a:pt x="88" y="19"/>
                  </a:cubicBezTo>
                  <a:cubicBezTo>
                    <a:pt x="88" y="20"/>
                    <a:pt x="88" y="20"/>
                    <a:pt x="88" y="20"/>
                  </a:cubicBezTo>
                  <a:cubicBezTo>
                    <a:pt x="87" y="20"/>
                    <a:pt x="87" y="20"/>
                    <a:pt x="87" y="20"/>
                  </a:cubicBezTo>
                  <a:lnTo>
                    <a:pt x="87" y="19"/>
                  </a:lnTo>
                  <a:close/>
                  <a:moveTo>
                    <a:pt x="87" y="23"/>
                  </a:moveTo>
                  <a:cubicBezTo>
                    <a:pt x="87" y="23"/>
                    <a:pt x="87" y="23"/>
                    <a:pt x="87" y="23"/>
                  </a:cubicBezTo>
                  <a:cubicBezTo>
                    <a:pt x="89" y="23"/>
                    <a:pt x="89" y="23"/>
                    <a:pt x="89" y="23"/>
                  </a:cubicBezTo>
                  <a:cubicBezTo>
                    <a:pt x="89" y="25"/>
                    <a:pt x="89" y="25"/>
                    <a:pt x="89" y="25"/>
                  </a:cubicBezTo>
                  <a:cubicBezTo>
                    <a:pt x="87" y="25"/>
                    <a:pt x="87" y="25"/>
                    <a:pt x="87" y="25"/>
                  </a:cubicBezTo>
                  <a:lnTo>
                    <a:pt x="87" y="23"/>
                  </a:lnTo>
                  <a:close/>
                  <a:moveTo>
                    <a:pt x="90" y="30"/>
                  </a:moveTo>
                  <a:cubicBezTo>
                    <a:pt x="90" y="30"/>
                    <a:pt x="90" y="30"/>
                    <a:pt x="90" y="30"/>
                  </a:cubicBezTo>
                  <a:cubicBezTo>
                    <a:pt x="88" y="30"/>
                    <a:pt x="88" y="30"/>
                    <a:pt x="88" y="30"/>
                  </a:cubicBezTo>
                  <a:cubicBezTo>
                    <a:pt x="88" y="28"/>
                    <a:pt x="88" y="28"/>
                    <a:pt x="88" y="28"/>
                  </a:cubicBezTo>
                  <a:cubicBezTo>
                    <a:pt x="90" y="28"/>
                    <a:pt x="90" y="28"/>
                    <a:pt x="90" y="28"/>
                  </a:cubicBezTo>
                  <a:lnTo>
                    <a:pt x="90" y="30"/>
                  </a:ln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0" y="25"/>
                    <a:pt x="90" y="25"/>
                    <a:pt x="90" y="25"/>
                  </a:cubicBezTo>
                  <a:cubicBezTo>
                    <a:pt x="90" y="24"/>
                    <a:pt x="90" y="24"/>
                    <a:pt x="90" y="24"/>
                  </a:cubicBezTo>
                  <a:cubicBezTo>
                    <a:pt x="91" y="24"/>
                    <a:pt x="91" y="24"/>
                    <a:pt x="91" y="24"/>
                  </a:cubicBezTo>
                  <a:lnTo>
                    <a:pt x="91" y="25"/>
                  </a:lnTo>
                  <a:close/>
                  <a:moveTo>
                    <a:pt x="93" y="19"/>
                  </a:moveTo>
                  <a:cubicBezTo>
                    <a:pt x="93" y="19"/>
                    <a:pt x="93" y="19"/>
                    <a:pt x="93" y="19"/>
                  </a:cubicBezTo>
                  <a:cubicBezTo>
                    <a:pt x="92" y="19"/>
                    <a:pt x="92" y="19"/>
                    <a:pt x="92" y="19"/>
                  </a:cubicBezTo>
                  <a:cubicBezTo>
                    <a:pt x="92" y="18"/>
                    <a:pt x="92" y="18"/>
                    <a:pt x="92" y="18"/>
                  </a:cubicBezTo>
                  <a:cubicBezTo>
                    <a:pt x="93" y="18"/>
                    <a:pt x="93" y="18"/>
                    <a:pt x="93" y="18"/>
                  </a:cubicBezTo>
                  <a:lnTo>
                    <a:pt x="93" y="19"/>
                  </a:lnTo>
                  <a:close/>
                  <a:moveTo>
                    <a:pt x="97" y="31"/>
                  </a:moveTo>
                  <a:cubicBezTo>
                    <a:pt x="97" y="31"/>
                    <a:pt x="97" y="31"/>
                    <a:pt x="97" y="31"/>
                  </a:cubicBezTo>
                  <a:cubicBezTo>
                    <a:pt x="95" y="31"/>
                    <a:pt x="95" y="31"/>
                    <a:pt x="95" y="31"/>
                  </a:cubicBezTo>
                  <a:cubicBezTo>
                    <a:pt x="95" y="29"/>
                    <a:pt x="95" y="29"/>
                    <a:pt x="95" y="29"/>
                  </a:cubicBezTo>
                  <a:cubicBezTo>
                    <a:pt x="97" y="29"/>
                    <a:pt x="97" y="29"/>
                    <a:pt x="97" y="29"/>
                  </a:cubicBezTo>
                  <a:lnTo>
                    <a:pt x="97" y="31"/>
                  </a:lnTo>
                  <a:close/>
                  <a:moveTo>
                    <a:pt x="99" y="25"/>
                  </a:moveTo>
                  <a:cubicBezTo>
                    <a:pt x="99" y="25"/>
                    <a:pt x="99" y="25"/>
                    <a:pt x="99" y="25"/>
                  </a:cubicBezTo>
                  <a:cubicBezTo>
                    <a:pt x="98" y="25"/>
                    <a:pt x="98" y="25"/>
                    <a:pt x="98" y="25"/>
                  </a:cubicBezTo>
                  <a:cubicBezTo>
                    <a:pt x="98" y="24"/>
                    <a:pt x="98" y="24"/>
                    <a:pt x="98" y="24"/>
                  </a:cubicBezTo>
                  <a:cubicBezTo>
                    <a:pt x="99" y="24"/>
                    <a:pt x="99" y="24"/>
                    <a:pt x="99" y="24"/>
                  </a:cubicBezTo>
                  <a:lnTo>
                    <a:pt x="99" y="25"/>
                  </a:lnTo>
                  <a:close/>
                  <a:moveTo>
                    <a:pt x="100" y="19"/>
                  </a:moveTo>
                  <a:cubicBezTo>
                    <a:pt x="100" y="19"/>
                    <a:pt x="100" y="19"/>
                    <a:pt x="100" y="19"/>
                  </a:cubicBezTo>
                  <a:cubicBezTo>
                    <a:pt x="102" y="19"/>
                    <a:pt x="102" y="19"/>
                    <a:pt x="102" y="19"/>
                  </a:cubicBezTo>
                  <a:cubicBezTo>
                    <a:pt x="102" y="21"/>
                    <a:pt x="102" y="21"/>
                    <a:pt x="102" y="21"/>
                  </a:cubicBezTo>
                  <a:cubicBezTo>
                    <a:pt x="100" y="21"/>
                    <a:pt x="100" y="21"/>
                    <a:pt x="100" y="21"/>
                  </a:cubicBezTo>
                  <a:lnTo>
                    <a:pt x="100" y="19"/>
                  </a:lnTo>
                  <a:close/>
                  <a:moveTo>
                    <a:pt x="102" y="31"/>
                  </a:moveTo>
                  <a:cubicBezTo>
                    <a:pt x="102" y="31"/>
                    <a:pt x="102" y="31"/>
                    <a:pt x="102" y="31"/>
                  </a:cubicBezTo>
                  <a:cubicBezTo>
                    <a:pt x="100" y="31"/>
                    <a:pt x="100" y="31"/>
                    <a:pt x="100" y="31"/>
                  </a:cubicBezTo>
                  <a:cubicBezTo>
                    <a:pt x="100" y="29"/>
                    <a:pt x="100" y="29"/>
                    <a:pt x="100" y="29"/>
                  </a:cubicBezTo>
                  <a:cubicBezTo>
                    <a:pt x="102" y="29"/>
                    <a:pt x="102" y="29"/>
                    <a:pt x="102" y="29"/>
                  </a:cubicBezTo>
                  <a:lnTo>
                    <a:pt x="102" y="31"/>
                  </a:lnTo>
                  <a:close/>
                  <a:moveTo>
                    <a:pt x="103" y="17"/>
                  </a:moveTo>
                  <a:cubicBezTo>
                    <a:pt x="103" y="17"/>
                    <a:pt x="103" y="17"/>
                    <a:pt x="103" y="17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3" y="18"/>
                    <a:pt x="103" y="18"/>
                    <a:pt x="103" y="18"/>
                  </a:cubicBezTo>
                  <a:lnTo>
                    <a:pt x="103" y="17"/>
                  </a:lnTo>
                  <a:close/>
                  <a:moveTo>
                    <a:pt x="104" y="31"/>
                  </a:moveTo>
                  <a:cubicBezTo>
                    <a:pt x="104" y="31"/>
                    <a:pt x="104" y="31"/>
                    <a:pt x="104" y="31"/>
                  </a:cubicBezTo>
                  <a:cubicBezTo>
                    <a:pt x="103" y="31"/>
                    <a:pt x="103" y="31"/>
                    <a:pt x="103" y="31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4" y="30"/>
                    <a:pt x="104" y="30"/>
                    <a:pt x="104" y="30"/>
                  </a:cubicBezTo>
                  <a:lnTo>
                    <a:pt x="104" y="31"/>
                  </a:lnTo>
                  <a:close/>
                  <a:moveTo>
                    <a:pt x="104" y="26"/>
                  </a:moveTo>
                  <a:cubicBezTo>
                    <a:pt x="104" y="26"/>
                    <a:pt x="104" y="26"/>
                    <a:pt x="104" y="26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4" y="24"/>
                    <a:pt x="104" y="24"/>
                    <a:pt x="104" y="24"/>
                  </a:cubicBezTo>
                  <a:lnTo>
                    <a:pt x="104" y="26"/>
                  </a:lnTo>
                  <a:close/>
                  <a:moveTo>
                    <a:pt x="104" y="18"/>
                  </a:moveTo>
                  <a:cubicBezTo>
                    <a:pt x="104" y="18"/>
                    <a:pt x="104" y="18"/>
                    <a:pt x="104" y="18"/>
                  </a:cubicBezTo>
                  <a:cubicBezTo>
                    <a:pt x="106" y="18"/>
                    <a:pt x="106" y="18"/>
                    <a:pt x="106" y="18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4" y="20"/>
                    <a:pt x="104" y="20"/>
                    <a:pt x="104" y="20"/>
                  </a:cubicBezTo>
                  <a:lnTo>
                    <a:pt x="104" y="18"/>
                  </a:lnTo>
                  <a:close/>
                  <a:moveTo>
                    <a:pt x="107" y="23"/>
                  </a:moveTo>
                  <a:cubicBezTo>
                    <a:pt x="107" y="23"/>
                    <a:pt x="107" y="23"/>
                    <a:pt x="107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7" y="22"/>
                    <a:pt x="107" y="22"/>
                    <a:pt x="107" y="22"/>
                  </a:cubicBezTo>
                  <a:lnTo>
                    <a:pt x="107" y="23"/>
                  </a:lnTo>
                  <a:close/>
                  <a:moveTo>
                    <a:pt x="108" y="21"/>
                  </a:moveTo>
                  <a:cubicBezTo>
                    <a:pt x="108" y="21"/>
                    <a:pt x="108" y="21"/>
                    <a:pt x="108" y="21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8" y="20"/>
                    <a:pt x="108" y="20"/>
                    <a:pt x="108" y="20"/>
                  </a:cubicBezTo>
                  <a:lnTo>
                    <a:pt x="108" y="21"/>
                  </a:lnTo>
                  <a:close/>
                  <a:moveTo>
                    <a:pt x="111" y="25"/>
                  </a:moveTo>
                  <a:cubicBezTo>
                    <a:pt x="111" y="25"/>
                    <a:pt x="111" y="25"/>
                    <a:pt x="111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11" y="23"/>
                    <a:pt x="111" y="23"/>
                    <a:pt x="111" y="23"/>
                  </a:cubicBezTo>
                  <a:lnTo>
                    <a:pt x="111" y="25"/>
                  </a:lnTo>
                  <a:close/>
                  <a:moveTo>
                    <a:pt x="112" y="27"/>
                  </a:moveTo>
                  <a:cubicBezTo>
                    <a:pt x="112" y="27"/>
                    <a:pt x="112" y="27"/>
                    <a:pt x="112" y="27"/>
                  </a:cubicBezTo>
                  <a:cubicBezTo>
                    <a:pt x="111" y="27"/>
                    <a:pt x="111" y="27"/>
                    <a:pt x="111" y="27"/>
                  </a:cubicBezTo>
                  <a:cubicBezTo>
                    <a:pt x="111" y="26"/>
                    <a:pt x="111" y="26"/>
                    <a:pt x="111" y="26"/>
                  </a:cubicBezTo>
                  <a:cubicBezTo>
                    <a:pt x="112" y="26"/>
                    <a:pt x="112" y="26"/>
                    <a:pt x="112" y="26"/>
                  </a:cubicBezTo>
                  <a:lnTo>
                    <a:pt x="112" y="27"/>
                  </a:ln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2" y="31"/>
                    <a:pt x="112" y="31"/>
                    <a:pt x="112" y="31"/>
                  </a:cubicBezTo>
                  <a:cubicBezTo>
                    <a:pt x="112" y="30"/>
                    <a:pt x="112" y="30"/>
                    <a:pt x="112" y="30"/>
                  </a:cubicBezTo>
                  <a:cubicBezTo>
                    <a:pt x="114" y="30"/>
                    <a:pt x="114" y="30"/>
                    <a:pt x="114" y="30"/>
                  </a:cubicBezTo>
                  <a:lnTo>
                    <a:pt x="114" y="32"/>
                  </a:lnTo>
                  <a:close/>
                  <a:moveTo>
                    <a:pt x="116" y="25"/>
                  </a:moveTo>
                  <a:cubicBezTo>
                    <a:pt x="116" y="25"/>
                    <a:pt x="116" y="25"/>
                    <a:pt x="116" y="25"/>
                  </a:cubicBezTo>
                  <a:cubicBezTo>
                    <a:pt x="113" y="25"/>
                    <a:pt x="113" y="25"/>
                    <a:pt x="113" y="25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6" y="22"/>
                    <a:pt x="116" y="22"/>
                    <a:pt x="116" y="22"/>
                  </a:cubicBezTo>
                  <a:lnTo>
                    <a:pt x="116" y="25"/>
                  </a:lnTo>
                  <a:close/>
                  <a:moveTo>
                    <a:pt x="116" y="19"/>
                  </a:moveTo>
                  <a:cubicBezTo>
                    <a:pt x="116" y="19"/>
                    <a:pt x="116" y="19"/>
                    <a:pt x="116" y="19"/>
                  </a:cubicBezTo>
                  <a:cubicBezTo>
                    <a:pt x="117" y="19"/>
                    <a:pt x="117" y="19"/>
                    <a:pt x="117" y="19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6" y="21"/>
                    <a:pt x="116" y="21"/>
                    <a:pt x="116" y="21"/>
                  </a:cubicBezTo>
                  <a:lnTo>
                    <a:pt x="116" y="19"/>
                  </a:lnTo>
                  <a:close/>
                  <a:moveTo>
                    <a:pt x="117" y="25"/>
                  </a:moveTo>
                  <a:cubicBezTo>
                    <a:pt x="117" y="25"/>
                    <a:pt x="117" y="25"/>
                    <a:pt x="117" y="25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16" y="24"/>
                    <a:pt x="116" y="24"/>
                    <a:pt x="116" y="24"/>
                  </a:cubicBezTo>
                  <a:cubicBezTo>
                    <a:pt x="117" y="24"/>
                    <a:pt x="117" y="24"/>
                    <a:pt x="117" y="24"/>
                  </a:cubicBezTo>
                  <a:lnTo>
                    <a:pt x="117" y="25"/>
                  </a:lnTo>
                  <a:close/>
                  <a:moveTo>
                    <a:pt x="85" y="33"/>
                  </a:moveTo>
                  <a:cubicBezTo>
                    <a:pt x="85" y="33"/>
                    <a:pt x="85" y="33"/>
                    <a:pt x="85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5" y="41"/>
                    <a:pt x="85" y="41"/>
                    <a:pt x="85" y="41"/>
                  </a:cubicBezTo>
                  <a:lnTo>
                    <a:pt x="85" y="33"/>
                  </a:lnTo>
                  <a:close/>
                  <a:moveTo>
                    <a:pt x="44" y="34"/>
                  </a:moveTo>
                  <a:cubicBezTo>
                    <a:pt x="44" y="34"/>
                    <a:pt x="44" y="34"/>
                    <a:pt x="44" y="34"/>
                  </a:cubicBezTo>
                  <a:cubicBezTo>
                    <a:pt x="44" y="34"/>
                    <a:pt x="44" y="34"/>
                    <a:pt x="44" y="34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lnTo>
                    <a:pt x="44" y="34"/>
                  </a:lnTo>
                  <a:close/>
                  <a:moveTo>
                    <a:pt x="15" y="47"/>
                  </a:moveTo>
                  <a:cubicBezTo>
                    <a:pt x="15" y="47"/>
                    <a:pt x="15" y="47"/>
                    <a:pt x="15" y="47"/>
                  </a:cubicBezTo>
                  <a:cubicBezTo>
                    <a:pt x="15" y="47"/>
                    <a:pt x="15" y="47"/>
                    <a:pt x="15" y="47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5"/>
                    <a:pt x="15" y="35"/>
                    <a:pt x="15" y="35"/>
                  </a:cubicBezTo>
                  <a:lnTo>
                    <a:pt x="15" y="47"/>
                  </a:lnTo>
                  <a:close/>
                  <a:moveTo>
                    <a:pt x="20" y="46"/>
                  </a:moveTo>
                  <a:cubicBezTo>
                    <a:pt x="20" y="46"/>
                    <a:pt x="20" y="46"/>
                    <a:pt x="20" y="46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20" y="35"/>
                    <a:pt x="20" y="35"/>
                    <a:pt x="20" y="35"/>
                  </a:cubicBezTo>
                  <a:lnTo>
                    <a:pt x="20" y="46"/>
                  </a:lnTo>
                  <a:close/>
                  <a:moveTo>
                    <a:pt x="25" y="46"/>
                  </a:moveTo>
                  <a:cubicBezTo>
                    <a:pt x="25" y="46"/>
                    <a:pt x="25" y="46"/>
                    <a:pt x="25" y="46"/>
                  </a:cubicBezTo>
                  <a:cubicBezTo>
                    <a:pt x="22" y="46"/>
                    <a:pt x="22" y="46"/>
                    <a:pt x="22" y="46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5" y="36"/>
                    <a:pt x="25" y="36"/>
                    <a:pt x="25" y="36"/>
                  </a:cubicBezTo>
                  <a:lnTo>
                    <a:pt x="25" y="46"/>
                  </a:lnTo>
                  <a:close/>
                  <a:moveTo>
                    <a:pt x="26" y="46"/>
                  </a:moveTo>
                  <a:cubicBezTo>
                    <a:pt x="26" y="46"/>
                    <a:pt x="26" y="46"/>
                    <a:pt x="26" y="46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6" y="42"/>
                    <a:pt x="26" y="42"/>
                    <a:pt x="26" y="42"/>
                  </a:cubicBezTo>
                  <a:lnTo>
                    <a:pt x="26" y="46"/>
                  </a:lnTo>
                  <a:close/>
                  <a:moveTo>
                    <a:pt x="26" y="41"/>
                  </a:moveTo>
                  <a:cubicBezTo>
                    <a:pt x="26" y="41"/>
                    <a:pt x="26" y="41"/>
                    <a:pt x="26" y="41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6" y="36"/>
                    <a:pt x="26" y="36"/>
                    <a:pt x="26" y="36"/>
                  </a:cubicBezTo>
                  <a:lnTo>
                    <a:pt x="26" y="41"/>
                  </a:lnTo>
                  <a:close/>
                  <a:moveTo>
                    <a:pt x="28" y="47"/>
                  </a:moveTo>
                  <a:cubicBezTo>
                    <a:pt x="28" y="47"/>
                    <a:pt x="28" y="47"/>
                    <a:pt x="28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8" y="42"/>
                    <a:pt x="28" y="42"/>
                    <a:pt x="28" y="42"/>
                  </a:cubicBezTo>
                  <a:lnTo>
                    <a:pt x="28" y="47"/>
                  </a:lnTo>
                  <a:close/>
                  <a:moveTo>
                    <a:pt x="28" y="41"/>
                  </a:moveTo>
                  <a:cubicBezTo>
                    <a:pt x="28" y="41"/>
                    <a:pt x="28" y="41"/>
                    <a:pt x="28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6"/>
                    <a:pt x="28" y="36"/>
                    <a:pt x="28" y="36"/>
                  </a:cubicBezTo>
                  <a:lnTo>
                    <a:pt x="28" y="41"/>
                  </a:lnTo>
                  <a:close/>
                  <a:moveTo>
                    <a:pt x="29" y="47"/>
                  </a:moveTo>
                  <a:cubicBezTo>
                    <a:pt x="29" y="47"/>
                    <a:pt x="29" y="47"/>
                    <a:pt x="29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9" y="42"/>
                    <a:pt x="29" y="42"/>
                    <a:pt x="29" y="42"/>
                  </a:cubicBezTo>
                  <a:lnTo>
                    <a:pt x="29" y="47"/>
                  </a:lnTo>
                  <a:close/>
                  <a:moveTo>
                    <a:pt x="29" y="41"/>
                  </a:moveTo>
                  <a:cubicBezTo>
                    <a:pt x="29" y="41"/>
                    <a:pt x="29" y="41"/>
                    <a:pt x="29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9" y="36"/>
                    <a:pt x="29" y="36"/>
                    <a:pt x="29" y="36"/>
                  </a:cubicBezTo>
                  <a:lnTo>
                    <a:pt x="29" y="41"/>
                  </a:lnTo>
                  <a:close/>
                  <a:moveTo>
                    <a:pt x="30" y="47"/>
                  </a:moveTo>
                  <a:cubicBezTo>
                    <a:pt x="30" y="47"/>
                    <a:pt x="30" y="47"/>
                    <a:pt x="30" y="47"/>
                  </a:cubicBezTo>
                  <a:cubicBezTo>
                    <a:pt x="29" y="47"/>
                    <a:pt x="29" y="47"/>
                    <a:pt x="29" y="47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30" y="41"/>
                    <a:pt x="30" y="41"/>
                    <a:pt x="30" y="41"/>
                  </a:cubicBezTo>
                  <a:lnTo>
                    <a:pt x="30" y="47"/>
                  </a:lnTo>
                  <a:close/>
                  <a:moveTo>
                    <a:pt x="30" y="41"/>
                  </a:moveTo>
                  <a:cubicBezTo>
                    <a:pt x="30" y="41"/>
                    <a:pt x="30" y="41"/>
                    <a:pt x="30" y="41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9" y="36"/>
                    <a:pt x="29" y="36"/>
                    <a:pt x="29" y="36"/>
                  </a:cubicBezTo>
                  <a:cubicBezTo>
                    <a:pt x="30" y="36"/>
                    <a:pt x="30" y="36"/>
                    <a:pt x="30" y="36"/>
                  </a:cubicBezTo>
                  <a:lnTo>
                    <a:pt x="30" y="41"/>
                  </a:lnTo>
                  <a:close/>
                  <a:moveTo>
                    <a:pt x="32" y="47"/>
                  </a:move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2" y="41"/>
                    <a:pt x="32" y="41"/>
                    <a:pt x="32" y="41"/>
                  </a:cubicBezTo>
                  <a:lnTo>
                    <a:pt x="32" y="47"/>
                  </a:lnTo>
                  <a:close/>
                  <a:moveTo>
                    <a:pt x="32" y="41"/>
                  </a:moveTo>
                  <a:cubicBezTo>
                    <a:pt x="32" y="41"/>
                    <a:pt x="32" y="41"/>
                    <a:pt x="32" y="41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32" y="35"/>
                    <a:pt x="32" y="35"/>
                    <a:pt x="32" y="35"/>
                  </a:cubicBezTo>
                  <a:lnTo>
                    <a:pt x="32" y="41"/>
                  </a:lnTo>
                  <a:close/>
                  <a:moveTo>
                    <a:pt x="33" y="47"/>
                  </a:moveTo>
                  <a:cubicBezTo>
                    <a:pt x="33" y="47"/>
                    <a:pt x="33" y="47"/>
                    <a:pt x="33" y="47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3" y="41"/>
                    <a:pt x="33" y="41"/>
                    <a:pt x="33" y="41"/>
                  </a:cubicBezTo>
                  <a:lnTo>
                    <a:pt x="33" y="47"/>
                  </a:lnTo>
                  <a:close/>
                  <a:moveTo>
                    <a:pt x="33" y="41"/>
                  </a:moveTo>
                  <a:cubicBezTo>
                    <a:pt x="33" y="41"/>
                    <a:pt x="33" y="41"/>
                    <a:pt x="33" y="41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5"/>
                  </a:cubicBezTo>
                  <a:lnTo>
                    <a:pt x="33" y="41"/>
                  </a:lnTo>
                  <a:close/>
                  <a:moveTo>
                    <a:pt x="33" y="47"/>
                  </a:moveTo>
                  <a:cubicBezTo>
                    <a:pt x="33" y="47"/>
                    <a:pt x="33" y="47"/>
                    <a:pt x="33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lnTo>
                    <a:pt x="33" y="47"/>
                  </a:lnTo>
                  <a:close/>
                  <a:moveTo>
                    <a:pt x="33" y="41"/>
                  </a:moveTo>
                  <a:cubicBezTo>
                    <a:pt x="33" y="41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5"/>
                    <a:pt x="33" y="35"/>
                    <a:pt x="33" y="35"/>
                  </a:cubicBezTo>
                  <a:lnTo>
                    <a:pt x="33" y="41"/>
                  </a:lnTo>
                  <a:close/>
                  <a:moveTo>
                    <a:pt x="34" y="47"/>
                  </a:moveTo>
                  <a:cubicBezTo>
                    <a:pt x="34" y="47"/>
                    <a:pt x="34" y="47"/>
                    <a:pt x="34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4" y="41"/>
                    <a:pt x="34" y="41"/>
                    <a:pt x="34" y="41"/>
                  </a:cubicBezTo>
                  <a:lnTo>
                    <a:pt x="34" y="47"/>
                  </a:lnTo>
                  <a:close/>
                  <a:moveTo>
                    <a:pt x="34" y="41"/>
                  </a:moveTo>
                  <a:cubicBezTo>
                    <a:pt x="34" y="41"/>
                    <a:pt x="34" y="41"/>
                    <a:pt x="34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4" y="35"/>
                    <a:pt x="34" y="35"/>
                    <a:pt x="34" y="35"/>
                  </a:cubicBezTo>
                  <a:lnTo>
                    <a:pt x="34" y="41"/>
                  </a:lnTo>
                  <a:close/>
                  <a:moveTo>
                    <a:pt x="34" y="47"/>
                  </a:moveTo>
                  <a:cubicBezTo>
                    <a:pt x="34" y="47"/>
                    <a:pt x="34" y="47"/>
                    <a:pt x="34" y="47"/>
                  </a:cubicBezTo>
                  <a:cubicBezTo>
                    <a:pt x="34" y="47"/>
                    <a:pt x="34" y="47"/>
                    <a:pt x="34" y="47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41"/>
                    <a:pt x="34" y="41"/>
                    <a:pt x="34" y="41"/>
                  </a:cubicBezTo>
                  <a:lnTo>
                    <a:pt x="34" y="47"/>
                  </a:lnTo>
                  <a:close/>
                  <a:moveTo>
                    <a:pt x="34" y="41"/>
                  </a:moveTo>
                  <a:cubicBezTo>
                    <a:pt x="34" y="41"/>
                    <a:pt x="34" y="41"/>
                    <a:pt x="34" y="41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35"/>
                    <a:pt x="34" y="35"/>
                    <a:pt x="34" y="35"/>
                  </a:cubicBezTo>
                  <a:cubicBezTo>
                    <a:pt x="34" y="35"/>
                    <a:pt x="34" y="35"/>
                    <a:pt x="34" y="35"/>
                  </a:cubicBezTo>
                  <a:lnTo>
                    <a:pt x="34" y="41"/>
                  </a:lnTo>
                  <a:close/>
                  <a:moveTo>
                    <a:pt x="36" y="47"/>
                  </a:moveTo>
                  <a:cubicBezTo>
                    <a:pt x="36" y="47"/>
                    <a:pt x="36" y="47"/>
                    <a:pt x="36" y="47"/>
                  </a:cubicBezTo>
                  <a:cubicBezTo>
                    <a:pt x="36" y="47"/>
                    <a:pt x="36" y="47"/>
                    <a:pt x="36" y="47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41"/>
                    <a:pt x="36" y="41"/>
                    <a:pt x="36" y="41"/>
                  </a:cubicBezTo>
                  <a:lnTo>
                    <a:pt x="36" y="47"/>
                  </a:lnTo>
                  <a:close/>
                  <a:moveTo>
                    <a:pt x="36" y="41"/>
                  </a:moveTo>
                  <a:cubicBezTo>
                    <a:pt x="36" y="41"/>
                    <a:pt x="36" y="41"/>
                    <a:pt x="36" y="41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35"/>
                    <a:pt x="36" y="35"/>
                    <a:pt x="36" y="35"/>
                  </a:cubicBezTo>
                  <a:cubicBezTo>
                    <a:pt x="36" y="35"/>
                    <a:pt x="36" y="35"/>
                    <a:pt x="36" y="35"/>
                  </a:cubicBezTo>
                  <a:lnTo>
                    <a:pt x="36" y="41"/>
                  </a:lnTo>
                  <a:close/>
                  <a:moveTo>
                    <a:pt x="37" y="47"/>
                  </a:moveTo>
                  <a:cubicBezTo>
                    <a:pt x="37" y="47"/>
                    <a:pt x="37" y="47"/>
                    <a:pt x="37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lnTo>
                    <a:pt x="37" y="47"/>
                  </a:lnTo>
                  <a:close/>
                  <a:moveTo>
                    <a:pt x="37" y="41"/>
                  </a:move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7" y="35"/>
                    <a:pt x="37" y="35"/>
                    <a:pt x="37" y="35"/>
                  </a:cubicBezTo>
                  <a:lnTo>
                    <a:pt x="37" y="41"/>
                  </a:lnTo>
                  <a:close/>
                  <a:moveTo>
                    <a:pt x="38" y="47"/>
                  </a:moveTo>
                  <a:cubicBezTo>
                    <a:pt x="38" y="47"/>
                    <a:pt x="38" y="47"/>
                    <a:pt x="38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8" y="41"/>
                    <a:pt x="38" y="41"/>
                    <a:pt x="38" y="41"/>
                  </a:cubicBezTo>
                  <a:lnTo>
                    <a:pt x="38" y="47"/>
                  </a:lnTo>
                  <a:close/>
                  <a:moveTo>
                    <a:pt x="38" y="41"/>
                  </a:moveTo>
                  <a:cubicBezTo>
                    <a:pt x="38" y="41"/>
                    <a:pt x="38" y="41"/>
                    <a:pt x="38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8" y="35"/>
                    <a:pt x="38" y="35"/>
                    <a:pt x="38" y="35"/>
                  </a:cubicBezTo>
                  <a:lnTo>
                    <a:pt x="38" y="41"/>
                  </a:lnTo>
                  <a:close/>
                  <a:moveTo>
                    <a:pt x="40" y="47"/>
                  </a:moveTo>
                  <a:cubicBezTo>
                    <a:pt x="40" y="47"/>
                    <a:pt x="40" y="47"/>
                    <a:pt x="40" y="47"/>
                  </a:cubicBezTo>
                  <a:cubicBezTo>
                    <a:pt x="39" y="47"/>
                    <a:pt x="39" y="47"/>
                    <a:pt x="39" y="47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40" y="41"/>
                    <a:pt x="40" y="41"/>
                    <a:pt x="40" y="41"/>
                  </a:cubicBezTo>
                  <a:lnTo>
                    <a:pt x="40" y="47"/>
                  </a:lnTo>
                  <a:close/>
                  <a:moveTo>
                    <a:pt x="40" y="41"/>
                  </a:moveTo>
                  <a:cubicBezTo>
                    <a:pt x="40" y="41"/>
                    <a:pt x="40" y="41"/>
                    <a:pt x="40" y="41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40" y="35"/>
                    <a:pt x="40" y="35"/>
                    <a:pt x="40" y="35"/>
                  </a:cubicBezTo>
                  <a:lnTo>
                    <a:pt x="40" y="41"/>
                  </a:lnTo>
                  <a:close/>
                  <a:moveTo>
                    <a:pt x="41" y="47"/>
                  </a:moveTo>
                  <a:cubicBezTo>
                    <a:pt x="41" y="47"/>
                    <a:pt x="41" y="47"/>
                    <a:pt x="41" y="47"/>
                  </a:cubicBezTo>
                  <a:cubicBezTo>
                    <a:pt x="40" y="47"/>
                    <a:pt x="40" y="47"/>
                    <a:pt x="40" y="47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1" y="41"/>
                    <a:pt x="41" y="41"/>
                    <a:pt x="41" y="41"/>
                  </a:cubicBezTo>
                  <a:lnTo>
                    <a:pt x="41" y="47"/>
                  </a:lnTo>
                  <a:close/>
                  <a:moveTo>
                    <a:pt x="41" y="41"/>
                  </a:moveTo>
                  <a:cubicBezTo>
                    <a:pt x="41" y="41"/>
                    <a:pt x="41" y="41"/>
                    <a:pt x="41" y="41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0" y="35"/>
                    <a:pt x="40" y="35"/>
                    <a:pt x="40" y="35"/>
                  </a:cubicBezTo>
                  <a:cubicBezTo>
                    <a:pt x="41" y="35"/>
                    <a:pt x="41" y="35"/>
                    <a:pt x="41" y="35"/>
                  </a:cubicBezTo>
                  <a:lnTo>
                    <a:pt x="41" y="41"/>
                  </a:lnTo>
                  <a:close/>
                  <a:moveTo>
                    <a:pt x="41" y="47"/>
                  </a:moveTo>
                  <a:cubicBezTo>
                    <a:pt x="41" y="47"/>
                    <a:pt x="41" y="47"/>
                    <a:pt x="41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41"/>
                    <a:pt x="41" y="41"/>
                    <a:pt x="41" y="41"/>
                  </a:cubicBezTo>
                  <a:lnTo>
                    <a:pt x="41" y="47"/>
                  </a:lnTo>
                  <a:close/>
                  <a:moveTo>
                    <a:pt x="41" y="41"/>
                  </a:moveTo>
                  <a:cubicBezTo>
                    <a:pt x="41" y="41"/>
                    <a:pt x="41" y="41"/>
                    <a:pt x="41" y="41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1" y="35"/>
                    <a:pt x="41" y="35"/>
                    <a:pt x="41" y="35"/>
                  </a:cubicBezTo>
                  <a:lnTo>
                    <a:pt x="41" y="41"/>
                  </a:lnTo>
                  <a:close/>
                  <a:moveTo>
                    <a:pt x="42" y="47"/>
                  </a:moveTo>
                  <a:cubicBezTo>
                    <a:pt x="42" y="47"/>
                    <a:pt x="42" y="47"/>
                    <a:pt x="42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2" y="41"/>
                    <a:pt x="42" y="41"/>
                    <a:pt x="42" y="41"/>
                  </a:cubicBezTo>
                  <a:lnTo>
                    <a:pt x="42" y="47"/>
                  </a:lnTo>
                  <a:close/>
                  <a:moveTo>
                    <a:pt x="42" y="41"/>
                  </a:moveTo>
                  <a:cubicBezTo>
                    <a:pt x="42" y="41"/>
                    <a:pt x="42" y="41"/>
                    <a:pt x="42" y="41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2" y="34"/>
                    <a:pt x="42" y="34"/>
                    <a:pt x="42" y="34"/>
                  </a:cubicBezTo>
                  <a:lnTo>
                    <a:pt x="42" y="41"/>
                  </a:lnTo>
                  <a:close/>
                  <a:moveTo>
                    <a:pt x="43" y="48"/>
                  </a:moveTo>
                  <a:cubicBezTo>
                    <a:pt x="43" y="48"/>
                    <a:pt x="43" y="48"/>
                    <a:pt x="43" y="48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3" y="41"/>
                    <a:pt x="43" y="41"/>
                    <a:pt x="43" y="41"/>
                  </a:cubicBezTo>
                  <a:lnTo>
                    <a:pt x="43" y="48"/>
                  </a:lnTo>
                  <a:close/>
                  <a:moveTo>
                    <a:pt x="43" y="41"/>
                  </a:moveTo>
                  <a:cubicBezTo>
                    <a:pt x="43" y="41"/>
                    <a:pt x="43" y="41"/>
                    <a:pt x="43" y="41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43" y="34"/>
                    <a:pt x="43" y="34"/>
                    <a:pt x="43" y="34"/>
                  </a:cubicBezTo>
                  <a:lnTo>
                    <a:pt x="43" y="41"/>
                  </a:lnTo>
                  <a:close/>
                  <a:moveTo>
                    <a:pt x="44" y="48"/>
                  </a:moveTo>
                  <a:cubicBezTo>
                    <a:pt x="44" y="48"/>
                    <a:pt x="44" y="48"/>
                    <a:pt x="44" y="48"/>
                  </a:cubicBezTo>
                  <a:cubicBezTo>
                    <a:pt x="43" y="48"/>
                    <a:pt x="43" y="48"/>
                    <a:pt x="43" y="48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4" y="41"/>
                    <a:pt x="44" y="41"/>
                    <a:pt x="44" y="41"/>
                  </a:cubicBezTo>
                  <a:lnTo>
                    <a:pt x="44" y="48"/>
                  </a:lnTo>
                  <a:close/>
                  <a:moveTo>
                    <a:pt x="44" y="41"/>
                  </a:moveTo>
                  <a:cubicBezTo>
                    <a:pt x="44" y="41"/>
                    <a:pt x="44" y="41"/>
                    <a:pt x="44" y="41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3" y="34"/>
                    <a:pt x="43" y="34"/>
                    <a:pt x="43" y="34"/>
                  </a:cubicBezTo>
                  <a:cubicBezTo>
                    <a:pt x="44" y="34"/>
                    <a:pt x="44" y="34"/>
                    <a:pt x="44" y="34"/>
                  </a:cubicBezTo>
                  <a:lnTo>
                    <a:pt x="44" y="41"/>
                  </a:lnTo>
                  <a:close/>
                  <a:moveTo>
                    <a:pt x="45" y="48"/>
                  </a:moveTo>
                  <a:cubicBezTo>
                    <a:pt x="45" y="48"/>
                    <a:pt x="45" y="48"/>
                    <a:pt x="45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41"/>
                    <a:pt x="45" y="41"/>
                    <a:pt x="45" y="41"/>
                  </a:cubicBezTo>
                  <a:lnTo>
                    <a:pt x="45" y="48"/>
                  </a:lnTo>
                  <a:close/>
                  <a:moveTo>
                    <a:pt x="45" y="41"/>
                  </a:moveTo>
                  <a:cubicBezTo>
                    <a:pt x="45" y="41"/>
                    <a:pt x="45" y="41"/>
                    <a:pt x="45" y="41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5" y="34"/>
                    <a:pt x="45" y="34"/>
                    <a:pt x="45" y="34"/>
                  </a:cubicBezTo>
                  <a:lnTo>
                    <a:pt x="45" y="41"/>
                  </a:lnTo>
                  <a:close/>
                  <a:moveTo>
                    <a:pt x="46" y="48"/>
                  </a:moveTo>
                  <a:cubicBezTo>
                    <a:pt x="46" y="48"/>
                    <a:pt x="46" y="48"/>
                    <a:pt x="46" y="48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6" y="41"/>
                    <a:pt x="46" y="41"/>
                    <a:pt x="46" y="41"/>
                  </a:cubicBezTo>
                  <a:lnTo>
                    <a:pt x="46" y="48"/>
                  </a:lnTo>
                  <a:close/>
                  <a:moveTo>
                    <a:pt x="46" y="41"/>
                  </a:moveTo>
                  <a:cubicBezTo>
                    <a:pt x="46" y="41"/>
                    <a:pt x="46" y="41"/>
                    <a:pt x="46" y="41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6" y="34"/>
                    <a:pt x="46" y="34"/>
                    <a:pt x="46" y="34"/>
                  </a:cubicBezTo>
                  <a:lnTo>
                    <a:pt x="46" y="41"/>
                  </a:lnTo>
                  <a:close/>
                  <a:moveTo>
                    <a:pt x="47" y="48"/>
                  </a:moveTo>
                  <a:cubicBezTo>
                    <a:pt x="47" y="48"/>
                    <a:pt x="47" y="48"/>
                    <a:pt x="47" y="48"/>
                  </a:cubicBezTo>
                  <a:cubicBezTo>
                    <a:pt x="46" y="48"/>
                    <a:pt x="46" y="48"/>
                    <a:pt x="46" y="48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47" y="48"/>
                  </a:lnTo>
                  <a:close/>
                  <a:moveTo>
                    <a:pt x="47" y="41"/>
                  </a:moveTo>
                  <a:cubicBezTo>
                    <a:pt x="47" y="41"/>
                    <a:pt x="47" y="41"/>
                    <a:pt x="47" y="41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6" y="34"/>
                    <a:pt x="46" y="34"/>
                    <a:pt x="46" y="34"/>
                  </a:cubicBezTo>
                  <a:cubicBezTo>
                    <a:pt x="47" y="34"/>
                    <a:pt x="47" y="34"/>
                    <a:pt x="47" y="34"/>
                  </a:cubicBezTo>
                  <a:lnTo>
                    <a:pt x="47" y="41"/>
                  </a:lnTo>
                  <a:close/>
                  <a:moveTo>
                    <a:pt x="48" y="48"/>
                  </a:moveTo>
                  <a:cubicBezTo>
                    <a:pt x="48" y="48"/>
                    <a:pt x="48" y="48"/>
                    <a:pt x="48" y="48"/>
                  </a:cubicBezTo>
                  <a:cubicBezTo>
                    <a:pt x="47" y="48"/>
                    <a:pt x="47" y="48"/>
                    <a:pt x="47" y="48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8" y="41"/>
                    <a:pt x="48" y="41"/>
                    <a:pt x="48" y="41"/>
                  </a:cubicBezTo>
                  <a:lnTo>
                    <a:pt x="48" y="48"/>
                  </a:lnTo>
                  <a:close/>
                  <a:moveTo>
                    <a:pt x="48" y="41"/>
                  </a:moveTo>
                  <a:cubicBezTo>
                    <a:pt x="48" y="41"/>
                    <a:pt x="48" y="41"/>
                    <a:pt x="48" y="41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7" y="34"/>
                    <a:pt x="47" y="34"/>
                    <a:pt x="47" y="34"/>
                  </a:cubicBezTo>
                  <a:cubicBezTo>
                    <a:pt x="48" y="34"/>
                    <a:pt x="48" y="34"/>
                    <a:pt x="48" y="34"/>
                  </a:cubicBezTo>
                  <a:lnTo>
                    <a:pt x="48" y="41"/>
                  </a:lnTo>
                  <a:close/>
                  <a:moveTo>
                    <a:pt x="49" y="48"/>
                  </a:moveTo>
                  <a:cubicBezTo>
                    <a:pt x="49" y="48"/>
                    <a:pt x="49" y="48"/>
                    <a:pt x="49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41"/>
                    <a:pt x="49" y="41"/>
                    <a:pt x="49" y="41"/>
                  </a:cubicBezTo>
                  <a:lnTo>
                    <a:pt x="49" y="48"/>
                  </a:lnTo>
                  <a:close/>
                  <a:moveTo>
                    <a:pt x="49" y="41"/>
                  </a:moveTo>
                  <a:cubicBezTo>
                    <a:pt x="49" y="41"/>
                    <a:pt x="49" y="41"/>
                    <a:pt x="49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lnTo>
                    <a:pt x="49" y="41"/>
                  </a:lnTo>
                  <a:close/>
                  <a:moveTo>
                    <a:pt x="50" y="48"/>
                  </a:moveTo>
                  <a:cubicBezTo>
                    <a:pt x="50" y="48"/>
                    <a:pt x="50" y="48"/>
                    <a:pt x="50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50" y="41"/>
                    <a:pt x="50" y="41"/>
                    <a:pt x="50" y="41"/>
                  </a:cubicBezTo>
                  <a:lnTo>
                    <a:pt x="50" y="48"/>
                  </a:lnTo>
                  <a:close/>
                  <a:moveTo>
                    <a:pt x="50" y="41"/>
                  </a:moveTo>
                  <a:cubicBezTo>
                    <a:pt x="50" y="41"/>
                    <a:pt x="50" y="41"/>
                    <a:pt x="50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50" y="34"/>
                    <a:pt x="50" y="34"/>
                    <a:pt x="50" y="34"/>
                  </a:cubicBezTo>
                  <a:lnTo>
                    <a:pt x="50" y="41"/>
                  </a:lnTo>
                  <a:close/>
                  <a:moveTo>
                    <a:pt x="52" y="48"/>
                  </a:moveTo>
                  <a:cubicBezTo>
                    <a:pt x="52" y="48"/>
                    <a:pt x="52" y="48"/>
                    <a:pt x="52" y="48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2" y="41"/>
                    <a:pt x="52" y="41"/>
                    <a:pt x="52" y="41"/>
                  </a:cubicBezTo>
                  <a:lnTo>
                    <a:pt x="52" y="48"/>
                  </a:lnTo>
                  <a:close/>
                  <a:moveTo>
                    <a:pt x="52" y="41"/>
                  </a:moveTo>
                  <a:cubicBezTo>
                    <a:pt x="52" y="41"/>
                    <a:pt x="52" y="41"/>
                    <a:pt x="52" y="41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52" y="34"/>
                    <a:pt x="52" y="34"/>
                    <a:pt x="52" y="34"/>
                  </a:cubicBezTo>
                  <a:lnTo>
                    <a:pt x="52" y="41"/>
                  </a:lnTo>
                  <a:close/>
                  <a:moveTo>
                    <a:pt x="53" y="48"/>
                  </a:moveTo>
                  <a:cubicBezTo>
                    <a:pt x="53" y="48"/>
                    <a:pt x="53" y="48"/>
                    <a:pt x="53" y="48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3" y="41"/>
                    <a:pt x="53" y="41"/>
                    <a:pt x="53" y="41"/>
                  </a:cubicBezTo>
                  <a:lnTo>
                    <a:pt x="53" y="48"/>
                  </a:lnTo>
                  <a:close/>
                  <a:moveTo>
                    <a:pt x="53" y="41"/>
                  </a:moveTo>
                  <a:cubicBezTo>
                    <a:pt x="53" y="41"/>
                    <a:pt x="53" y="41"/>
                    <a:pt x="53" y="41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2" y="34"/>
                    <a:pt x="52" y="34"/>
                    <a:pt x="52" y="34"/>
                  </a:cubicBezTo>
                  <a:cubicBezTo>
                    <a:pt x="53" y="34"/>
                    <a:pt x="53" y="34"/>
                    <a:pt x="53" y="34"/>
                  </a:cubicBezTo>
                  <a:lnTo>
                    <a:pt x="53" y="41"/>
                  </a:lnTo>
                  <a:close/>
                  <a:moveTo>
                    <a:pt x="54" y="48"/>
                  </a:moveTo>
                  <a:cubicBezTo>
                    <a:pt x="54" y="48"/>
                    <a:pt x="54" y="48"/>
                    <a:pt x="54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4" y="41"/>
                    <a:pt x="54" y="41"/>
                    <a:pt x="54" y="41"/>
                  </a:cubicBezTo>
                  <a:lnTo>
                    <a:pt x="54" y="48"/>
                  </a:lnTo>
                  <a:close/>
                  <a:moveTo>
                    <a:pt x="54" y="41"/>
                  </a:moveTo>
                  <a:cubicBezTo>
                    <a:pt x="54" y="41"/>
                    <a:pt x="54" y="41"/>
                    <a:pt x="54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3" y="34"/>
                    <a:pt x="53" y="34"/>
                    <a:pt x="53" y="34"/>
                  </a:cubicBezTo>
                  <a:cubicBezTo>
                    <a:pt x="54" y="33"/>
                    <a:pt x="54" y="33"/>
                    <a:pt x="54" y="33"/>
                  </a:cubicBezTo>
                  <a:lnTo>
                    <a:pt x="54" y="41"/>
                  </a:lnTo>
                  <a:close/>
                  <a:moveTo>
                    <a:pt x="55" y="48"/>
                  </a:moveTo>
                  <a:cubicBezTo>
                    <a:pt x="55" y="48"/>
                    <a:pt x="55" y="48"/>
                    <a:pt x="55" y="48"/>
                  </a:cubicBezTo>
                  <a:cubicBezTo>
                    <a:pt x="54" y="48"/>
                    <a:pt x="54" y="48"/>
                    <a:pt x="54" y="48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5" y="41"/>
                    <a:pt x="55" y="41"/>
                    <a:pt x="55" y="41"/>
                  </a:cubicBezTo>
                  <a:lnTo>
                    <a:pt x="55" y="48"/>
                  </a:lnTo>
                  <a:close/>
                  <a:moveTo>
                    <a:pt x="55" y="41"/>
                  </a:moveTo>
                  <a:cubicBezTo>
                    <a:pt x="55" y="41"/>
                    <a:pt x="55" y="41"/>
                    <a:pt x="55" y="41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4" y="33"/>
                    <a:pt x="54" y="33"/>
                    <a:pt x="54" y="33"/>
                  </a:cubicBezTo>
                  <a:cubicBezTo>
                    <a:pt x="55" y="33"/>
                    <a:pt x="55" y="33"/>
                    <a:pt x="55" y="33"/>
                  </a:cubicBezTo>
                  <a:lnTo>
                    <a:pt x="55" y="41"/>
                  </a:lnTo>
                  <a:close/>
                  <a:moveTo>
                    <a:pt x="57" y="48"/>
                  </a:moveTo>
                  <a:cubicBezTo>
                    <a:pt x="57" y="48"/>
                    <a:pt x="57" y="48"/>
                    <a:pt x="57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7" y="41"/>
                    <a:pt x="57" y="41"/>
                    <a:pt x="57" y="41"/>
                  </a:cubicBezTo>
                  <a:lnTo>
                    <a:pt x="57" y="48"/>
                  </a:lnTo>
                  <a:close/>
                  <a:moveTo>
                    <a:pt x="57" y="41"/>
                  </a:moveTo>
                  <a:cubicBezTo>
                    <a:pt x="57" y="41"/>
                    <a:pt x="57" y="41"/>
                    <a:pt x="57" y="41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5" y="33"/>
                    <a:pt x="55" y="33"/>
                    <a:pt x="55" y="33"/>
                  </a:cubicBezTo>
                  <a:cubicBezTo>
                    <a:pt x="57" y="33"/>
                    <a:pt x="57" y="33"/>
                    <a:pt x="57" y="33"/>
                  </a:cubicBezTo>
                  <a:lnTo>
                    <a:pt x="57" y="41"/>
                  </a:lnTo>
                  <a:close/>
                  <a:moveTo>
                    <a:pt x="57" y="48"/>
                  </a:moveTo>
                  <a:cubicBezTo>
                    <a:pt x="57" y="48"/>
                    <a:pt x="57" y="48"/>
                    <a:pt x="57" y="48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lnTo>
                    <a:pt x="57" y="48"/>
                  </a:lnTo>
                  <a:close/>
                  <a:moveTo>
                    <a:pt x="57" y="41"/>
                  </a:move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33"/>
                    <a:pt x="57" y="33"/>
                    <a:pt x="57" y="33"/>
                  </a:cubicBezTo>
                  <a:cubicBezTo>
                    <a:pt x="57" y="33"/>
                    <a:pt x="57" y="33"/>
                    <a:pt x="57" y="33"/>
                  </a:cubicBezTo>
                  <a:lnTo>
                    <a:pt x="57" y="41"/>
                  </a:lnTo>
                  <a:close/>
                  <a:moveTo>
                    <a:pt x="58" y="48"/>
                  </a:moveTo>
                  <a:cubicBezTo>
                    <a:pt x="58" y="48"/>
                    <a:pt x="58" y="48"/>
                    <a:pt x="58" y="48"/>
                  </a:cubicBezTo>
                  <a:cubicBezTo>
                    <a:pt x="58" y="48"/>
                    <a:pt x="58" y="48"/>
                    <a:pt x="58" y="48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41"/>
                    <a:pt x="58" y="41"/>
                    <a:pt x="58" y="41"/>
                  </a:cubicBezTo>
                  <a:lnTo>
                    <a:pt x="58" y="48"/>
                  </a:lnTo>
                  <a:close/>
                  <a:moveTo>
                    <a:pt x="58" y="41"/>
                  </a:moveTo>
                  <a:cubicBezTo>
                    <a:pt x="58" y="41"/>
                    <a:pt x="58" y="41"/>
                    <a:pt x="58" y="41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33"/>
                    <a:pt x="58" y="33"/>
                    <a:pt x="58" y="33"/>
                  </a:cubicBezTo>
                  <a:cubicBezTo>
                    <a:pt x="58" y="33"/>
                    <a:pt x="58" y="33"/>
                    <a:pt x="58" y="33"/>
                  </a:cubicBezTo>
                  <a:lnTo>
                    <a:pt x="58" y="41"/>
                  </a:lnTo>
                  <a:close/>
                  <a:moveTo>
                    <a:pt x="59" y="48"/>
                  </a:moveTo>
                  <a:cubicBezTo>
                    <a:pt x="59" y="48"/>
                    <a:pt x="59" y="48"/>
                    <a:pt x="59" y="48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9" y="41"/>
                    <a:pt x="59" y="41"/>
                    <a:pt x="59" y="41"/>
                  </a:cubicBezTo>
                  <a:lnTo>
                    <a:pt x="59" y="48"/>
                  </a:lnTo>
                  <a:close/>
                  <a:moveTo>
                    <a:pt x="59" y="41"/>
                  </a:moveTo>
                  <a:cubicBezTo>
                    <a:pt x="59" y="41"/>
                    <a:pt x="59" y="41"/>
                    <a:pt x="59" y="41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lnTo>
                    <a:pt x="59" y="41"/>
                  </a:lnTo>
                  <a:close/>
                  <a:moveTo>
                    <a:pt x="61" y="48"/>
                  </a:moveTo>
                  <a:cubicBezTo>
                    <a:pt x="61" y="48"/>
                    <a:pt x="61" y="48"/>
                    <a:pt x="61" y="48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1" y="41"/>
                    <a:pt x="61" y="41"/>
                    <a:pt x="61" y="41"/>
                  </a:cubicBezTo>
                  <a:lnTo>
                    <a:pt x="61" y="48"/>
                  </a:lnTo>
                  <a:close/>
                  <a:moveTo>
                    <a:pt x="61" y="41"/>
                  </a:moveTo>
                  <a:cubicBezTo>
                    <a:pt x="61" y="41"/>
                    <a:pt x="61" y="41"/>
                    <a:pt x="61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0" y="33"/>
                    <a:pt x="60" y="33"/>
                    <a:pt x="60" y="33"/>
                  </a:cubicBezTo>
                  <a:cubicBezTo>
                    <a:pt x="61" y="33"/>
                    <a:pt x="61" y="33"/>
                    <a:pt x="61" y="33"/>
                  </a:cubicBezTo>
                  <a:lnTo>
                    <a:pt x="61" y="41"/>
                  </a:lnTo>
                  <a:close/>
                  <a:moveTo>
                    <a:pt x="64" y="48"/>
                  </a:moveTo>
                  <a:cubicBezTo>
                    <a:pt x="64" y="48"/>
                    <a:pt x="64" y="48"/>
                    <a:pt x="64" y="4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64" y="41"/>
                    <a:pt x="64" y="41"/>
                    <a:pt x="64" y="41"/>
                  </a:cubicBezTo>
                  <a:lnTo>
                    <a:pt x="64" y="48"/>
                  </a:lnTo>
                  <a:close/>
                  <a:moveTo>
                    <a:pt x="64" y="41"/>
                  </a:moveTo>
                  <a:cubicBezTo>
                    <a:pt x="64" y="41"/>
                    <a:pt x="64" y="41"/>
                    <a:pt x="64" y="41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61" y="33"/>
                    <a:pt x="61" y="33"/>
                    <a:pt x="61" y="33"/>
                  </a:cubicBezTo>
                  <a:cubicBezTo>
                    <a:pt x="64" y="33"/>
                    <a:pt x="64" y="33"/>
                    <a:pt x="64" y="33"/>
                  </a:cubicBezTo>
                  <a:lnTo>
                    <a:pt x="64" y="41"/>
                  </a:lnTo>
                  <a:close/>
                  <a:moveTo>
                    <a:pt x="66" y="48"/>
                  </a:moveTo>
                  <a:cubicBezTo>
                    <a:pt x="66" y="48"/>
                    <a:pt x="66" y="48"/>
                    <a:pt x="66" y="48"/>
                  </a:cubicBezTo>
                  <a:cubicBezTo>
                    <a:pt x="64" y="48"/>
                    <a:pt x="64" y="48"/>
                    <a:pt x="64" y="48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66" y="41"/>
                    <a:pt x="66" y="41"/>
                    <a:pt x="66" y="41"/>
                  </a:cubicBezTo>
                  <a:lnTo>
                    <a:pt x="66" y="48"/>
                  </a:lnTo>
                  <a:close/>
                  <a:moveTo>
                    <a:pt x="66" y="41"/>
                  </a:moveTo>
                  <a:cubicBezTo>
                    <a:pt x="66" y="41"/>
                    <a:pt x="66" y="41"/>
                    <a:pt x="66" y="41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64" y="33"/>
                    <a:pt x="64" y="33"/>
                    <a:pt x="64" y="33"/>
                  </a:cubicBezTo>
                  <a:cubicBezTo>
                    <a:pt x="66" y="33"/>
                    <a:pt x="66" y="33"/>
                    <a:pt x="66" y="33"/>
                  </a:cubicBezTo>
                  <a:lnTo>
                    <a:pt x="66" y="41"/>
                  </a:lnTo>
                  <a:close/>
                  <a:moveTo>
                    <a:pt x="68" y="48"/>
                  </a:moveTo>
                  <a:cubicBezTo>
                    <a:pt x="68" y="48"/>
                    <a:pt x="68" y="48"/>
                    <a:pt x="68" y="48"/>
                  </a:cubicBezTo>
                  <a:cubicBezTo>
                    <a:pt x="66" y="48"/>
                    <a:pt x="66" y="48"/>
                    <a:pt x="66" y="48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8" y="41"/>
                    <a:pt x="68" y="41"/>
                    <a:pt x="68" y="41"/>
                  </a:cubicBezTo>
                  <a:lnTo>
                    <a:pt x="68" y="48"/>
                  </a:lnTo>
                  <a:close/>
                  <a:moveTo>
                    <a:pt x="68" y="41"/>
                  </a:moveTo>
                  <a:cubicBezTo>
                    <a:pt x="68" y="41"/>
                    <a:pt x="68" y="41"/>
                    <a:pt x="68" y="41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6" y="33"/>
                    <a:pt x="66" y="33"/>
                    <a:pt x="66" y="33"/>
                  </a:cubicBezTo>
                  <a:cubicBezTo>
                    <a:pt x="68" y="33"/>
                    <a:pt x="68" y="33"/>
                    <a:pt x="68" y="33"/>
                  </a:cubicBezTo>
                  <a:lnTo>
                    <a:pt x="68" y="41"/>
                  </a:lnTo>
                  <a:close/>
                  <a:moveTo>
                    <a:pt x="71" y="48"/>
                  </a:moveTo>
                  <a:cubicBezTo>
                    <a:pt x="71" y="48"/>
                    <a:pt x="71" y="48"/>
                    <a:pt x="71" y="48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71" y="41"/>
                    <a:pt x="71" y="41"/>
                    <a:pt x="71" y="41"/>
                  </a:cubicBezTo>
                  <a:lnTo>
                    <a:pt x="71" y="48"/>
                  </a:lnTo>
                  <a:close/>
                  <a:moveTo>
                    <a:pt x="71" y="41"/>
                  </a:moveTo>
                  <a:cubicBezTo>
                    <a:pt x="71" y="41"/>
                    <a:pt x="71" y="41"/>
                    <a:pt x="71" y="41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68" y="33"/>
                    <a:pt x="68" y="33"/>
                    <a:pt x="68" y="33"/>
                  </a:cubicBezTo>
                  <a:cubicBezTo>
                    <a:pt x="71" y="33"/>
                    <a:pt x="71" y="33"/>
                    <a:pt x="71" y="33"/>
                  </a:cubicBezTo>
                  <a:lnTo>
                    <a:pt x="71" y="41"/>
                  </a:lnTo>
                  <a:close/>
                  <a:moveTo>
                    <a:pt x="73" y="48"/>
                  </a:moveTo>
                  <a:cubicBezTo>
                    <a:pt x="73" y="48"/>
                    <a:pt x="73" y="48"/>
                    <a:pt x="73" y="48"/>
                  </a:cubicBezTo>
                  <a:cubicBezTo>
                    <a:pt x="71" y="48"/>
                    <a:pt x="71" y="48"/>
                    <a:pt x="71" y="48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3" y="41"/>
                    <a:pt x="73" y="41"/>
                    <a:pt x="73" y="41"/>
                  </a:cubicBezTo>
                  <a:lnTo>
                    <a:pt x="73" y="48"/>
                  </a:lnTo>
                  <a:close/>
                  <a:moveTo>
                    <a:pt x="73" y="41"/>
                  </a:moveTo>
                  <a:cubicBezTo>
                    <a:pt x="73" y="41"/>
                    <a:pt x="73" y="41"/>
                    <a:pt x="73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33"/>
                    <a:pt x="71" y="33"/>
                    <a:pt x="71" y="33"/>
                  </a:cubicBezTo>
                  <a:cubicBezTo>
                    <a:pt x="73" y="33"/>
                    <a:pt x="73" y="33"/>
                    <a:pt x="73" y="33"/>
                  </a:cubicBezTo>
                  <a:lnTo>
                    <a:pt x="73" y="41"/>
                  </a:lnTo>
                  <a:close/>
                  <a:moveTo>
                    <a:pt x="75" y="48"/>
                  </a:moveTo>
                  <a:cubicBezTo>
                    <a:pt x="75" y="48"/>
                    <a:pt x="75" y="48"/>
                    <a:pt x="75" y="48"/>
                  </a:cubicBezTo>
                  <a:cubicBezTo>
                    <a:pt x="73" y="48"/>
                    <a:pt x="73" y="48"/>
                    <a:pt x="73" y="48"/>
                  </a:cubicBezTo>
                  <a:cubicBezTo>
                    <a:pt x="73" y="41"/>
                    <a:pt x="73" y="41"/>
                    <a:pt x="73" y="41"/>
                  </a:cubicBezTo>
                  <a:cubicBezTo>
                    <a:pt x="75" y="41"/>
                    <a:pt x="75" y="41"/>
                    <a:pt x="75" y="41"/>
                  </a:cubicBezTo>
                  <a:lnTo>
                    <a:pt x="75" y="48"/>
                  </a:lnTo>
                  <a:close/>
                  <a:moveTo>
                    <a:pt x="75" y="41"/>
                  </a:moveTo>
                  <a:cubicBezTo>
                    <a:pt x="75" y="41"/>
                    <a:pt x="75" y="41"/>
                    <a:pt x="75" y="41"/>
                  </a:cubicBezTo>
                  <a:cubicBezTo>
                    <a:pt x="73" y="41"/>
                    <a:pt x="73" y="41"/>
                    <a:pt x="73" y="41"/>
                  </a:cubicBezTo>
                  <a:cubicBezTo>
                    <a:pt x="73" y="33"/>
                    <a:pt x="73" y="33"/>
                    <a:pt x="73" y="33"/>
                  </a:cubicBezTo>
                  <a:cubicBezTo>
                    <a:pt x="75" y="33"/>
                    <a:pt x="75" y="33"/>
                    <a:pt x="75" y="33"/>
                  </a:cubicBezTo>
                  <a:lnTo>
                    <a:pt x="75" y="41"/>
                  </a:lnTo>
                  <a:close/>
                  <a:moveTo>
                    <a:pt x="77" y="48"/>
                  </a:moveTo>
                  <a:cubicBezTo>
                    <a:pt x="77" y="48"/>
                    <a:pt x="77" y="48"/>
                    <a:pt x="77" y="48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77" y="41"/>
                    <a:pt x="77" y="41"/>
                    <a:pt x="77" y="41"/>
                  </a:cubicBezTo>
                  <a:lnTo>
                    <a:pt x="77" y="48"/>
                  </a:lnTo>
                  <a:close/>
                  <a:moveTo>
                    <a:pt x="77" y="41"/>
                  </a:moveTo>
                  <a:cubicBezTo>
                    <a:pt x="77" y="41"/>
                    <a:pt x="77" y="41"/>
                    <a:pt x="77" y="41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7" y="33"/>
                    <a:pt x="77" y="33"/>
                    <a:pt x="77" y="33"/>
                  </a:cubicBezTo>
                  <a:lnTo>
                    <a:pt x="77" y="41"/>
                  </a:lnTo>
                  <a:close/>
                  <a:moveTo>
                    <a:pt x="80" y="48"/>
                  </a:moveTo>
                  <a:cubicBezTo>
                    <a:pt x="80" y="48"/>
                    <a:pt x="80" y="48"/>
                    <a:pt x="80" y="48"/>
                  </a:cubicBezTo>
                  <a:cubicBezTo>
                    <a:pt x="78" y="48"/>
                    <a:pt x="78" y="48"/>
                    <a:pt x="78" y="48"/>
                  </a:cubicBezTo>
                  <a:cubicBezTo>
                    <a:pt x="78" y="41"/>
                    <a:pt x="78" y="41"/>
                    <a:pt x="78" y="41"/>
                  </a:cubicBezTo>
                  <a:cubicBezTo>
                    <a:pt x="80" y="41"/>
                    <a:pt x="80" y="41"/>
                    <a:pt x="80" y="41"/>
                  </a:cubicBezTo>
                  <a:lnTo>
                    <a:pt x="80" y="48"/>
                  </a:lnTo>
                  <a:close/>
                  <a:moveTo>
                    <a:pt x="80" y="41"/>
                  </a:moveTo>
                  <a:cubicBezTo>
                    <a:pt x="80" y="41"/>
                    <a:pt x="80" y="41"/>
                    <a:pt x="80" y="41"/>
                  </a:cubicBezTo>
                  <a:cubicBezTo>
                    <a:pt x="78" y="41"/>
                    <a:pt x="78" y="41"/>
                    <a:pt x="78" y="41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80" y="33"/>
                    <a:pt x="80" y="33"/>
                    <a:pt x="80" y="33"/>
                  </a:cubicBezTo>
                  <a:lnTo>
                    <a:pt x="80" y="41"/>
                  </a:lnTo>
                  <a:close/>
                  <a:moveTo>
                    <a:pt x="82" y="48"/>
                  </a:moveTo>
                  <a:cubicBezTo>
                    <a:pt x="82" y="48"/>
                    <a:pt x="82" y="48"/>
                    <a:pt x="82" y="48"/>
                  </a:cubicBezTo>
                  <a:cubicBezTo>
                    <a:pt x="80" y="48"/>
                    <a:pt x="80" y="48"/>
                    <a:pt x="80" y="48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82" y="41"/>
                    <a:pt x="82" y="41"/>
                    <a:pt x="82" y="41"/>
                  </a:cubicBezTo>
                  <a:lnTo>
                    <a:pt x="82" y="48"/>
                  </a:lnTo>
                  <a:close/>
                  <a:moveTo>
                    <a:pt x="82" y="41"/>
                  </a:moveTo>
                  <a:cubicBezTo>
                    <a:pt x="82" y="41"/>
                    <a:pt x="82" y="41"/>
                    <a:pt x="82" y="41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2" y="33"/>
                    <a:pt x="82" y="33"/>
                    <a:pt x="82" y="33"/>
                  </a:cubicBezTo>
                  <a:lnTo>
                    <a:pt x="82" y="41"/>
                  </a:lnTo>
                  <a:close/>
                  <a:moveTo>
                    <a:pt x="84" y="48"/>
                  </a:moveTo>
                  <a:cubicBezTo>
                    <a:pt x="84" y="48"/>
                    <a:pt x="84" y="48"/>
                    <a:pt x="84" y="48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4" y="41"/>
                    <a:pt x="84" y="41"/>
                    <a:pt x="84" y="41"/>
                  </a:cubicBezTo>
                  <a:lnTo>
                    <a:pt x="84" y="48"/>
                  </a:lnTo>
                  <a:close/>
                  <a:moveTo>
                    <a:pt x="84" y="41"/>
                  </a:moveTo>
                  <a:cubicBezTo>
                    <a:pt x="84" y="41"/>
                    <a:pt x="84" y="41"/>
                    <a:pt x="84" y="41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2" y="33"/>
                    <a:pt x="82" y="33"/>
                    <a:pt x="82" y="33"/>
                  </a:cubicBezTo>
                  <a:cubicBezTo>
                    <a:pt x="84" y="33"/>
                    <a:pt x="84" y="33"/>
                    <a:pt x="84" y="33"/>
                  </a:cubicBezTo>
                  <a:lnTo>
                    <a:pt x="84" y="41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85" y="48"/>
                    <a:pt x="85" y="48"/>
                    <a:pt x="85" y="48"/>
                  </a:cubicBezTo>
                  <a:cubicBezTo>
                    <a:pt x="85" y="41"/>
                    <a:pt x="85" y="41"/>
                    <a:pt x="85" y="41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9" y="48"/>
                    <a:pt x="89" y="48"/>
                    <a:pt x="89" y="48"/>
                  </a:cubicBezTo>
                  <a:cubicBezTo>
                    <a:pt x="92" y="48"/>
                    <a:pt x="92" y="48"/>
                    <a:pt x="92" y="48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4" y="41"/>
                    <a:pt x="94" y="41"/>
                    <a:pt x="94" y="41"/>
                  </a:cubicBezTo>
                  <a:lnTo>
                    <a:pt x="94" y="48"/>
                  </a:lnTo>
                  <a:close/>
                  <a:moveTo>
                    <a:pt x="90" y="48"/>
                  </a:moveTo>
                  <a:cubicBezTo>
                    <a:pt x="90" y="48"/>
                    <a:pt x="90" y="48"/>
                    <a:pt x="90" y="48"/>
                  </a:cubicBezTo>
                  <a:cubicBezTo>
                    <a:pt x="90" y="45"/>
                    <a:pt x="90" y="45"/>
                    <a:pt x="90" y="45"/>
                  </a:cubicBezTo>
                  <a:cubicBezTo>
                    <a:pt x="91" y="45"/>
                    <a:pt x="91" y="45"/>
                    <a:pt x="91" y="45"/>
                  </a:cubicBezTo>
                  <a:cubicBezTo>
                    <a:pt x="91" y="48"/>
                    <a:pt x="91" y="48"/>
                    <a:pt x="91" y="48"/>
                  </a:cubicBezTo>
                  <a:lnTo>
                    <a:pt x="90" y="48"/>
                  </a:lnTo>
                  <a:close/>
                  <a:moveTo>
                    <a:pt x="94" y="41"/>
                  </a:moveTo>
                  <a:cubicBezTo>
                    <a:pt x="94" y="41"/>
                    <a:pt x="94" y="41"/>
                    <a:pt x="94" y="41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2" y="34"/>
                    <a:pt x="92" y="34"/>
                    <a:pt x="92" y="34"/>
                  </a:cubicBezTo>
                  <a:cubicBezTo>
                    <a:pt x="89" y="33"/>
                    <a:pt x="89" y="33"/>
                    <a:pt x="89" y="33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94" y="33"/>
                    <a:pt x="94" y="33"/>
                    <a:pt x="94" y="33"/>
                  </a:cubicBezTo>
                  <a:lnTo>
                    <a:pt x="94" y="41"/>
                  </a:lnTo>
                  <a:close/>
                  <a:moveTo>
                    <a:pt x="96" y="48"/>
                  </a:moveTo>
                  <a:cubicBezTo>
                    <a:pt x="96" y="48"/>
                    <a:pt x="96" y="48"/>
                    <a:pt x="96" y="48"/>
                  </a:cubicBezTo>
                  <a:cubicBezTo>
                    <a:pt x="94" y="48"/>
                    <a:pt x="94" y="48"/>
                    <a:pt x="94" y="48"/>
                  </a:cubicBezTo>
                  <a:cubicBezTo>
                    <a:pt x="94" y="41"/>
                    <a:pt x="94" y="41"/>
                    <a:pt x="94" y="41"/>
                  </a:cubicBezTo>
                  <a:cubicBezTo>
                    <a:pt x="96" y="41"/>
                    <a:pt x="96" y="41"/>
                    <a:pt x="96" y="41"/>
                  </a:cubicBezTo>
                  <a:lnTo>
                    <a:pt x="96" y="48"/>
                  </a:lnTo>
                  <a:close/>
                  <a:moveTo>
                    <a:pt x="96" y="41"/>
                  </a:moveTo>
                  <a:cubicBezTo>
                    <a:pt x="96" y="41"/>
                    <a:pt x="96" y="41"/>
                    <a:pt x="96" y="41"/>
                  </a:cubicBezTo>
                  <a:cubicBezTo>
                    <a:pt x="94" y="41"/>
                    <a:pt x="94" y="41"/>
                    <a:pt x="94" y="41"/>
                  </a:cubicBezTo>
                  <a:cubicBezTo>
                    <a:pt x="94" y="33"/>
                    <a:pt x="94" y="33"/>
                    <a:pt x="94" y="33"/>
                  </a:cubicBezTo>
                  <a:cubicBezTo>
                    <a:pt x="96" y="33"/>
                    <a:pt x="96" y="33"/>
                    <a:pt x="96" y="33"/>
                  </a:cubicBezTo>
                  <a:lnTo>
                    <a:pt x="96" y="41"/>
                  </a:lnTo>
                  <a:close/>
                  <a:moveTo>
                    <a:pt x="96" y="33"/>
                  </a:moveTo>
                  <a:cubicBezTo>
                    <a:pt x="96" y="33"/>
                    <a:pt x="96" y="33"/>
                    <a:pt x="96" y="33"/>
                  </a:cubicBezTo>
                  <a:cubicBezTo>
                    <a:pt x="98" y="34"/>
                    <a:pt x="98" y="34"/>
                    <a:pt x="98" y="34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6" y="41"/>
                    <a:pt x="96" y="41"/>
                    <a:pt x="96" y="41"/>
                  </a:cubicBezTo>
                  <a:lnTo>
                    <a:pt x="96" y="33"/>
                  </a:lnTo>
                  <a:close/>
                  <a:moveTo>
                    <a:pt x="101" y="48"/>
                  </a:moveTo>
                  <a:cubicBezTo>
                    <a:pt x="101" y="48"/>
                    <a:pt x="101" y="48"/>
                    <a:pt x="101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99" y="48"/>
                    <a:pt x="99" y="48"/>
                    <a:pt x="99" y="48"/>
                  </a:cubicBezTo>
                  <a:cubicBezTo>
                    <a:pt x="99" y="41"/>
                    <a:pt x="99" y="41"/>
                    <a:pt x="99" y="41"/>
                  </a:cubicBezTo>
                  <a:cubicBezTo>
                    <a:pt x="101" y="41"/>
                    <a:pt x="101" y="41"/>
                    <a:pt x="101" y="41"/>
                  </a:cubicBezTo>
                  <a:lnTo>
                    <a:pt x="101" y="48"/>
                  </a:lnTo>
                  <a:close/>
                  <a:moveTo>
                    <a:pt x="101" y="41"/>
                  </a:moveTo>
                  <a:cubicBezTo>
                    <a:pt x="101" y="41"/>
                    <a:pt x="101" y="41"/>
                    <a:pt x="101" y="41"/>
                  </a:cubicBezTo>
                  <a:cubicBezTo>
                    <a:pt x="99" y="41"/>
                    <a:pt x="99" y="41"/>
                    <a:pt x="99" y="41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101" y="34"/>
                    <a:pt x="101" y="34"/>
                    <a:pt x="101" y="34"/>
                  </a:cubicBezTo>
                  <a:lnTo>
                    <a:pt x="101" y="41"/>
                  </a:lnTo>
                  <a:close/>
                  <a:moveTo>
                    <a:pt x="103" y="48"/>
                  </a:moveTo>
                  <a:cubicBezTo>
                    <a:pt x="103" y="48"/>
                    <a:pt x="103" y="48"/>
                    <a:pt x="103" y="48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3" y="41"/>
                    <a:pt x="103" y="41"/>
                    <a:pt x="103" y="41"/>
                  </a:cubicBezTo>
                  <a:lnTo>
                    <a:pt x="103" y="48"/>
                  </a:lnTo>
                  <a:close/>
                  <a:moveTo>
                    <a:pt x="103" y="41"/>
                  </a:moveTo>
                  <a:cubicBezTo>
                    <a:pt x="103" y="41"/>
                    <a:pt x="103" y="41"/>
                    <a:pt x="103" y="41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3" y="34"/>
                    <a:pt x="103" y="34"/>
                    <a:pt x="103" y="34"/>
                  </a:cubicBezTo>
                  <a:lnTo>
                    <a:pt x="103" y="41"/>
                  </a:lnTo>
                  <a:close/>
                  <a:moveTo>
                    <a:pt x="105" y="48"/>
                  </a:moveTo>
                  <a:cubicBezTo>
                    <a:pt x="105" y="48"/>
                    <a:pt x="105" y="48"/>
                    <a:pt x="105" y="48"/>
                  </a:cubicBezTo>
                  <a:cubicBezTo>
                    <a:pt x="103" y="48"/>
                    <a:pt x="103" y="48"/>
                    <a:pt x="103" y="48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5" y="41"/>
                    <a:pt x="105" y="41"/>
                    <a:pt x="105" y="41"/>
                  </a:cubicBezTo>
                  <a:lnTo>
                    <a:pt x="105" y="48"/>
                  </a:lnTo>
                  <a:close/>
                  <a:moveTo>
                    <a:pt x="105" y="41"/>
                  </a:moveTo>
                  <a:cubicBezTo>
                    <a:pt x="105" y="41"/>
                    <a:pt x="105" y="41"/>
                    <a:pt x="105" y="41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3" y="34"/>
                    <a:pt x="103" y="34"/>
                    <a:pt x="103" y="34"/>
                  </a:cubicBezTo>
                  <a:cubicBezTo>
                    <a:pt x="105" y="34"/>
                    <a:pt x="105" y="34"/>
                    <a:pt x="105" y="34"/>
                  </a:cubicBezTo>
                  <a:lnTo>
                    <a:pt x="105" y="41"/>
                  </a:lnTo>
                  <a:close/>
                  <a:moveTo>
                    <a:pt x="107" y="48"/>
                  </a:moveTo>
                  <a:cubicBezTo>
                    <a:pt x="107" y="48"/>
                    <a:pt x="107" y="48"/>
                    <a:pt x="107" y="48"/>
                  </a:cubicBezTo>
                  <a:cubicBezTo>
                    <a:pt x="105" y="48"/>
                    <a:pt x="105" y="48"/>
                    <a:pt x="105" y="48"/>
                  </a:cubicBezTo>
                  <a:cubicBezTo>
                    <a:pt x="105" y="41"/>
                    <a:pt x="105" y="41"/>
                    <a:pt x="105" y="41"/>
                  </a:cubicBezTo>
                  <a:cubicBezTo>
                    <a:pt x="107" y="41"/>
                    <a:pt x="107" y="41"/>
                    <a:pt x="107" y="41"/>
                  </a:cubicBezTo>
                  <a:lnTo>
                    <a:pt x="107" y="48"/>
                  </a:lnTo>
                  <a:close/>
                  <a:moveTo>
                    <a:pt x="107" y="41"/>
                  </a:moveTo>
                  <a:cubicBezTo>
                    <a:pt x="107" y="41"/>
                    <a:pt x="107" y="41"/>
                    <a:pt x="107" y="41"/>
                  </a:cubicBezTo>
                  <a:cubicBezTo>
                    <a:pt x="105" y="41"/>
                    <a:pt x="105" y="41"/>
                    <a:pt x="105" y="41"/>
                  </a:cubicBezTo>
                  <a:cubicBezTo>
                    <a:pt x="105" y="34"/>
                    <a:pt x="105" y="34"/>
                    <a:pt x="105" y="34"/>
                  </a:cubicBezTo>
                  <a:cubicBezTo>
                    <a:pt x="107" y="34"/>
                    <a:pt x="107" y="34"/>
                    <a:pt x="107" y="34"/>
                  </a:cubicBezTo>
                  <a:lnTo>
                    <a:pt x="107" y="41"/>
                  </a:lnTo>
                  <a:close/>
                  <a:moveTo>
                    <a:pt x="109" y="48"/>
                  </a:moveTo>
                  <a:cubicBezTo>
                    <a:pt x="109" y="48"/>
                    <a:pt x="109" y="48"/>
                    <a:pt x="109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1"/>
                    <a:pt x="107" y="41"/>
                    <a:pt x="107" y="41"/>
                  </a:cubicBezTo>
                  <a:cubicBezTo>
                    <a:pt x="109" y="41"/>
                    <a:pt x="109" y="41"/>
                    <a:pt x="109" y="41"/>
                  </a:cubicBezTo>
                  <a:lnTo>
                    <a:pt x="109" y="48"/>
                  </a:lnTo>
                  <a:close/>
                  <a:moveTo>
                    <a:pt x="109" y="41"/>
                  </a:moveTo>
                  <a:cubicBezTo>
                    <a:pt x="109" y="41"/>
                    <a:pt x="109" y="41"/>
                    <a:pt x="109" y="41"/>
                  </a:cubicBezTo>
                  <a:cubicBezTo>
                    <a:pt x="107" y="41"/>
                    <a:pt x="107" y="41"/>
                    <a:pt x="107" y="41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9" y="34"/>
                    <a:pt x="109" y="34"/>
                    <a:pt x="109" y="34"/>
                  </a:cubicBezTo>
                  <a:lnTo>
                    <a:pt x="109" y="41"/>
                  </a:lnTo>
                  <a:close/>
                  <a:moveTo>
                    <a:pt x="112" y="48"/>
                  </a:moveTo>
                  <a:cubicBezTo>
                    <a:pt x="112" y="48"/>
                    <a:pt x="112" y="48"/>
                    <a:pt x="112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2" y="48"/>
                    <a:pt x="112" y="48"/>
                    <a:pt x="112" y="48"/>
                  </a:cubicBezTo>
                  <a:close/>
                  <a:moveTo>
                    <a:pt x="112" y="48"/>
                  </a:moveTo>
                  <a:cubicBezTo>
                    <a:pt x="112" y="48"/>
                    <a:pt x="112" y="48"/>
                    <a:pt x="112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0" y="41"/>
                    <a:pt x="110" y="41"/>
                    <a:pt x="110" y="41"/>
                  </a:cubicBezTo>
                  <a:cubicBezTo>
                    <a:pt x="112" y="41"/>
                    <a:pt x="112" y="41"/>
                    <a:pt x="112" y="41"/>
                  </a:cubicBezTo>
                  <a:lnTo>
                    <a:pt x="112" y="48"/>
                  </a:lnTo>
                  <a:close/>
                  <a:moveTo>
                    <a:pt x="112" y="41"/>
                  </a:moveTo>
                  <a:cubicBezTo>
                    <a:pt x="112" y="41"/>
                    <a:pt x="112" y="41"/>
                    <a:pt x="112" y="41"/>
                  </a:cubicBezTo>
                  <a:cubicBezTo>
                    <a:pt x="110" y="41"/>
                    <a:pt x="110" y="41"/>
                    <a:pt x="110" y="41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12" y="34"/>
                    <a:pt x="112" y="34"/>
                    <a:pt x="112" y="34"/>
                  </a:cubicBezTo>
                  <a:lnTo>
                    <a:pt x="112" y="41"/>
                  </a:lnTo>
                  <a:close/>
                  <a:moveTo>
                    <a:pt x="114" y="48"/>
                  </a:moveTo>
                  <a:cubicBezTo>
                    <a:pt x="114" y="48"/>
                    <a:pt x="114" y="48"/>
                    <a:pt x="114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4" y="48"/>
                    <a:pt x="114" y="48"/>
                    <a:pt x="114" y="48"/>
                  </a:cubicBezTo>
                  <a:close/>
                  <a:moveTo>
                    <a:pt x="114" y="48"/>
                  </a:moveTo>
                  <a:cubicBezTo>
                    <a:pt x="114" y="48"/>
                    <a:pt x="114" y="48"/>
                    <a:pt x="114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2" y="41"/>
                    <a:pt x="112" y="41"/>
                    <a:pt x="112" y="41"/>
                  </a:cubicBezTo>
                  <a:cubicBezTo>
                    <a:pt x="114" y="41"/>
                    <a:pt x="114" y="41"/>
                    <a:pt x="114" y="41"/>
                  </a:cubicBezTo>
                  <a:lnTo>
                    <a:pt x="114" y="48"/>
                  </a:lnTo>
                  <a:close/>
                  <a:moveTo>
                    <a:pt x="114" y="41"/>
                  </a:moveTo>
                  <a:cubicBezTo>
                    <a:pt x="114" y="41"/>
                    <a:pt x="114" y="41"/>
                    <a:pt x="114" y="41"/>
                  </a:cubicBezTo>
                  <a:cubicBezTo>
                    <a:pt x="112" y="41"/>
                    <a:pt x="112" y="41"/>
                    <a:pt x="112" y="41"/>
                  </a:cubicBezTo>
                  <a:cubicBezTo>
                    <a:pt x="112" y="34"/>
                    <a:pt x="112" y="34"/>
                    <a:pt x="112" y="34"/>
                  </a:cubicBezTo>
                  <a:cubicBezTo>
                    <a:pt x="114" y="34"/>
                    <a:pt x="114" y="34"/>
                    <a:pt x="114" y="34"/>
                  </a:cubicBezTo>
                  <a:lnTo>
                    <a:pt x="114" y="41"/>
                  </a:lnTo>
                  <a:close/>
                  <a:moveTo>
                    <a:pt x="116" y="48"/>
                  </a:moveTo>
                  <a:cubicBezTo>
                    <a:pt x="116" y="48"/>
                    <a:pt x="116" y="48"/>
                    <a:pt x="116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6" y="48"/>
                    <a:pt x="116" y="48"/>
                    <a:pt x="116" y="48"/>
                  </a:cubicBezTo>
                  <a:close/>
                  <a:moveTo>
                    <a:pt x="116" y="48"/>
                  </a:moveTo>
                  <a:cubicBezTo>
                    <a:pt x="116" y="48"/>
                    <a:pt x="116" y="48"/>
                    <a:pt x="116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4" y="41"/>
                    <a:pt x="114" y="41"/>
                    <a:pt x="114" y="41"/>
                  </a:cubicBezTo>
                  <a:cubicBezTo>
                    <a:pt x="116" y="41"/>
                    <a:pt x="116" y="41"/>
                    <a:pt x="116" y="41"/>
                  </a:cubicBezTo>
                  <a:lnTo>
                    <a:pt x="116" y="48"/>
                  </a:lnTo>
                  <a:close/>
                  <a:moveTo>
                    <a:pt x="116" y="41"/>
                  </a:moveTo>
                  <a:cubicBezTo>
                    <a:pt x="116" y="41"/>
                    <a:pt x="116" y="41"/>
                    <a:pt x="116" y="41"/>
                  </a:cubicBezTo>
                  <a:cubicBezTo>
                    <a:pt x="114" y="41"/>
                    <a:pt x="114" y="41"/>
                    <a:pt x="114" y="41"/>
                  </a:cubicBezTo>
                  <a:cubicBezTo>
                    <a:pt x="114" y="34"/>
                    <a:pt x="114" y="34"/>
                    <a:pt x="114" y="34"/>
                  </a:cubicBezTo>
                  <a:cubicBezTo>
                    <a:pt x="116" y="34"/>
                    <a:pt x="116" y="34"/>
                    <a:pt x="116" y="34"/>
                  </a:cubicBezTo>
                  <a:lnTo>
                    <a:pt x="116" y="41"/>
                  </a:lnTo>
                  <a:close/>
                  <a:moveTo>
                    <a:pt x="117" y="48"/>
                  </a:moveTo>
                  <a:cubicBezTo>
                    <a:pt x="117" y="48"/>
                    <a:pt x="117" y="48"/>
                    <a:pt x="117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7" y="48"/>
                    <a:pt x="117" y="48"/>
                    <a:pt x="117" y="48"/>
                  </a:cubicBezTo>
                  <a:close/>
                  <a:moveTo>
                    <a:pt x="117" y="48"/>
                  </a:moveTo>
                  <a:cubicBezTo>
                    <a:pt x="117" y="48"/>
                    <a:pt x="117" y="48"/>
                    <a:pt x="117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6" y="41"/>
                    <a:pt x="116" y="41"/>
                    <a:pt x="116" y="41"/>
                  </a:cubicBezTo>
                  <a:cubicBezTo>
                    <a:pt x="117" y="41"/>
                    <a:pt x="117" y="41"/>
                    <a:pt x="117" y="41"/>
                  </a:cubicBezTo>
                  <a:lnTo>
                    <a:pt x="117" y="48"/>
                  </a:lnTo>
                  <a:close/>
                  <a:moveTo>
                    <a:pt x="117" y="34"/>
                  </a:moveTo>
                  <a:cubicBezTo>
                    <a:pt x="117" y="34"/>
                    <a:pt x="117" y="34"/>
                    <a:pt x="117" y="34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6" y="41"/>
                    <a:pt x="116" y="41"/>
                    <a:pt x="116" y="41"/>
                  </a:cubicBezTo>
                  <a:cubicBezTo>
                    <a:pt x="116" y="34"/>
                    <a:pt x="116" y="34"/>
                    <a:pt x="116" y="34"/>
                  </a:cubicBezTo>
                  <a:cubicBezTo>
                    <a:pt x="117" y="34"/>
                    <a:pt x="117" y="34"/>
                    <a:pt x="117" y="34"/>
                  </a:cubicBezTo>
                  <a:close/>
                  <a:moveTo>
                    <a:pt x="119" y="48"/>
                  </a:moveTo>
                  <a:cubicBezTo>
                    <a:pt x="119" y="48"/>
                    <a:pt x="119" y="48"/>
                    <a:pt x="119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9" y="48"/>
                    <a:pt x="119" y="48"/>
                    <a:pt x="119" y="48"/>
                  </a:cubicBezTo>
                  <a:close/>
                  <a:moveTo>
                    <a:pt x="119" y="48"/>
                  </a:moveTo>
                  <a:cubicBezTo>
                    <a:pt x="119" y="48"/>
                    <a:pt x="119" y="48"/>
                    <a:pt x="119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9" y="41"/>
                    <a:pt x="119" y="41"/>
                    <a:pt x="119" y="41"/>
                  </a:cubicBezTo>
                  <a:lnTo>
                    <a:pt x="119" y="48"/>
                  </a:lnTo>
                  <a:close/>
                  <a:moveTo>
                    <a:pt x="119" y="41"/>
                  </a:moveTo>
                  <a:cubicBezTo>
                    <a:pt x="119" y="41"/>
                    <a:pt x="119" y="41"/>
                    <a:pt x="119" y="41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7" y="34"/>
                    <a:pt x="117" y="34"/>
                    <a:pt x="117" y="34"/>
                  </a:cubicBezTo>
                  <a:cubicBezTo>
                    <a:pt x="119" y="34"/>
                    <a:pt x="119" y="34"/>
                    <a:pt x="119" y="34"/>
                  </a:cubicBezTo>
                  <a:cubicBezTo>
                    <a:pt x="119" y="34"/>
                    <a:pt x="119" y="34"/>
                    <a:pt x="119" y="34"/>
                  </a:cubicBezTo>
                  <a:lnTo>
                    <a:pt x="119" y="41"/>
                  </a:ln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20" y="48"/>
                    <a:pt x="120" y="48"/>
                    <a:pt x="120" y="48"/>
                  </a:cubicBez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19" y="41"/>
                    <a:pt x="119" y="41"/>
                    <a:pt x="119" y="41"/>
                  </a:cubicBezTo>
                  <a:cubicBezTo>
                    <a:pt x="120" y="41"/>
                    <a:pt x="120" y="41"/>
                    <a:pt x="120" y="41"/>
                  </a:cubicBezTo>
                  <a:lnTo>
                    <a:pt x="120" y="48"/>
                  </a:lnTo>
                  <a:close/>
                  <a:moveTo>
                    <a:pt x="143" y="18"/>
                  </a:moveTo>
                  <a:cubicBezTo>
                    <a:pt x="143" y="18"/>
                    <a:pt x="143" y="18"/>
                    <a:pt x="143" y="18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5" y="19"/>
                    <a:pt x="145" y="19"/>
                    <a:pt x="145" y="19"/>
                  </a:cubicBezTo>
                  <a:cubicBezTo>
                    <a:pt x="145" y="19"/>
                    <a:pt x="146" y="19"/>
                    <a:pt x="146" y="19"/>
                  </a:cubicBezTo>
                  <a:cubicBezTo>
                    <a:pt x="146" y="19"/>
                    <a:pt x="146" y="19"/>
                    <a:pt x="146" y="19"/>
                  </a:cubicBezTo>
                  <a:cubicBezTo>
                    <a:pt x="147" y="19"/>
                    <a:pt x="147" y="19"/>
                    <a:pt x="147" y="19"/>
                  </a:cubicBezTo>
                  <a:cubicBezTo>
                    <a:pt x="147" y="19"/>
                    <a:pt x="147" y="19"/>
                    <a:pt x="147" y="19"/>
                  </a:cubicBezTo>
                  <a:cubicBezTo>
                    <a:pt x="152" y="20"/>
                    <a:pt x="153" y="21"/>
                    <a:pt x="153" y="21"/>
                  </a:cubicBezTo>
                  <a:cubicBezTo>
                    <a:pt x="153" y="29"/>
                    <a:pt x="153" y="29"/>
                    <a:pt x="153" y="29"/>
                  </a:cubicBezTo>
                  <a:cubicBezTo>
                    <a:pt x="153" y="29"/>
                    <a:pt x="153" y="29"/>
                    <a:pt x="153" y="29"/>
                  </a:cubicBezTo>
                  <a:cubicBezTo>
                    <a:pt x="153" y="21"/>
                    <a:pt x="153" y="21"/>
                    <a:pt x="153" y="21"/>
                  </a:cubicBezTo>
                  <a:cubicBezTo>
                    <a:pt x="153" y="21"/>
                    <a:pt x="150" y="20"/>
                    <a:pt x="146" y="20"/>
                  </a:cubicBezTo>
                  <a:cubicBezTo>
                    <a:pt x="143" y="20"/>
                    <a:pt x="140" y="21"/>
                    <a:pt x="140" y="21"/>
                  </a:cubicBezTo>
                  <a:cubicBezTo>
                    <a:pt x="139" y="29"/>
                    <a:pt x="139" y="29"/>
                    <a:pt x="139" y="29"/>
                  </a:cubicBezTo>
                  <a:cubicBezTo>
                    <a:pt x="139" y="29"/>
                    <a:pt x="139" y="29"/>
                    <a:pt x="139" y="29"/>
                  </a:cubicBezTo>
                  <a:cubicBezTo>
                    <a:pt x="140" y="21"/>
                    <a:pt x="140" y="21"/>
                    <a:pt x="140" y="21"/>
                  </a:cubicBezTo>
                  <a:cubicBezTo>
                    <a:pt x="140" y="21"/>
                    <a:pt x="141" y="20"/>
                    <a:pt x="143" y="20"/>
                  </a:cubicBezTo>
                  <a:lnTo>
                    <a:pt x="143" y="18"/>
                  </a:lnTo>
                  <a:close/>
                  <a:moveTo>
                    <a:pt x="142" y="31"/>
                  </a:moveTo>
                  <a:cubicBezTo>
                    <a:pt x="142" y="31"/>
                    <a:pt x="142" y="31"/>
                    <a:pt x="142" y="31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40" y="31"/>
                    <a:pt x="140" y="31"/>
                    <a:pt x="140" y="31"/>
                  </a:cubicBezTo>
                  <a:lnTo>
                    <a:pt x="142" y="31"/>
                  </a:lnTo>
                  <a:close/>
                  <a:moveTo>
                    <a:pt x="141" y="20"/>
                  </a:moveTo>
                  <a:cubicBezTo>
                    <a:pt x="141" y="20"/>
                    <a:pt x="141" y="20"/>
                    <a:pt x="141" y="20"/>
                  </a:cubicBezTo>
                  <a:cubicBezTo>
                    <a:pt x="141" y="18"/>
                    <a:pt x="141" y="18"/>
                    <a:pt x="141" y="18"/>
                  </a:cubicBezTo>
                  <a:cubicBezTo>
                    <a:pt x="141" y="20"/>
                    <a:pt x="141" y="20"/>
                    <a:pt x="141" y="20"/>
                  </a:cubicBezTo>
                  <a:close/>
                  <a:moveTo>
                    <a:pt x="140" y="15"/>
                  </a:moveTo>
                  <a:cubicBezTo>
                    <a:pt x="140" y="15"/>
                    <a:pt x="140" y="15"/>
                    <a:pt x="140" y="15"/>
                  </a:cubicBezTo>
                  <a:cubicBezTo>
                    <a:pt x="141" y="15"/>
                    <a:pt x="141" y="15"/>
                    <a:pt x="141" y="15"/>
                  </a:cubicBezTo>
                  <a:cubicBezTo>
                    <a:pt x="141" y="17"/>
                    <a:pt x="141" y="17"/>
                    <a:pt x="141" y="17"/>
                  </a:cubicBezTo>
                  <a:cubicBezTo>
                    <a:pt x="140" y="17"/>
                    <a:pt x="140" y="17"/>
                    <a:pt x="140" y="17"/>
                  </a:cubicBezTo>
                  <a:lnTo>
                    <a:pt x="140" y="15"/>
                  </a:lnTo>
                  <a:close/>
                  <a:moveTo>
                    <a:pt x="129" y="21"/>
                  </a:moveTo>
                  <a:cubicBezTo>
                    <a:pt x="129" y="21"/>
                    <a:pt x="129" y="21"/>
                    <a:pt x="129" y="21"/>
                  </a:cubicBezTo>
                  <a:cubicBezTo>
                    <a:pt x="129" y="19"/>
                    <a:pt x="129" y="19"/>
                    <a:pt x="129" y="19"/>
                  </a:cubicBezTo>
                  <a:cubicBezTo>
                    <a:pt x="131" y="19"/>
                    <a:pt x="131" y="19"/>
                    <a:pt x="131" y="19"/>
                  </a:cubicBezTo>
                  <a:cubicBezTo>
                    <a:pt x="131" y="20"/>
                    <a:pt x="131" y="20"/>
                    <a:pt x="131" y="20"/>
                  </a:cubicBezTo>
                  <a:cubicBezTo>
                    <a:pt x="132" y="19"/>
                    <a:pt x="133" y="19"/>
                    <a:pt x="134" y="19"/>
                  </a:cubicBezTo>
                  <a:cubicBezTo>
                    <a:pt x="134" y="17"/>
                    <a:pt x="134" y="17"/>
                    <a:pt x="134" y="17"/>
                  </a:cubicBezTo>
                  <a:cubicBezTo>
                    <a:pt x="135" y="17"/>
                    <a:pt x="135" y="17"/>
                    <a:pt x="135" y="17"/>
                  </a:cubicBezTo>
                  <a:cubicBezTo>
                    <a:pt x="135" y="18"/>
                    <a:pt x="135" y="18"/>
                    <a:pt x="135" y="18"/>
                  </a:cubicBezTo>
                  <a:cubicBezTo>
                    <a:pt x="139" y="18"/>
                    <a:pt x="141" y="18"/>
                    <a:pt x="141" y="18"/>
                  </a:cubicBezTo>
                  <a:cubicBezTo>
                    <a:pt x="141" y="18"/>
                    <a:pt x="137" y="18"/>
                    <a:pt x="133" y="19"/>
                  </a:cubicBezTo>
                  <a:cubicBezTo>
                    <a:pt x="129" y="21"/>
                    <a:pt x="129" y="22"/>
                    <a:pt x="129" y="22"/>
                  </a:cubicBezTo>
                  <a:cubicBezTo>
                    <a:pt x="127" y="31"/>
                    <a:pt x="127" y="31"/>
                    <a:pt x="127" y="31"/>
                  </a:cubicBezTo>
                  <a:cubicBezTo>
                    <a:pt x="128" y="22"/>
                    <a:pt x="128" y="22"/>
                    <a:pt x="128" y="22"/>
                  </a:cubicBezTo>
                  <a:cubicBezTo>
                    <a:pt x="127" y="22"/>
                    <a:pt x="127" y="22"/>
                    <a:pt x="127" y="22"/>
                  </a:cubicBezTo>
                  <a:cubicBezTo>
                    <a:pt x="127" y="20"/>
                    <a:pt x="127" y="20"/>
                    <a:pt x="127" y="20"/>
                  </a:cubicBezTo>
                  <a:cubicBezTo>
                    <a:pt x="128" y="20"/>
                    <a:pt x="128" y="20"/>
                    <a:pt x="128" y="20"/>
                  </a:cubicBezTo>
                  <a:cubicBezTo>
                    <a:pt x="128" y="22"/>
                    <a:pt x="128" y="22"/>
                    <a:pt x="128" y="22"/>
                  </a:cubicBezTo>
                  <a:cubicBezTo>
                    <a:pt x="128" y="21"/>
                    <a:pt x="129" y="21"/>
                    <a:pt x="129" y="21"/>
                  </a:cubicBezTo>
                  <a:close/>
                  <a:moveTo>
                    <a:pt x="137" y="31"/>
                  </a:moveTo>
                  <a:cubicBezTo>
                    <a:pt x="137" y="31"/>
                    <a:pt x="137" y="31"/>
                    <a:pt x="137" y="31"/>
                  </a:cubicBezTo>
                  <a:cubicBezTo>
                    <a:pt x="137" y="32"/>
                    <a:pt x="137" y="32"/>
                    <a:pt x="137" y="32"/>
                  </a:cubicBezTo>
                  <a:cubicBezTo>
                    <a:pt x="136" y="32"/>
                    <a:pt x="136" y="32"/>
                    <a:pt x="135" y="32"/>
                  </a:cubicBezTo>
                  <a:cubicBezTo>
                    <a:pt x="135" y="32"/>
                    <a:pt x="135" y="32"/>
                    <a:pt x="135" y="32"/>
                  </a:cubicBezTo>
                  <a:lnTo>
                    <a:pt x="137" y="31"/>
                  </a:lnTo>
                  <a:close/>
                  <a:moveTo>
                    <a:pt x="135" y="32"/>
                  </a:moveTo>
                  <a:cubicBezTo>
                    <a:pt x="135" y="32"/>
                    <a:pt x="135" y="32"/>
                    <a:pt x="135" y="32"/>
                  </a:cubicBezTo>
                  <a:cubicBezTo>
                    <a:pt x="135" y="32"/>
                    <a:pt x="135" y="32"/>
                    <a:pt x="135" y="32"/>
                  </a:cubicBezTo>
                  <a:cubicBezTo>
                    <a:pt x="135" y="33"/>
                    <a:pt x="134" y="33"/>
                    <a:pt x="134" y="33"/>
                  </a:cubicBezTo>
                  <a:cubicBezTo>
                    <a:pt x="134" y="32"/>
                    <a:pt x="134" y="32"/>
                    <a:pt x="134" y="32"/>
                  </a:cubicBezTo>
                  <a:lnTo>
                    <a:pt x="135" y="32"/>
                  </a:lnTo>
                  <a:close/>
                  <a:moveTo>
                    <a:pt x="134" y="32"/>
                  </a:moveTo>
                  <a:cubicBezTo>
                    <a:pt x="134" y="32"/>
                    <a:pt x="134" y="32"/>
                    <a:pt x="134" y="32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33" y="33"/>
                    <a:pt x="133" y="33"/>
                    <a:pt x="133" y="33"/>
                  </a:cubicBezTo>
                  <a:cubicBezTo>
                    <a:pt x="133" y="33"/>
                    <a:pt x="133" y="33"/>
                    <a:pt x="132" y="33"/>
                  </a:cubicBezTo>
                  <a:cubicBezTo>
                    <a:pt x="132" y="32"/>
                    <a:pt x="132" y="32"/>
                    <a:pt x="132" y="32"/>
                  </a:cubicBezTo>
                  <a:lnTo>
                    <a:pt x="134" y="32"/>
                  </a:lnTo>
                  <a:close/>
                  <a:moveTo>
                    <a:pt x="131" y="32"/>
                  </a:moveTo>
                  <a:cubicBezTo>
                    <a:pt x="131" y="32"/>
                    <a:pt x="131" y="32"/>
                    <a:pt x="131" y="32"/>
                  </a:cubicBezTo>
                  <a:cubicBezTo>
                    <a:pt x="131" y="33"/>
                    <a:pt x="131" y="33"/>
                    <a:pt x="131" y="33"/>
                  </a:cubicBezTo>
                  <a:cubicBezTo>
                    <a:pt x="130" y="33"/>
                    <a:pt x="130" y="33"/>
                    <a:pt x="129" y="33"/>
                  </a:cubicBezTo>
                  <a:cubicBezTo>
                    <a:pt x="129" y="32"/>
                    <a:pt x="129" y="32"/>
                    <a:pt x="129" y="32"/>
                  </a:cubicBezTo>
                  <a:cubicBezTo>
                    <a:pt x="132" y="32"/>
                    <a:pt x="132" y="32"/>
                    <a:pt x="132" y="32"/>
                  </a:cubicBezTo>
                  <a:cubicBezTo>
                    <a:pt x="132" y="33"/>
                    <a:pt x="132" y="33"/>
                    <a:pt x="132" y="33"/>
                  </a:cubicBezTo>
                  <a:cubicBezTo>
                    <a:pt x="132" y="33"/>
                    <a:pt x="131" y="33"/>
                    <a:pt x="131" y="33"/>
                  </a:cubicBezTo>
                  <a:cubicBezTo>
                    <a:pt x="131" y="32"/>
                    <a:pt x="131" y="32"/>
                    <a:pt x="131" y="32"/>
                  </a:cubicBezTo>
                  <a:close/>
                  <a:moveTo>
                    <a:pt x="129" y="32"/>
                  </a:moveTo>
                  <a:cubicBezTo>
                    <a:pt x="129" y="32"/>
                    <a:pt x="129" y="32"/>
                    <a:pt x="129" y="32"/>
                  </a:cubicBezTo>
                  <a:cubicBezTo>
                    <a:pt x="129" y="33"/>
                    <a:pt x="129" y="33"/>
                    <a:pt x="129" y="33"/>
                  </a:cubicBezTo>
                  <a:cubicBezTo>
                    <a:pt x="129" y="33"/>
                    <a:pt x="128" y="33"/>
                    <a:pt x="128" y="33"/>
                  </a:cubicBezTo>
                  <a:cubicBezTo>
                    <a:pt x="128" y="32"/>
                    <a:pt x="128" y="32"/>
                    <a:pt x="128" y="32"/>
                  </a:cubicBezTo>
                  <a:lnTo>
                    <a:pt x="129" y="32"/>
                  </a:lnTo>
                  <a:close/>
                  <a:moveTo>
                    <a:pt x="125" y="31"/>
                  </a:moveTo>
                  <a:cubicBezTo>
                    <a:pt x="125" y="31"/>
                    <a:pt x="125" y="31"/>
                    <a:pt x="125" y="31"/>
                  </a:cubicBezTo>
                  <a:cubicBezTo>
                    <a:pt x="125" y="30"/>
                    <a:pt x="125" y="30"/>
                    <a:pt x="125" y="30"/>
                  </a:cubicBezTo>
                  <a:cubicBezTo>
                    <a:pt x="127" y="30"/>
                    <a:pt x="127" y="30"/>
                    <a:pt x="127" y="30"/>
                  </a:cubicBezTo>
                  <a:cubicBezTo>
                    <a:pt x="127" y="31"/>
                    <a:pt x="127" y="31"/>
                    <a:pt x="127" y="31"/>
                  </a:cubicBezTo>
                  <a:lnTo>
                    <a:pt x="125" y="31"/>
                  </a:lnTo>
                  <a:close/>
                  <a:moveTo>
                    <a:pt x="127" y="32"/>
                  </a:moveTo>
                  <a:cubicBezTo>
                    <a:pt x="127" y="32"/>
                    <a:pt x="127" y="32"/>
                    <a:pt x="127" y="32"/>
                  </a:cubicBezTo>
                  <a:cubicBezTo>
                    <a:pt x="127" y="36"/>
                    <a:pt x="127" y="36"/>
                    <a:pt x="127" y="36"/>
                  </a:cubicBezTo>
                  <a:cubicBezTo>
                    <a:pt x="127" y="37"/>
                    <a:pt x="126" y="38"/>
                    <a:pt x="126" y="40"/>
                  </a:cubicBezTo>
                  <a:cubicBezTo>
                    <a:pt x="126" y="40"/>
                    <a:pt x="126" y="40"/>
                    <a:pt x="126" y="41"/>
                  </a:cubicBezTo>
                  <a:cubicBezTo>
                    <a:pt x="125" y="41"/>
                    <a:pt x="125" y="41"/>
                    <a:pt x="125" y="41"/>
                  </a:cubicBezTo>
                  <a:cubicBezTo>
                    <a:pt x="125" y="33"/>
                    <a:pt x="125" y="33"/>
                    <a:pt x="125" y="33"/>
                  </a:cubicBezTo>
                  <a:lnTo>
                    <a:pt x="127" y="32"/>
                  </a:lnTo>
                  <a:close/>
                  <a:moveTo>
                    <a:pt x="127" y="32"/>
                  </a:moveTo>
                  <a:cubicBezTo>
                    <a:pt x="127" y="32"/>
                    <a:pt x="127" y="32"/>
                    <a:pt x="127" y="32"/>
                  </a:cubicBezTo>
                  <a:cubicBezTo>
                    <a:pt x="128" y="32"/>
                    <a:pt x="128" y="32"/>
                    <a:pt x="128" y="32"/>
                  </a:cubicBezTo>
                  <a:cubicBezTo>
                    <a:pt x="128" y="33"/>
                    <a:pt x="128" y="33"/>
                    <a:pt x="128" y="33"/>
                  </a:cubicBezTo>
                  <a:cubicBezTo>
                    <a:pt x="127" y="33"/>
                    <a:pt x="127" y="33"/>
                    <a:pt x="127" y="33"/>
                  </a:cubicBezTo>
                  <a:cubicBezTo>
                    <a:pt x="127" y="33"/>
                    <a:pt x="127" y="34"/>
                    <a:pt x="127" y="35"/>
                  </a:cubicBezTo>
                  <a:lnTo>
                    <a:pt x="127" y="32"/>
                  </a:lnTo>
                  <a:close/>
                  <a:moveTo>
                    <a:pt x="126" y="15"/>
                  </a:moveTo>
                  <a:cubicBezTo>
                    <a:pt x="126" y="15"/>
                    <a:pt x="126" y="15"/>
                    <a:pt x="126" y="15"/>
                  </a:cubicBezTo>
                  <a:cubicBezTo>
                    <a:pt x="128" y="15"/>
                    <a:pt x="128" y="15"/>
                    <a:pt x="128" y="15"/>
                  </a:cubicBezTo>
                  <a:cubicBezTo>
                    <a:pt x="128" y="17"/>
                    <a:pt x="128" y="17"/>
                    <a:pt x="128" y="17"/>
                  </a:cubicBezTo>
                  <a:cubicBezTo>
                    <a:pt x="126" y="17"/>
                    <a:pt x="126" y="17"/>
                    <a:pt x="126" y="17"/>
                  </a:cubicBezTo>
                  <a:lnTo>
                    <a:pt x="126" y="15"/>
                  </a:lnTo>
                  <a:close/>
                  <a:moveTo>
                    <a:pt x="124" y="16"/>
                  </a:moveTo>
                  <a:cubicBezTo>
                    <a:pt x="124" y="16"/>
                    <a:pt x="124" y="16"/>
                    <a:pt x="124" y="16"/>
                  </a:cubicBezTo>
                  <a:cubicBezTo>
                    <a:pt x="125" y="16"/>
                    <a:pt x="125" y="16"/>
                    <a:pt x="125" y="16"/>
                  </a:cubicBezTo>
                  <a:cubicBezTo>
                    <a:pt x="125" y="18"/>
                    <a:pt x="125" y="18"/>
                    <a:pt x="125" y="18"/>
                  </a:cubicBezTo>
                  <a:cubicBezTo>
                    <a:pt x="124" y="18"/>
                    <a:pt x="124" y="18"/>
                    <a:pt x="124" y="18"/>
                  </a:cubicBezTo>
                  <a:lnTo>
                    <a:pt x="124" y="16"/>
                  </a:lnTo>
                  <a:close/>
                  <a:moveTo>
                    <a:pt x="123" y="20"/>
                  </a:moveTo>
                  <a:cubicBezTo>
                    <a:pt x="123" y="20"/>
                    <a:pt x="123" y="20"/>
                    <a:pt x="123" y="20"/>
                  </a:cubicBezTo>
                  <a:cubicBezTo>
                    <a:pt x="124" y="20"/>
                    <a:pt x="124" y="20"/>
                    <a:pt x="124" y="20"/>
                  </a:cubicBezTo>
                  <a:cubicBezTo>
                    <a:pt x="124" y="22"/>
                    <a:pt x="124" y="22"/>
                    <a:pt x="124" y="22"/>
                  </a:cubicBezTo>
                  <a:cubicBezTo>
                    <a:pt x="123" y="22"/>
                    <a:pt x="123" y="22"/>
                    <a:pt x="123" y="22"/>
                  </a:cubicBezTo>
                  <a:lnTo>
                    <a:pt x="123" y="20"/>
                  </a:lnTo>
                  <a:close/>
                  <a:moveTo>
                    <a:pt x="124" y="23"/>
                  </a:moveTo>
                  <a:cubicBezTo>
                    <a:pt x="124" y="23"/>
                    <a:pt x="124" y="23"/>
                    <a:pt x="124" y="23"/>
                  </a:cubicBezTo>
                  <a:cubicBezTo>
                    <a:pt x="124" y="24"/>
                    <a:pt x="124" y="24"/>
                    <a:pt x="124" y="24"/>
                  </a:cubicBezTo>
                  <a:cubicBezTo>
                    <a:pt x="123" y="24"/>
                    <a:pt x="123" y="24"/>
                    <a:pt x="123" y="24"/>
                  </a:cubicBezTo>
                  <a:cubicBezTo>
                    <a:pt x="123" y="23"/>
                    <a:pt x="123" y="23"/>
                    <a:pt x="123" y="23"/>
                  </a:cubicBezTo>
                  <a:lnTo>
                    <a:pt x="124" y="23"/>
                  </a:lnTo>
                  <a:close/>
                  <a:moveTo>
                    <a:pt x="122" y="28"/>
                  </a:moveTo>
                  <a:cubicBezTo>
                    <a:pt x="122" y="28"/>
                    <a:pt x="122" y="28"/>
                    <a:pt x="122" y="28"/>
                  </a:cubicBezTo>
                  <a:cubicBezTo>
                    <a:pt x="122" y="27"/>
                    <a:pt x="122" y="27"/>
                    <a:pt x="122" y="27"/>
                  </a:cubicBezTo>
                  <a:cubicBezTo>
                    <a:pt x="123" y="27"/>
                    <a:pt x="123" y="27"/>
                    <a:pt x="123" y="27"/>
                  </a:cubicBezTo>
                  <a:cubicBezTo>
                    <a:pt x="123" y="28"/>
                    <a:pt x="123" y="28"/>
                    <a:pt x="123" y="28"/>
                  </a:cubicBezTo>
                  <a:lnTo>
                    <a:pt x="122" y="28"/>
                  </a:lnTo>
                  <a:close/>
                  <a:moveTo>
                    <a:pt x="122" y="29"/>
                  </a:moveTo>
                  <a:cubicBezTo>
                    <a:pt x="122" y="29"/>
                    <a:pt x="122" y="29"/>
                    <a:pt x="122" y="29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1" y="29"/>
                    <a:pt x="121" y="29"/>
                    <a:pt x="121" y="29"/>
                  </a:cubicBezTo>
                  <a:lnTo>
                    <a:pt x="122" y="29"/>
                  </a:lnTo>
                  <a:close/>
                  <a:moveTo>
                    <a:pt x="121" y="19"/>
                  </a:moveTo>
                  <a:cubicBezTo>
                    <a:pt x="121" y="19"/>
                    <a:pt x="121" y="19"/>
                    <a:pt x="121" y="19"/>
                  </a:cubicBezTo>
                  <a:cubicBezTo>
                    <a:pt x="122" y="19"/>
                    <a:pt x="122" y="19"/>
                    <a:pt x="122" y="19"/>
                  </a:cubicBezTo>
                  <a:cubicBezTo>
                    <a:pt x="122" y="21"/>
                    <a:pt x="122" y="21"/>
                    <a:pt x="122" y="21"/>
                  </a:cubicBezTo>
                  <a:cubicBezTo>
                    <a:pt x="121" y="21"/>
                    <a:pt x="121" y="21"/>
                    <a:pt x="121" y="21"/>
                  </a:cubicBezTo>
                  <a:lnTo>
                    <a:pt x="121" y="19"/>
                  </a:lnTo>
                  <a:close/>
                  <a:moveTo>
                    <a:pt x="120" y="18"/>
                  </a:moveTo>
                  <a:cubicBezTo>
                    <a:pt x="120" y="18"/>
                    <a:pt x="120" y="18"/>
                    <a:pt x="120" y="18"/>
                  </a:cubicBezTo>
                  <a:cubicBezTo>
                    <a:pt x="119" y="18"/>
                    <a:pt x="119" y="18"/>
                    <a:pt x="119" y="18"/>
                  </a:cubicBezTo>
                  <a:cubicBezTo>
                    <a:pt x="119" y="17"/>
                    <a:pt x="119" y="17"/>
                    <a:pt x="119" y="17"/>
                  </a:cubicBezTo>
                  <a:cubicBezTo>
                    <a:pt x="120" y="17"/>
                    <a:pt x="120" y="17"/>
                    <a:pt x="120" y="17"/>
                  </a:cubicBezTo>
                  <a:lnTo>
                    <a:pt x="120" y="18"/>
                  </a:lnTo>
                  <a:close/>
                  <a:moveTo>
                    <a:pt x="120" y="26"/>
                  </a:moveTo>
                  <a:cubicBezTo>
                    <a:pt x="120" y="26"/>
                    <a:pt x="120" y="26"/>
                    <a:pt x="120" y="26"/>
                  </a:cubicBezTo>
                  <a:cubicBezTo>
                    <a:pt x="120" y="25"/>
                    <a:pt x="120" y="25"/>
                    <a:pt x="120" y="25"/>
                  </a:cubicBezTo>
                  <a:cubicBezTo>
                    <a:pt x="121" y="25"/>
                    <a:pt x="121" y="25"/>
                    <a:pt x="121" y="25"/>
                  </a:cubicBezTo>
                  <a:cubicBezTo>
                    <a:pt x="121" y="26"/>
                    <a:pt x="121" y="26"/>
                    <a:pt x="121" y="26"/>
                  </a:cubicBezTo>
                  <a:lnTo>
                    <a:pt x="120" y="26"/>
                  </a:ln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22" y="48"/>
                    <a:pt x="122" y="48"/>
                    <a:pt x="122" y="48"/>
                  </a:cubicBezTo>
                  <a:lnTo>
                    <a:pt x="120" y="48"/>
                  </a:lnTo>
                  <a:close/>
                  <a:moveTo>
                    <a:pt x="122" y="48"/>
                  </a:moveTo>
                  <a:cubicBezTo>
                    <a:pt x="122" y="48"/>
                    <a:pt x="122" y="48"/>
                    <a:pt x="122" y="48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2" y="41"/>
                    <a:pt x="122" y="41"/>
                    <a:pt x="122" y="41"/>
                  </a:cubicBezTo>
                  <a:lnTo>
                    <a:pt x="122" y="48"/>
                  </a:lnTo>
                  <a:close/>
                  <a:moveTo>
                    <a:pt x="122" y="41"/>
                  </a:moveTo>
                  <a:cubicBezTo>
                    <a:pt x="122" y="41"/>
                    <a:pt x="122" y="41"/>
                    <a:pt x="122" y="41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0" y="33"/>
                    <a:pt x="120" y="33"/>
                    <a:pt x="120" y="33"/>
                  </a:cubicBezTo>
                  <a:cubicBezTo>
                    <a:pt x="122" y="33"/>
                    <a:pt x="122" y="33"/>
                    <a:pt x="122" y="33"/>
                  </a:cubicBezTo>
                  <a:lnTo>
                    <a:pt x="122" y="41"/>
                  </a:lnTo>
                  <a:close/>
                  <a:moveTo>
                    <a:pt x="123" y="48"/>
                  </a:moveTo>
                  <a:cubicBezTo>
                    <a:pt x="123" y="48"/>
                    <a:pt x="123" y="48"/>
                    <a:pt x="123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2" y="41"/>
                    <a:pt x="122" y="41"/>
                    <a:pt x="122" y="41"/>
                  </a:cubicBezTo>
                  <a:cubicBezTo>
                    <a:pt x="123" y="41"/>
                    <a:pt x="123" y="41"/>
                    <a:pt x="123" y="41"/>
                  </a:cubicBezTo>
                  <a:lnTo>
                    <a:pt x="123" y="48"/>
                  </a:lnTo>
                  <a:close/>
                  <a:moveTo>
                    <a:pt x="123" y="41"/>
                  </a:moveTo>
                  <a:cubicBezTo>
                    <a:pt x="123" y="41"/>
                    <a:pt x="123" y="41"/>
                    <a:pt x="123" y="41"/>
                  </a:cubicBezTo>
                  <a:cubicBezTo>
                    <a:pt x="122" y="41"/>
                    <a:pt x="122" y="41"/>
                    <a:pt x="122" y="41"/>
                  </a:cubicBezTo>
                  <a:cubicBezTo>
                    <a:pt x="122" y="33"/>
                    <a:pt x="122" y="33"/>
                    <a:pt x="122" y="33"/>
                  </a:cubicBezTo>
                  <a:cubicBezTo>
                    <a:pt x="123" y="33"/>
                    <a:pt x="123" y="33"/>
                    <a:pt x="123" y="33"/>
                  </a:cubicBezTo>
                  <a:lnTo>
                    <a:pt x="123" y="41"/>
                  </a:lnTo>
                  <a:close/>
                  <a:moveTo>
                    <a:pt x="124" y="48"/>
                  </a:moveTo>
                  <a:cubicBezTo>
                    <a:pt x="124" y="48"/>
                    <a:pt x="124" y="48"/>
                    <a:pt x="124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3" y="41"/>
                    <a:pt x="123" y="41"/>
                    <a:pt x="123" y="41"/>
                  </a:cubicBezTo>
                  <a:cubicBezTo>
                    <a:pt x="124" y="41"/>
                    <a:pt x="124" y="41"/>
                    <a:pt x="124" y="41"/>
                  </a:cubicBezTo>
                  <a:lnTo>
                    <a:pt x="124" y="48"/>
                  </a:lnTo>
                  <a:close/>
                  <a:moveTo>
                    <a:pt x="124" y="41"/>
                  </a:moveTo>
                  <a:cubicBezTo>
                    <a:pt x="124" y="41"/>
                    <a:pt x="124" y="41"/>
                    <a:pt x="124" y="41"/>
                  </a:cubicBezTo>
                  <a:cubicBezTo>
                    <a:pt x="123" y="41"/>
                    <a:pt x="123" y="41"/>
                    <a:pt x="123" y="41"/>
                  </a:cubicBezTo>
                  <a:cubicBezTo>
                    <a:pt x="123" y="33"/>
                    <a:pt x="123" y="33"/>
                    <a:pt x="123" y="33"/>
                  </a:cubicBezTo>
                  <a:cubicBezTo>
                    <a:pt x="124" y="33"/>
                    <a:pt x="124" y="33"/>
                    <a:pt x="124" y="33"/>
                  </a:cubicBezTo>
                  <a:lnTo>
                    <a:pt x="124" y="41"/>
                  </a:lnTo>
                  <a:close/>
                  <a:moveTo>
                    <a:pt x="125" y="48"/>
                  </a:moveTo>
                  <a:cubicBezTo>
                    <a:pt x="125" y="48"/>
                    <a:pt x="125" y="48"/>
                    <a:pt x="125" y="48"/>
                  </a:cubicBezTo>
                  <a:cubicBezTo>
                    <a:pt x="124" y="48"/>
                    <a:pt x="124" y="48"/>
                    <a:pt x="124" y="48"/>
                  </a:cubicBezTo>
                  <a:cubicBezTo>
                    <a:pt x="124" y="41"/>
                    <a:pt x="124" y="41"/>
                    <a:pt x="124" y="41"/>
                  </a:cubicBezTo>
                  <a:cubicBezTo>
                    <a:pt x="125" y="41"/>
                    <a:pt x="125" y="41"/>
                    <a:pt x="125" y="41"/>
                  </a:cubicBezTo>
                  <a:lnTo>
                    <a:pt x="125" y="48"/>
                  </a:lnTo>
                  <a:close/>
                  <a:moveTo>
                    <a:pt x="125" y="41"/>
                  </a:moveTo>
                  <a:cubicBezTo>
                    <a:pt x="125" y="41"/>
                    <a:pt x="125" y="41"/>
                    <a:pt x="125" y="41"/>
                  </a:cubicBezTo>
                  <a:cubicBezTo>
                    <a:pt x="124" y="41"/>
                    <a:pt x="124" y="41"/>
                    <a:pt x="124" y="41"/>
                  </a:cubicBezTo>
                  <a:cubicBezTo>
                    <a:pt x="124" y="33"/>
                    <a:pt x="124" y="33"/>
                    <a:pt x="124" y="33"/>
                  </a:cubicBezTo>
                  <a:cubicBezTo>
                    <a:pt x="125" y="33"/>
                    <a:pt x="125" y="33"/>
                    <a:pt x="125" y="33"/>
                  </a:cubicBezTo>
                  <a:lnTo>
                    <a:pt x="125" y="41"/>
                  </a:lnTo>
                  <a:close/>
                  <a:moveTo>
                    <a:pt x="140" y="49"/>
                  </a:moveTo>
                  <a:cubicBezTo>
                    <a:pt x="140" y="49"/>
                    <a:pt x="140" y="49"/>
                    <a:pt x="140" y="49"/>
                  </a:cubicBezTo>
                  <a:cubicBezTo>
                    <a:pt x="125" y="48"/>
                    <a:pt x="125" y="48"/>
                    <a:pt x="125" y="48"/>
                  </a:cubicBezTo>
                  <a:cubicBezTo>
                    <a:pt x="125" y="41"/>
                    <a:pt x="125" y="41"/>
                    <a:pt x="125" y="41"/>
                  </a:cubicBezTo>
                  <a:cubicBezTo>
                    <a:pt x="126" y="41"/>
                    <a:pt x="126" y="41"/>
                    <a:pt x="126" y="41"/>
                  </a:cubicBezTo>
                  <a:cubicBezTo>
                    <a:pt x="126" y="44"/>
                    <a:pt x="126" y="48"/>
                    <a:pt x="126" y="48"/>
                  </a:cubicBezTo>
                  <a:cubicBezTo>
                    <a:pt x="126" y="48"/>
                    <a:pt x="126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9" y="48"/>
                    <a:pt x="130" y="48"/>
                    <a:pt x="131" y="49"/>
                  </a:cubicBezTo>
                  <a:cubicBezTo>
                    <a:pt x="134" y="49"/>
                    <a:pt x="139" y="49"/>
                    <a:pt x="139" y="49"/>
                  </a:cubicBezTo>
                  <a:cubicBezTo>
                    <a:pt x="139" y="49"/>
                    <a:pt x="139" y="45"/>
                    <a:pt x="139" y="42"/>
                  </a:cubicBezTo>
                  <a:cubicBezTo>
                    <a:pt x="139" y="42"/>
                    <a:pt x="139" y="41"/>
                    <a:pt x="139" y="41"/>
                  </a:cubicBezTo>
                  <a:cubicBezTo>
                    <a:pt x="140" y="40"/>
                    <a:pt x="140" y="40"/>
                    <a:pt x="140" y="40"/>
                  </a:cubicBezTo>
                  <a:lnTo>
                    <a:pt x="140" y="49"/>
                  </a:lnTo>
                  <a:close/>
                  <a:moveTo>
                    <a:pt x="140" y="40"/>
                  </a:moveTo>
                  <a:cubicBezTo>
                    <a:pt x="140" y="40"/>
                    <a:pt x="140" y="40"/>
                    <a:pt x="140" y="40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39" y="37"/>
                    <a:pt x="139" y="32"/>
                    <a:pt x="139" y="32"/>
                  </a:cubicBezTo>
                  <a:cubicBezTo>
                    <a:pt x="139" y="32"/>
                    <a:pt x="138" y="32"/>
                    <a:pt x="137" y="32"/>
                  </a:cubicBezTo>
                  <a:cubicBezTo>
                    <a:pt x="137" y="31"/>
                    <a:pt x="137" y="31"/>
                    <a:pt x="137" y="31"/>
                  </a:cubicBezTo>
                  <a:cubicBezTo>
                    <a:pt x="140" y="31"/>
                    <a:pt x="140" y="31"/>
                    <a:pt x="140" y="31"/>
                  </a:cubicBezTo>
                  <a:lnTo>
                    <a:pt x="140" y="40"/>
                  </a:lnTo>
                  <a:close/>
                  <a:moveTo>
                    <a:pt x="155" y="49"/>
                  </a:moveTo>
                  <a:cubicBezTo>
                    <a:pt x="155" y="49"/>
                    <a:pt x="155" y="49"/>
                    <a:pt x="155" y="49"/>
                  </a:cubicBezTo>
                  <a:cubicBezTo>
                    <a:pt x="149" y="49"/>
                    <a:pt x="149" y="49"/>
                    <a:pt x="149" y="49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3" y="40"/>
                    <a:pt x="143" y="40"/>
                    <a:pt x="143" y="40"/>
                  </a:cubicBezTo>
                  <a:cubicBezTo>
                    <a:pt x="143" y="43"/>
                    <a:pt x="143" y="49"/>
                    <a:pt x="143" y="49"/>
                  </a:cubicBezTo>
                  <a:cubicBezTo>
                    <a:pt x="143" y="49"/>
                    <a:pt x="147" y="49"/>
                    <a:pt x="148" y="49"/>
                  </a:cubicBezTo>
                  <a:cubicBezTo>
                    <a:pt x="150" y="49"/>
                    <a:pt x="154" y="49"/>
                    <a:pt x="154" y="49"/>
                  </a:cubicBezTo>
                  <a:cubicBezTo>
                    <a:pt x="154" y="49"/>
                    <a:pt x="154" y="43"/>
                    <a:pt x="154" y="40"/>
                  </a:cubicBezTo>
                  <a:cubicBezTo>
                    <a:pt x="155" y="40"/>
                    <a:pt x="155" y="40"/>
                    <a:pt x="155" y="40"/>
                  </a:cubicBezTo>
                  <a:lnTo>
                    <a:pt x="155" y="49"/>
                  </a:lnTo>
                  <a:close/>
                  <a:moveTo>
                    <a:pt x="157" y="49"/>
                  </a:moveTo>
                  <a:cubicBezTo>
                    <a:pt x="157" y="49"/>
                    <a:pt x="157" y="49"/>
                    <a:pt x="157" y="49"/>
                  </a:cubicBezTo>
                  <a:cubicBezTo>
                    <a:pt x="155" y="49"/>
                    <a:pt x="155" y="49"/>
                    <a:pt x="155" y="49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7" y="40"/>
                    <a:pt x="157" y="40"/>
                    <a:pt x="157" y="40"/>
                  </a:cubicBezTo>
                  <a:lnTo>
                    <a:pt x="157" y="49"/>
                  </a:lnTo>
                  <a:close/>
                  <a:moveTo>
                    <a:pt x="157" y="40"/>
                  </a:moveTo>
                  <a:cubicBezTo>
                    <a:pt x="157" y="40"/>
                    <a:pt x="157" y="40"/>
                    <a:pt x="157" y="40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5" y="32"/>
                    <a:pt x="155" y="32"/>
                    <a:pt x="155" y="32"/>
                  </a:cubicBezTo>
                  <a:cubicBezTo>
                    <a:pt x="156" y="33"/>
                    <a:pt x="156" y="33"/>
                    <a:pt x="156" y="33"/>
                  </a:cubicBezTo>
                  <a:cubicBezTo>
                    <a:pt x="156" y="33"/>
                    <a:pt x="156" y="33"/>
                    <a:pt x="157" y="34"/>
                  </a:cubicBezTo>
                  <a:lnTo>
                    <a:pt x="157" y="40"/>
                  </a:lnTo>
                  <a:close/>
                  <a:moveTo>
                    <a:pt x="162" y="39"/>
                  </a:moveTo>
                  <a:cubicBezTo>
                    <a:pt x="162" y="39"/>
                    <a:pt x="162" y="39"/>
                    <a:pt x="162" y="39"/>
                  </a:cubicBezTo>
                  <a:cubicBezTo>
                    <a:pt x="162" y="39"/>
                    <a:pt x="162" y="40"/>
                    <a:pt x="162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39"/>
                  </a:lnTo>
                  <a:close/>
                  <a:moveTo>
                    <a:pt x="160" y="49"/>
                  </a:moveTo>
                  <a:cubicBezTo>
                    <a:pt x="160" y="49"/>
                    <a:pt x="160" y="49"/>
                    <a:pt x="160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60" y="40"/>
                    <a:pt x="160" y="40"/>
                    <a:pt x="160" y="40"/>
                  </a:cubicBezTo>
                  <a:lnTo>
                    <a:pt x="160" y="49"/>
                  </a:lnTo>
                  <a:close/>
                  <a:moveTo>
                    <a:pt x="160" y="40"/>
                  </a:moveTo>
                  <a:cubicBezTo>
                    <a:pt x="160" y="40"/>
                    <a:pt x="160" y="40"/>
                    <a:pt x="160" y="40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57" y="34"/>
                    <a:pt x="157" y="34"/>
                    <a:pt x="157" y="34"/>
                  </a:cubicBezTo>
                  <a:cubicBezTo>
                    <a:pt x="158" y="35"/>
                    <a:pt x="159" y="35"/>
                    <a:pt x="160" y="36"/>
                  </a:cubicBezTo>
                  <a:lnTo>
                    <a:pt x="160" y="40"/>
                  </a:lnTo>
                  <a:close/>
                  <a:moveTo>
                    <a:pt x="160" y="32"/>
                  </a:moveTo>
                  <a:cubicBezTo>
                    <a:pt x="160" y="32"/>
                    <a:pt x="160" y="32"/>
                    <a:pt x="160" y="32"/>
                  </a:cubicBezTo>
                  <a:cubicBezTo>
                    <a:pt x="159" y="32"/>
                    <a:pt x="158" y="32"/>
                    <a:pt x="157" y="32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60" y="32"/>
                    <a:pt x="160" y="32"/>
                    <a:pt x="160" y="32"/>
                  </a:cubicBezTo>
                  <a:close/>
                  <a:moveTo>
                    <a:pt x="162" y="49"/>
                  </a:moveTo>
                  <a:cubicBezTo>
                    <a:pt x="162" y="49"/>
                    <a:pt x="162" y="49"/>
                    <a:pt x="162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49"/>
                  </a:lnTo>
                  <a:close/>
                  <a:moveTo>
                    <a:pt x="162" y="40"/>
                  </a:moveTo>
                  <a:cubicBezTo>
                    <a:pt x="162" y="40"/>
                    <a:pt x="162" y="40"/>
                    <a:pt x="162" y="40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60" y="36"/>
                    <a:pt x="160" y="36"/>
                    <a:pt x="160" y="36"/>
                  </a:cubicBezTo>
                  <a:cubicBezTo>
                    <a:pt x="160" y="37"/>
                    <a:pt x="160" y="37"/>
                    <a:pt x="161" y="37"/>
                  </a:cubicBezTo>
                  <a:cubicBezTo>
                    <a:pt x="161" y="38"/>
                    <a:pt x="161" y="38"/>
                    <a:pt x="162" y="39"/>
                  </a:cubicBezTo>
                  <a:lnTo>
                    <a:pt x="162" y="40"/>
                  </a:lnTo>
                  <a:close/>
                  <a:moveTo>
                    <a:pt x="162" y="32"/>
                  </a:moveTo>
                  <a:cubicBezTo>
                    <a:pt x="162" y="32"/>
                    <a:pt x="162" y="32"/>
                    <a:pt x="162" y="32"/>
                  </a:cubicBezTo>
                  <a:cubicBezTo>
                    <a:pt x="161" y="32"/>
                    <a:pt x="160" y="32"/>
                    <a:pt x="160" y="32"/>
                  </a:cubicBezTo>
                  <a:cubicBezTo>
                    <a:pt x="160" y="32"/>
                    <a:pt x="160" y="32"/>
                    <a:pt x="160" y="32"/>
                  </a:cubicBezTo>
                  <a:cubicBezTo>
                    <a:pt x="162" y="32"/>
                    <a:pt x="162" y="32"/>
                    <a:pt x="162" y="32"/>
                  </a:cubicBezTo>
                  <a:close/>
                  <a:moveTo>
                    <a:pt x="175" y="49"/>
                  </a:moveTo>
                  <a:cubicBezTo>
                    <a:pt x="175" y="49"/>
                    <a:pt x="175" y="49"/>
                    <a:pt x="175" y="49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0"/>
                    <a:pt x="162" y="40"/>
                    <a:pt x="162" y="40"/>
                  </a:cubicBezTo>
                  <a:cubicBezTo>
                    <a:pt x="162" y="40"/>
                    <a:pt x="162" y="40"/>
                    <a:pt x="162" y="40"/>
                  </a:cubicBezTo>
                  <a:cubicBezTo>
                    <a:pt x="164" y="44"/>
                    <a:pt x="165" y="49"/>
                    <a:pt x="165" y="49"/>
                  </a:cubicBezTo>
                  <a:cubicBezTo>
                    <a:pt x="165" y="49"/>
                    <a:pt x="167" y="49"/>
                    <a:pt x="169" y="49"/>
                  </a:cubicBezTo>
                  <a:cubicBezTo>
                    <a:pt x="170" y="49"/>
                    <a:pt x="174" y="49"/>
                    <a:pt x="175" y="49"/>
                  </a:cubicBezTo>
                  <a:close/>
                  <a:moveTo>
                    <a:pt x="175" y="48"/>
                  </a:moveTo>
                  <a:cubicBezTo>
                    <a:pt x="175" y="48"/>
                    <a:pt x="175" y="48"/>
                    <a:pt x="175" y="48"/>
                  </a:cubicBezTo>
                  <a:cubicBezTo>
                    <a:pt x="175" y="46"/>
                    <a:pt x="174" y="43"/>
                    <a:pt x="174" y="41"/>
                  </a:cubicBezTo>
                  <a:cubicBezTo>
                    <a:pt x="174" y="41"/>
                    <a:pt x="174" y="41"/>
                    <a:pt x="174" y="40"/>
                  </a:cubicBezTo>
                  <a:cubicBezTo>
                    <a:pt x="175" y="40"/>
                    <a:pt x="175" y="40"/>
                    <a:pt x="175" y="40"/>
                  </a:cubicBezTo>
                  <a:lnTo>
                    <a:pt x="175" y="48"/>
                  </a:lnTo>
                  <a:close/>
                  <a:moveTo>
                    <a:pt x="175" y="40"/>
                  </a:moveTo>
                  <a:cubicBezTo>
                    <a:pt x="175" y="40"/>
                    <a:pt x="175" y="40"/>
                    <a:pt x="175" y="40"/>
                  </a:cubicBezTo>
                  <a:cubicBezTo>
                    <a:pt x="174" y="40"/>
                    <a:pt x="174" y="40"/>
                    <a:pt x="174" y="40"/>
                  </a:cubicBezTo>
                  <a:cubicBezTo>
                    <a:pt x="174" y="37"/>
                    <a:pt x="173" y="32"/>
                    <a:pt x="173" y="32"/>
                  </a:cubicBezTo>
                  <a:cubicBezTo>
                    <a:pt x="173" y="32"/>
                    <a:pt x="167" y="32"/>
                    <a:pt x="163" y="32"/>
                  </a:cubicBezTo>
                  <a:cubicBezTo>
                    <a:pt x="163" y="32"/>
                    <a:pt x="162" y="32"/>
                    <a:pt x="162" y="32"/>
                  </a:cubicBezTo>
                  <a:cubicBezTo>
                    <a:pt x="162" y="32"/>
                    <a:pt x="162" y="32"/>
                    <a:pt x="162" y="32"/>
                  </a:cubicBezTo>
                  <a:cubicBezTo>
                    <a:pt x="173" y="32"/>
                    <a:pt x="173" y="32"/>
                    <a:pt x="173" y="32"/>
                  </a:cubicBezTo>
                  <a:cubicBezTo>
                    <a:pt x="173" y="33"/>
                    <a:pt x="173" y="33"/>
                    <a:pt x="173" y="33"/>
                  </a:cubicBezTo>
                  <a:cubicBezTo>
                    <a:pt x="175" y="33"/>
                    <a:pt x="175" y="33"/>
                    <a:pt x="175" y="33"/>
                  </a:cubicBezTo>
                  <a:lnTo>
                    <a:pt x="175" y="40"/>
                  </a:lnTo>
                  <a:close/>
                  <a:moveTo>
                    <a:pt x="177" y="49"/>
                  </a:moveTo>
                  <a:cubicBezTo>
                    <a:pt x="177" y="49"/>
                    <a:pt x="177" y="49"/>
                    <a:pt x="177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8"/>
                  </a:cubicBezTo>
                  <a:cubicBezTo>
                    <a:pt x="175" y="40"/>
                    <a:pt x="175" y="40"/>
                    <a:pt x="175" y="40"/>
                  </a:cubicBezTo>
                  <a:cubicBezTo>
                    <a:pt x="177" y="40"/>
                    <a:pt x="177" y="40"/>
                    <a:pt x="177" y="40"/>
                  </a:cubicBezTo>
                  <a:lnTo>
                    <a:pt x="177" y="49"/>
                  </a:lnTo>
                  <a:close/>
                  <a:moveTo>
                    <a:pt x="177" y="40"/>
                  </a:moveTo>
                  <a:cubicBezTo>
                    <a:pt x="177" y="40"/>
                    <a:pt x="177" y="40"/>
                    <a:pt x="177" y="40"/>
                  </a:cubicBezTo>
                  <a:cubicBezTo>
                    <a:pt x="175" y="40"/>
                    <a:pt x="175" y="40"/>
                    <a:pt x="175" y="40"/>
                  </a:cubicBezTo>
                  <a:cubicBezTo>
                    <a:pt x="175" y="33"/>
                    <a:pt x="175" y="33"/>
                    <a:pt x="175" y="33"/>
                  </a:cubicBezTo>
                  <a:cubicBezTo>
                    <a:pt x="177" y="33"/>
                    <a:pt x="177" y="33"/>
                    <a:pt x="177" y="33"/>
                  </a:cubicBezTo>
                  <a:lnTo>
                    <a:pt x="177" y="40"/>
                  </a:lnTo>
                  <a:close/>
                  <a:moveTo>
                    <a:pt x="179" y="49"/>
                  </a:moveTo>
                  <a:cubicBezTo>
                    <a:pt x="179" y="49"/>
                    <a:pt x="179" y="49"/>
                    <a:pt x="179" y="49"/>
                  </a:cubicBezTo>
                  <a:cubicBezTo>
                    <a:pt x="177" y="49"/>
                    <a:pt x="177" y="49"/>
                    <a:pt x="177" y="49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9" y="40"/>
                    <a:pt x="179" y="40"/>
                    <a:pt x="179" y="40"/>
                  </a:cubicBezTo>
                  <a:lnTo>
                    <a:pt x="179" y="49"/>
                  </a:lnTo>
                  <a:close/>
                  <a:moveTo>
                    <a:pt x="179" y="40"/>
                  </a:moveTo>
                  <a:cubicBezTo>
                    <a:pt x="179" y="40"/>
                    <a:pt x="179" y="40"/>
                    <a:pt x="179" y="40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7" y="33"/>
                    <a:pt x="177" y="33"/>
                    <a:pt x="177" y="33"/>
                  </a:cubicBezTo>
                  <a:cubicBezTo>
                    <a:pt x="179" y="33"/>
                    <a:pt x="179" y="33"/>
                    <a:pt x="179" y="33"/>
                  </a:cubicBezTo>
                  <a:lnTo>
                    <a:pt x="179" y="40"/>
                  </a:lnTo>
                  <a:close/>
                  <a:moveTo>
                    <a:pt x="181" y="49"/>
                  </a:moveTo>
                  <a:cubicBezTo>
                    <a:pt x="181" y="49"/>
                    <a:pt x="181" y="49"/>
                    <a:pt x="181" y="49"/>
                  </a:cubicBezTo>
                  <a:cubicBezTo>
                    <a:pt x="179" y="49"/>
                    <a:pt x="179" y="49"/>
                    <a:pt x="179" y="49"/>
                  </a:cubicBezTo>
                  <a:cubicBezTo>
                    <a:pt x="179" y="40"/>
                    <a:pt x="179" y="40"/>
                    <a:pt x="179" y="40"/>
                  </a:cubicBezTo>
                  <a:cubicBezTo>
                    <a:pt x="181" y="40"/>
                    <a:pt x="181" y="40"/>
                    <a:pt x="181" y="40"/>
                  </a:cubicBezTo>
                  <a:lnTo>
                    <a:pt x="181" y="49"/>
                  </a:lnTo>
                  <a:close/>
                  <a:moveTo>
                    <a:pt x="181" y="40"/>
                  </a:moveTo>
                  <a:cubicBezTo>
                    <a:pt x="181" y="40"/>
                    <a:pt x="181" y="40"/>
                    <a:pt x="181" y="40"/>
                  </a:cubicBezTo>
                  <a:cubicBezTo>
                    <a:pt x="179" y="40"/>
                    <a:pt x="179" y="40"/>
                    <a:pt x="179" y="40"/>
                  </a:cubicBezTo>
                  <a:cubicBezTo>
                    <a:pt x="179" y="33"/>
                    <a:pt x="179" y="33"/>
                    <a:pt x="179" y="33"/>
                  </a:cubicBezTo>
                  <a:cubicBezTo>
                    <a:pt x="181" y="32"/>
                    <a:pt x="181" y="32"/>
                    <a:pt x="181" y="32"/>
                  </a:cubicBezTo>
                  <a:lnTo>
                    <a:pt x="181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9"/>
            <p:cNvSpPr>
              <a:spLocks noEditPoints="1"/>
            </p:cNvSpPr>
            <p:nvPr/>
          </p:nvSpPr>
          <p:spPr bwMode="auto">
            <a:xfrm>
              <a:off x="888" y="4158"/>
              <a:ext cx="435" cy="136"/>
            </a:xfrm>
            <a:custGeom>
              <a:avLst/>
              <a:gdLst>
                <a:gd name="T0" fmla="*/ 46 w 168"/>
                <a:gd name="T1" fmla="*/ 51 h 51"/>
                <a:gd name="T2" fmla="*/ 61 w 168"/>
                <a:gd name="T3" fmla="*/ 38 h 51"/>
                <a:gd name="T4" fmla="*/ 16 w 168"/>
                <a:gd name="T5" fmla="*/ 51 h 51"/>
                <a:gd name="T6" fmla="*/ 70 w 168"/>
                <a:gd name="T7" fmla="*/ 12 h 51"/>
                <a:gd name="T8" fmla="*/ 55 w 168"/>
                <a:gd name="T9" fmla="*/ 37 h 51"/>
                <a:gd name="T10" fmla="*/ 45 w 168"/>
                <a:gd name="T11" fmla="*/ 34 h 51"/>
                <a:gd name="T12" fmla="*/ 28 w 168"/>
                <a:gd name="T13" fmla="*/ 8 h 51"/>
                <a:gd name="T14" fmla="*/ 50 w 168"/>
                <a:gd name="T15" fmla="*/ 9 h 51"/>
                <a:gd name="T16" fmla="*/ 76 w 168"/>
                <a:gd name="T17" fmla="*/ 13 h 51"/>
                <a:gd name="T18" fmla="*/ 90 w 168"/>
                <a:gd name="T19" fmla="*/ 17 h 51"/>
                <a:gd name="T20" fmla="*/ 101 w 168"/>
                <a:gd name="T21" fmla="*/ 20 h 51"/>
                <a:gd name="T22" fmla="*/ 106 w 168"/>
                <a:gd name="T23" fmla="*/ 22 h 51"/>
                <a:gd name="T24" fmla="*/ 110 w 168"/>
                <a:gd name="T25" fmla="*/ 39 h 51"/>
                <a:gd name="T26" fmla="*/ 121 w 168"/>
                <a:gd name="T27" fmla="*/ 29 h 51"/>
                <a:gd name="T28" fmla="*/ 10 w 168"/>
                <a:gd name="T29" fmla="*/ 38 h 51"/>
                <a:gd name="T30" fmla="*/ 19 w 168"/>
                <a:gd name="T31" fmla="*/ 8 h 51"/>
                <a:gd name="T32" fmla="*/ 2 w 168"/>
                <a:gd name="T33" fmla="*/ 12 h 51"/>
                <a:gd name="T34" fmla="*/ 5 w 168"/>
                <a:gd name="T35" fmla="*/ 10 h 51"/>
                <a:gd name="T36" fmla="*/ 57 w 168"/>
                <a:gd name="T37" fmla="*/ 10 h 51"/>
                <a:gd name="T38" fmla="*/ 139 w 168"/>
                <a:gd name="T39" fmla="*/ 41 h 51"/>
                <a:gd name="T40" fmla="*/ 115 w 168"/>
                <a:gd name="T41" fmla="*/ 39 h 51"/>
                <a:gd name="T42" fmla="*/ 107 w 168"/>
                <a:gd name="T43" fmla="*/ 43 h 51"/>
                <a:gd name="T44" fmla="*/ 97 w 168"/>
                <a:gd name="T45" fmla="*/ 40 h 51"/>
                <a:gd name="T46" fmla="*/ 84 w 168"/>
                <a:gd name="T47" fmla="*/ 40 h 51"/>
                <a:gd name="T48" fmla="*/ 67 w 168"/>
                <a:gd name="T49" fmla="*/ 39 h 51"/>
                <a:gd name="T50" fmla="*/ 142 w 168"/>
                <a:gd name="T51" fmla="*/ 42 h 51"/>
                <a:gd name="T52" fmla="*/ 140 w 168"/>
                <a:gd name="T53" fmla="*/ 49 h 51"/>
                <a:gd name="T54" fmla="*/ 142 w 168"/>
                <a:gd name="T55" fmla="*/ 49 h 51"/>
                <a:gd name="T56" fmla="*/ 118 w 168"/>
                <a:gd name="T57" fmla="*/ 43 h 51"/>
                <a:gd name="T58" fmla="*/ 115 w 168"/>
                <a:gd name="T59" fmla="*/ 43 h 51"/>
                <a:gd name="T60" fmla="*/ 109 w 168"/>
                <a:gd name="T61" fmla="*/ 44 h 51"/>
                <a:gd name="T62" fmla="*/ 95 w 168"/>
                <a:gd name="T63" fmla="*/ 44 h 51"/>
                <a:gd name="T64" fmla="*/ 75 w 168"/>
                <a:gd name="T65" fmla="*/ 49 h 51"/>
                <a:gd name="T66" fmla="*/ 91 w 168"/>
                <a:gd name="T67" fmla="*/ 50 h 51"/>
                <a:gd name="T68" fmla="*/ 99 w 168"/>
                <a:gd name="T69" fmla="*/ 50 h 51"/>
                <a:gd name="T70" fmla="*/ 107 w 168"/>
                <a:gd name="T71" fmla="*/ 47 h 51"/>
                <a:gd name="T72" fmla="*/ 110 w 168"/>
                <a:gd name="T73" fmla="*/ 50 h 51"/>
                <a:gd name="T74" fmla="*/ 113 w 168"/>
                <a:gd name="T75" fmla="*/ 50 h 51"/>
                <a:gd name="T76" fmla="*/ 116 w 168"/>
                <a:gd name="T77" fmla="*/ 49 h 51"/>
                <a:gd name="T78" fmla="*/ 120 w 168"/>
                <a:gd name="T79" fmla="*/ 47 h 51"/>
                <a:gd name="T80" fmla="*/ 124 w 168"/>
                <a:gd name="T81" fmla="*/ 49 h 51"/>
                <a:gd name="T82" fmla="*/ 127 w 168"/>
                <a:gd name="T83" fmla="*/ 50 h 51"/>
                <a:gd name="T84" fmla="*/ 128 w 168"/>
                <a:gd name="T85" fmla="*/ 49 h 51"/>
                <a:gd name="T86" fmla="*/ 128 w 168"/>
                <a:gd name="T87" fmla="*/ 47 h 51"/>
                <a:gd name="T88" fmla="*/ 129 w 168"/>
                <a:gd name="T89" fmla="*/ 45 h 51"/>
                <a:gd name="T90" fmla="*/ 74 w 168"/>
                <a:gd name="T91" fmla="*/ 50 h 51"/>
                <a:gd name="T92" fmla="*/ 132 w 168"/>
                <a:gd name="T93" fmla="*/ 45 h 51"/>
                <a:gd name="T94" fmla="*/ 140 w 168"/>
                <a:gd name="T95" fmla="*/ 43 h 51"/>
                <a:gd name="T96" fmla="*/ 135 w 168"/>
                <a:gd name="T97" fmla="*/ 50 h 51"/>
                <a:gd name="T98" fmla="*/ 137 w 168"/>
                <a:gd name="T99" fmla="*/ 47 h 51"/>
                <a:gd name="T100" fmla="*/ 139 w 168"/>
                <a:gd name="T101" fmla="*/ 49 h 51"/>
                <a:gd name="T102" fmla="*/ 139 w 168"/>
                <a:gd name="T103" fmla="*/ 48 h 51"/>
                <a:gd name="T104" fmla="*/ 144 w 168"/>
                <a:gd name="T105" fmla="*/ 45 h 51"/>
                <a:gd name="T106" fmla="*/ 144 w 168"/>
                <a:gd name="T107" fmla="*/ 45 h 51"/>
                <a:gd name="T108" fmla="*/ 148 w 168"/>
                <a:gd name="T109" fmla="*/ 49 h 51"/>
                <a:gd name="T110" fmla="*/ 151 w 168"/>
                <a:gd name="T111" fmla="*/ 46 h 51"/>
                <a:gd name="T112" fmla="*/ 152 w 168"/>
                <a:gd name="T113" fmla="*/ 49 h 51"/>
                <a:gd name="T114" fmla="*/ 157 w 168"/>
                <a:gd name="T115" fmla="*/ 49 h 51"/>
                <a:gd name="T116" fmla="*/ 159 w 168"/>
                <a:gd name="T117" fmla="*/ 49 h 51"/>
                <a:gd name="T118" fmla="*/ 161 w 168"/>
                <a:gd name="T119" fmla="*/ 48 h 51"/>
                <a:gd name="T120" fmla="*/ 117 w 168"/>
                <a:gd name="T121" fmla="*/ 39 h 51"/>
                <a:gd name="T122" fmla="*/ 26 w 168"/>
                <a:gd name="T123" fmla="*/ 51 h 51"/>
                <a:gd name="T124" fmla="*/ 35 w 168"/>
                <a:gd name="T125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8" h="51">
                  <a:moveTo>
                    <a:pt x="26" y="51"/>
                  </a:moveTo>
                  <a:cubicBezTo>
                    <a:pt x="26" y="51"/>
                    <a:pt x="26" y="51"/>
                    <a:pt x="26" y="51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6" y="51"/>
                    <a:pt x="26" y="51"/>
                    <a:pt x="26" y="51"/>
                  </a:cubicBezTo>
                  <a:close/>
                  <a:moveTo>
                    <a:pt x="29" y="51"/>
                  </a:moveTo>
                  <a:cubicBezTo>
                    <a:pt x="29" y="51"/>
                    <a:pt x="29" y="51"/>
                    <a:pt x="29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29" y="51"/>
                    <a:pt x="29" y="51"/>
                    <a:pt x="29" y="51"/>
                  </a:cubicBezTo>
                  <a:close/>
                  <a:moveTo>
                    <a:pt x="39" y="51"/>
                  </a:moveTo>
                  <a:cubicBezTo>
                    <a:pt x="39" y="51"/>
                    <a:pt x="39" y="51"/>
                    <a:pt x="39" y="51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0" y="51"/>
                    <a:pt x="39" y="51"/>
                    <a:pt x="39" y="51"/>
                  </a:cubicBezTo>
                  <a:close/>
                  <a:moveTo>
                    <a:pt x="19" y="51"/>
                  </a:moveTo>
                  <a:cubicBezTo>
                    <a:pt x="19" y="51"/>
                    <a:pt x="19" y="51"/>
                    <a:pt x="19" y="51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19" y="51"/>
                    <a:pt x="19" y="51"/>
                    <a:pt x="19" y="51"/>
                  </a:cubicBezTo>
                  <a:close/>
                  <a:moveTo>
                    <a:pt x="73" y="39"/>
                  </a:moveTo>
                  <a:cubicBezTo>
                    <a:pt x="73" y="39"/>
                    <a:pt x="73" y="39"/>
                    <a:pt x="73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3" y="13"/>
                    <a:pt x="73" y="13"/>
                    <a:pt x="73" y="13"/>
                  </a:cubicBezTo>
                  <a:lnTo>
                    <a:pt x="73" y="39"/>
                  </a:lnTo>
                  <a:close/>
                  <a:moveTo>
                    <a:pt x="45" y="51"/>
                  </a:moveTo>
                  <a:cubicBezTo>
                    <a:pt x="45" y="51"/>
                    <a:pt x="45" y="51"/>
                    <a:pt x="45" y="51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5" y="51"/>
                    <a:pt x="45" y="51"/>
                    <a:pt x="45" y="51"/>
                  </a:cubicBezTo>
                  <a:close/>
                  <a:moveTo>
                    <a:pt x="61" y="51"/>
                  </a:move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lose/>
                  <a:moveTo>
                    <a:pt x="50" y="51"/>
                  </a:moveTo>
                  <a:cubicBezTo>
                    <a:pt x="50" y="51"/>
                    <a:pt x="50" y="51"/>
                    <a:pt x="50" y="51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1" y="51"/>
                    <a:pt x="51" y="51"/>
                    <a:pt x="50" y="51"/>
                  </a:cubicBezTo>
                  <a:close/>
                  <a:moveTo>
                    <a:pt x="22" y="51"/>
                  </a:moveTo>
                  <a:cubicBezTo>
                    <a:pt x="22" y="51"/>
                    <a:pt x="22" y="51"/>
                    <a:pt x="22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2" y="51"/>
                    <a:pt x="22" y="51"/>
                    <a:pt x="22" y="51"/>
                  </a:cubicBezTo>
                  <a:close/>
                  <a:moveTo>
                    <a:pt x="82" y="39"/>
                  </a:moveTo>
                  <a:cubicBezTo>
                    <a:pt x="82" y="39"/>
                    <a:pt x="82" y="39"/>
                    <a:pt x="82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3" y="15"/>
                    <a:pt x="83" y="15"/>
                    <a:pt x="83" y="15"/>
                  </a:cubicBezTo>
                  <a:lnTo>
                    <a:pt x="82" y="39"/>
                  </a:lnTo>
                  <a:close/>
                  <a:moveTo>
                    <a:pt x="80" y="39"/>
                  </a:moveTo>
                  <a:cubicBezTo>
                    <a:pt x="80" y="39"/>
                    <a:pt x="80" y="39"/>
                    <a:pt x="80" y="39"/>
                  </a:cubicBezTo>
                  <a:cubicBezTo>
                    <a:pt x="80" y="39"/>
                    <a:pt x="80" y="39"/>
                    <a:pt x="80" y="39"/>
                  </a:cubicBezTo>
                  <a:cubicBezTo>
                    <a:pt x="80" y="39"/>
                    <a:pt x="80" y="39"/>
                    <a:pt x="80" y="39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0" y="14"/>
                    <a:pt x="80" y="14"/>
                    <a:pt x="80" y="14"/>
                  </a:cubicBezTo>
                  <a:lnTo>
                    <a:pt x="80" y="39"/>
                  </a:lnTo>
                  <a:close/>
                  <a:moveTo>
                    <a:pt x="61" y="38"/>
                  </a:moveTo>
                  <a:cubicBezTo>
                    <a:pt x="61" y="38"/>
                    <a:pt x="61" y="38"/>
                    <a:pt x="61" y="38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3" y="38"/>
                    <a:pt x="63" y="38"/>
                    <a:pt x="63" y="38"/>
                  </a:cubicBezTo>
                  <a:cubicBezTo>
                    <a:pt x="63" y="38"/>
                    <a:pt x="63" y="38"/>
                    <a:pt x="63" y="38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0" y="10"/>
                    <a:pt x="60" y="10"/>
                    <a:pt x="60" y="10"/>
                  </a:cubicBezTo>
                  <a:lnTo>
                    <a:pt x="61" y="38"/>
                  </a:ln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3" y="39"/>
                    <a:pt x="73" y="39"/>
                    <a:pt x="73" y="39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1" y="12"/>
                    <a:pt x="71" y="12"/>
                    <a:pt x="71" y="12"/>
                  </a:cubicBezTo>
                  <a:lnTo>
                    <a:pt x="71" y="39"/>
                  </a:lnTo>
                  <a:close/>
                  <a:moveTo>
                    <a:pt x="95" y="40"/>
                  </a:moveTo>
                  <a:cubicBezTo>
                    <a:pt x="95" y="40"/>
                    <a:pt x="95" y="40"/>
                    <a:pt x="95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7" y="19"/>
                    <a:pt x="97" y="19"/>
                    <a:pt x="97" y="19"/>
                  </a:cubicBezTo>
                  <a:lnTo>
                    <a:pt x="95" y="40"/>
                  </a:lnTo>
                  <a:close/>
                  <a:moveTo>
                    <a:pt x="16" y="51"/>
                  </a:moveTo>
                  <a:cubicBezTo>
                    <a:pt x="16" y="51"/>
                    <a:pt x="16" y="51"/>
                    <a:pt x="16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6" y="51"/>
                    <a:pt x="16" y="51"/>
                    <a:pt x="16" y="51"/>
                  </a:cubicBezTo>
                  <a:close/>
                  <a:moveTo>
                    <a:pt x="16" y="51"/>
                  </a:move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5" y="51"/>
                    <a:pt x="15" y="51"/>
                    <a:pt x="15" y="51"/>
                  </a:cubicBezTo>
                  <a:lnTo>
                    <a:pt x="16" y="51"/>
                  </a:lnTo>
                  <a:close/>
                  <a:moveTo>
                    <a:pt x="120" y="39"/>
                  </a:move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8"/>
                    <a:pt x="121" y="38"/>
                    <a:pt x="121" y="38"/>
                  </a:cubicBezTo>
                  <a:cubicBezTo>
                    <a:pt x="121" y="38"/>
                    <a:pt x="121" y="38"/>
                    <a:pt x="121" y="38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3"/>
                    <a:pt x="122" y="36"/>
                    <a:pt x="121" y="37"/>
                  </a:cubicBezTo>
                  <a:cubicBezTo>
                    <a:pt x="121" y="38"/>
                    <a:pt x="121" y="39"/>
                    <a:pt x="120" y="39"/>
                  </a:cubicBezTo>
                  <a:close/>
                  <a:moveTo>
                    <a:pt x="18" y="51"/>
                  </a:move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lose/>
                  <a:moveTo>
                    <a:pt x="69" y="39"/>
                  </a:moveTo>
                  <a:cubicBezTo>
                    <a:pt x="69" y="39"/>
                    <a:pt x="69" y="39"/>
                    <a:pt x="69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69" y="11"/>
                    <a:pt x="69" y="11"/>
                    <a:pt x="69" y="11"/>
                  </a:cubicBezTo>
                  <a:lnTo>
                    <a:pt x="69" y="39"/>
                  </a:lnTo>
                  <a:close/>
                  <a:moveTo>
                    <a:pt x="117" y="37"/>
                  </a:moveTo>
                  <a:cubicBezTo>
                    <a:pt x="117" y="37"/>
                    <a:pt x="117" y="37"/>
                    <a:pt x="117" y="37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lnTo>
                    <a:pt x="117" y="37"/>
                  </a:lnTo>
                  <a:close/>
                  <a:moveTo>
                    <a:pt x="115" y="39"/>
                  </a:moveTo>
                  <a:cubicBezTo>
                    <a:pt x="115" y="39"/>
                    <a:pt x="115" y="39"/>
                    <a:pt x="115" y="39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5" y="39"/>
                    <a:pt x="115" y="39"/>
                    <a:pt x="115" y="39"/>
                  </a:cubicBezTo>
                  <a:close/>
                  <a:moveTo>
                    <a:pt x="114" y="39"/>
                  </a:moveTo>
                  <a:cubicBezTo>
                    <a:pt x="114" y="39"/>
                    <a:pt x="114" y="39"/>
                    <a:pt x="114" y="39"/>
                  </a:cubicBezTo>
                  <a:cubicBezTo>
                    <a:pt x="116" y="27"/>
                    <a:pt x="116" y="27"/>
                    <a:pt x="116" y="27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lose/>
                  <a:moveTo>
                    <a:pt x="119" y="34"/>
                  </a:moveTo>
                  <a:cubicBezTo>
                    <a:pt x="119" y="34"/>
                    <a:pt x="119" y="34"/>
                    <a:pt x="119" y="34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8" y="39"/>
                    <a:pt x="118" y="39"/>
                    <a:pt x="118" y="39"/>
                  </a:cubicBezTo>
                  <a:lnTo>
                    <a:pt x="119" y="34"/>
                  </a:lnTo>
                  <a:close/>
                  <a:moveTo>
                    <a:pt x="14" y="37"/>
                  </a:moveTo>
                  <a:cubicBezTo>
                    <a:pt x="14" y="37"/>
                    <a:pt x="14" y="37"/>
                    <a:pt x="14" y="37"/>
                  </a:cubicBezTo>
                  <a:cubicBezTo>
                    <a:pt x="14" y="37"/>
                    <a:pt x="15" y="36"/>
                    <a:pt x="17" y="35"/>
                  </a:cubicBezTo>
                  <a:cubicBezTo>
                    <a:pt x="20" y="35"/>
                    <a:pt x="30" y="34"/>
                    <a:pt x="46" y="36"/>
                  </a:cubicBezTo>
                  <a:cubicBezTo>
                    <a:pt x="47" y="36"/>
                    <a:pt x="48" y="36"/>
                    <a:pt x="49" y="36"/>
                  </a:cubicBezTo>
                  <a:cubicBezTo>
                    <a:pt x="49" y="36"/>
                    <a:pt x="49" y="36"/>
                    <a:pt x="49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2" y="37"/>
                    <a:pt x="54" y="37"/>
                    <a:pt x="55" y="37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2" y="9"/>
                    <a:pt x="52" y="9"/>
                    <a:pt x="52" y="9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3" y="36"/>
                    <a:pt x="53" y="36"/>
                    <a:pt x="53" y="36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9" y="9"/>
                    <a:pt x="49" y="9"/>
                    <a:pt x="49" y="9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9" y="33"/>
                    <a:pt x="49" y="33"/>
                    <a:pt x="49" y="33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6" y="8"/>
                    <a:pt x="46" y="8"/>
                    <a:pt x="46" y="8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2" y="8"/>
                    <a:pt x="42" y="8"/>
                    <a:pt x="42" y="8"/>
                  </a:cubicBezTo>
                  <a:cubicBezTo>
                    <a:pt x="46" y="33"/>
                    <a:pt x="46" y="33"/>
                    <a:pt x="46" y="33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39" y="8"/>
                    <a:pt x="39" y="8"/>
                    <a:pt x="39" y="8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8" y="34"/>
                    <a:pt x="38" y="34"/>
                    <a:pt x="38" y="34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4" y="29"/>
                    <a:pt x="34" y="29"/>
                    <a:pt x="34" y="29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32" y="30"/>
                    <a:pt x="32" y="30"/>
                    <a:pt x="32" y="30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31" y="34"/>
                    <a:pt x="31" y="34"/>
                    <a:pt x="31" y="34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4" y="7"/>
                    <a:pt x="44" y="7"/>
                    <a:pt x="44" y="7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3" y="8"/>
                    <a:pt x="53" y="8"/>
                    <a:pt x="53" y="8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9" y="10"/>
                    <a:pt x="59" y="10"/>
                    <a:pt x="59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4" y="11"/>
                    <a:pt x="64" y="11"/>
                    <a:pt x="64" y="11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6" y="38"/>
                    <a:pt x="66" y="38"/>
                    <a:pt x="66" y="38"/>
                  </a:cubicBezTo>
                  <a:cubicBezTo>
                    <a:pt x="65" y="11"/>
                    <a:pt x="65" y="11"/>
                    <a:pt x="65" y="11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7" y="11"/>
                    <a:pt x="67" y="11"/>
                    <a:pt x="67" y="11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8" y="38"/>
                    <a:pt x="68" y="38"/>
                    <a:pt x="68" y="38"/>
                  </a:cubicBezTo>
                  <a:cubicBezTo>
                    <a:pt x="67" y="12"/>
                    <a:pt x="67" y="12"/>
                    <a:pt x="67" y="12"/>
                  </a:cubicBezTo>
                  <a:cubicBezTo>
                    <a:pt x="68" y="11"/>
                    <a:pt x="68" y="11"/>
                    <a:pt x="68" y="11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71" y="12"/>
                    <a:pt x="71" y="12"/>
                    <a:pt x="71" y="12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7" y="13"/>
                    <a:pt x="77" y="13"/>
                    <a:pt x="77" y="13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5" y="39"/>
                    <a:pt x="75" y="39"/>
                    <a:pt x="75" y="39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8" y="13"/>
                    <a:pt x="78" y="13"/>
                    <a:pt x="78" y="13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7" y="16"/>
                    <a:pt x="87" y="16"/>
                    <a:pt x="87" y="16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7" y="16"/>
                    <a:pt x="87" y="16"/>
                    <a:pt x="87" y="16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91" y="16"/>
                    <a:pt x="91" y="16"/>
                    <a:pt x="91" y="16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1" y="16"/>
                    <a:pt x="91" y="16"/>
                    <a:pt x="91" y="16"/>
                  </a:cubicBezTo>
                  <a:cubicBezTo>
                    <a:pt x="89" y="40"/>
                    <a:pt x="89" y="40"/>
                    <a:pt x="89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5" y="18"/>
                    <a:pt x="95" y="18"/>
                    <a:pt x="95" y="18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95" y="18"/>
                    <a:pt x="95" y="18"/>
                    <a:pt x="95" y="18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97" y="18"/>
                    <a:pt x="97" y="18"/>
                    <a:pt x="97" y="18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9" y="19"/>
                    <a:pt x="99" y="19"/>
                    <a:pt x="99" y="19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19"/>
                    <a:pt x="99" y="19"/>
                    <a:pt x="99" y="19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39"/>
                    <a:pt x="103" y="39"/>
                    <a:pt x="103" y="40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39"/>
                    <a:pt x="106" y="39"/>
                    <a:pt x="106" y="39"/>
                  </a:cubicBezTo>
                  <a:cubicBezTo>
                    <a:pt x="106" y="39"/>
                    <a:pt x="106" y="39"/>
                    <a:pt x="106" y="39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10" y="24"/>
                    <a:pt x="110" y="24"/>
                    <a:pt x="110" y="24"/>
                  </a:cubicBezTo>
                  <a:cubicBezTo>
                    <a:pt x="111" y="23"/>
                    <a:pt x="111" y="23"/>
                    <a:pt x="111" y="23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11" y="24"/>
                    <a:pt x="111" y="24"/>
                    <a:pt x="111" y="24"/>
                  </a:cubicBezTo>
                  <a:cubicBezTo>
                    <a:pt x="112" y="24"/>
                    <a:pt x="112" y="24"/>
                    <a:pt x="112" y="24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2" y="25"/>
                    <a:pt x="112" y="25"/>
                    <a:pt x="112" y="25"/>
                  </a:cubicBezTo>
                  <a:cubicBezTo>
                    <a:pt x="113" y="24"/>
                    <a:pt x="113" y="24"/>
                    <a:pt x="113" y="24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3" y="25"/>
                    <a:pt x="113" y="25"/>
                    <a:pt x="113" y="25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6" y="26"/>
                    <a:pt x="116" y="26"/>
                    <a:pt x="116" y="26"/>
                  </a:cubicBezTo>
                  <a:cubicBezTo>
                    <a:pt x="116" y="26"/>
                    <a:pt x="116" y="26"/>
                    <a:pt x="116" y="26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8" y="26"/>
                    <a:pt x="118" y="26"/>
                    <a:pt x="118" y="26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9" y="27"/>
                    <a:pt x="119" y="27"/>
                    <a:pt x="119" y="27"/>
                  </a:cubicBezTo>
                  <a:cubicBezTo>
                    <a:pt x="119" y="28"/>
                    <a:pt x="119" y="28"/>
                    <a:pt x="119" y="28"/>
                  </a:cubicBezTo>
                  <a:cubicBezTo>
                    <a:pt x="120" y="27"/>
                    <a:pt x="120" y="27"/>
                    <a:pt x="120" y="27"/>
                  </a:cubicBezTo>
                  <a:cubicBezTo>
                    <a:pt x="120" y="28"/>
                    <a:pt x="120" y="28"/>
                    <a:pt x="120" y="28"/>
                  </a:cubicBezTo>
                  <a:cubicBezTo>
                    <a:pt x="120" y="28"/>
                    <a:pt x="120" y="28"/>
                    <a:pt x="120" y="28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2" y="29"/>
                    <a:pt x="122" y="29"/>
                    <a:pt x="122" y="29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0"/>
                    <a:pt x="122" y="29"/>
                    <a:pt x="122" y="28"/>
                  </a:cubicBezTo>
                  <a:cubicBezTo>
                    <a:pt x="121" y="27"/>
                    <a:pt x="120" y="26"/>
                    <a:pt x="119" y="25"/>
                  </a:cubicBezTo>
                  <a:cubicBezTo>
                    <a:pt x="114" y="20"/>
                    <a:pt x="97" y="15"/>
                    <a:pt x="88" y="12"/>
                  </a:cubicBezTo>
                  <a:cubicBezTo>
                    <a:pt x="80" y="9"/>
                    <a:pt x="57" y="3"/>
                    <a:pt x="36" y="2"/>
                  </a:cubicBezTo>
                  <a:cubicBezTo>
                    <a:pt x="16" y="0"/>
                    <a:pt x="7" y="3"/>
                    <a:pt x="4" y="5"/>
                  </a:cubicBezTo>
                  <a:cubicBezTo>
                    <a:pt x="1" y="7"/>
                    <a:pt x="2" y="9"/>
                    <a:pt x="2" y="9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9" y="36"/>
                    <a:pt x="10" y="38"/>
                  </a:cubicBezTo>
                  <a:cubicBezTo>
                    <a:pt x="11" y="40"/>
                    <a:pt x="13" y="41"/>
                    <a:pt x="13" y="4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0"/>
                    <a:pt x="12" y="40"/>
                    <a:pt x="11" y="39"/>
                  </a:cubicBezTo>
                  <a:cubicBezTo>
                    <a:pt x="10" y="37"/>
                    <a:pt x="14" y="36"/>
                    <a:pt x="15" y="36"/>
                  </a:cubicBezTo>
                  <a:cubicBezTo>
                    <a:pt x="15" y="36"/>
                    <a:pt x="14" y="37"/>
                    <a:pt x="13" y="38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4" y="37"/>
                    <a:pt x="14" y="37"/>
                    <a:pt x="14" y="37"/>
                  </a:cubicBezTo>
                  <a:close/>
                  <a:moveTo>
                    <a:pt x="29" y="34"/>
                  </a:moveTo>
                  <a:cubicBezTo>
                    <a:pt x="29" y="34"/>
                    <a:pt x="29" y="34"/>
                    <a:pt x="29" y="34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2" y="7"/>
                    <a:pt x="22" y="7"/>
                    <a:pt x="22" y="7"/>
                  </a:cubicBezTo>
                  <a:lnTo>
                    <a:pt x="29" y="34"/>
                  </a:lnTo>
                  <a:close/>
                  <a:moveTo>
                    <a:pt x="19" y="7"/>
                  </a:moveTo>
                  <a:cubicBezTo>
                    <a:pt x="19" y="7"/>
                    <a:pt x="19" y="7"/>
                    <a:pt x="19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5" y="22"/>
                    <a:pt x="25" y="22"/>
                    <a:pt x="25" y="22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19" y="7"/>
                    <a:pt x="19" y="7"/>
                    <a:pt x="19" y="7"/>
                  </a:cubicBezTo>
                  <a:close/>
                  <a:moveTo>
                    <a:pt x="19" y="8"/>
                  </a:moveTo>
                  <a:cubicBezTo>
                    <a:pt x="19" y="8"/>
                    <a:pt x="19" y="8"/>
                    <a:pt x="19" y="8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19" y="8"/>
                    <a:pt x="19" y="8"/>
                    <a:pt x="19" y="8"/>
                  </a:cubicBezTo>
                  <a:close/>
                  <a:moveTo>
                    <a:pt x="18" y="8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16" y="7"/>
                    <a:pt x="16" y="7"/>
                    <a:pt x="16" y="7"/>
                  </a:cubicBezTo>
                  <a:lnTo>
                    <a:pt x="18" y="8"/>
                  </a:lnTo>
                  <a:close/>
                  <a:moveTo>
                    <a:pt x="16" y="8"/>
                  </a:moveTo>
                  <a:cubicBezTo>
                    <a:pt x="16" y="8"/>
                    <a:pt x="16" y="8"/>
                    <a:pt x="16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14" y="7"/>
                    <a:pt x="14" y="7"/>
                    <a:pt x="14" y="7"/>
                  </a:cubicBezTo>
                  <a:lnTo>
                    <a:pt x="16" y="8"/>
                  </a:lnTo>
                  <a:close/>
                  <a:moveTo>
                    <a:pt x="14" y="8"/>
                  </a:moveTo>
                  <a:cubicBezTo>
                    <a:pt x="14" y="8"/>
                    <a:pt x="14" y="8"/>
                    <a:pt x="14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8"/>
                    <a:pt x="14" y="8"/>
                    <a:pt x="14" y="8"/>
                  </a:cubicBezTo>
                  <a:close/>
                  <a:moveTo>
                    <a:pt x="11" y="8"/>
                  </a:moveTo>
                  <a:cubicBezTo>
                    <a:pt x="11" y="8"/>
                    <a:pt x="11" y="8"/>
                    <a:pt x="11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8" y="35"/>
                    <a:pt x="18" y="35"/>
                    <a:pt x="18" y="35"/>
                  </a:cubicBezTo>
                  <a:cubicBezTo>
                    <a:pt x="9" y="8"/>
                    <a:pt x="9" y="8"/>
                    <a:pt x="9" y="8"/>
                  </a:cubicBezTo>
                  <a:lnTo>
                    <a:pt x="11" y="8"/>
                  </a:lnTo>
                  <a:close/>
                  <a:moveTo>
                    <a:pt x="1" y="13"/>
                  </a:move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lose/>
                  <a:moveTo>
                    <a:pt x="1" y="12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2" y="13"/>
                    <a:pt x="2" y="13"/>
                    <a:pt x="2" y="13"/>
                  </a:cubicBezTo>
                  <a:lnTo>
                    <a:pt x="1" y="12"/>
                  </a:lnTo>
                  <a:close/>
                  <a:moveTo>
                    <a:pt x="2" y="1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4"/>
                    <a:pt x="2" y="14"/>
                    <a:pt x="2" y="14"/>
                  </a:cubicBezTo>
                  <a:lnTo>
                    <a:pt x="2" y="11"/>
                  </a:lnTo>
                  <a:close/>
                  <a:moveTo>
                    <a:pt x="2" y="1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4" y="18"/>
                    <a:pt x="4" y="18"/>
                    <a:pt x="4" y="18"/>
                  </a:cubicBezTo>
                  <a:lnTo>
                    <a:pt x="2" y="11"/>
                  </a:lnTo>
                  <a:close/>
                  <a:moveTo>
                    <a:pt x="3" y="10"/>
                  </a:moveTo>
                  <a:cubicBezTo>
                    <a:pt x="3" y="10"/>
                    <a:pt x="3" y="10"/>
                    <a:pt x="3" y="10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8" y="25"/>
                    <a:pt x="8" y="25"/>
                    <a:pt x="8" y="25"/>
                  </a:cubicBezTo>
                  <a:lnTo>
                    <a:pt x="3" y="10"/>
                  </a:lnTo>
                  <a:close/>
                  <a:moveTo>
                    <a:pt x="4" y="10"/>
                  </a:moveTo>
                  <a:cubicBezTo>
                    <a:pt x="4" y="10"/>
                    <a:pt x="4" y="10"/>
                    <a:pt x="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13" y="36"/>
                    <a:pt x="13" y="36"/>
                    <a:pt x="13" y="36"/>
                  </a:cubicBezTo>
                  <a:lnTo>
                    <a:pt x="4" y="10"/>
                  </a:lnTo>
                  <a:close/>
                  <a:moveTo>
                    <a:pt x="5" y="9"/>
                  </a:moveTo>
                  <a:cubicBezTo>
                    <a:pt x="5" y="9"/>
                    <a:pt x="5" y="9"/>
                    <a:pt x="5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13" y="36"/>
                    <a:pt x="13" y="36"/>
                    <a:pt x="13" y="36"/>
                  </a:cubicBezTo>
                  <a:lnTo>
                    <a:pt x="5" y="9"/>
                  </a:lnTo>
                  <a:close/>
                  <a:moveTo>
                    <a:pt x="6" y="9"/>
                  </a:moveTo>
                  <a:cubicBezTo>
                    <a:pt x="6" y="9"/>
                    <a:pt x="6" y="9"/>
                    <a:pt x="6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35"/>
                    <a:pt x="14" y="35"/>
                    <a:pt x="14" y="35"/>
                  </a:cubicBezTo>
                  <a:lnTo>
                    <a:pt x="6" y="9"/>
                  </a:lnTo>
                  <a:close/>
                  <a:moveTo>
                    <a:pt x="8" y="9"/>
                  </a:moveTo>
                  <a:cubicBezTo>
                    <a:pt x="8" y="9"/>
                    <a:pt x="8" y="9"/>
                    <a:pt x="8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6" y="35"/>
                    <a:pt x="16" y="35"/>
                    <a:pt x="16" y="35"/>
                  </a:cubicBezTo>
                  <a:lnTo>
                    <a:pt x="8" y="9"/>
                  </a:ln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3" y="39"/>
                    <a:pt x="113" y="39"/>
                    <a:pt x="113" y="39"/>
                  </a:cubicBezTo>
                  <a:lnTo>
                    <a:pt x="115" y="29"/>
                  </a:lnTo>
                  <a:close/>
                  <a:moveTo>
                    <a:pt x="55" y="37"/>
                  </a:moveTo>
                  <a:cubicBezTo>
                    <a:pt x="55" y="37"/>
                    <a:pt x="55" y="37"/>
                    <a:pt x="55" y="37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3" y="37"/>
                    <a:pt x="52" y="37"/>
                    <a:pt x="50" y="37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5" y="51"/>
                    <a:pt x="58" y="51"/>
                    <a:pt x="61" y="51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0" y="38"/>
                    <a:pt x="58" y="38"/>
                    <a:pt x="55" y="37"/>
                  </a:cubicBezTo>
                  <a:close/>
                  <a:moveTo>
                    <a:pt x="57" y="10"/>
                  </a:moveTo>
                  <a:cubicBezTo>
                    <a:pt x="57" y="10"/>
                    <a:pt x="57" y="10"/>
                    <a:pt x="57" y="10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10"/>
                    <a:pt x="57" y="10"/>
                    <a:pt x="57" y="10"/>
                  </a:cubicBezTo>
                  <a:cubicBezTo>
                    <a:pt x="58" y="10"/>
                    <a:pt x="58" y="10"/>
                    <a:pt x="58" y="10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8" y="37"/>
                    <a:pt x="58" y="37"/>
                    <a:pt x="58" y="37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4" y="10"/>
                    <a:pt x="54" y="10"/>
                    <a:pt x="54" y="10"/>
                  </a:cubicBezTo>
                  <a:cubicBezTo>
                    <a:pt x="57" y="35"/>
                    <a:pt x="57" y="35"/>
                    <a:pt x="57" y="35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8" y="37"/>
                    <a:pt x="60" y="38"/>
                    <a:pt x="61" y="38"/>
                  </a:cubicBezTo>
                  <a:cubicBezTo>
                    <a:pt x="59" y="10"/>
                    <a:pt x="59" y="10"/>
                    <a:pt x="59" y="10"/>
                  </a:cubicBezTo>
                  <a:lnTo>
                    <a:pt x="57" y="10"/>
                  </a:lnTo>
                  <a:close/>
                  <a:moveTo>
                    <a:pt x="166" y="48"/>
                  </a:moveTo>
                  <a:cubicBezTo>
                    <a:pt x="166" y="48"/>
                    <a:pt x="166" y="48"/>
                    <a:pt x="166" y="48"/>
                  </a:cubicBezTo>
                  <a:cubicBezTo>
                    <a:pt x="166" y="47"/>
                    <a:pt x="166" y="47"/>
                    <a:pt x="166" y="47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42"/>
                    <a:pt x="146" y="42"/>
                    <a:pt x="145" y="42"/>
                  </a:cubicBezTo>
                  <a:cubicBezTo>
                    <a:pt x="144" y="42"/>
                    <a:pt x="143" y="42"/>
                    <a:pt x="143" y="42"/>
                  </a:cubicBezTo>
                  <a:cubicBezTo>
                    <a:pt x="143" y="41"/>
                    <a:pt x="143" y="41"/>
                    <a:pt x="143" y="41"/>
                  </a:cubicBezTo>
                  <a:cubicBezTo>
                    <a:pt x="141" y="41"/>
                    <a:pt x="141" y="41"/>
                    <a:pt x="141" y="41"/>
                  </a:cubicBezTo>
                  <a:cubicBezTo>
                    <a:pt x="141" y="41"/>
                    <a:pt x="141" y="41"/>
                    <a:pt x="141" y="41"/>
                  </a:cubicBezTo>
                  <a:cubicBezTo>
                    <a:pt x="141" y="41"/>
                    <a:pt x="141" y="41"/>
                    <a:pt x="140" y="42"/>
                  </a:cubicBezTo>
                  <a:cubicBezTo>
                    <a:pt x="140" y="42"/>
                    <a:pt x="140" y="42"/>
                    <a:pt x="140" y="42"/>
                  </a:cubicBezTo>
                  <a:cubicBezTo>
                    <a:pt x="140" y="42"/>
                    <a:pt x="140" y="42"/>
                    <a:pt x="140" y="42"/>
                  </a:cubicBezTo>
                  <a:cubicBezTo>
                    <a:pt x="140" y="41"/>
                    <a:pt x="140" y="41"/>
                    <a:pt x="140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39" y="41"/>
                    <a:pt x="139" y="41"/>
                    <a:pt x="138" y="41"/>
                  </a:cubicBezTo>
                  <a:cubicBezTo>
                    <a:pt x="136" y="41"/>
                    <a:pt x="133" y="41"/>
                    <a:pt x="129" y="41"/>
                  </a:cubicBezTo>
                  <a:cubicBezTo>
                    <a:pt x="128" y="41"/>
                    <a:pt x="124" y="41"/>
                    <a:pt x="119" y="42"/>
                  </a:cubicBezTo>
                  <a:cubicBezTo>
                    <a:pt x="120" y="41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5" y="42"/>
                    <a:pt x="115" y="42"/>
                    <a:pt x="115" y="42"/>
                  </a:cubicBezTo>
                  <a:cubicBezTo>
                    <a:pt x="115" y="42"/>
                    <a:pt x="115" y="42"/>
                    <a:pt x="114" y="42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40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40"/>
                    <a:pt x="111" y="40"/>
                    <a:pt x="111" y="40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40"/>
                    <a:pt x="109" y="40"/>
                    <a:pt x="109" y="40"/>
                  </a:cubicBezTo>
                  <a:cubicBezTo>
                    <a:pt x="109" y="40"/>
                    <a:pt x="109" y="40"/>
                    <a:pt x="109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5" y="43"/>
                    <a:pt x="105" y="43"/>
                    <a:pt x="105" y="43"/>
                  </a:cubicBezTo>
                  <a:cubicBezTo>
                    <a:pt x="105" y="43"/>
                    <a:pt x="104" y="43"/>
                    <a:pt x="104" y="43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3"/>
                    <a:pt x="102" y="43"/>
                    <a:pt x="102" y="43"/>
                  </a:cubicBezTo>
                  <a:cubicBezTo>
                    <a:pt x="102" y="43"/>
                    <a:pt x="101" y="43"/>
                    <a:pt x="101" y="43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4"/>
                    <a:pt x="96" y="44"/>
                    <a:pt x="96" y="44"/>
                  </a:cubicBezTo>
                  <a:cubicBezTo>
                    <a:pt x="96" y="44"/>
                    <a:pt x="95" y="44"/>
                    <a:pt x="95" y="44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5"/>
                    <a:pt x="92" y="45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89" y="40"/>
                    <a:pt x="89" y="40"/>
                    <a:pt x="89" y="40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81" y="40"/>
                    <a:pt x="81" y="40"/>
                    <a:pt x="81" y="40"/>
                  </a:cubicBezTo>
                  <a:cubicBezTo>
                    <a:pt x="81" y="40"/>
                    <a:pt x="81" y="40"/>
                    <a:pt x="81" y="40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46"/>
                    <a:pt x="80" y="46"/>
                    <a:pt x="80" y="46"/>
                  </a:cubicBezTo>
                  <a:cubicBezTo>
                    <a:pt x="80" y="46"/>
                    <a:pt x="80" y="46"/>
                    <a:pt x="80" y="47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6" y="47"/>
                    <a:pt x="76" y="47"/>
                    <a:pt x="76" y="47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75" y="39"/>
                    <a:pt x="75" y="39"/>
                    <a:pt x="75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3" y="39"/>
                    <a:pt x="73" y="39"/>
                    <a:pt x="73" y="39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1" y="49"/>
                    <a:pt x="71" y="49"/>
                    <a:pt x="71" y="49"/>
                  </a:cubicBezTo>
                  <a:cubicBezTo>
                    <a:pt x="70" y="49"/>
                    <a:pt x="70" y="49"/>
                    <a:pt x="70" y="4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68" y="39"/>
                    <a:pt x="68" y="39"/>
                    <a:pt x="68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6" y="39"/>
                    <a:pt x="66" y="39"/>
                    <a:pt x="66" y="39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6" y="38"/>
                    <a:pt x="66" y="38"/>
                    <a:pt x="66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1" y="38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3" y="51"/>
                    <a:pt x="64" y="51"/>
                    <a:pt x="64" y="51"/>
                  </a:cubicBezTo>
                  <a:cubicBezTo>
                    <a:pt x="69" y="51"/>
                    <a:pt x="69" y="51"/>
                    <a:pt x="69" y="51"/>
                  </a:cubicBezTo>
                  <a:cubicBezTo>
                    <a:pt x="69" y="51"/>
                    <a:pt x="71" y="51"/>
                    <a:pt x="74" y="50"/>
                  </a:cubicBezTo>
                  <a:cubicBezTo>
                    <a:pt x="74" y="51"/>
                    <a:pt x="74" y="51"/>
                    <a:pt x="74" y="51"/>
                  </a:cubicBezTo>
                  <a:cubicBezTo>
                    <a:pt x="81" y="51"/>
                    <a:pt x="81" y="51"/>
                    <a:pt x="81" y="51"/>
                  </a:cubicBezTo>
                  <a:cubicBezTo>
                    <a:pt x="81" y="51"/>
                    <a:pt x="82" y="51"/>
                    <a:pt x="82" y="51"/>
                  </a:cubicBezTo>
                  <a:cubicBezTo>
                    <a:pt x="86" y="51"/>
                    <a:pt x="97" y="51"/>
                    <a:pt x="103" y="51"/>
                  </a:cubicBezTo>
                  <a:cubicBezTo>
                    <a:pt x="110" y="51"/>
                    <a:pt x="131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4" y="48"/>
                    <a:pt x="136" y="47"/>
                  </a:cubicBezTo>
                  <a:cubicBezTo>
                    <a:pt x="138" y="45"/>
                    <a:pt x="139" y="45"/>
                    <a:pt x="139" y="44"/>
                  </a:cubicBezTo>
                  <a:cubicBezTo>
                    <a:pt x="140" y="44"/>
                    <a:pt x="141" y="43"/>
                    <a:pt x="141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2"/>
                    <a:pt x="140" y="42"/>
                    <a:pt x="141" y="42"/>
                  </a:cubicBezTo>
                  <a:cubicBezTo>
                    <a:pt x="141" y="42"/>
                    <a:pt x="141" y="41"/>
                    <a:pt x="141" y="41"/>
                  </a:cubicBezTo>
                  <a:cubicBezTo>
                    <a:pt x="142" y="42"/>
                    <a:pt x="142" y="42"/>
                    <a:pt x="142" y="42"/>
                  </a:cubicBezTo>
                  <a:cubicBezTo>
                    <a:pt x="142" y="43"/>
                    <a:pt x="142" y="43"/>
                    <a:pt x="142" y="43"/>
                  </a:cubicBezTo>
                  <a:cubicBezTo>
                    <a:pt x="141" y="43"/>
                    <a:pt x="141" y="43"/>
                    <a:pt x="141" y="43"/>
                  </a:cubicBezTo>
                  <a:cubicBezTo>
                    <a:pt x="141" y="43"/>
                    <a:pt x="139" y="45"/>
                    <a:pt x="137" y="46"/>
                  </a:cubicBezTo>
                  <a:cubicBezTo>
                    <a:pt x="135" y="47"/>
                    <a:pt x="132" y="50"/>
                    <a:pt x="132" y="50"/>
                  </a:cubicBezTo>
                  <a:cubicBezTo>
                    <a:pt x="133" y="50"/>
                    <a:pt x="133" y="50"/>
                    <a:pt x="133" y="50"/>
                  </a:cubicBezTo>
                  <a:cubicBezTo>
                    <a:pt x="133" y="50"/>
                    <a:pt x="134" y="50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3" y="50"/>
                    <a:pt x="133" y="50"/>
                    <a:pt x="133" y="50"/>
                  </a:cubicBezTo>
                  <a:cubicBezTo>
                    <a:pt x="133" y="50"/>
                    <a:pt x="134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8" y="50"/>
                    <a:pt x="140" y="50"/>
                    <a:pt x="143" y="50"/>
                  </a:cubicBezTo>
                  <a:cubicBezTo>
                    <a:pt x="147" y="50"/>
                    <a:pt x="152" y="50"/>
                    <a:pt x="152" y="50"/>
                  </a:cubicBezTo>
                  <a:cubicBezTo>
                    <a:pt x="141" y="50"/>
                    <a:pt x="141" y="50"/>
                    <a:pt x="141" y="50"/>
                  </a:cubicBezTo>
                  <a:cubicBezTo>
                    <a:pt x="141" y="50"/>
                    <a:pt x="141" y="50"/>
                    <a:pt x="141" y="50"/>
                  </a:cubicBezTo>
                  <a:cubicBezTo>
                    <a:pt x="140" y="50"/>
                    <a:pt x="140" y="50"/>
                    <a:pt x="140" y="50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1" y="45"/>
                    <a:pt x="141" y="44"/>
                    <a:pt x="141" y="44"/>
                  </a:cubicBezTo>
                  <a:cubicBezTo>
                    <a:pt x="141" y="44"/>
                    <a:pt x="142" y="44"/>
                    <a:pt x="142" y="44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7"/>
                    <a:pt x="141" y="47"/>
                    <a:pt x="141" y="47"/>
                  </a:cubicBezTo>
                  <a:cubicBezTo>
                    <a:pt x="142" y="47"/>
                    <a:pt x="142" y="47"/>
                    <a:pt x="142" y="47"/>
                  </a:cubicBezTo>
                  <a:cubicBezTo>
                    <a:pt x="142" y="48"/>
                    <a:pt x="142" y="48"/>
                    <a:pt x="142" y="48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2" y="48"/>
                    <a:pt x="142" y="48"/>
                    <a:pt x="142" y="48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65" y="49"/>
                    <a:pt x="165" y="49"/>
                    <a:pt x="165" y="49"/>
                  </a:cubicBezTo>
                  <a:cubicBezTo>
                    <a:pt x="165" y="49"/>
                    <a:pt x="165" y="49"/>
                    <a:pt x="165" y="49"/>
                  </a:cubicBezTo>
                  <a:cubicBezTo>
                    <a:pt x="168" y="49"/>
                    <a:pt x="168" y="49"/>
                    <a:pt x="168" y="49"/>
                  </a:cubicBezTo>
                  <a:cubicBezTo>
                    <a:pt x="168" y="49"/>
                    <a:pt x="168" y="49"/>
                    <a:pt x="168" y="49"/>
                  </a:cubicBezTo>
                  <a:lnTo>
                    <a:pt x="166" y="48"/>
                  </a:lnTo>
                  <a:close/>
                  <a:moveTo>
                    <a:pt x="119" y="43"/>
                  </a:move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lose/>
                  <a:moveTo>
                    <a:pt x="118" y="42"/>
                  </a:moveTo>
                  <a:cubicBezTo>
                    <a:pt x="118" y="42"/>
                    <a:pt x="118" y="42"/>
                    <a:pt x="118" y="42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lnTo>
                    <a:pt x="118" y="42"/>
                  </a:lnTo>
                  <a:close/>
                  <a:moveTo>
                    <a:pt x="118" y="43"/>
                  </a:move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7" y="43"/>
                    <a:pt x="117" y="43"/>
                    <a:pt x="117" y="43"/>
                  </a:cubicBezTo>
                  <a:lnTo>
                    <a:pt x="118" y="43"/>
                  </a:lnTo>
                  <a:close/>
                  <a:moveTo>
                    <a:pt x="117" y="42"/>
                  </a:moveTo>
                  <a:cubicBezTo>
                    <a:pt x="117" y="42"/>
                    <a:pt x="117" y="42"/>
                    <a:pt x="117" y="42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lnTo>
                    <a:pt x="117" y="42"/>
                  </a:lnTo>
                  <a:close/>
                  <a:moveTo>
                    <a:pt x="117" y="43"/>
                  </a:move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lose/>
                  <a:moveTo>
                    <a:pt x="116" y="42"/>
                  </a:moveTo>
                  <a:cubicBezTo>
                    <a:pt x="116" y="42"/>
                    <a:pt x="116" y="42"/>
                    <a:pt x="116" y="42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6" y="43"/>
                    <a:pt x="116" y="43"/>
                    <a:pt x="115" y="43"/>
                  </a:cubicBezTo>
                  <a:lnTo>
                    <a:pt x="116" y="42"/>
                  </a:lnTo>
                  <a:close/>
                  <a:moveTo>
                    <a:pt x="115" y="43"/>
                  </a:moveTo>
                  <a:cubicBezTo>
                    <a:pt x="115" y="43"/>
                    <a:pt x="115" y="43"/>
                    <a:pt x="115" y="43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5" y="43"/>
                    <a:pt x="115" y="43"/>
                    <a:pt x="115" y="43"/>
                  </a:cubicBezTo>
                  <a:close/>
                  <a:moveTo>
                    <a:pt x="114" y="43"/>
                  </a:moveTo>
                  <a:cubicBezTo>
                    <a:pt x="114" y="43"/>
                    <a:pt x="114" y="43"/>
                    <a:pt x="114" y="43"/>
                  </a:cubicBezTo>
                  <a:cubicBezTo>
                    <a:pt x="114" y="42"/>
                    <a:pt x="115" y="42"/>
                    <a:pt x="115" y="42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15" y="43"/>
                    <a:pt x="114" y="43"/>
                    <a:pt x="114" y="43"/>
                  </a:cubicBezTo>
                  <a:close/>
                  <a:moveTo>
                    <a:pt x="114" y="43"/>
                  </a:moveTo>
                  <a:cubicBezTo>
                    <a:pt x="114" y="43"/>
                    <a:pt x="114" y="43"/>
                    <a:pt x="114" y="43"/>
                  </a:cubicBezTo>
                  <a:cubicBezTo>
                    <a:pt x="114" y="43"/>
                    <a:pt x="115" y="43"/>
                    <a:pt x="115" y="43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14" y="43"/>
                    <a:pt x="114" y="43"/>
                    <a:pt x="114" y="43"/>
                  </a:cubicBezTo>
                  <a:close/>
                  <a:moveTo>
                    <a:pt x="113" y="43"/>
                  </a:moveTo>
                  <a:cubicBezTo>
                    <a:pt x="113" y="43"/>
                    <a:pt x="113" y="43"/>
                    <a:pt x="113" y="43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44"/>
                    <a:pt x="113" y="44"/>
                    <a:pt x="112" y="44"/>
                  </a:cubicBezTo>
                  <a:lnTo>
                    <a:pt x="113" y="43"/>
                  </a:lnTo>
                  <a:close/>
                  <a:moveTo>
                    <a:pt x="112" y="44"/>
                  </a:moveTo>
                  <a:cubicBezTo>
                    <a:pt x="112" y="44"/>
                    <a:pt x="112" y="44"/>
                    <a:pt x="112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2" y="44"/>
                    <a:pt x="112" y="44"/>
                    <a:pt x="112" y="44"/>
                  </a:cubicBezTo>
                  <a:close/>
                  <a:moveTo>
                    <a:pt x="111" y="43"/>
                  </a:moveTo>
                  <a:cubicBezTo>
                    <a:pt x="111" y="43"/>
                    <a:pt x="111" y="43"/>
                    <a:pt x="111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lnTo>
                    <a:pt x="111" y="43"/>
                  </a:lnTo>
                  <a:close/>
                  <a:moveTo>
                    <a:pt x="111" y="44"/>
                  </a:move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close/>
                  <a:moveTo>
                    <a:pt x="109" y="43"/>
                  </a:moveTo>
                  <a:cubicBezTo>
                    <a:pt x="109" y="43"/>
                    <a:pt x="109" y="43"/>
                    <a:pt x="109" y="43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lnTo>
                    <a:pt x="109" y="43"/>
                  </a:lnTo>
                  <a:close/>
                  <a:moveTo>
                    <a:pt x="109" y="44"/>
                  </a:move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close/>
                  <a:moveTo>
                    <a:pt x="107" y="43"/>
                  </a:moveTo>
                  <a:cubicBezTo>
                    <a:pt x="107" y="43"/>
                    <a:pt x="107" y="43"/>
                    <a:pt x="107" y="43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4"/>
                    <a:pt x="107" y="44"/>
                    <a:pt x="107" y="44"/>
                  </a:cubicBezTo>
                  <a:cubicBezTo>
                    <a:pt x="107" y="44"/>
                    <a:pt x="107" y="44"/>
                    <a:pt x="106" y="44"/>
                  </a:cubicBezTo>
                  <a:lnTo>
                    <a:pt x="107" y="43"/>
                  </a:lnTo>
                  <a:close/>
                  <a:moveTo>
                    <a:pt x="106" y="44"/>
                  </a:moveTo>
                  <a:cubicBezTo>
                    <a:pt x="106" y="44"/>
                    <a:pt x="106" y="44"/>
                    <a:pt x="106" y="44"/>
                  </a:cubicBezTo>
                  <a:cubicBezTo>
                    <a:pt x="106" y="44"/>
                    <a:pt x="106" y="44"/>
                    <a:pt x="106" y="44"/>
                  </a:cubicBezTo>
                  <a:cubicBezTo>
                    <a:pt x="106" y="44"/>
                    <a:pt x="106" y="44"/>
                    <a:pt x="106" y="44"/>
                  </a:cubicBezTo>
                  <a:close/>
                  <a:moveTo>
                    <a:pt x="104" y="43"/>
                  </a:moveTo>
                  <a:cubicBezTo>
                    <a:pt x="104" y="43"/>
                    <a:pt x="104" y="43"/>
                    <a:pt x="104" y="43"/>
                  </a:cubicBezTo>
                  <a:cubicBezTo>
                    <a:pt x="104" y="43"/>
                    <a:pt x="105" y="43"/>
                    <a:pt x="105" y="43"/>
                  </a:cubicBezTo>
                  <a:cubicBezTo>
                    <a:pt x="105" y="45"/>
                    <a:pt x="105" y="45"/>
                    <a:pt x="105" y="45"/>
                  </a:cubicBezTo>
                  <a:cubicBezTo>
                    <a:pt x="104" y="45"/>
                    <a:pt x="104" y="45"/>
                    <a:pt x="104" y="45"/>
                  </a:cubicBezTo>
                  <a:lnTo>
                    <a:pt x="104" y="43"/>
                  </a:lnTo>
                  <a:close/>
                  <a:moveTo>
                    <a:pt x="101" y="44"/>
                  </a:moveTo>
                  <a:cubicBezTo>
                    <a:pt x="101" y="44"/>
                    <a:pt x="101" y="44"/>
                    <a:pt x="101" y="44"/>
                  </a:cubicBezTo>
                  <a:cubicBezTo>
                    <a:pt x="101" y="44"/>
                    <a:pt x="102" y="44"/>
                    <a:pt x="102" y="44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1" y="45"/>
                    <a:pt x="101" y="45"/>
                    <a:pt x="101" y="45"/>
                  </a:cubicBezTo>
                  <a:lnTo>
                    <a:pt x="101" y="44"/>
                  </a:lnTo>
                  <a:close/>
                  <a:moveTo>
                    <a:pt x="98" y="44"/>
                  </a:moveTo>
                  <a:cubicBezTo>
                    <a:pt x="98" y="44"/>
                    <a:pt x="98" y="44"/>
                    <a:pt x="98" y="44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5"/>
                    <a:pt x="99" y="45"/>
                    <a:pt x="99" y="45"/>
                  </a:cubicBezTo>
                  <a:cubicBezTo>
                    <a:pt x="99" y="45"/>
                    <a:pt x="99" y="45"/>
                    <a:pt x="98" y="45"/>
                  </a:cubicBezTo>
                  <a:lnTo>
                    <a:pt x="98" y="44"/>
                  </a:lnTo>
                  <a:close/>
                  <a:moveTo>
                    <a:pt x="95" y="44"/>
                  </a:moveTo>
                  <a:cubicBezTo>
                    <a:pt x="95" y="44"/>
                    <a:pt x="95" y="44"/>
                    <a:pt x="95" y="44"/>
                  </a:cubicBezTo>
                  <a:cubicBezTo>
                    <a:pt x="95" y="44"/>
                    <a:pt x="96" y="44"/>
                    <a:pt x="96" y="44"/>
                  </a:cubicBezTo>
                  <a:cubicBezTo>
                    <a:pt x="96" y="46"/>
                    <a:pt x="96" y="46"/>
                    <a:pt x="96" y="46"/>
                  </a:cubicBezTo>
                  <a:cubicBezTo>
                    <a:pt x="95" y="46"/>
                    <a:pt x="95" y="46"/>
                    <a:pt x="95" y="46"/>
                  </a:cubicBezTo>
                  <a:lnTo>
                    <a:pt x="95" y="44"/>
                  </a:lnTo>
                  <a:close/>
                  <a:moveTo>
                    <a:pt x="92" y="45"/>
                  </a:moveTo>
                  <a:cubicBezTo>
                    <a:pt x="92" y="45"/>
                    <a:pt x="92" y="45"/>
                    <a:pt x="92" y="45"/>
                  </a:cubicBezTo>
                  <a:cubicBezTo>
                    <a:pt x="92" y="45"/>
                    <a:pt x="92" y="45"/>
                    <a:pt x="92" y="45"/>
                  </a:cubicBezTo>
                  <a:cubicBezTo>
                    <a:pt x="92" y="46"/>
                    <a:pt x="92" y="46"/>
                    <a:pt x="92" y="46"/>
                  </a:cubicBezTo>
                  <a:cubicBezTo>
                    <a:pt x="92" y="46"/>
                    <a:pt x="92" y="46"/>
                    <a:pt x="91" y="46"/>
                  </a:cubicBezTo>
                  <a:lnTo>
                    <a:pt x="92" y="45"/>
                  </a:lnTo>
                  <a:close/>
                  <a:moveTo>
                    <a:pt x="88" y="45"/>
                  </a:move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88" y="47"/>
                    <a:pt x="88" y="47"/>
                    <a:pt x="88" y="47"/>
                  </a:cubicBezTo>
                  <a:lnTo>
                    <a:pt x="88" y="45"/>
                  </a:lnTo>
                  <a:close/>
                  <a:moveTo>
                    <a:pt x="84" y="46"/>
                  </a:moveTo>
                  <a:cubicBezTo>
                    <a:pt x="84" y="46"/>
                    <a:pt x="84" y="46"/>
                    <a:pt x="84" y="46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7"/>
                    <a:pt x="84" y="47"/>
                    <a:pt x="84" y="47"/>
                  </a:cubicBezTo>
                  <a:cubicBezTo>
                    <a:pt x="84" y="47"/>
                    <a:pt x="84" y="47"/>
                    <a:pt x="84" y="47"/>
                  </a:cubicBezTo>
                  <a:lnTo>
                    <a:pt x="84" y="46"/>
                  </a:lnTo>
                  <a:close/>
                  <a:moveTo>
                    <a:pt x="80" y="47"/>
                  </a:moveTo>
                  <a:cubicBezTo>
                    <a:pt x="80" y="47"/>
                    <a:pt x="80" y="47"/>
                    <a:pt x="80" y="47"/>
                  </a:cubicBezTo>
                  <a:cubicBezTo>
                    <a:pt x="80" y="47"/>
                    <a:pt x="80" y="47"/>
                    <a:pt x="80" y="47"/>
                  </a:cubicBezTo>
                  <a:cubicBezTo>
                    <a:pt x="80" y="48"/>
                    <a:pt x="80" y="48"/>
                    <a:pt x="80" y="48"/>
                  </a:cubicBezTo>
                  <a:cubicBezTo>
                    <a:pt x="80" y="48"/>
                    <a:pt x="80" y="48"/>
                    <a:pt x="80" y="48"/>
                  </a:cubicBezTo>
                  <a:lnTo>
                    <a:pt x="80" y="47"/>
                  </a:ln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5" y="49"/>
                    <a:pt x="75" y="49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75" y="47"/>
                    <a:pt x="75" y="47"/>
                    <a:pt x="76" y="47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6" y="48"/>
                    <a:pt x="77" y="48"/>
                    <a:pt x="77" y="48"/>
                  </a:cubicBezTo>
                  <a:cubicBezTo>
                    <a:pt x="77" y="48"/>
                    <a:pt x="76" y="48"/>
                    <a:pt x="76" y="49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4" y="49"/>
                    <a:pt x="74" y="49"/>
                  </a:cubicBez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1" y="49"/>
                    <a:pt x="69" y="50"/>
                    <a:pt x="67" y="50"/>
                  </a:cubicBezTo>
                  <a:cubicBezTo>
                    <a:pt x="69" y="50"/>
                    <a:pt x="72" y="49"/>
                    <a:pt x="73" y="49"/>
                  </a:cubicBezTo>
                  <a:cubicBezTo>
                    <a:pt x="73" y="49"/>
                    <a:pt x="74" y="49"/>
                    <a:pt x="74" y="49"/>
                  </a:cubicBezTo>
                  <a:close/>
                  <a:moveTo>
                    <a:pt x="87" y="51"/>
                  </a:moveTo>
                  <a:cubicBezTo>
                    <a:pt x="87" y="51"/>
                    <a:pt x="87" y="51"/>
                    <a:pt x="87" y="51"/>
                  </a:cubicBezTo>
                  <a:cubicBezTo>
                    <a:pt x="85" y="51"/>
                    <a:pt x="84" y="51"/>
                    <a:pt x="83" y="51"/>
                  </a:cubicBezTo>
                  <a:cubicBezTo>
                    <a:pt x="84" y="51"/>
                    <a:pt x="85" y="51"/>
                    <a:pt x="87" y="50"/>
                  </a:cubicBezTo>
                  <a:lnTo>
                    <a:pt x="87" y="51"/>
                  </a:lnTo>
                  <a:close/>
                  <a:moveTo>
                    <a:pt x="89" y="51"/>
                  </a:moveTo>
                  <a:cubicBezTo>
                    <a:pt x="89" y="51"/>
                    <a:pt x="89" y="51"/>
                    <a:pt x="89" y="51"/>
                  </a:cubicBezTo>
                  <a:cubicBezTo>
                    <a:pt x="88" y="51"/>
                    <a:pt x="88" y="51"/>
                    <a:pt x="87" y="51"/>
                  </a:cubicBezTo>
                  <a:cubicBezTo>
                    <a:pt x="87" y="50"/>
                    <a:pt x="87" y="50"/>
                    <a:pt x="87" y="50"/>
                  </a:cubicBezTo>
                  <a:cubicBezTo>
                    <a:pt x="88" y="50"/>
                    <a:pt x="88" y="50"/>
                    <a:pt x="89" y="50"/>
                  </a:cubicBezTo>
                  <a:lnTo>
                    <a:pt x="89" y="51"/>
                  </a:lnTo>
                  <a:close/>
                  <a:moveTo>
                    <a:pt x="91" y="51"/>
                  </a:moveTo>
                  <a:cubicBezTo>
                    <a:pt x="91" y="51"/>
                    <a:pt x="91" y="51"/>
                    <a:pt x="91" y="51"/>
                  </a:cubicBezTo>
                  <a:cubicBezTo>
                    <a:pt x="91" y="51"/>
                    <a:pt x="90" y="51"/>
                    <a:pt x="89" y="51"/>
                  </a:cubicBezTo>
                  <a:cubicBezTo>
                    <a:pt x="89" y="50"/>
                    <a:pt x="89" y="50"/>
                    <a:pt x="89" y="50"/>
                  </a:cubicBezTo>
                  <a:cubicBezTo>
                    <a:pt x="90" y="50"/>
                    <a:pt x="91" y="50"/>
                    <a:pt x="91" y="50"/>
                  </a:cubicBezTo>
                  <a:lnTo>
                    <a:pt x="91" y="51"/>
                  </a:lnTo>
                  <a:close/>
                  <a:moveTo>
                    <a:pt x="93" y="51"/>
                  </a:moveTo>
                  <a:cubicBezTo>
                    <a:pt x="93" y="51"/>
                    <a:pt x="93" y="51"/>
                    <a:pt x="93" y="51"/>
                  </a:cubicBezTo>
                  <a:cubicBezTo>
                    <a:pt x="93" y="51"/>
                    <a:pt x="92" y="51"/>
                    <a:pt x="91" y="51"/>
                  </a:cubicBezTo>
                  <a:cubicBezTo>
                    <a:pt x="91" y="50"/>
                    <a:pt x="91" y="50"/>
                    <a:pt x="91" y="50"/>
                  </a:cubicBezTo>
                  <a:cubicBezTo>
                    <a:pt x="92" y="49"/>
                    <a:pt x="93" y="49"/>
                    <a:pt x="93" y="49"/>
                  </a:cubicBezTo>
                  <a:lnTo>
                    <a:pt x="93" y="51"/>
                  </a:lnTo>
                  <a:close/>
                  <a:moveTo>
                    <a:pt x="95" y="51"/>
                  </a:moveTo>
                  <a:cubicBezTo>
                    <a:pt x="95" y="51"/>
                    <a:pt x="95" y="51"/>
                    <a:pt x="95" y="51"/>
                  </a:cubicBezTo>
                  <a:cubicBezTo>
                    <a:pt x="95" y="51"/>
                    <a:pt x="94" y="51"/>
                    <a:pt x="94" y="51"/>
                  </a:cubicBezTo>
                  <a:cubicBezTo>
                    <a:pt x="94" y="49"/>
                    <a:pt x="94" y="49"/>
                    <a:pt x="94" y="49"/>
                  </a:cubicBezTo>
                  <a:cubicBezTo>
                    <a:pt x="94" y="49"/>
                    <a:pt x="95" y="49"/>
                    <a:pt x="95" y="49"/>
                  </a:cubicBezTo>
                  <a:lnTo>
                    <a:pt x="95" y="51"/>
                  </a:lnTo>
                  <a:close/>
                  <a:moveTo>
                    <a:pt x="98" y="51"/>
                  </a:moveTo>
                  <a:cubicBezTo>
                    <a:pt x="98" y="51"/>
                    <a:pt x="98" y="51"/>
                    <a:pt x="98" y="51"/>
                  </a:cubicBezTo>
                  <a:cubicBezTo>
                    <a:pt x="97" y="51"/>
                    <a:pt x="96" y="51"/>
                    <a:pt x="96" y="51"/>
                  </a:cubicBezTo>
                  <a:cubicBezTo>
                    <a:pt x="96" y="50"/>
                    <a:pt x="96" y="50"/>
                    <a:pt x="96" y="50"/>
                  </a:cubicBezTo>
                  <a:cubicBezTo>
                    <a:pt x="98" y="50"/>
                    <a:pt x="98" y="50"/>
                    <a:pt x="98" y="50"/>
                  </a:cubicBezTo>
                  <a:lnTo>
                    <a:pt x="98" y="51"/>
                  </a:lnTo>
                  <a:close/>
                  <a:moveTo>
                    <a:pt x="98" y="50"/>
                  </a:moveTo>
                  <a:cubicBezTo>
                    <a:pt x="98" y="50"/>
                    <a:pt x="98" y="50"/>
                    <a:pt x="98" y="50"/>
                  </a:cubicBezTo>
                  <a:cubicBezTo>
                    <a:pt x="96" y="50"/>
                    <a:pt x="96" y="50"/>
                    <a:pt x="96" y="50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9"/>
                    <a:pt x="97" y="49"/>
                    <a:pt x="98" y="49"/>
                  </a:cubicBezTo>
                  <a:lnTo>
                    <a:pt x="98" y="50"/>
                  </a:lnTo>
                  <a:close/>
                  <a:moveTo>
                    <a:pt x="100" y="51"/>
                  </a:moveTo>
                  <a:cubicBezTo>
                    <a:pt x="100" y="51"/>
                    <a:pt x="100" y="51"/>
                    <a:pt x="100" y="51"/>
                  </a:cubicBezTo>
                  <a:cubicBezTo>
                    <a:pt x="99" y="51"/>
                    <a:pt x="98" y="51"/>
                    <a:pt x="98" y="51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98" y="48"/>
                    <a:pt x="99" y="48"/>
                    <a:pt x="100" y="48"/>
                  </a:cubicBezTo>
                  <a:lnTo>
                    <a:pt x="100" y="51"/>
                  </a:lnTo>
                  <a:close/>
                  <a:moveTo>
                    <a:pt x="101" y="51"/>
                  </a:moveTo>
                  <a:cubicBezTo>
                    <a:pt x="101" y="51"/>
                    <a:pt x="101" y="51"/>
                    <a:pt x="101" y="51"/>
                  </a:cubicBezTo>
                  <a:cubicBezTo>
                    <a:pt x="101" y="51"/>
                    <a:pt x="100" y="51"/>
                    <a:pt x="100" y="51"/>
                  </a:cubicBezTo>
                  <a:cubicBezTo>
                    <a:pt x="100" y="48"/>
                    <a:pt x="100" y="48"/>
                    <a:pt x="100" y="48"/>
                  </a:cubicBezTo>
                  <a:cubicBezTo>
                    <a:pt x="100" y="48"/>
                    <a:pt x="101" y="48"/>
                    <a:pt x="101" y="48"/>
                  </a:cubicBezTo>
                  <a:lnTo>
                    <a:pt x="101" y="51"/>
                  </a:lnTo>
                  <a:close/>
                  <a:moveTo>
                    <a:pt x="103" y="49"/>
                  </a:move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51"/>
                    <a:pt x="103" y="51"/>
                    <a:pt x="103" y="51"/>
                  </a:cubicBezTo>
                  <a:cubicBezTo>
                    <a:pt x="103" y="51"/>
                    <a:pt x="103" y="51"/>
                    <a:pt x="103" y="51"/>
                  </a:cubicBezTo>
                  <a:cubicBezTo>
                    <a:pt x="103" y="51"/>
                    <a:pt x="102" y="51"/>
                    <a:pt x="102" y="51"/>
                  </a:cubicBezTo>
                  <a:cubicBezTo>
                    <a:pt x="102" y="48"/>
                    <a:pt x="102" y="48"/>
                    <a:pt x="102" y="48"/>
                  </a:cubicBezTo>
                  <a:cubicBezTo>
                    <a:pt x="102" y="48"/>
                    <a:pt x="103" y="48"/>
                    <a:pt x="103" y="48"/>
                  </a:cubicBezTo>
                  <a:lnTo>
                    <a:pt x="103" y="49"/>
                  </a:lnTo>
                  <a:close/>
                  <a:moveTo>
                    <a:pt x="108" y="50"/>
                  </a:moveTo>
                  <a:cubicBezTo>
                    <a:pt x="108" y="50"/>
                    <a:pt x="108" y="50"/>
                    <a:pt x="108" y="50"/>
                  </a:cubicBezTo>
                  <a:cubicBezTo>
                    <a:pt x="108" y="50"/>
                    <a:pt x="107" y="50"/>
                    <a:pt x="107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8" y="50"/>
                    <a:pt x="108" y="50"/>
                    <a:pt x="108" y="50"/>
                  </a:cubicBezTo>
                  <a:close/>
                  <a:moveTo>
                    <a:pt x="108" y="50"/>
                  </a:moveTo>
                  <a:cubicBezTo>
                    <a:pt x="108" y="50"/>
                    <a:pt x="108" y="50"/>
                    <a:pt x="108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7" y="47"/>
                    <a:pt x="107" y="47"/>
                    <a:pt x="107" y="47"/>
                  </a:cubicBezTo>
                  <a:cubicBezTo>
                    <a:pt x="107" y="47"/>
                    <a:pt x="107" y="47"/>
                    <a:pt x="107" y="47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6" y="50"/>
                    <a:pt x="106" y="50"/>
                    <a:pt x="106" y="50"/>
                  </a:cubicBezTo>
                  <a:cubicBezTo>
                    <a:pt x="106" y="50"/>
                    <a:pt x="106" y="50"/>
                    <a:pt x="106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6" y="51"/>
                    <a:pt x="105" y="51"/>
                    <a:pt x="104" y="51"/>
                  </a:cubicBezTo>
                  <a:cubicBezTo>
                    <a:pt x="104" y="49"/>
                    <a:pt x="104" y="49"/>
                    <a:pt x="104" y="49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5" y="50"/>
                    <a:pt x="105" y="50"/>
                    <a:pt x="105" y="50"/>
                  </a:cubicBezTo>
                  <a:cubicBezTo>
                    <a:pt x="105" y="50"/>
                    <a:pt x="105" y="50"/>
                    <a:pt x="105" y="50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6" y="49"/>
                    <a:pt x="106" y="49"/>
                    <a:pt x="106" y="49"/>
                  </a:cubicBezTo>
                  <a:cubicBezTo>
                    <a:pt x="106" y="49"/>
                    <a:pt x="106" y="49"/>
                    <a:pt x="106" y="49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5" y="47"/>
                    <a:pt x="105" y="47"/>
                    <a:pt x="105" y="47"/>
                  </a:cubicBezTo>
                  <a:cubicBezTo>
                    <a:pt x="106" y="47"/>
                    <a:pt x="107" y="47"/>
                    <a:pt x="108" y="47"/>
                  </a:cubicBezTo>
                  <a:lnTo>
                    <a:pt x="108" y="50"/>
                  </a:lnTo>
                  <a:close/>
                  <a:moveTo>
                    <a:pt x="104" y="49"/>
                  </a:moveTo>
                  <a:cubicBezTo>
                    <a:pt x="104" y="49"/>
                    <a:pt x="104" y="49"/>
                    <a:pt x="104" y="49"/>
                  </a:cubicBezTo>
                  <a:cubicBezTo>
                    <a:pt x="104" y="48"/>
                    <a:pt x="104" y="48"/>
                    <a:pt x="104" y="48"/>
                  </a:cubicBezTo>
                  <a:cubicBezTo>
                    <a:pt x="104" y="47"/>
                    <a:pt x="105" y="47"/>
                    <a:pt x="105" y="47"/>
                  </a:cubicBezTo>
                  <a:cubicBezTo>
                    <a:pt x="105" y="49"/>
                    <a:pt x="105" y="49"/>
                    <a:pt x="105" y="49"/>
                  </a:cubicBezTo>
                  <a:lnTo>
                    <a:pt x="104" y="49"/>
                  </a:lnTo>
                  <a:close/>
                  <a:moveTo>
                    <a:pt x="112" y="50"/>
                  </a:moveTo>
                  <a:cubicBezTo>
                    <a:pt x="112" y="50"/>
                    <a:pt x="112" y="50"/>
                    <a:pt x="112" y="50"/>
                  </a:cubicBezTo>
                  <a:cubicBezTo>
                    <a:pt x="111" y="50"/>
                    <a:pt x="110" y="50"/>
                    <a:pt x="109" y="50"/>
                  </a:cubicBezTo>
                  <a:cubicBezTo>
                    <a:pt x="109" y="50"/>
                    <a:pt x="109" y="50"/>
                    <a:pt x="109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1" y="46"/>
                    <a:pt x="111" y="46"/>
                    <a:pt x="112" y="46"/>
                  </a:cubicBezTo>
                  <a:lnTo>
                    <a:pt x="112" y="50"/>
                  </a:lnTo>
                  <a:close/>
                  <a:moveTo>
                    <a:pt x="109" y="50"/>
                  </a:moveTo>
                  <a:cubicBezTo>
                    <a:pt x="109" y="50"/>
                    <a:pt x="109" y="50"/>
                    <a:pt x="109" y="50"/>
                  </a:cubicBezTo>
                  <a:cubicBezTo>
                    <a:pt x="109" y="47"/>
                    <a:pt x="109" y="47"/>
                    <a:pt x="109" y="47"/>
                  </a:cubicBezTo>
                  <a:cubicBezTo>
                    <a:pt x="109" y="47"/>
                    <a:pt x="110" y="47"/>
                    <a:pt x="110" y="47"/>
                  </a:cubicBezTo>
                  <a:cubicBezTo>
                    <a:pt x="110" y="50"/>
                    <a:pt x="110" y="50"/>
                    <a:pt x="110" y="50"/>
                  </a:cubicBezTo>
                  <a:lnTo>
                    <a:pt x="109" y="50"/>
                  </a:lnTo>
                  <a:close/>
                  <a:moveTo>
                    <a:pt x="113" y="47"/>
                  </a:move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2" y="50"/>
                    <a:pt x="112" y="50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46"/>
                    <a:pt x="113" y="46"/>
                    <a:pt x="113" y="46"/>
                  </a:cubicBezTo>
                  <a:lnTo>
                    <a:pt x="113" y="47"/>
                  </a:lnTo>
                  <a:close/>
                  <a:moveTo>
                    <a:pt x="115" y="50"/>
                  </a:moveTo>
                  <a:cubicBezTo>
                    <a:pt x="115" y="50"/>
                    <a:pt x="115" y="50"/>
                    <a:pt x="115" y="50"/>
                  </a:cubicBezTo>
                  <a:cubicBezTo>
                    <a:pt x="114" y="50"/>
                    <a:pt x="114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5" y="50"/>
                    <a:pt x="115" y="50"/>
                    <a:pt x="115" y="50"/>
                  </a:cubicBezTo>
                  <a:close/>
                  <a:moveTo>
                    <a:pt x="115" y="50"/>
                  </a:moveTo>
                  <a:cubicBezTo>
                    <a:pt x="115" y="50"/>
                    <a:pt x="115" y="50"/>
                    <a:pt x="115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5" y="47"/>
                    <a:pt x="115" y="47"/>
                    <a:pt x="115" y="47"/>
                  </a:cubicBezTo>
                  <a:lnTo>
                    <a:pt x="115" y="50"/>
                  </a:lnTo>
                  <a:close/>
                  <a:moveTo>
                    <a:pt x="115" y="47"/>
                  </a:moveTo>
                  <a:cubicBezTo>
                    <a:pt x="115" y="47"/>
                    <a:pt x="115" y="47"/>
                    <a:pt x="115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6"/>
                    <a:pt x="113" y="46"/>
                    <a:pt x="113" y="46"/>
                  </a:cubicBezTo>
                  <a:cubicBezTo>
                    <a:pt x="114" y="46"/>
                    <a:pt x="114" y="46"/>
                    <a:pt x="115" y="46"/>
                  </a:cubicBezTo>
                  <a:lnTo>
                    <a:pt x="115" y="47"/>
                  </a:lnTo>
                  <a:close/>
                  <a:moveTo>
                    <a:pt x="116" y="49"/>
                  </a:move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50"/>
                    <a:pt x="116" y="50"/>
                    <a:pt x="116" y="50"/>
                  </a:cubicBezTo>
                  <a:cubicBezTo>
                    <a:pt x="116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6"/>
                    <a:pt x="115" y="46"/>
                    <a:pt x="115" y="46"/>
                  </a:cubicBezTo>
                  <a:cubicBezTo>
                    <a:pt x="115" y="46"/>
                    <a:pt x="116" y="46"/>
                    <a:pt x="116" y="46"/>
                  </a:cubicBezTo>
                  <a:lnTo>
                    <a:pt x="116" y="49"/>
                  </a:lnTo>
                  <a:close/>
                  <a:moveTo>
                    <a:pt x="117" y="50"/>
                  </a:moveTo>
                  <a:cubicBezTo>
                    <a:pt x="117" y="50"/>
                    <a:pt x="117" y="50"/>
                    <a:pt x="117" y="50"/>
                  </a:cubicBezTo>
                  <a:cubicBezTo>
                    <a:pt x="117" y="50"/>
                    <a:pt x="117" y="50"/>
                    <a:pt x="116" y="50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7" y="49"/>
                    <a:pt x="117" y="49"/>
                    <a:pt x="117" y="49"/>
                  </a:cubicBezTo>
                  <a:lnTo>
                    <a:pt x="117" y="50"/>
                  </a:lnTo>
                  <a:close/>
                  <a:moveTo>
                    <a:pt x="117" y="49"/>
                  </a:moveTo>
                  <a:cubicBezTo>
                    <a:pt x="117" y="49"/>
                    <a:pt x="117" y="49"/>
                    <a:pt x="117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6"/>
                    <a:pt x="116" y="46"/>
                    <a:pt x="116" y="46"/>
                  </a:cubicBezTo>
                  <a:cubicBezTo>
                    <a:pt x="117" y="46"/>
                    <a:pt x="117" y="46"/>
                    <a:pt x="117" y="46"/>
                  </a:cubicBezTo>
                  <a:lnTo>
                    <a:pt x="117" y="49"/>
                  </a:lnTo>
                  <a:close/>
                  <a:moveTo>
                    <a:pt x="119" y="47"/>
                  </a:moveTo>
                  <a:cubicBezTo>
                    <a:pt x="119" y="47"/>
                    <a:pt x="119" y="47"/>
                    <a:pt x="119" y="47"/>
                  </a:cubicBezTo>
                  <a:cubicBezTo>
                    <a:pt x="118" y="47"/>
                    <a:pt x="118" y="47"/>
                    <a:pt x="118" y="47"/>
                  </a:cubicBezTo>
                  <a:cubicBezTo>
                    <a:pt x="118" y="47"/>
                    <a:pt x="118" y="47"/>
                    <a:pt x="118" y="47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50"/>
                    <a:pt x="119" y="50"/>
                    <a:pt x="119" y="50"/>
                  </a:cubicBezTo>
                  <a:cubicBezTo>
                    <a:pt x="118" y="50"/>
                    <a:pt x="118" y="50"/>
                    <a:pt x="118" y="50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6"/>
                    <a:pt x="118" y="46"/>
                    <a:pt x="118" y="46"/>
                  </a:cubicBezTo>
                  <a:cubicBezTo>
                    <a:pt x="118" y="46"/>
                    <a:pt x="118" y="46"/>
                    <a:pt x="119" y="46"/>
                  </a:cubicBezTo>
                  <a:lnTo>
                    <a:pt x="119" y="47"/>
                  </a:lnTo>
                  <a:close/>
                  <a:moveTo>
                    <a:pt x="120" y="50"/>
                  </a:moveTo>
                  <a:cubicBezTo>
                    <a:pt x="120" y="50"/>
                    <a:pt x="120" y="50"/>
                    <a:pt x="120" y="50"/>
                  </a:cubicBezTo>
                  <a:cubicBezTo>
                    <a:pt x="120" y="50"/>
                    <a:pt x="119" y="50"/>
                    <a:pt x="119" y="50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20" y="47"/>
                    <a:pt x="120" y="47"/>
                    <a:pt x="120" y="47"/>
                  </a:cubicBezTo>
                  <a:lnTo>
                    <a:pt x="120" y="50"/>
                  </a:lnTo>
                  <a:close/>
                  <a:moveTo>
                    <a:pt x="120" y="47"/>
                  </a:moveTo>
                  <a:cubicBezTo>
                    <a:pt x="120" y="47"/>
                    <a:pt x="120" y="47"/>
                    <a:pt x="120" y="47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46"/>
                    <a:pt x="119" y="46"/>
                    <a:pt x="119" y="46"/>
                  </a:cubicBezTo>
                  <a:cubicBezTo>
                    <a:pt x="119" y="46"/>
                    <a:pt x="120" y="45"/>
                    <a:pt x="120" y="45"/>
                  </a:cubicBezTo>
                  <a:lnTo>
                    <a:pt x="120" y="47"/>
                  </a:lnTo>
                  <a:close/>
                  <a:moveTo>
                    <a:pt x="123" y="50"/>
                  </a:moveTo>
                  <a:cubicBezTo>
                    <a:pt x="123" y="50"/>
                    <a:pt x="123" y="50"/>
                    <a:pt x="123" y="50"/>
                  </a:cubicBezTo>
                  <a:cubicBezTo>
                    <a:pt x="122" y="50"/>
                    <a:pt x="121" y="50"/>
                    <a:pt x="120" y="50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45"/>
                    <a:pt x="120" y="45"/>
                    <a:pt x="120" y="45"/>
                  </a:cubicBezTo>
                  <a:cubicBezTo>
                    <a:pt x="121" y="45"/>
                    <a:pt x="121" y="45"/>
                    <a:pt x="121" y="45"/>
                  </a:cubicBezTo>
                  <a:cubicBezTo>
                    <a:pt x="121" y="50"/>
                    <a:pt x="121" y="50"/>
                    <a:pt x="121" y="50"/>
                  </a:cubicBezTo>
                  <a:cubicBezTo>
                    <a:pt x="122" y="50"/>
                    <a:pt x="122" y="50"/>
                    <a:pt x="122" y="50"/>
                  </a:cubicBezTo>
                  <a:cubicBezTo>
                    <a:pt x="122" y="45"/>
                    <a:pt x="122" y="45"/>
                    <a:pt x="122" y="45"/>
                  </a:cubicBezTo>
                  <a:cubicBezTo>
                    <a:pt x="122" y="45"/>
                    <a:pt x="122" y="45"/>
                    <a:pt x="123" y="45"/>
                  </a:cubicBezTo>
                  <a:lnTo>
                    <a:pt x="123" y="50"/>
                  </a:lnTo>
                  <a:close/>
                  <a:moveTo>
                    <a:pt x="124" y="49"/>
                  </a:moveTo>
                  <a:cubicBezTo>
                    <a:pt x="124" y="49"/>
                    <a:pt x="124" y="49"/>
                    <a:pt x="124" y="49"/>
                  </a:cubicBezTo>
                  <a:cubicBezTo>
                    <a:pt x="123" y="49"/>
                    <a:pt x="123" y="49"/>
                    <a:pt x="123" y="49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3" y="45"/>
                    <a:pt x="123" y="45"/>
                    <a:pt x="123" y="45"/>
                  </a:cubicBezTo>
                  <a:cubicBezTo>
                    <a:pt x="123" y="45"/>
                    <a:pt x="123" y="45"/>
                    <a:pt x="124" y="45"/>
                  </a:cubicBezTo>
                  <a:lnTo>
                    <a:pt x="124" y="49"/>
                  </a:lnTo>
                  <a:close/>
                  <a:moveTo>
                    <a:pt x="125" y="50"/>
                  </a:moveTo>
                  <a:cubicBezTo>
                    <a:pt x="125" y="50"/>
                    <a:pt x="125" y="50"/>
                    <a:pt x="125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5" y="50"/>
                    <a:pt x="125" y="50"/>
                    <a:pt x="125" y="50"/>
                  </a:cubicBezTo>
                  <a:close/>
                  <a:moveTo>
                    <a:pt x="125" y="49"/>
                  </a:moveTo>
                  <a:cubicBezTo>
                    <a:pt x="125" y="49"/>
                    <a:pt x="125" y="49"/>
                    <a:pt x="125" y="49"/>
                  </a:cubicBezTo>
                  <a:cubicBezTo>
                    <a:pt x="124" y="49"/>
                    <a:pt x="124" y="49"/>
                    <a:pt x="124" y="49"/>
                  </a:cubicBezTo>
                  <a:cubicBezTo>
                    <a:pt x="124" y="45"/>
                    <a:pt x="124" y="45"/>
                    <a:pt x="124" y="45"/>
                  </a:cubicBezTo>
                  <a:cubicBezTo>
                    <a:pt x="124" y="45"/>
                    <a:pt x="124" y="45"/>
                    <a:pt x="125" y="45"/>
                  </a:cubicBezTo>
                  <a:lnTo>
                    <a:pt x="125" y="49"/>
                  </a:lnTo>
                  <a:close/>
                  <a:moveTo>
                    <a:pt x="126" y="46"/>
                  </a:moveTo>
                  <a:cubicBezTo>
                    <a:pt x="126" y="46"/>
                    <a:pt x="126" y="46"/>
                    <a:pt x="126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6" y="50"/>
                    <a:pt x="126" y="50"/>
                    <a:pt x="126" y="50"/>
                  </a:cubicBezTo>
                  <a:cubicBezTo>
                    <a:pt x="126" y="50"/>
                    <a:pt x="125" y="50"/>
                    <a:pt x="125" y="50"/>
                  </a:cubicBezTo>
                  <a:cubicBezTo>
                    <a:pt x="125" y="50"/>
                    <a:pt x="125" y="50"/>
                    <a:pt x="125" y="50"/>
                  </a:cubicBezTo>
                  <a:cubicBezTo>
                    <a:pt x="125" y="50"/>
                    <a:pt x="125" y="50"/>
                    <a:pt x="125" y="50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5"/>
                    <a:pt x="125" y="45"/>
                    <a:pt x="125" y="45"/>
                  </a:cubicBezTo>
                  <a:cubicBezTo>
                    <a:pt x="125" y="45"/>
                    <a:pt x="126" y="45"/>
                    <a:pt x="126" y="45"/>
                  </a:cubicBezTo>
                  <a:lnTo>
                    <a:pt x="126" y="46"/>
                  </a:lnTo>
                  <a:close/>
                  <a:moveTo>
                    <a:pt x="127" y="50"/>
                  </a:moveTo>
                  <a:cubicBezTo>
                    <a:pt x="127" y="50"/>
                    <a:pt x="127" y="50"/>
                    <a:pt x="127" y="50"/>
                  </a:cubicBezTo>
                  <a:cubicBezTo>
                    <a:pt x="127" y="50"/>
                    <a:pt x="126" y="50"/>
                    <a:pt x="126" y="50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7" y="49"/>
                    <a:pt x="127" y="49"/>
                    <a:pt x="127" y="49"/>
                  </a:cubicBezTo>
                  <a:lnTo>
                    <a:pt x="127" y="50"/>
                  </a:lnTo>
                  <a:close/>
                  <a:moveTo>
                    <a:pt x="127" y="49"/>
                  </a:moveTo>
                  <a:cubicBezTo>
                    <a:pt x="127" y="49"/>
                    <a:pt x="127" y="49"/>
                    <a:pt x="127" y="49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7" y="46"/>
                    <a:pt x="127" y="46"/>
                    <a:pt x="127" y="46"/>
                  </a:cubicBezTo>
                  <a:lnTo>
                    <a:pt x="127" y="49"/>
                  </a:lnTo>
                  <a:close/>
                  <a:moveTo>
                    <a:pt x="127" y="46"/>
                  </a:moveTo>
                  <a:cubicBezTo>
                    <a:pt x="127" y="46"/>
                    <a:pt x="127" y="46"/>
                    <a:pt x="127" y="46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5"/>
                    <a:pt x="127" y="45"/>
                    <a:pt x="127" y="45"/>
                  </a:cubicBezTo>
                  <a:lnTo>
                    <a:pt x="127" y="46"/>
                  </a:lnTo>
                  <a:close/>
                  <a:moveTo>
                    <a:pt x="128" y="50"/>
                  </a:move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7" y="50"/>
                    <a:pt x="127" y="50"/>
                  </a:cubicBezTo>
                  <a:cubicBezTo>
                    <a:pt x="127" y="50"/>
                    <a:pt x="127" y="50"/>
                    <a:pt x="127" y="50"/>
                  </a:cubicBezTo>
                  <a:cubicBezTo>
                    <a:pt x="128" y="50"/>
                    <a:pt x="128" y="50"/>
                    <a:pt x="128" y="50"/>
                  </a:cubicBezTo>
                  <a:close/>
                  <a:moveTo>
                    <a:pt x="128" y="49"/>
                  </a:moveTo>
                  <a:cubicBezTo>
                    <a:pt x="128" y="49"/>
                    <a:pt x="128" y="49"/>
                    <a:pt x="128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8" y="48"/>
                    <a:pt x="128" y="48"/>
                    <a:pt x="128" y="48"/>
                  </a:cubicBezTo>
                  <a:lnTo>
                    <a:pt x="128" y="49"/>
                  </a:lnTo>
                  <a:close/>
                  <a:moveTo>
                    <a:pt x="128" y="48"/>
                  </a:moveTo>
                  <a:cubicBezTo>
                    <a:pt x="128" y="48"/>
                    <a:pt x="128" y="48"/>
                    <a:pt x="128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7"/>
                    <a:pt x="127" y="47"/>
                    <a:pt x="127" y="47"/>
                  </a:cubicBezTo>
                  <a:cubicBezTo>
                    <a:pt x="128" y="47"/>
                    <a:pt x="128" y="47"/>
                    <a:pt x="128" y="47"/>
                  </a:cubicBezTo>
                  <a:lnTo>
                    <a:pt x="128" y="48"/>
                  </a:lnTo>
                  <a:close/>
                  <a:moveTo>
                    <a:pt x="128" y="47"/>
                  </a:moveTo>
                  <a:cubicBezTo>
                    <a:pt x="128" y="47"/>
                    <a:pt x="128" y="47"/>
                    <a:pt x="128" y="47"/>
                  </a:cubicBezTo>
                  <a:cubicBezTo>
                    <a:pt x="127" y="47"/>
                    <a:pt x="127" y="47"/>
                    <a:pt x="127" y="47"/>
                  </a:cubicBezTo>
                  <a:cubicBezTo>
                    <a:pt x="127" y="45"/>
                    <a:pt x="127" y="45"/>
                    <a:pt x="127" y="45"/>
                  </a:cubicBezTo>
                  <a:cubicBezTo>
                    <a:pt x="127" y="45"/>
                    <a:pt x="128" y="45"/>
                    <a:pt x="128" y="45"/>
                  </a:cubicBezTo>
                  <a:lnTo>
                    <a:pt x="128" y="47"/>
                  </a:lnTo>
                  <a:close/>
                  <a:moveTo>
                    <a:pt x="128" y="50"/>
                  </a:move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8" y="50"/>
                    <a:pt x="128" y="50"/>
                  </a:cubicBezTo>
                  <a:close/>
                  <a:moveTo>
                    <a:pt x="129" y="47"/>
                  </a:moveTo>
                  <a:cubicBezTo>
                    <a:pt x="129" y="47"/>
                    <a:pt x="129" y="47"/>
                    <a:pt x="129" y="47"/>
                  </a:cubicBezTo>
                  <a:cubicBezTo>
                    <a:pt x="129" y="48"/>
                    <a:pt x="129" y="48"/>
                    <a:pt x="129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7"/>
                    <a:pt x="128" y="47"/>
                    <a:pt x="128" y="47"/>
                  </a:cubicBezTo>
                  <a:lnTo>
                    <a:pt x="129" y="47"/>
                  </a:lnTo>
                  <a:close/>
                  <a:moveTo>
                    <a:pt x="128" y="47"/>
                  </a:moveTo>
                  <a:cubicBezTo>
                    <a:pt x="128" y="47"/>
                    <a:pt x="128" y="47"/>
                    <a:pt x="128" y="47"/>
                  </a:cubicBezTo>
                  <a:cubicBezTo>
                    <a:pt x="128" y="45"/>
                    <a:pt x="128" y="45"/>
                    <a:pt x="128" y="45"/>
                  </a:cubicBezTo>
                  <a:cubicBezTo>
                    <a:pt x="128" y="45"/>
                    <a:pt x="129" y="45"/>
                    <a:pt x="129" y="45"/>
                  </a:cubicBezTo>
                  <a:cubicBezTo>
                    <a:pt x="129" y="47"/>
                    <a:pt x="129" y="47"/>
                    <a:pt x="129" y="47"/>
                  </a:cubicBezTo>
                  <a:lnTo>
                    <a:pt x="128" y="47"/>
                  </a:lnTo>
                  <a:close/>
                  <a:moveTo>
                    <a:pt x="129" y="48"/>
                  </a:moveTo>
                  <a:cubicBezTo>
                    <a:pt x="129" y="48"/>
                    <a:pt x="129" y="48"/>
                    <a:pt x="129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8"/>
                    <a:pt x="128" y="48"/>
                    <a:pt x="128" y="48"/>
                  </a:cubicBezTo>
                  <a:lnTo>
                    <a:pt x="129" y="48"/>
                  </a:lnTo>
                  <a:close/>
                  <a:moveTo>
                    <a:pt x="129" y="48"/>
                  </a:moveTo>
                  <a:cubicBezTo>
                    <a:pt x="129" y="48"/>
                    <a:pt x="129" y="48"/>
                    <a:pt x="129" y="48"/>
                  </a:cubicBezTo>
                  <a:cubicBezTo>
                    <a:pt x="129" y="49"/>
                    <a:pt x="129" y="49"/>
                    <a:pt x="129" y="49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9" y="48"/>
                    <a:pt x="129" y="48"/>
                  </a:cubicBezTo>
                  <a:close/>
                  <a:moveTo>
                    <a:pt x="129" y="50"/>
                  </a:moveTo>
                  <a:cubicBezTo>
                    <a:pt x="129" y="50"/>
                    <a:pt x="129" y="50"/>
                    <a:pt x="129" y="50"/>
                  </a:cubicBezTo>
                  <a:cubicBezTo>
                    <a:pt x="129" y="48"/>
                    <a:pt x="129" y="48"/>
                    <a:pt x="129" y="48"/>
                  </a:cubicBezTo>
                  <a:cubicBezTo>
                    <a:pt x="129" y="48"/>
                    <a:pt x="129" y="48"/>
                    <a:pt x="130" y="47"/>
                  </a:cubicBezTo>
                  <a:cubicBezTo>
                    <a:pt x="130" y="49"/>
                    <a:pt x="130" y="49"/>
                    <a:pt x="130" y="49"/>
                  </a:cubicBezTo>
                  <a:cubicBezTo>
                    <a:pt x="129" y="49"/>
                    <a:pt x="129" y="49"/>
                    <a:pt x="129" y="50"/>
                  </a:cubicBezTo>
                  <a:close/>
                  <a:moveTo>
                    <a:pt x="129" y="45"/>
                  </a:moveTo>
                  <a:cubicBezTo>
                    <a:pt x="129" y="45"/>
                    <a:pt x="129" y="45"/>
                    <a:pt x="129" y="45"/>
                  </a:cubicBezTo>
                  <a:cubicBezTo>
                    <a:pt x="129" y="45"/>
                    <a:pt x="129" y="45"/>
                    <a:pt x="130" y="45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29" y="47"/>
                    <a:pt x="129" y="47"/>
                    <a:pt x="129" y="48"/>
                  </a:cubicBezTo>
                  <a:lnTo>
                    <a:pt x="129" y="45"/>
                  </a:lnTo>
                  <a:close/>
                  <a:moveTo>
                    <a:pt x="130" y="49"/>
                  </a:moveTo>
                  <a:cubicBezTo>
                    <a:pt x="130" y="49"/>
                    <a:pt x="130" y="49"/>
                    <a:pt x="130" y="49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8"/>
                    <a:pt x="130" y="48"/>
                    <a:pt x="130" y="48"/>
                  </a:cubicBezTo>
                  <a:cubicBezTo>
                    <a:pt x="130" y="49"/>
                    <a:pt x="130" y="49"/>
                    <a:pt x="130" y="49"/>
                  </a:cubicBezTo>
                  <a:close/>
                  <a:moveTo>
                    <a:pt x="130" y="45"/>
                  </a:moveTo>
                  <a:cubicBezTo>
                    <a:pt x="130" y="45"/>
                    <a:pt x="130" y="45"/>
                    <a:pt x="130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7"/>
                    <a:pt x="130" y="47"/>
                    <a:pt x="130" y="47"/>
                  </a:cubicBezTo>
                  <a:lnTo>
                    <a:pt x="130" y="45"/>
                  </a:lnTo>
                  <a:close/>
                  <a:moveTo>
                    <a:pt x="131" y="45"/>
                  </a:moveTo>
                  <a:cubicBezTo>
                    <a:pt x="131" y="45"/>
                    <a:pt x="131" y="45"/>
                    <a:pt x="131" y="45"/>
                  </a:cubicBezTo>
                  <a:cubicBezTo>
                    <a:pt x="131" y="45"/>
                    <a:pt x="131" y="45"/>
                    <a:pt x="131" y="45"/>
                  </a:cubicBezTo>
                  <a:cubicBezTo>
                    <a:pt x="131" y="46"/>
                    <a:pt x="131" y="46"/>
                    <a:pt x="131" y="46"/>
                  </a:cubicBezTo>
                  <a:cubicBezTo>
                    <a:pt x="131" y="46"/>
                    <a:pt x="131" y="46"/>
                    <a:pt x="131" y="46"/>
                  </a:cubicBezTo>
                  <a:lnTo>
                    <a:pt x="131" y="45"/>
                  </a:lnTo>
                  <a:close/>
                  <a:moveTo>
                    <a:pt x="131" y="48"/>
                  </a:move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7"/>
                    <a:pt x="131" y="47"/>
                    <a:pt x="131" y="47"/>
                  </a:cubicBezTo>
                  <a:cubicBezTo>
                    <a:pt x="131" y="47"/>
                    <a:pt x="131" y="46"/>
                    <a:pt x="131" y="46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lose/>
                  <a:moveTo>
                    <a:pt x="106" y="45"/>
                  </a:moveTo>
                  <a:cubicBezTo>
                    <a:pt x="106" y="45"/>
                    <a:pt x="106" y="45"/>
                    <a:pt x="106" y="45"/>
                  </a:cubicBezTo>
                  <a:cubicBezTo>
                    <a:pt x="101" y="46"/>
                    <a:pt x="76" y="50"/>
                    <a:pt x="74" y="50"/>
                  </a:cubicBezTo>
                  <a:cubicBezTo>
                    <a:pt x="74" y="50"/>
                    <a:pt x="74" y="50"/>
                    <a:pt x="74" y="50"/>
                  </a:cubicBezTo>
                  <a:cubicBezTo>
                    <a:pt x="79" y="49"/>
                    <a:pt x="86" y="47"/>
                    <a:pt x="91" y="47"/>
                  </a:cubicBezTo>
                  <a:cubicBezTo>
                    <a:pt x="94" y="46"/>
                    <a:pt x="98" y="46"/>
                    <a:pt x="102" y="45"/>
                  </a:cubicBezTo>
                  <a:cubicBezTo>
                    <a:pt x="108" y="44"/>
                    <a:pt x="115" y="43"/>
                    <a:pt x="118" y="43"/>
                  </a:cubicBezTo>
                  <a:cubicBezTo>
                    <a:pt x="134" y="43"/>
                    <a:pt x="134" y="43"/>
                    <a:pt x="134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2"/>
                    <a:pt x="119" y="42"/>
                  </a:cubicBezTo>
                  <a:cubicBezTo>
                    <a:pt x="124" y="42"/>
                    <a:pt x="128" y="41"/>
                    <a:pt x="129" y="41"/>
                  </a:cubicBezTo>
                  <a:cubicBezTo>
                    <a:pt x="133" y="41"/>
                    <a:pt x="136" y="41"/>
                    <a:pt x="138" y="42"/>
                  </a:cubicBezTo>
                  <a:cubicBezTo>
                    <a:pt x="138" y="42"/>
                    <a:pt x="137" y="42"/>
                    <a:pt x="136" y="43"/>
                  </a:cubicBezTo>
                  <a:cubicBezTo>
                    <a:pt x="134" y="43"/>
                    <a:pt x="134" y="43"/>
                    <a:pt x="134" y="43"/>
                  </a:cubicBezTo>
                  <a:cubicBezTo>
                    <a:pt x="134" y="43"/>
                    <a:pt x="111" y="45"/>
                    <a:pt x="106" y="45"/>
                  </a:cubicBezTo>
                  <a:close/>
                  <a:moveTo>
                    <a:pt x="132" y="45"/>
                  </a:moveTo>
                  <a:cubicBezTo>
                    <a:pt x="132" y="45"/>
                    <a:pt x="132" y="45"/>
                    <a:pt x="132" y="45"/>
                  </a:cubicBezTo>
                  <a:cubicBezTo>
                    <a:pt x="132" y="45"/>
                    <a:pt x="132" y="44"/>
                    <a:pt x="132" y="44"/>
                  </a:cubicBezTo>
                  <a:cubicBezTo>
                    <a:pt x="132" y="45"/>
                    <a:pt x="132" y="45"/>
                    <a:pt x="132" y="45"/>
                  </a:cubicBezTo>
                  <a:cubicBezTo>
                    <a:pt x="132" y="45"/>
                    <a:pt x="132" y="46"/>
                    <a:pt x="132" y="46"/>
                  </a:cubicBezTo>
                  <a:lnTo>
                    <a:pt x="132" y="45"/>
                  </a:lnTo>
                  <a:close/>
                  <a:moveTo>
                    <a:pt x="132" y="48"/>
                  </a:moveTo>
                  <a:cubicBezTo>
                    <a:pt x="132" y="48"/>
                    <a:pt x="132" y="48"/>
                    <a:pt x="132" y="48"/>
                  </a:cubicBezTo>
                  <a:cubicBezTo>
                    <a:pt x="132" y="46"/>
                    <a:pt x="132" y="46"/>
                    <a:pt x="132" y="46"/>
                  </a:cubicBezTo>
                  <a:cubicBezTo>
                    <a:pt x="132" y="46"/>
                    <a:pt x="132" y="46"/>
                    <a:pt x="132" y="46"/>
                  </a:cubicBezTo>
                  <a:cubicBezTo>
                    <a:pt x="132" y="47"/>
                    <a:pt x="132" y="47"/>
                    <a:pt x="132" y="47"/>
                  </a:cubicBezTo>
                  <a:cubicBezTo>
                    <a:pt x="132" y="47"/>
                    <a:pt x="132" y="48"/>
                    <a:pt x="132" y="48"/>
                  </a:cubicBezTo>
                  <a:close/>
                  <a:moveTo>
                    <a:pt x="132" y="44"/>
                  </a:moveTo>
                  <a:cubicBezTo>
                    <a:pt x="132" y="44"/>
                    <a:pt x="132" y="44"/>
                    <a:pt x="132" y="44"/>
                  </a:cubicBezTo>
                  <a:cubicBezTo>
                    <a:pt x="133" y="44"/>
                    <a:pt x="133" y="44"/>
                    <a:pt x="133" y="44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2" y="45"/>
                  </a:cubicBezTo>
                  <a:lnTo>
                    <a:pt x="132" y="44"/>
                  </a:lnTo>
                  <a:close/>
                  <a:moveTo>
                    <a:pt x="132" y="45"/>
                  </a:moveTo>
                  <a:cubicBezTo>
                    <a:pt x="132" y="45"/>
                    <a:pt x="132" y="45"/>
                    <a:pt x="132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2" y="47"/>
                  </a:cubicBezTo>
                  <a:lnTo>
                    <a:pt x="132" y="45"/>
                  </a:lnTo>
                  <a:close/>
                  <a:moveTo>
                    <a:pt x="133" y="47"/>
                  </a:move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lose/>
                  <a:moveTo>
                    <a:pt x="133" y="44"/>
                  </a:moveTo>
                  <a:cubicBezTo>
                    <a:pt x="133" y="44"/>
                    <a:pt x="133" y="44"/>
                    <a:pt x="133" y="44"/>
                  </a:cubicBezTo>
                  <a:cubicBezTo>
                    <a:pt x="133" y="44"/>
                    <a:pt x="134" y="44"/>
                    <a:pt x="134" y="44"/>
                  </a:cubicBezTo>
                  <a:cubicBezTo>
                    <a:pt x="134" y="44"/>
                    <a:pt x="133" y="45"/>
                    <a:pt x="133" y="45"/>
                  </a:cubicBezTo>
                  <a:lnTo>
                    <a:pt x="133" y="44"/>
                  </a:lnTo>
                  <a:close/>
                  <a:moveTo>
                    <a:pt x="133" y="45"/>
                  </a:moveTo>
                  <a:cubicBezTo>
                    <a:pt x="133" y="45"/>
                    <a:pt x="133" y="45"/>
                    <a:pt x="133" y="45"/>
                  </a:cubicBezTo>
                  <a:cubicBezTo>
                    <a:pt x="134" y="45"/>
                    <a:pt x="134" y="45"/>
                    <a:pt x="134" y="44"/>
                  </a:cubicBezTo>
                  <a:cubicBezTo>
                    <a:pt x="135" y="44"/>
                    <a:pt x="136" y="44"/>
                    <a:pt x="137" y="44"/>
                  </a:cubicBezTo>
                  <a:cubicBezTo>
                    <a:pt x="137" y="44"/>
                    <a:pt x="136" y="45"/>
                    <a:pt x="136" y="45"/>
                  </a:cubicBezTo>
                  <a:cubicBezTo>
                    <a:pt x="135" y="45"/>
                    <a:pt x="134" y="46"/>
                    <a:pt x="133" y="46"/>
                  </a:cubicBezTo>
                  <a:lnTo>
                    <a:pt x="133" y="45"/>
                  </a:lnTo>
                  <a:close/>
                  <a:moveTo>
                    <a:pt x="133" y="47"/>
                  </a:move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4" y="46"/>
                    <a:pt x="135" y="45"/>
                    <a:pt x="136" y="45"/>
                  </a:cubicBezTo>
                  <a:cubicBezTo>
                    <a:pt x="137" y="45"/>
                    <a:pt x="137" y="44"/>
                    <a:pt x="138" y="44"/>
                  </a:cubicBezTo>
                  <a:cubicBezTo>
                    <a:pt x="138" y="44"/>
                    <a:pt x="138" y="44"/>
                    <a:pt x="138" y="44"/>
                  </a:cubicBezTo>
                  <a:cubicBezTo>
                    <a:pt x="137" y="45"/>
                    <a:pt x="135" y="46"/>
                    <a:pt x="133" y="47"/>
                  </a:cubicBezTo>
                  <a:close/>
                  <a:moveTo>
                    <a:pt x="140" y="43"/>
                  </a:moveTo>
                  <a:cubicBezTo>
                    <a:pt x="140" y="43"/>
                    <a:pt x="140" y="43"/>
                    <a:pt x="140" y="43"/>
                  </a:cubicBezTo>
                  <a:cubicBezTo>
                    <a:pt x="139" y="43"/>
                    <a:pt x="139" y="43"/>
                    <a:pt x="139" y="43"/>
                  </a:cubicBezTo>
                  <a:cubicBezTo>
                    <a:pt x="139" y="43"/>
                    <a:pt x="139" y="43"/>
                    <a:pt x="140" y="43"/>
                  </a:cubicBezTo>
                  <a:close/>
                  <a:moveTo>
                    <a:pt x="139" y="43"/>
                  </a:moveTo>
                  <a:cubicBezTo>
                    <a:pt x="139" y="43"/>
                    <a:pt x="139" y="43"/>
                    <a:pt x="139" y="43"/>
                  </a:cubicBezTo>
                  <a:cubicBezTo>
                    <a:pt x="137" y="43"/>
                    <a:pt x="137" y="43"/>
                    <a:pt x="137" y="43"/>
                  </a:cubicBezTo>
                  <a:cubicBezTo>
                    <a:pt x="137" y="42"/>
                    <a:pt x="138" y="42"/>
                    <a:pt x="138" y="42"/>
                  </a:cubicBezTo>
                  <a:cubicBezTo>
                    <a:pt x="139" y="42"/>
                    <a:pt x="139" y="42"/>
                    <a:pt x="140" y="42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39" y="43"/>
                    <a:pt x="139" y="43"/>
                    <a:pt x="139" y="43"/>
                  </a:cubicBezTo>
                  <a:close/>
                  <a:moveTo>
                    <a:pt x="140" y="42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39" y="42"/>
                    <a:pt x="139" y="42"/>
                    <a:pt x="139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40" y="42"/>
                    <a:pt x="140" y="42"/>
                    <a:pt x="140" y="42"/>
                  </a:cubicBezTo>
                  <a:close/>
                  <a:moveTo>
                    <a:pt x="135" y="49"/>
                  </a:move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50"/>
                    <a:pt x="135" y="50"/>
                    <a:pt x="135" y="50"/>
                  </a:cubicBezTo>
                  <a:close/>
                  <a:moveTo>
                    <a:pt x="135" y="49"/>
                  </a:moveTo>
                  <a:cubicBezTo>
                    <a:pt x="135" y="49"/>
                    <a:pt x="135" y="49"/>
                    <a:pt x="135" y="49"/>
                  </a:cubicBezTo>
                  <a:cubicBezTo>
                    <a:pt x="136" y="49"/>
                    <a:pt x="136" y="49"/>
                    <a:pt x="136" y="48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5" y="49"/>
                    <a:pt x="135" y="49"/>
                    <a:pt x="135" y="49"/>
                  </a:cubicBez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50"/>
                    <a:pt x="136" y="50"/>
                    <a:pt x="136" y="50"/>
                  </a:cubicBezTo>
                  <a:lnTo>
                    <a:pt x="135" y="50"/>
                  </a:lnTo>
                  <a:close/>
                  <a:moveTo>
                    <a:pt x="136" y="50"/>
                  </a:moveTo>
                  <a:cubicBezTo>
                    <a:pt x="136" y="50"/>
                    <a:pt x="136" y="50"/>
                    <a:pt x="136" y="50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8"/>
                    <a:pt x="136" y="48"/>
                    <a:pt x="136" y="48"/>
                  </a:cubicBezTo>
                  <a:cubicBezTo>
                    <a:pt x="136" y="48"/>
                    <a:pt x="136" y="48"/>
                    <a:pt x="137" y="48"/>
                  </a:cubicBezTo>
                  <a:cubicBezTo>
                    <a:pt x="137" y="50"/>
                    <a:pt x="137" y="50"/>
                    <a:pt x="137" y="50"/>
                  </a:cubicBezTo>
                  <a:lnTo>
                    <a:pt x="136" y="50"/>
                  </a:ln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50"/>
                  </a:moveTo>
                  <a:cubicBezTo>
                    <a:pt x="137" y="50"/>
                    <a:pt x="137" y="50"/>
                    <a:pt x="137" y="50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7" y="50"/>
                    <a:pt x="137" y="50"/>
                    <a:pt x="137" y="50"/>
                  </a:cubicBezTo>
                  <a:close/>
                  <a:moveTo>
                    <a:pt x="137" y="47"/>
                  </a:moveTo>
                  <a:cubicBezTo>
                    <a:pt x="137" y="47"/>
                    <a:pt x="137" y="47"/>
                    <a:pt x="137" y="47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7" y="48"/>
                    <a:pt x="137" y="48"/>
                    <a:pt x="137" y="48"/>
                  </a:cubicBezTo>
                  <a:lnTo>
                    <a:pt x="137" y="47"/>
                  </a:ln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50"/>
                  </a:moveTo>
                  <a:cubicBezTo>
                    <a:pt x="137" y="50"/>
                    <a:pt x="137" y="50"/>
                    <a:pt x="137" y="50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50"/>
                    <a:pt x="138" y="50"/>
                    <a:pt x="138" y="50"/>
                  </a:cubicBezTo>
                  <a:lnTo>
                    <a:pt x="137" y="50"/>
                  </a:lnTo>
                  <a:close/>
                  <a:moveTo>
                    <a:pt x="138" y="47"/>
                  </a:moveTo>
                  <a:cubicBezTo>
                    <a:pt x="138" y="47"/>
                    <a:pt x="138" y="47"/>
                    <a:pt x="138" y="47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7"/>
                    <a:pt x="138" y="47"/>
                    <a:pt x="138" y="47"/>
                  </a:cubicBezTo>
                  <a:close/>
                  <a:moveTo>
                    <a:pt x="138" y="50"/>
                  </a:moveTo>
                  <a:cubicBezTo>
                    <a:pt x="138" y="50"/>
                    <a:pt x="138" y="50"/>
                    <a:pt x="138" y="50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50"/>
                    <a:pt x="138" y="50"/>
                    <a:pt x="138" y="50"/>
                  </a:cubicBez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9"/>
                    <a:pt x="139" y="49"/>
                    <a:pt x="139" y="49"/>
                  </a:cubicBezTo>
                  <a:cubicBezTo>
                    <a:pt x="139" y="49"/>
                    <a:pt x="139" y="49"/>
                    <a:pt x="139" y="49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50"/>
                    <a:pt x="139" y="50"/>
                    <a:pt x="139" y="50"/>
                  </a:cubicBezTo>
                  <a:close/>
                  <a:moveTo>
                    <a:pt x="139" y="46"/>
                  </a:move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39" y="46"/>
                    <a:pt x="139" y="46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lnTo>
                    <a:pt x="139" y="46"/>
                  </a:ln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50"/>
                    <a:pt x="139" y="50"/>
                    <a:pt x="139" y="50"/>
                  </a:cubicBezTo>
                  <a:close/>
                  <a:moveTo>
                    <a:pt x="139" y="46"/>
                  </a:move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40" y="46"/>
                    <a:pt x="140" y="46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39" y="48"/>
                    <a:pt x="139" y="48"/>
                    <a:pt x="139" y="48"/>
                  </a:cubicBezTo>
                  <a:lnTo>
                    <a:pt x="139" y="46"/>
                  </a:ln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50"/>
                    <a:pt x="140" y="50"/>
                    <a:pt x="140" y="50"/>
                  </a:cubicBezTo>
                  <a:lnTo>
                    <a:pt x="139" y="50"/>
                  </a:lnTo>
                  <a:close/>
                  <a:moveTo>
                    <a:pt x="140" y="46"/>
                  </a:moveTo>
                  <a:cubicBezTo>
                    <a:pt x="140" y="46"/>
                    <a:pt x="140" y="46"/>
                    <a:pt x="140" y="46"/>
                  </a:cubicBezTo>
                  <a:cubicBezTo>
                    <a:pt x="140" y="46"/>
                    <a:pt x="140" y="46"/>
                    <a:pt x="140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0" y="46"/>
                    <a:pt x="140" y="46"/>
                    <a:pt x="140" y="46"/>
                  </a:cubicBezTo>
                  <a:close/>
                  <a:moveTo>
                    <a:pt x="140" y="46"/>
                  </a:moveTo>
                  <a:cubicBezTo>
                    <a:pt x="140" y="46"/>
                    <a:pt x="140" y="46"/>
                    <a:pt x="140" y="46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6"/>
                    <a:pt x="140" y="46"/>
                    <a:pt x="140" y="46"/>
                  </a:cubicBezTo>
                  <a:close/>
                  <a:moveTo>
                    <a:pt x="140" y="50"/>
                  </a:moveTo>
                  <a:cubicBezTo>
                    <a:pt x="140" y="50"/>
                    <a:pt x="140" y="50"/>
                    <a:pt x="140" y="50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50"/>
                    <a:pt x="140" y="50"/>
                    <a:pt x="140" y="50"/>
                  </a:cubicBezTo>
                  <a:close/>
                  <a:moveTo>
                    <a:pt x="143" y="44"/>
                  </a:moveTo>
                  <a:cubicBezTo>
                    <a:pt x="143" y="44"/>
                    <a:pt x="143" y="44"/>
                    <a:pt x="143" y="44"/>
                  </a:cubicBezTo>
                  <a:cubicBezTo>
                    <a:pt x="143" y="45"/>
                    <a:pt x="144" y="45"/>
                    <a:pt x="144" y="45"/>
                  </a:cubicBezTo>
                  <a:cubicBezTo>
                    <a:pt x="144" y="45"/>
                    <a:pt x="144" y="45"/>
                    <a:pt x="144" y="45"/>
                  </a:cubicBezTo>
                  <a:cubicBezTo>
                    <a:pt x="143" y="45"/>
                    <a:pt x="143" y="45"/>
                    <a:pt x="143" y="45"/>
                  </a:cubicBezTo>
                  <a:lnTo>
                    <a:pt x="143" y="44"/>
                  </a:lnTo>
                  <a:close/>
                  <a:moveTo>
                    <a:pt x="144" y="45"/>
                  </a:moveTo>
                  <a:cubicBezTo>
                    <a:pt x="144" y="45"/>
                    <a:pt x="144" y="45"/>
                    <a:pt x="144" y="45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3" y="47"/>
                    <a:pt x="143" y="47"/>
                    <a:pt x="143" y="47"/>
                  </a:cubicBezTo>
                  <a:cubicBezTo>
                    <a:pt x="143" y="45"/>
                    <a:pt x="143" y="45"/>
                    <a:pt x="143" y="45"/>
                  </a:cubicBezTo>
                  <a:lnTo>
                    <a:pt x="144" y="45"/>
                  </a:lnTo>
                  <a:close/>
                  <a:moveTo>
                    <a:pt x="143" y="47"/>
                  </a:moveTo>
                  <a:cubicBezTo>
                    <a:pt x="143" y="47"/>
                    <a:pt x="143" y="47"/>
                    <a:pt x="143" y="47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3" y="49"/>
                    <a:pt x="143" y="49"/>
                    <a:pt x="143" y="49"/>
                  </a:cubicBezTo>
                  <a:lnTo>
                    <a:pt x="143" y="47"/>
                  </a:lnTo>
                  <a:close/>
                  <a:moveTo>
                    <a:pt x="143" y="49"/>
                  </a:moveTo>
                  <a:cubicBezTo>
                    <a:pt x="143" y="49"/>
                    <a:pt x="143" y="49"/>
                    <a:pt x="143" y="49"/>
                  </a:cubicBezTo>
                  <a:cubicBezTo>
                    <a:pt x="143" y="49"/>
                    <a:pt x="143" y="49"/>
                    <a:pt x="143" y="49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4" y="49"/>
                    <a:pt x="144" y="49"/>
                    <a:pt x="144" y="49"/>
                  </a:cubicBezTo>
                  <a:lnTo>
                    <a:pt x="143" y="49"/>
                  </a:lnTo>
                  <a:close/>
                  <a:moveTo>
                    <a:pt x="144" y="47"/>
                  </a:moveTo>
                  <a:cubicBezTo>
                    <a:pt x="144" y="47"/>
                    <a:pt x="144" y="47"/>
                    <a:pt x="144" y="47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4" y="45"/>
                    <a:pt x="144" y="45"/>
                    <a:pt x="144" y="45"/>
                  </a:cubicBezTo>
                  <a:cubicBezTo>
                    <a:pt x="146" y="45"/>
                    <a:pt x="146" y="45"/>
                    <a:pt x="146" y="45"/>
                  </a:cubicBezTo>
                  <a:cubicBezTo>
                    <a:pt x="146" y="46"/>
                    <a:pt x="146" y="46"/>
                    <a:pt x="146" y="46"/>
                  </a:cubicBezTo>
                  <a:cubicBezTo>
                    <a:pt x="145" y="46"/>
                    <a:pt x="145" y="46"/>
                    <a:pt x="145" y="46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6" y="47"/>
                    <a:pt x="146" y="47"/>
                    <a:pt x="146" y="47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4" y="49"/>
                    <a:pt x="144" y="49"/>
                    <a:pt x="144" y="49"/>
                  </a:cubicBezTo>
                  <a:lnTo>
                    <a:pt x="144" y="47"/>
                  </a:lnTo>
                  <a:close/>
                  <a:moveTo>
                    <a:pt x="144" y="45"/>
                  </a:moveTo>
                  <a:cubicBezTo>
                    <a:pt x="144" y="45"/>
                    <a:pt x="144" y="45"/>
                    <a:pt x="144" y="45"/>
                  </a:cubicBezTo>
                  <a:cubicBezTo>
                    <a:pt x="145" y="45"/>
                    <a:pt x="145" y="45"/>
                    <a:pt x="146" y="45"/>
                  </a:cubicBezTo>
                  <a:cubicBezTo>
                    <a:pt x="146" y="45"/>
                    <a:pt x="146" y="45"/>
                    <a:pt x="146" y="45"/>
                  </a:cubicBezTo>
                  <a:cubicBezTo>
                    <a:pt x="144" y="45"/>
                    <a:pt x="144" y="45"/>
                    <a:pt x="144" y="45"/>
                  </a:cubicBezTo>
                  <a:close/>
                  <a:moveTo>
                    <a:pt x="144" y="49"/>
                  </a:moveTo>
                  <a:cubicBezTo>
                    <a:pt x="144" y="49"/>
                    <a:pt x="144" y="49"/>
                    <a:pt x="144" y="49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lnTo>
                    <a:pt x="144" y="49"/>
                  </a:lnTo>
                  <a:close/>
                  <a:moveTo>
                    <a:pt x="146" y="45"/>
                  </a:moveTo>
                  <a:cubicBezTo>
                    <a:pt x="146" y="45"/>
                    <a:pt x="146" y="45"/>
                    <a:pt x="146" y="45"/>
                  </a:cubicBezTo>
                  <a:cubicBezTo>
                    <a:pt x="146" y="45"/>
                    <a:pt x="147" y="45"/>
                    <a:pt x="147" y="45"/>
                  </a:cubicBezTo>
                  <a:cubicBezTo>
                    <a:pt x="147" y="45"/>
                    <a:pt x="148" y="45"/>
                    <a:pt x="148" y="45"/>
                  </a:cubicBezTo>
                  <a:cubicBezTo>
                    <a:pt x="148" y="45"/>
                    <a:pt x="148" y="45"/>
                    <a:pt x="148" y="45"/>
                  </a:cubicBezTo>
                  <a:cubicBezTo>
                    <a:pt x="146" y="45"/>
                    <a:pt x="146" y="45"/>
                    <a:pt x="146" y="45"/>
                  </a:cubicBezTo>
                  <a:close/>
                  <a:moveTo>
                    <a:pt x="148" y="45"/>
                  </a:moveTo>
                  <a:cubicBezTo>
                    <a:pt x="148" y="45"/>
                    <a:pt x="148" y="45"/>
                    <a:pt x="148" y="45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6" y="46"/>
                    <a:pt x="146" y="46"/>
                    <a:pt x="146" y="46"/>
                  </a:cubicBezTo>
                  <a:cubicBezTo>
                    <a:pt x="146" y="45"/>
                    <a:pt x="146" y="45"/>
                    <a:pt x="146" y="45"/>
                  </a:cubicBezTo>
                  <a:lnTo>
                    <a:pt x="148" y="45"/>
                  </a:lnTo>
                  <a:close/>
                  <a:moveTo>
                    <a:pt x="146" y="49"/>
                  </a:move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7" y="49"/>
                    <a:pt x="147" y="49"/>
                    <a:pt x="147" y="49"/>
                  </a:cubicBezTo>
                  <a:cubicBezTo>
                    <a:pt x="147" y="49"/>
                    <a:pt x="147" y="49"/>
                    <a:pt x="147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7"/>
                    <a:pt x="146" y="47"/>
                    <a:pt x="146" y="47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48" y="49"/>
                    <a:pt x="148" y="49"/>
                    <a:pt x="148" y="49"/>
                  </a:cubicBezTo>
                  <a:lnTo>
                    <a:pt x="146" y="49"/>
                  </a:lnTo>
                  <a:close/>
                  <a:moveTo>
                    <a:pt x="148" y="45"/>
                  </a:moveTo>
                  <a:cubicBezTo>
                    <a:pt x="148" y="45"/>
                    <a:pt x="148" y="45"/>
                    <a:pt x="148" y="45"/>
                  </a:cubicBezTo>
                  <a:cubicBezTo>
                    <a:pt x="149" y="45"/>
                    <a:pt x="149" y="45"/>
                    <a:pt x="150" y="45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48" y="46"/>
                    <a:pt x="148" y="46"/>
                    <a:pt x="148" y="46"/>
                  </a:cubicBezTo>
                  <a:lnTo>
                    <a:pt x="148" y="45"/>
                  </a:lnTo>
                  <a:close/>
                  <a:moveTo>
                    <a:pt x="148" y="47"/>
                  </a:moveTo>
                  <a:cubicBezTo>
                    <a:pt x="148" y="47"/>
                    <a:pt x="148" y="47"/>
                    <a:pt x="148" y="47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48" y="47"/>
                    <a:pt x="148" y="47"/>
                    <a:pt x="148" y="47"/>
                  </a:cubicBezTo>
                  <a:close/>
                  <a:moveTo>
                    <a:pt x="148" y="49"/>
                  </a:moveTo>
                  <a:cubicBezTo>
                    <a:pt x="148" y="49"/>
                    <a:pt x="148" y="49"/>
                    <a:pt x="148" y="49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0" y="49"/>
                    <a:pt x="150" y="49"/>
                    <a:pt x="150" y="49"/>
                  </a:cubicBezTo>
                  <a:lnTo>
                    <a:pt x="148" y="49"/>
                  </a:lnTo>
                  <a:close/>
                  <a:moveTo>
                    <a:pt x="150" y="49"/>
                  </a:moveTo>
                  <a:cubicBezTo>
                    <a:pt x="150" y="49"/>
                    <a:pt x="150" y="49"/>
                    <a:pt x="150" y="49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0" y="45"/>
                    <a:pt x="150" y="45"/>
                    <a:pt x="150" y="45"/>
                  </a:cubicBezTo>
                  <a:cubicBezTo>
                    <a:pt x="151" y="45"/>
                    <a:pt x="151" y="45"/>
                    <a:pt x="152" y="45"/>
                  </a:cubicBezTo>
                  <a:cubicBezTo>
                    <a:pt x="152" y="46"/>
                    <a:pt x="152" y="46"/>
                    <a:pt x="152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2" y="47"/>
                    <a:pt x="152" y="47"/>
                    <a:pt x="152" y="47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2" y="49"/>
                    <a:pt x="152" y="49"/>
                    <a:pt x="152" y="49"/>
                  </a:cubicBezTo>
                  <a:lnTo>
                    <a:pt x="150" y="49"/>
                  </a:lnTo>
                  <a:close/>
                  <a:moveTo>
                    <a:pt x="152" y="45"/>
                  </a:moveTo>
                  <a:cubicBezTo>
                    <a:pt x="152" y="45"/>
                    <a:pt x="152" y="45"/>
                    <a:pt x="152" y="45"/>
                  </a:cubicBezTo>
                  <a:cubicBezTo>
                    <a:pt x="153" y="45"/>
                    <a:pt x="153" y="45"/>
                    <a:pt x="154" y="45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2" y="46"/>
                    <a:pt x="152" y="46"/>
                    <a:pt x="152" y="46"/>
                  </a:cubicBezTo>
                  <a:lnTo>
                    <a:pt x="152" y="45"/>
                  </a:lnTo>
                  <a:close/>
                  <a:moveTo>
                    <a:pt x="152" y="47"/>
                  </a:moveTo>
                  <a:cubicBezTo>
                    <a:pt x="152" y="47"/>
                    <a:pt x="152" y="47"/>
                    <a:pt x="152" y="47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2" y="49"/>
                    <a:pt x="152" y="49"/>
                    <a:pt x="152" y="49"/>
                  </a:cubicBezTo>
                  <a:lnTo>
                    <a:pt x="152" y="47"/>
                  </a:lnTo>
                  <a:close/>
                  <a:moveTo>
                    <a:pt x="152" y="49"/>
                  </a:moveTo>
                  <a:cubicBezTo>
                    <a:pt x="152" y="49"/>
                    <a:pt x="152" y="49"/>
                    <a:pt x="152" y="49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lnTo>
                    <a:pt x="152" y="49"/>
                  </a:lnTo>
                  <a:close/>
                  <a:moveTo>
                    <a:pt x="154" y="49"/>
                  </a:move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4" y="45"/>
                    <a:pt x="154" y="45"/>
                    <a:pt x="154" y="45"/>
                  </a:cubicBezTo>
                  <a:cubicBezTo>
                    <a:pt x="154" y="45"/>
                    <a:pt x="154" y="45"/>
                    <a:pt x="154" y="45"/>
                  </a:cubicBezTo>
                  <a:cubicBezTo>
                    <a:pt x="155" y="45"/>
                    <a:pt x="155" y="45"/>
                    <a:pt x="155" y="45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4" y="48"/>
                    <a:pt x="154" y="48"/>
                    <a:pt x="154" y="48"/>
                  </a:cubicBezTo>
                  <a:cubicBezTo>
                    <a:pt x="154" y="48"/>
                    <a:pt x="154" y="48"/>
                    <a:pt x="154" y="48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5" y="49"/>
                    <a:pt x="155" y="49"/>
                    <a:pt x="155" y="49"/>
                  </a:cubicBezTo>
                  <a:lnTo>
                    <a:pt x="154" y="49"/>
                  </a:lnTo>
                  <a:close/>
                  <a:moveTo>
                    <a:pt x="155" y="45"/>
                  </a:moveTo>
                  <a:cubicBezTo>
                    <a:pt x="155" y="45"/>
                    <a:pt x="155" y="45"/>
                    <a:pt x="155" y="45"/>
                  </a:cubicBezTo>
                  <a:cubicBezTo>
                    <a:pt x="156" y="46"/>
                    <a:pt x="156" y="46"/>
                    <a:pt x="156" y="46"/>
                  </a:cubicBezTo>
                  <a:cubicBezTo>
                    <a:pt x="156" y="48"/>
                    <a:pt x="156" y="48"/>
                    <a:pt x="156" y="48"/>
                  </a:cubicBezTo>
                  <a:cubicBezTo>
                    <a:pt x="155" y="48"/>
                    <a:pt x="155" y="48"/>
                    <a:pt x="155" y="48"/>
                  </a:cubicBezTo>
                  <a:lnTo>
                    <a:pt x="155" y="45"/>
                  </a:lnTo>
                  <a:close/>
                  <a:moveTo>
                    <a:pt x="155" y="49"/>
                  </a:moveTo>
                  <a:cubicBezTo>
                    <a:pt x="155" y="49"/>
                    <a:pt x="155" y="49"/>
                    <a:pt x="155" y="49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6" y="48"/>
                    <a:pt x="156" y="48"/>
                    <a:pt x="156" y="48"/>
                  </a:cubicBezTo>
                  <a:cubicBezTo>
                    <a:pt x="156" y="49"/>
                    <a:pt x="156" y="49"/>
                    <a:pt x="156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6"/>
                    <a:pt x="157" y="46"/>
                    <a:pt x="157" y="46"/>
                  </a:cubicBezTo>
                  <a:cubicBezTo>
                    <a:pt x="158" y="46"/>
                    <a:pt x="158" y="46"/>
                    <a:pt x="158" y="46"/>
                  </a:cubicBezTo>
                  <a:cubicBezTo>
                    <a:pt x="158" y="47"/>
                    <a:pt x="158" y="47"/>
                    <a:pt x="158" y="47"/>
                  </a:cubicBezTo>
                  <a:cubicBezTo>
                    <a:pt x="157" y="47"/>
                    <a:pt x="157" y="47"/>
                    <a:pt x="157" y="47"/>
                  </a:cubicBezTo>
                  <a:cubicBezTo>
                    <a:pt x="157" y="47"/>
                    <a:pt x="157" y="47"/>
                    <a:pt x="157" y="47"/>
                  </a:cubicBezTo>
                  <a:cubicBezTo>
                    <a:pt x="158" y="47"/>
                    <a:pt x="158" y="47"/>
                    <a:pt x="158" y="47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lnTo>
                    <a:pt x="155" y="49"/>
                  </a:lnTo>
                  <a:close/>
                  <a:moveTo>
                    <a:pt x="158" y="47"/>
                  </a:moveTo>
                  <a:cubicBezTo>
                    <a:pt x="158" y="47"/>
                    <a:pt x="158" y="47"/>
                    <a:pt x="158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8" y="47"/>
                    <a:pt x="158" y="47"/>
                    <a:pt x="158" y="47"/>
                  </a:cubicBezTo>
                  <a:close/>
                  <a:moveTo>
                    <a:pt x="158" y="47"/>
                  </a:moveTo>
                  <a:cubicBezTo>
                    <a:pt x="158" y="47"/>
                    <a:pt x="158" y="47"/>
                    <a:pt x="158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8" y="49"/>
                    <a:pt x="158" y="49"/>
                    <a:pt x="158" y="49"/>
                  </a:cubicBezTo>
                  <a:lnTo>
                    <a:pt x="158" y="47"/>
                  </a:lnTo>
                  <a:close/>
                  <a:moveTo>
                    <a:pt x="158" y="49"/>
                  </a:move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9" y="49"/>
                    <a:pt x="159" y="49"/>
                    <a:pt x="159" y="49"/>
                  </a:cubicBezTo>
                  <a:lnTo>
                    <a:pt x="158" y="49"/>
                  </a:lnTo>
                  <a:close/>
                  <a:moveTo>
                    <a:pt x="159" y="49"/>
                  </a:moveTo>
                  <a:cubicBezTo>
                    <a:pt x="159" y="49"/>
                    <a:pt x="159" y="49"/>
                    <a:pt x="159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60" y="47"/>
                    <a:pt x="160" y="47"/>
                    <a:pt x="160" y="47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9"/>
                    <a:pt x="160" y="49"/>
                    <a:pt x="160" y="49"/>
                  </a:cubicBezTo>
                  <a:lnTo>
                    <a:pt x="159" y="49"/>
                  </a:lnTo>
                  <a:close/>
                  <a:moveTo>
                    <a:pt x="161" y="49"/>
                  </a:moveTo>
                  <a:cubicBezTo>
                    <a:pt x="161" y="49"/>
                    <a:pt x="161" y="49"/>
                    <a:pt x="161" y="49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2" y="48"/>
                    <a:pt x="162" y="48"/>
                    <a:pt x="162" y="48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8"/>
                    <a:pt x="162" y="48"/>
                    <a:pt x="162" y="48"/>
                  </a:cubicBezTo>
                  <a:cubicBezTo>
                    <a:pt x="163" y="49"/>
                    <a:pt x="163" y="49"/>
                    <a:pt x="163" y="49"/>
                  </a:cubicBezTo>
                  <a:cubicBezTo>
                    <a:pt x="163" y="49"/>
                    <a:pt x="163" y="49"/>
                    <a:pt x="163" y="49"/>
                  </a:cubicBezTo>
                  <a:lnTo>
                    <a:pt x="161" y="49"/>
                  </a:lnTo>
                  <a:close/>
                  <a:moveTo>
                    <a:pt x="161" y="48"/>
                  </a:move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lose/>
                  <a:moveTo>
                    <a:pt x="163" y="49"/>
                  </a:moveTo>
                  <a:cubicBezTo>
                    <a:pt x="163" y="49"/>
                    <a:pt x="163" y="49"/>
                    <a:pt x="163" y="49"/>
                  </a:cubicBezTo>
                  <a:cubicBezTo>
                    <a:pt x="163" y="49"/>
                    <a:pt x="163" y="49"/>
                    <a:pt x="163" y="49"/>
                  </a:cubicBezTo>
                  <a:cubicBezTo>
                    <a:pt x="165" y="49"/>
                    <a:pt x="165" y="49"/>
                    <a:pt x="165" y="49"/>
                  </a:cubicBezTo>
                  <a:lnTo>
                    <a:pt x="163" y="49"/>
                  </a:lnTo>
                  <a:close/>
                  <a:moveTo>
                    <a:pt x="166" y="48"/>
                  </a:moveTo>
                  <a:cubicBezTo>
                    <a:pt x="166" y="48"/>
                    <a:pt x="166" y="48"/>
                    <a:pt x="166" y="48"/>
                  </a:cubicBezTo>
                  <a:cubicBezTo>
                    <a:pt x="156" y="44"/>
                    <a:pt x="156" y="44"/>
                    <a:pt x="156" y="44"/>
                  </a:cubicBezTo>
                  <a:cubicBezTo>
                    <a:pt x="156" y="44"/>
                    <a:pt x="146" y="44"/>
                    <a:pt x="145" y="44"/>
                  </a:cubicBezTo>
                  <a:cubicBezTo>
                    <a:pt x="144" y="43"/>
                    <a:pt x="143" y="43"/>
                    <a:pt x="143" y="43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2"/>
                    <a:pt x="143" y="42"/>
                    <a:pt x="143" y="42"/>
                  </a:cubicBezTo>
                  <a:cubicBezTo>
                    <a:pt x="143" y="42"/>
                    <a:pt x="144" y="42"/>
                    <a:pt x="145" y="42"/>
                  </a:cubicBezTo>
                  <a:cubicBezTo>
                    <a:pt x="146" y="43"/>
                    <a:pt x="153" y="43"/>
                    <a:pt x="154" y="43"/>
                  </a:cubicBezTo>
                  <a:cubicBezTo>
                    <a:pt x="166" y="48"/>
                    <a:pt x="166" y="48"/>
                    <a:pt x="166" y="48"/>
                  </a:cubicBezTo>
                  <a:close/>
                  <a:moveTo>
                    <a:pt x="88" y="40"/>
                  </a:moveTo>
                  <a:cubicBezTo>
                    <a:pt x="88" y="40"/>
                    <a:pt x="88" y="40"/>
                    <a:pt x="88" y="40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lose/>
                  <a:moveTo>
                    <a:pt x="92" y="40"/>
                  </a:moveTo>
                  <a:cubicBezTo>
                    <a:pt x="92" y="40"/>
                    <a:pt x="92" y="40"/>
                    <a:pt x="92" y="40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2" y="40"/>
                    <a:pt x="92" y="40"/>
                    <a:pt x="92" y="40"/>
                  </a:cubicBezTo>
                  <a:close/>
                  <a:moveTo>
                    <a:pt x="117" y="39"/>
                  </a:move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lose/>
                  <a:moveTo>
                    <a:pt x="20" y="37"/>
                  </a:moveTo>
                  <a:cubicBezTo>
                    <a:pt x="20" y="37"/>
                    <a:pt x="20" y="37"/>
                    <a:pt x="20" y="37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3" y="37"/>
                    <a:pt x="23" y="37"/>
                    <a:pt x="23" y="37"/>
                  </a:cubicBezTo>
                  <a:cubicBezTo>
                    <a:pt x="22" y="37"/>
                    <a:pt x="21" y="37"/>
                    <a:pt x="20" y="37"/>
                  </a:cubicBezTo>
                  <a:close/>
                  <a:moveTo>
                    <a:pt x="18" y="37"/>
                  </a:moveTo>
                  <a:cubicBezTo>
                    <a:pt x="18" y="37"/>
                    <a:pt x="18" y="37"/>
                    <a:pt x="18" y="37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2" y="51"/>
                    <a:pt x="22" y="51"/>
                    <a:pt x="22" y="51"/>
                  </a:cubicBezTo>
                  <a:cubicBezTo>
                    <a:pt x="20" y="37"/>
                    <a:pt x="20" y="37"/>
                    <a:pt x="20" y="37"/>
                  </a:cubicBezTo>
                  <a:cubicBezTo>
                    <a:pt x="19" y="37"/>
                    <a:pt x="18" y="37"/>
                    <a:pt x="18" y="37"/>
                  </a:cubicBezTo>
                  <a:close/>
                  <a:moveTo>
                    <a:pt x="44" y="37"/>
                  </a:moveTo>
                  <a:cubicBezTo>
                    <a:pt x="44" y="37"/>
                    <a:pt x="44" y="37"/>
                    <a:pt x="44" y="37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7" y="51"/>
                    <a:pt x="49" y="51"/>
                    <a:pt x="50" y="51"/>
                  </a:cubicBezTo>
                  <a:cubicBezTo>
                    <a:pt x="49" y="37"/>
                    <a:pt x="49" y="37"/>
                    <a:pt x="49" y="37"/>
                  </a:cubicBezTo>
                  <a:cubicBezTo>
                    <a:pt x="47" y="37"/>
                    <a:pt x="46" y="37"/>
                    <a:pt x="44" y="37"/>
                  </a:cubicBezTo>
                  <a:close/>
                  <a:moveTo>
                    <a:pt x="15" y="38"/>
                  </a:moveTo>
                  <a:cubicBezTo>
                    <a:pt x="15" y="38"/>
                    <a:pt x="15" y="38"/>
                    <a:pt x="15" y="38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5" y="37"/>
                    <a:pt x="15" y="38"/>
                  </a:cubicBezTo>
                  <a:close/>
                  <a:moveTo>
                    <a:pt x="24" y="37"/>
                  </a:moveTo>
                  <a:cubicBezTo>
                    <a:pt x="24" y="37"/>
                    <a:pt x="24" y="37"/>
                    <a:pt x="24" y="37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9" y="51"/>
                    <a:pt x="29" y="51"/>
                    <a:pt x="29" y="51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6" y="37"/>
                    <a:pt x="25" y="37"/>
                    <a:pt x="24" y="37"/>
                  </a:cubicBezTo>
                  <a:close/>
                  <a:moveTo>
                    <a:pt x="16" y="37"/>
                  </a:moveTo>
                  <a:cubicBezTo>
                    <a:pt x="16" y="37"/>
                    <a:pt x="16" y="37"/>
                    <a:pt x="16" y="37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9" y="51"/>
                    <a:pt x="19" y="51"/>
                    <a:pt x="19" y="51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6" y="37"/>
                    <a:pt x="16" y="37"/>
                    <a:pt x="16" y="37"/>
                  </a:cubicBezTo>
                  <a:close/>
                  <a:moveTo>
                    <a:pt x="38" y="36"/>
                  </a:moveTo>
                  <a:cubicBezTo>
                    <a:pt x="38" y="36"/>
                    <a:pt x="38" y="36"/>
                    <a:pt x="38" y="36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1" y="51"/>
                    <a:pt x="43" y="51"/>
                    <a:pt x="45" y="51"/>
                  </a:cubicBezTo>
                  <a:cubicBezTo>
                    <a:pt x="43" y="37"/>
                    <a:pt x="43" y="37"/>
                    <a:pt x="43" y="37"/>
                  </a:cubicBezTo>
                  <a:cubicBezTo>
                    <a:pt x="41" y="37"/>
                    <a:pt x="40" y="37"/>
                    <a:pt x="38" y="36"/>
                  </a:cubicBezTo>
                  <a:close/>
                  <a:moveTo>
                    <a:pt x="33" y="36"/>
                  </a:moveTo>
                  <a:cubicBezTo>
                    <a:pt x="33" y="36"/>
                    <a:pt x="33" y="36"/>
                    <a:pt x="33" y="36"/>
                  </a:cubicBezTo>
                  <a:cubicBezTo>
                    <a:pt x="33" y="36"/>
                    <a:pt x="33" y="36"/>
                    <a:pt x="33" y="36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6" y="51"/>
                    <a:pt x="38" y="51"/>
                    <a:pt x="39" y="51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36" y="36"/>
                    <a:pt x="34" y="36"/>
                    <a:pt x="33" y="36"/>
                  </a:cubicBezTo>
                  <a:close/>
                  <a:moveTo>
                    <a:pt x="28" y="37"/>
                  </a:moveTo>
                  <a:cubicBezTo>
                    <a:pt x="28" y="37"/>
                    <a:pt x="28" y="37"/>
                    <a:pt x="28" y="37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4" y="51"/>
                    <a:pt x="34" y="51"/>
                    <a:pt x="34" y="51"/>
                  </a:cubicBezTo>
                  <a:cubicBezTo>
                    <a:pt x="32" y="36"/>
                    <a:pt x="32" y="36"/>
                    <a:pt x="32" y="36"/>
                  </a:cubicBezTo>
                  <a:cubicBezTo>
                    <a:pt x="31" y="36"/>
                    <a:pt x="29" y="36"/>
                    <a:pt x="28" y="37"/>
                  </a:cubicBezTo>
                  <a:close/>
                  <a:moveTo>
                    <a:pt x="34" y="51"/>
                  </a:moveTo>
                  <a:cubicBezTo>
                    <a:pt x="34" y="51"/>
                    <a:pt x="34" y="51"/>
                    <a:pt x="34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4" y="51"/>
                    <a:pt x="34" y="51"/>
                    <a:pt x="34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Rectangle 10"/>
            <p:cNvSpPr>
              <a:spLocks noChangeArrowheads="1"/>
            </p:cNvSpPr>
            <p:nvPr/>
          </p:nvSpPr>
          <p:spPr bwMode="auto">
            <a:xfrm>
              <a:off x="0" y="4299"/>
              <a:ext cx="5775" cy="3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11"/>
            <p:cNvSpPr/>
            <p:nvPr/>
          </p:nvSpPr>
          <p:spPr bwMode="auto">
            <a:xfrm>
              <a:off x="4947" y="4133"/>
              <a:ext cx="122" cy="131"/>
            </a:xfrm>
            <a:custGeom>
              <a:avLst/>
              <a:gdLst>
                <a:gd name="T0" fmla="*/ 34 w 47"/>
                <a:gd name="T1" fmla="*/ 3 h 49"/>
                <a:gd name="T2" fmla="*/ 34 w 47"/>
                <a:gd name="T3" fmla="*/ 5 h 49"/>
                <a:gd name="T4" fmla="*/ 33 w 47"/>
                <a:gd name="T5" fmla="*/ 12 h 49"/>
                <a:gd name="T6" fmla="*/ 37 w 47"/>
                <a:gd name="T7" fmla="*/ 12 h 49"/>
                <a:gd name="T8" fmla="*/ 40 w 47"/>
                <a:gd name="T9" fmla="*/ 12 h 49"/>
                <a:gd name="T10" fmla="*/ 47 w 47"/>
                <a:gd name="T11" fmla="*/ 15 h 49"/>
                <a:gd name="T12" fmla="*/ 43 w 47"/>
                <a:gd name="T13" fmla="*/ 16 h 49"/>
                <a:gd name="T14" fmla="*/ 37 w 47"/>
                <a:gd name="T15" fmla="*/ 16 h 49"/>
                <a:gd name="T16" fmla="*/ 36 w 47"/>
                <a:gd name="T17" fmla="*/ 18 h 49"/>
                <a:gd name="T18" fmla="*/ 32 w 47"/>
                <a:gd name="T19" fmla="*/ 25 h 49"/>
                <a:gd name="T20" fmla="*/ 32 w 47"/>
                <a:gd name="T21" fmla="*/ 30 h 49"/>
                <a:gd name="T22" fmla="*/ 32 w 47"/>
                <a:gd name="T23" fmla="*/ 31 h 49"/>
                <a:gd name="T24" fmla="*/ 33 w 47"/>
                <a:gd name="T25" fmla="*/ 37 h 49"/>
                <a:gd name="T26" fmla="*/ 33 w 47"/>
                <a:gd name="T27" fmla="*/ 39 h 49"/>
                <a:gd name="T28" fmla="*/ 33 w 47"/>
                <a:gd name="T29" fmla="*/ 43 h 49"/>
                <a:gd name="T30" fmla="*/ 31 w 47"/>
                <a:gd name="T31" fmla="*/ 49 h 49"/>
                <a:gd name="T32" fmla="*/ 28 w 47"/>
                <a:gd name="T33" fmla="*/ 45 h 49"/>
                <a:gd name="T34" fmla="*/ 27 w 47"/>
                <a:gd name="T35" fmla="*/ 40 h 49"/>
                <a:gd name="T36" fmla="*/ 26 w 47"/>
                <a:gd name="T37" fmla="*/ 37 h 49"/>
                <a:gd name="T38" fmla="*/ 28 w 47"/>
                <a:gd name="T39" fmla="*/ 36 h 49"/>
                <a:gd name="T40" fmla="*/ 28 w 47"/>
                <a:gd name="T41" fmla="*/ 34 h 49"/>
                <a:gd name="T42" fmla="*/ 28 w 47"/>
                <a:gd name="T43" fmla="*/ 29 h 49"/>
                <a:gd name="T44" fmla="*/ 25 w 47"/>
                <a:gd name="T45" fmla="*/ 33 h 49"/>
                <a:gd name="T46" fmla="*/ 22 w 47"/>
                <a:gd name="T47" fmla="*/ 36 h 49"/>
                <a:gd name="T48" fmla="*/ 21 w 47"/>
                <a:gd name="T49" fmla="*/ 37 h 49"/>
                <a:gd name="T50" fmla="*/ 16 w 47"/>
                <a:gd name="T51" fmla="*/ 40 h 49"/>
                <a:gd name="T52" fmla="*/ 16 w 47"/>
                <a:gd name="T53" fmla="*/ 36 h 49"/>
                <a:gd name="T54" fmla="*/ 14 w 47"/>
                <a:gd name="T55" fmla="*/ 36 h 49"/>
                <a:gd name="T56" fmla="*/ 18 w 47"/>
                <a:gd name="T57" fmla="*/ 30 h 49"/>
                <a:gd name="T58" fmla="*/ 21 w 47"/>
                <a:gd name="T59" fmla="*/ 27 h 49"/>
                <a:gd name="T60" fmla="*/ 25 w 47"/>
                <a:gd name="T61" fmla="*/ 23 h 49"/>
                <a:gd name="T62" fmla="*/ 28 w 47"/>
                <a:gd name="T63" fmla="*/ 18 h 49"/>
                <a:gd name="T64" fmla="*/ 26 w 47"/>
                <a:gd name="T65" fmla="*/ 17 h 49"/>
                <a:gd name="T66" fmla="*/ 26 w 47"/>
                <a:gd name="T67" fmla="*/ 17 h 49"/>
                <a:gd name="T68" fmla="*/ 19 w 47"/>
                <a:gd name="T69" fmla="*/ 20 h 49"/>
                <a:gd name="T70" fmla="*/ 16 w 47"/>
                <a:gd name="T71" fmla="*/ 21 h 49"/>
                <a:gd name="T72" fmla="*/ 10 w 47"/>
                <a:gd name="T73" fmla="*/ 24 h 49"/>
                <a:gd name="T74" fmla="*/ 1 w 47"/>
                <a:gd name="T75" fmla="*/ 23 h 49"/>
                <a:gd name="T76" fmla="*/ 4 w 47"/>
                <a:gd name="T77" fmla="*/ 21 h 49"/>
                <a:gd name="T78" fmla="*/ 8 w 47"/>
                <a:gd name="T79" fmla="*/ 21 h 49"/>
                <a:gd name="T80" fmla="*/ 11 w 47"/>
                <a:gd name="T81" fmla="*/ 20 h 49"/>
                <a:gd name="T82" fmla="*/ 17 w 47"/>
                <a:gd name="T83" fmla="*/ 18 h 49"/>
                <a:gd name="T84" fmla="*/ 29 w 47"/>
                <a:gd name="T85" fmla="*/ 8 h 49"/>
                <a:gd name="T86" fmla="*/ 29 w 47"/>
                <a:gd name="T87" fmla="*/ 4 h 49"/>
                <a:gd name="T88" fmla="*/ 27 w 47"/>
                <a:gd name="T89" fmla="*/ 1 h 49"/>
                <a:gd name="T90" fmla="*/ 33 w 47"/>
                <a:gd name="T91" fmla="*/ 1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7" h="49">
                  <a:moveTo>
                    <a:pt x="33" y="1"/>
                  </a:moveTo>
                  <a:cubicBezTo>
                    <a:pt x="34" y="1"/>
                    <a:pt x="33" y="2"/>
                    <a:pt x="34" y="3"/>
                  </a:cubicBezTo>
                  <a:cubicBezTo>
                    <a:pt x="34" y="3"/>
                    <a:pt x="34" y="3"/>
                    <a:pt x="34" y="3"/>
                  </a:cubicBezTo>
                  <a:cubicBezTo>
                    <a:pt x="34" y="4"/>
                    <a:pt x="34" y="5"/>
                    <a:pt x="34" y="5"/>
                  </a:cubicBezTo>
                  <a:cubicBezTo>
                    <a:pt x="34" y="8"/>
                    <a:pt x="33" y="10"/>
                    <a:pt x="33" y="12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4" y="13"/>
                    <a:pt x="34" y="12"/>
                    <a:pt x="34" y="12"/>
                  </a:cubicBezTo>
                  <a:cubicBezTo>
                    <a:pt x="35" y="12"/>
                    <a:pt x="36" y="12"/>
                    <a:pt x="37" y="12"/>
                  </a:cubicBezTo>
                  <a:cubicBezTo>
                    <a:pt x="37" y="12"/>
                    <a:pt x="37" y="12"/>
                    <a:pt x="38" y="12"/>
                  </a:cubicBezTo>
                  <a:cubicBezTo>
                    <a:pt x="38" y="12"/>
                    <a:pt x="39" y="12"/>
                    <a:pt x="40" y="12"/>
                  </a:cubicBezTo>
                  <a:cubicBezTo>
                    <a:pt x="42" y="12"/>
                    <a:pt x="43" y="13"/>
                    <a:pt x="45" y="13"/>
                  </a:cubicBezTo>
                  <a:cubicBezTo>
                    <a:pt x="45" y="14"/>
                    <a:pt x="46" y="14"/>
                    <a:pt x="47" y="15"/>
                  </a:cubicBezTo>
                  <a:cubicBezTo>
                    <a:pt x="46" y="16"/>
                    <a:pt x="47" y="17"/>
                    <a:pt x="45" y="17"/>
                  </a:cubicBezTo>
                  <a:cubicBezTo>
                    <a:pt x="45" y="16"/>
                    <a:pt x="44" y="17"/>
                    <a:pt x="43" y="16"/>
                  </a:cubicBezTo>
                  <a:cubicBezTo>
                    <a:pt x="43" y="16"/>
                    <a:pt x="42" y="16"/>
                    <a:pt x="41" y="16"/>
                  </a:cubicBezTo>
                  <a:cubicBezTo>
                    <a:pt x="40" y="16"/>
                    <a:pt x="39" y="16"/>
                    <a:pt x="37" y="16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7" y="17"/>
                    <a:pt x="37" y="18"/>
                    <a:pt x="36" y="18"/>
                  </a:cubicBezTo>
                  <a:cubicBezTo>
                    <a:pt x="36" y="19"/>
                    <a:pt x="36" y="20"/>
                    <a:pt x="36" y="20"/>
                  </a:cubicBezTo>
                  <a:cubicBezTo>
                    <a:pt x="34" y="22"/>
                    <a:pt x="33" y="23"/>
                    <a:pt x="32" y="25"/>
                  </a:cubicBezTo>
                  <a:cubicBezTo>
                    <a:pt x="32" y="25"/>
                    <a:pt x="32" y="26"/>
                    <a:pt x="32" y="26"/>
                  </a:cubicBezTo>
                  <a:cubicBezTo>
                    <a:pt x="32" y="27"/>
                    <a:pt x="32" y="28"/>
                    <a:pt x="32" y="30"/>
                  </a:cubicBezTo>
                  <a:cubicBezTo>
                    <a:pt x="32" y="30"/>
                    <a:pt x="32" y="30"/>
                    <a:pt x="32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2" y="31"/>
                    <a:pt x="32" y="32"/>
                    <a:pt x="33" y="33"/>
                  </a:cubicBezTo>
                  <a:cubicBezTo>
                    <a:pt x="32" y="34"/>
                    <a:pt x="32" y="35"/>
                    <a:pt x="33" y="37"/>
                  </a:cubicBezTo>
                  <a:cubicBezTo>
                    <a:pt x="33" y="37"/>
                    <a:pt x="32" y="37"/>
                    <a:pt x="33" y="38"/>
                  </a:cubicBezTo>
                  <a:cubicBezTo>
                    <a:pt x="33" y="38"/>
                    <a:pt x="32" y="39"/>
                    <a:pt x="33" y="39"/>
                  </a:cubicBezTo>
                  <a:cubicBezTo>
                    <a:pt x="32" y="40"/>
                    <a:pt x="33" y="41"/>
                    <a:pt x="33" y="42"/>
                  </a:cubicBezTo>
                  <a:cubicBezTo>
                    <a:pt x="33" y="42"/>
                    <a:pt x="33" y="42"/>
                    <a:pt x="33" y="43"/>
                  </a:cubicBezTo>
                  <a:cubicBezTo>
                    <a:pt x="33" y="44"/>
                    <a:pt x="33" y="45"/>
                    <a:pt x="33" y="46"/>
                  </a:cubicBezTo>
                  <a:cubicBezTo>
                    <a:pt x="32" y="47"/>
                    <a:pt x="32" y="48"/>
                    <a:pt x="31" y="49"/>
                  </a:cubicBezTo>
                  <a:cubicBezTo>
                    <a:pt x="30" y="49"/>
                    <a:pt x="30" y="49"/>
                    <a:pt x="29" y="49"/>
                  </a:cubicBezTo>
                  <a:cubicBezTo>
                    <a:pt x="30" y="47"/>
                    <a:pt x="28" y="47"/>
                    <a:pt x="28" y="45"/>
                  </a:cubicBezTo>
                  <a:cubicBezTo>
                    <a:pt x="27" y="45"/>
                    <a:pt x="27" y="43"/>
                    <a:pt x="28" y="42"/>
                  </a:cubicBezTo>
                  <a:cubicBezTo>
                    <a:pt x="28" y="41"/>
                    <a:pt x="27" y="41"/>
                    <a:pt x="27" y="40"/>
                  </a:cubicBezTo>
                  <a:cubicBezTo>
                    <a:pt x="27" y="39"/>
                    <a:pt x="26" y="39"/>
                    <a:pt x="26" y="38"/>
                  </a:cubicBezTo>
                  <a:cubicBezTo>
                    <a:pt x="26" y="38"/>
                    <a:pt x="27" y="38"/>
                    <a:pt x="26" y="37"/>
                  </a:cubicBezTo>
                  <a:cubicBezTo>
                    <a:pt x="27" y="37"/>
                    <a:pt x="27" y="38"/>
                    <a:pt x="27" y="38"/>
                  </a:cubicBezTo>
                  <a:cubicBezTo>
                    <a:pt x="28" y="38"/>
                    <a:pt x="28" y="37"/>
                    <a:pt x="28" y="36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5"/>
                    <a:pt x="28" y="34"/>
                    <a:pt x="28" y="34"/>
                  </a:cubicBezTo>
                  <a:cubicBezTo>
                    <a:pt x="28" y="33"/>
                    <a:pt x="28" y="31"/>
                    <a:pt x="28" y="30"/>
                  </a:cubicBezTo>
                  <a:cubicBezTo>
                    <a:pt x="28" y="29"/>
                    <a:pt x="29" y="29"/>
                    <a:pt x="28" y="29"/>
                  </a:cubicBezTo>
                  <a:cubicBezTo>
                    <a:pt x="27" y="29"/>
                    <a:pt x="27" y="31"/>
                    <a:pt x="26" y="31"/>
                  </a:cubicBezTo>
                  <a:cubicBezTo>
                    <a:pt x="26" y="32"/>
                    <a:pt x="25" y="32"/>
                    <a:pt x="25" y="33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5"/>
                    <a:pt x="22" y="35"/>
                    <a:pt x="22" y="36"/>
                  </a:cubicBezTo>
                  <a:cubicBezTo>
                    <a:pt x="21" y="36"/>
                    <a:pt x="21" y="36"/>
                    <a:pt x="21" y="36"/>
                  </a:cubicBezTo>
                  <a:cubicBezTo>
                    <a:pt x="21" y="37"/>
                    <a:pt x="21" y="37"/>
                    <a:pt x="21" y="37"/>
                  </a:cubicBezTo>
                  <a:cubicBezTo>
                    <a:pt x="20" y="36"/>
                    <a:pt x="20" y="37"/>
                    <a:pt x="20" y="37"/>
                  </a:cubicBezTo>
                  <a:cubicBezTo>
                    <a:pt x="19" y="38"/>
                    <a:pt x="18" y="39"/>
                    <a:pt x="16" y="40"/>
                  </a:cubicBezTo>
                  <a:cubicBezTo>
                    <a:pt x="16" y="40"/>
                    <a:pt x="16" y="39"/>
                    <a:pt x="16" y="39"/>
                  </a:cubicBezTo>
                  <a:cubicBezTo>
                    <a:pt x="16" y="38"/>
                    <a:pt x="16" y="37"/>
                    <a:pt x="16" y="36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15" y="36"/>
                    <a:pt x="15" y="36"/>
                    <a:pt x="14" y="36"/>
                  </a:cubicBezTo>
                  <a:cubicBezTo>
                    <a:pt x="14" y="35"/>
                    <a:pt x="16" y="34"/>
                    <a:pt x="16" y="33"/>
                  </a:cubicBezTo>
                  <a:cubicBezTo>
                    <a:pt x="17" y="32"/>
                    <a:pt x="17" y="31"/>
                    <a:pt x="18" y="30"/>
                  </a:cubicBezTo>
                  <a:cubicBezTo>
                    <a:pt x="18" y="30"/>
                    <a:pt x="19" y="30"/>
                    <a:pt x="19" y="29"/>
                  </a:cubicBezTo>
                  <a:cubicBezTo>
                    <a:pt x="20" y="28"/>
                    <a:pt x="20" y="28"/>
                    <a:pt x="21" y="27"/>
                  </a:cubicBezTo>
                  <a:cubicBezTo>
                    <a:pt x="21" y="26"/>
                    <a:pt x="22" y="27"/>
                    <a:pt x="22" y="26"/>
                  </a:cubicBezTo>
                  <a:cubicBezTo>
                    <a:pt x="23" y="25"/>
                    <a:pt x="24" y="24"/>
                    <a:pt x="25" y="23"/>
                  </a:cubicBezTo>
                  <a:cubicBezTo>
                    <a:pt x="25" y="22"/>
                    <a:pt x="25" y="22"/>
                    <a:pt x="26" y="21"/>
                  </a:cubicBezTo>
                  <a:cubicBezTo>
                    <a:pt x="27" y="20"/>
                    <a:pt x="28" y="19"/>
                    <a:pt x="28" y="18"/>
                  </a:cubicBezTo>
                  <a:cubicBezTo>
                    <a:pt x="28" y="17"/>
                    <a:pt x="30" y="17"/>
                    <a:pt x="29" y="16"/>
                  </a:cubicBezTo>
                  <a:cubicBezTo>
                    <a:pt x="28" y="16"/>
                    <a:pt x="27" y="17"/>
                    <a:pt x="2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5" y="17"/>
                    <a:pt x="24" y="18"/>
                    <a:pt x="23" y="18"/>
                  </a:cubicBezTo>
                  <a:cubicBezTo>
                    <a:pt x="22" y="19"/>
                    <a:pt x="20" y="19"/>
                    <a:pt x="19" y="20"/>
                  </a:cubicBezTo>
                  <a:cubicBezTo>
                    <a:pt x="18" y="20"/>
                    <a:pt x="18" y="21"/>
                    <a:pt x="17" y="21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14" y="22"/>
                    <a:pt x="13" y="23"/>
                    <a:pt x="12" y="23"/>
                  </a:cubicBezTo>
                  <a:cubicBezTo>
                    <a:pt x="12" y="24"/>
                    <a:pt x="10" y="23"/>
                    <a:pt x="10" y="24"/>
                  </a:cubicBezTo>
                  <a:cubicBezTo>
                    <a:pt x="8" y="25"/>
                    <a:pt x="6" y="26"/>
                    <a:pt x="3" y="26"/>
                  </a:cubicBezTo>
                  <a:cubicBezTo>
                    <a:pt x="3" y="25"/>
                    <a:pt x="2" y="24"/>
                    <a:pt x="1" y="23"/>
                  </a:cubicBezTo>
                  <a:cubicBezTo>
                    <a:pt x="2" y="22"/>
                    <a:pt x="0" y="22"/>
                    <a:pt x="2" y="21"/>
                  </a:cubicBezTo>
                  <a:cubicBezTo>
                    <a:pt x="2" y="21"/>
                    <a:pt x="3" y="22"/>
                    <a:pt x="4" y="21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5" y="21"/>
                    <a:pt x="7" y="21"/>
                    <a:pt x="8" y="21"/>
                  </a:cubicBezTo>
                  <a:cubicBezTo>
                    <a:pt x="8" y="21"/>
                    <a:pt x="8" y="20"/>
                    <a:pt x="8" y="21"/>
                  </a:cubicBezTo>
                  <a:cubicBezTo>
                    <a:pt x="9" y="20"/>
                    <a:pt x="10" y="20"/>
                    <a:pt x="11" y="20"/>
                  </a:cubicBezTo>
                  <a:cubicBezTo>
                    <a:pt x="12" y="20"/>
                    <a:pt x="13" y="19"/>
                    <a:pt x="14" y="19"/>
                  </a:cubicBezTo>
                  <a:cubicBezTo>
                    <a:pt x="15" y="19"/>
                    <a:pt x="16" y="18"/>
                    <a:pt x="17" y="18"/>
                  </a:cubicBezTo>
                  <a:cubicBezTo>
                    <a:pt x="21" y="16"/>
                    <a:pt x="25" y="15"/>
                    <a:pt x="29" y="14"/>
                  </a:cubicBezTo>
                  <a:cubicBezTo>
                    <a:pt x="29" y="12"/>
                    <a:pt x="29" y="10"/>
                    <a:pt x="29" y="8"/>
                  </a:cubicBezTo>
                  <a:cubicBezTo>
                    <a:pt x="29" y="8"/>
                    <a:pt x="30" y="8"/>
                    <a:pt x="30" y="8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9" y="3"/>
                    <a:pt x="29" y="2"/>
                    <a:pt x="28" y="2"/>
                  </a:cubicBezTo>
                  <a:cubicBezTo>
                    <a:pt x="28" y="1"/>
                    <a:pt x="26" y="2"/>
                    <a:pt x="27" y="1"/>
                  </a:cubicBezTo>
                  <a:cubicBezTo>
                    <a:pt x="27" y="0"/>
                    <a:pt x="28" y="0"/>
                    <a:pt x="28" y="0"/>
                  </a:cubicBezTo>
                  <a:cubicBezTo>
                    <a:pt x="30" y="0"/>
                    <a:pt x="32" y="0"/>
                    <a:pt x="3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12"/>
            <p:cNvSpPr>
              <a:spLocks noEditPoints="1"/>
            </p:cNvSpPr>
            <p:nvPr/>
          </p:nvSpPr>
          <p:spPr bwMode="auto">
            <a:xfrm>
              <a:off x="4833" y="4128"/>
              <a:ext cx="140" cy="142"/>
            </a:xfrm>
            <a:custGeom>
              <a:avLst/>
              <a:gdLst>
                <a:gd name="T0" fmla="*/ 15 w 54"/>
                <a:gd name="T1" fmla="*/ 0 h 53"/>
                <a:gd name="T2" fmla="*/ 20 w 54"/>
                <a:gd name="T3" fmla="*/ 7 h 53"/>
                <a:gd name="T4" fmla="*/ 23 w 54"/>
                <a:gd name="T5" fmla="*/ 11 h 53"/>
                <a:gd name="T6" fmla="*/ 25 w 54"/>
                <a:gd name="T7" fmla="*/ 15 h 53"/>
                <a:gd name="T8" fmla="*/ 30 w 54"/>
                <a:gd name="T9" fmla="*/ 22 h 53"/>
                <a:gd name="T10" fmla="*/ 33 w 54"/>
                <a:gd name="T11" fmla="*/ 27 h 53"/>
                <a:gd name="T12" fmla="*/ 36 w 54"/>
                <a:gd name="T13" fmla="*/ 25 h 53"/>
                <a:gd name="T14" fmla="*/ 35 w 54"/>
                <a:gd name="T15" fmla="*/ 18 h 53"/>
                <a:gd name="T16" fmla="*/ 39 w 54"/>
                <a:gd name="T17" fmla="*/ 18 h 53"/>
                <a:gd name="T18" fmla="*/ 41 w 54"/>
                <a:gd name="T19" fmla="*/ 25 h 53"/>
                <a:gd name="T20" fmla="*/ 39 w 54"/>
                <a:gd name="T21" fmla="*/ 35 h 53"/>
                <a:gd name="T22" fmla="*/ 42 w 54"/>
                <a:gd name="T23" fmla="*/ 41 h 53"/>
                <a:gd name="T24" fmla="*/ 48 w 54"/>
                <a:gd name="T25" fmla="*/ 46 h 53"/>
                <a:gd name="T26" fmla="*/ 51 w 54"/>
                <a:gd name="T27" fmla="*/ 45 h 53"/>
                <a:gd name="T28" fmla="*/ 54 w 54"/>
                <a:gd name="T29" fmla="*/ 51 h 53"/>
                <a:gd name="T30" fmla="*/ 53 w 54"/>
                <a:gd name="T31" fmla="*/ 53 h 53"/>
                <a:gd name="T32" fmla="*/ 51 w 54"/>
                <a:gd name="T33" fmla="*/ 53 h 53"/>
                <a:gd name="T34" fmla="*/ 44 w 54"/>
                <a:gd name="T35" fmla="*/ 48 h 53"/>
                <a:gd name="T36" fmla="*/ 37 w 54"/>
                <a:gd name="T37" fmla="*/ 40 h 53"/>
                <a:gd name="T38" fmla="*/ 32 w 54"/>
                <a:gd name="T39" fmla="*/ 42 h 53"/>
                <a:gd name="T40" fmla="*/ 27 w 54"/>
                <a:gd name="T41" fmla="*/ 44 h 53"/>
                <a:gd name="T42" fmla="*/ 25 w 54"/>
                <a:gd name="T43" fmla="*/ 43 h 53"/>
                <a:gd name="T44" fmla="*/ 30 w 54"/>
                <a:gd name="T45" fmla="*/ 41 h 53"/>
                <a:gd name="T46" fmla="*/ 34 w 54"/>
                <a:gd name="T47" fmla="*/ 35 h 53"/>
                <a:gd name="T48" fmla="*/ 32 w 54"/>
                <a:gd name="T49" fmla="*/ 31 h 53"/>
                <a:gd name="T50" fmla="*/ 26 w 54"/>
                <a:gd name="T51" fmla="*/ 34 h 53"/>
                <a:gd name="T52" fmla="*/ 22 w 54"/>
                <a:gd name="T53" fmla="*/ 38 h 53"/>
                <a:gd name="T54" fmla="*/ 17 w 54"/>
                <a:gd name="T55" fmla="*/ 44 h 53"/>
                <a:gd name="T56" fmla="*/ 14 w 54"/>
                <a:gd name="T57" fmla="*/ 45 h 53"/>
                <a:gd name="T58" fmla="*/ 12 w 54"/>
                <a:gd name="T59" fmla="*/ 37 h 53"/>
                <a:gd name="T60" fmla="*/ 19 w 54"/>
                <a:gd name="T61" fmla="*/ 34 h 53"/>
                <a:gd name="T62" fmla="*/ 24 w 54"/>
                <a:gd name="T63" fmla="*/ 27 h 53"/>
                <a:gd name="T64" fmla="*/ 19 w 54"/>
                <a:gd name="T65" fmla="*/ 28 h 53"/>
                <a:gd name="T66" fmla="*/ 16 w 54"/>
                <a:gd name="T67" fmla="*/ 29 h 53"/>
                <a:gd name="T68" fmla="*/ 9 w 54"/>
                <a:gd name="T69" fmla="*/ 34 h 53"/>
                <a:gd name="T70" fmla="*/ 7 w 54"/>
                <a:gd name="T71" fmla="*/ 42 h 53"/>
                <a:gd name="T72" fmla="*/ 3 w 54"/>
                <a:gd name="T73" fmla="*/ 42 h 53"/>
                <a:gd name="T74" fmla="*/ 2 w 54"/>
                <a:gd name="T75" fmla="*/ 38 h 53"/>
                <a:gd name="T76" fmla="*/ 4 w 54"/>
                <a:gd name="T77" fmla="*/ 29 h 53"/>
                <a:gd name="T78" fmla="*/ 1 w 54"/>
                <a:gd name="T79" fmla="*/ 23 h 53"/>
                <a:gd name="T80" fmla="*/ 7 w 54"/>
                <a:gd name="T81" fmla="*/ 28 h 53"/>
                <a:gd name="T82" fmla="*/ 10 w 54"/>
                <a:gd name="T83" fmla="*/ 27 h 53"/>
                <a:gd name="T84" fmla="*/ 13 w 54"/>
                <a:gd name="T85" fmla="*/ 23 h 53"/>
                <a:gd name="T86" fmla="*/ 14 w 54"/>
                <a:gd name="T87" fmla="*/ 21 h 53"/>
                <a:gd name="T88" fmla="*/ 16 w 54"/>
                <a:gd name="T89" fmla="*/ 19 h 53"/>
                <a:gd name="T90" fmla="*/ 15 w 54"/>
                <a:gd name="T91" fmla="*/ 17 h 53"/>
                <a:gd name="T92" fmla="*/ 10 w 54"/>
                <a:gd name="T93" fmla="*/ 20 h 53"/>
                <a:gd name="T94" fmla="*/ 6 w 54"/>
                <a:gd name="T95" fmla="*/ 20 h 53"/>
                <a:gd name="T96" fmla="*/ 3 w 54"/>
                <a:gd name="T97" fmla="*/ 19 h 53"/>
                <a:gd name="T98" fmla="*/ 11 w 54"/>
                <a:gd name="T99" fmla="*/ 16 h 53"/>
                <a:gd name="T100" fmla="*/ 19 w 54"/>
                <a:gd name="T101" fmla="*/ 12 h 53"/>
                <a:gd name="T102" fmla="*/ 16 w 54"/>
                <a:gd name="T103" fmla="*/ 8 h 53"/>
                <a:gd name="T104" fmla="*/ 10 w 54"/>
                <a:gd name="T105" fmla="*/ 1 h 53"/>
                <a:gd name="T106" fmla="*/ 31 w 54"/>
                <a:gd name="T107" fmla="*/ 4 h 53"/>
                <a:gd name="T108" fmla="*/ 33 w 54"/>
                <a:gd name="T109" fmla="*/ 8 h 53"/>
                <a:gd name="T110" fmla="*/ 29 w 54"/>
                <a:gd name="T111" fmla="*/ 9 h 53"/>
                <a:gd name="T112" fmla="*/ 27 w 54"/>
                <a:gd name="T113" fmla="*/ 3 h 53"/>
                <a:gd name="T114" fmla="*/ 29 w 54"/>
                <a:gd name="T115" fmla="*/ 4 h 53"/>
                <a:gd name="T116" fmla="*/ 25 w 54"/>
                <a:gd name="T117" fmla="*/ 19 h 53"/>
                <a:gd name="T118" fmla="*/ 18 w 54"/>
                <a:gd name="T119" fmla="*/ 25 h 53"/>
                <a:gd name="T120" fmla="*/ 23 w 54"/>
                <a:gd name="T121" fmla="*/ 17 h 53"/>
                <a:gd name="T122" fmla="*/ 12 w 54"/>
                <a:gd name="T123" fmla="*/ 2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4" h="53">
                  <a:moveTo>
                    <a:pt x="12" y="0"/>
                  </a:moveTo>
                  <a:cubicBezTo>
                    <a:pt x="12" y="0"/>
                    <a:pt x="13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16" y="1"/>
                    <a:pt x="16" y="1"/>
                    <a:pt x="16" y="2"/>
                  </a:cubicBezTo>
                  <a:cubicBezTo>
                    <a:pt x="17" y="2"/>
                    <a:pt x="17" y="3"/>
                    <a:pt x="17" y="3"/>
                  </a:cubicBezTo>
                  <a:cubicBezTo>
                    <a:pt x="17" y="4"/>
                    <a:pt x="18" y="4"/>
                    <a:pt x="18" y="5"/>
                  </a:cubicBezTo>
                  <a:cubicBezTo>
                    <a:pt x="19" y="6"/>
                    <a:pt x="19" y="6"/>
                    <a:pt x="20" y="7"/>
                  </a:cubicBezTo>
                  <a:cubicBezTo>
                    <a:pt x="20" y="8"/>
                    <a:pt x="22" y="8"/>
                    <a:pt x="21" y="10"/>
                  </a:cubicBezTo>
                  <a:cubicBezTo>
                    <a:pt x="21" y="10"/>
                    <a:pt x="22" y="10"/>
                    <a:pt x="23" y="11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4" y="10"/>
                    <a:pt x="25" y="10"/>
                    <a:pt x="26" y="10"/>
                  </a:cubicBezTo>
                  <a:cubicBezTo>
                    <a:pt x="26" y="10"/>
                    <a:pt x="27" y="11"/>
                    <a:pt x="27" y="12"/>
                  </a:cubicBezTo>
                  <a:cubicBezTo>
                    <a:pt x="27" y="12"/>
                    <a:pt x="26" y="12"/>
                    <a:pt x="27" y="12"/>
                  </a:cubicBezTo>
                  <a:cubicBezTo>
                    <a:pt x="26" y="13"/>
                    <a:pt x="26" y="14"/>
                    <a:pt x="25" y="15"/>
                  </a:cubicBezTo>
                  <a:cubicBezTo>
                    <a:pt x="24" y="16"/>
                    <a:pt x="26" y="16"/>
                    <a:pt x="26" y="18"/>
                  </a:cubicBezTo>
                  <a:cubicBezTo>
                    <a:pt x="27" y="18"/>
                    <a:pt x="27" y="19"/>
                    <a:pt x="27" y="19"/>
                  </a:cubicBezTo>
                  <a:cubicBezTo>
                    <a:pt x="28" y="20"/>
                    <a:pt x="28" y="21"/>
                    <a:pt x="28" y="21"/>
                  </a:cubicBezTo>
                  <a:cubicBezTo>
                    <a:pt x="29" y="21"/>
                    <a:pt x="29" y="21"/>
                    <a:pt x="30" y="22"/>
                  </a:cubicBezTo>
                  <a:cubicBezTo>
                    <a:pt x="31" y="22"/>
                    <a:pt x="32" y="23"/>
                    <a:pt x="31" y="25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31" y="25"/>
                    <a:pt x="31" y="26"/>
                    <a:pt x="31" y="26"/>
                  </a:cubicBezTo>
                  <a:cubicBezTo>
                    <a:pt x="32" y="26"/>
                    <a:pt x="32" y="27"/>
                    <a:pt x="33" y="27"/>
                  </a:cubicBezTo>
                  <a:cubicBezTo>
                    <a:pt x="33" y="28"/>
                    <a:pt x="34" y="30"/>
                    <a:pt x="35" y="30"/>
                  </a:cubicBezTo>
                  <a:cubicBezTo>
                    <a:pt x="36" y="30"/>
                    <a:pt x="35" y="29"/>
                    <a:pt x="36" y="28"/>
                  </a:cubicBezTo>
                  <a:cubicBezTo>
                    <a:pt x="36" y="28"/>
                    <a:pt x="36" y="26"/>
                    <a:pt x="37" y="26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36" y="23"/>
                    <a:pt x="37" y="21"/>
                    <a:pt x="36" y="20"/>
                  </a:cubicBezTo>
                  <a:cubicBezTo>
                    <a:pt x="36" y="19"/>
                    <a:pt x="36" y="19"/>
                    <a:pt x="36" y="19"/>
                  </a:cubicBezTo>
                  <a:cubicBezTo>
                    <a:pt x="35" y="19"/>
                    <a:pt x="35" y="18"/>
                    <a:pt x="35" y="18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18"/>
                    <a:pt x="35" y="18"/>
                    <a:pt x="36" y="18"/>
                  </a:cubicBezTo>
                  <a:cubicBezTo>
                    <a:pt x="36" y="18"/>
                    <a:pt x="37" y="19"/>
                    <a:pt x="38" y="18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9" y="18"/>
                    <a:pt x="39" y="18"/>
                    <a:pt x="39" y="18"/>
                  </a:cubicBezTo>
                  <a:cubicBezTo>
                    <a:pt x="40" y="19"/>
                    <a:pt x="39" y="20"/>
                    <a:pt x="40" y="21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41" y="21"/>
                    <a:pt x="40" y="22"/>
                    <a:pt x="41" y="22"/>
                  </a:cubicBezTo>
                  <a:cubicBezTo>
                    <a:pt x="40" y="23"/>
                    <a:pt x="41" y="24"/>
                    <a:pt x="41" y="25"/>
                  </a:cubicBezTo>
                  <a:cubicBezTo>
                    <a:pt x="40" y="26"/>
                    <a:pt x="40" y="26"/>
                    <a:pt x="40" y="26"/>
                  </a:cubicBezTo>
                  <a:cubicBezTo>
                    <a:pt x="41" y="26"/>
                    <a:pt x="41" y="26"/>
                    <a:pt x="41" y="26"/>
                  </a:cubicBezTo>
                  <a:cubicBezTo>
                    <a:pt x="40" y="27"/>
                    <a:pt x="41" y="28"/>
                    <a:pt x="40" y="28"/>
                  </a:cubicBezTo>
                  <a:cubicBezTo>
                    <a:pt x="39" y="30"/>
                    <a:pt x="40" y="33"/>
                    <a:pt x="39" y="35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8" y="36"/>
                    <a:pt x="39" y="36"/>
                    <a:pt x="39" y="37"/>
                  </a:cubicBezTo>
                  <a:cubicBezTo>
                    <a:pt x="41" y="38"/>
                    <a:pt x="40" y="40"/>
                    <a:pt x="42" y="40"/>
                  </a:cubicBezTo>
                  <a:cubicBezTo>
                    <a:pt x="41" y="41"/>
                    <a:pt x="42" y="41"/>
                    <a:pt x="42" y="41"/>
                  </a:cubicBezTo>
                  <a:cubicBezTo>
                    <a:pt x="43" y="41"/>
                    <a:pt x="44" y="42"/>
                    <a:pt x="44" y="43"/>
                  </a:cubicBezTo>
                  <a:cubicBezTo>
                    <a:pt x="45" y="44"/>
                    <a:pt x="45" y="44"/>
                    <a:pt x="45" y="44"/>
                  </a:cubicBezTo>
                  <a:cubicBezTo>
                    <a:pt x="46" y="45"/>
                    <a:pt x="46" y="45"/>
                    <a:pt x="47" y="45"/>
                  </a:cubicBezTo>
                  <a:cubicBezTo>
                    <a:pt x="47" y="45"/>
                    <a:pt x="47" y="46"/>
                    <a:pt x="48" y="46"/>
                  </a:cubicBezTo>
                  <a:cubicBezTo>
                    <a:pt x="48" y="46"/>
                    <a:pt x="48" y="47"/>
                    <a:pt x="48" y="47"/>
                  </a:cubicBezTo>
                  <a:cubicBezTo>
                    <a:pt x="48" y="46"/>
                    <a:pt x="49" y="46"/>
                    <a:pt x="49" y="45"/>
                  </a:cubicBezTo>
                  <a:cubicBezTo>
                    <a:pt x="49" y="45"/>
                    <a:pt x="48" y="44"/>
                    <a:pt x="49" y="44"/>
                  </a:cubicBezTo>
                  <a:cubicBezTo>
                    <a:pt x="50" y="44"/>
                    <a:pt x="50" y="45"/>
                    <a:pt x="51" y="45"/>
                  </a:cubicBezTo>
                  <a:cubicBezTo>
                    <a:pt x="50" y="46"/>
                    <a:pt x="52" y="47"/>
                    <a:pt x="52" y="48"/>
                  </a:cubicBezTo>
                  <a:cubicBezTo>
                    <a:pt x="53" y="48"/>
                    <a:pt x="52" y="49"/>
                    <a:pt x="53" y="50"/>
                  </a:cubicBezTo>
                  <a:cubicBezTo>
                    <a:pt x="53" y="50"/>
                    <a:pt x="53" y="51"/>
                    <a:pt x="53" y="51"/>
                  </a:cubicBezTo>
                  <a:cubicBezTo>
                    <a:pt x="53" y="51"/>
                    <a:pt x="54" y="51"/>
                    <a:pt x="54" y="51"/>
                  </a:cubicBezTo>
                  <a:cubicBezTo>
                    <a:pt x="54" y="51"/>
                    <a:pt x="54" y="51"/>
                    <a:pt x="54" y="51"/>
                  </a:cubicBezTo>
                  <a:cubicBezTo>
                    <a:pt x="54" y="51"/>
                    <a:pt x="53" y="52"/>
                    <a:pt x="53" y="52"/>
                  </a:cubicBezTo>
                  <a:cubicBezTo>
                    <a:pt x="53" y="52"/>
                    <a:pt x="54" y="52"/>
                    <a:pt x="53" y="53"/>
                  </a:cubicBezTo>
                  <a:cubicBezTo>
                    <a:pt x="53" y="53"/>
                    <a:pt x="53" y="53"/>
                    <a:pt x="53" y="53"/>
                  </a:cubicBezTo>
                  <a:cubicBezTo>
                    <a:pt x="52" y="53"/>
                    <a:pt x="52" y="53"/>
                    <a:pt x="52" y="53"/>
                  </a:cubicBezTo>
                  <a:cubicBezTo>
                    <a:pt x="52" y="53"/>
                    <a:pt x="52" y="53"/>
                    <a:pt x="51" y="53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0" y="52"/>
                    <a:pt x="49" y="53"/>
                    <a:pt x="49" y="52"/>
                  </a:cubicBezTo>
                  <a:cubicBezTo>
                    <a:pt x="49" y="52"/>
                    <a:pt x="48" y="51"/>
                    <a:pt x="48" y="51"/>
                  </a:cubicBezTo>
                  <a:cubicBezTo>
                    <a:pt x="49" y="50"/>
                    <a:pt x="47" y="51"/>
                    <a:pt x="46" y="50"/>
                  </a:cubicBezTo>
                  <a:cubicBezTo>
                    <a:pt x="46" y="49"/>
                    <a:pt x="44" y="49"/>
                    <a:pt x="44" y="48"/>
                  </a:cubicBezTo>
                  <a:cubicBezTo>
                    <a:pt x="44" y="48"/>
                    <a:pt x="43" y="47"/>
                    <a:pt x="42" y="47"/>
                  </a:cubicBezTo>
                  <a:cubicBezTo>
                    <a:pt x="42" y="46"/>
                    <a:pt x="42" y="46"/>
                    <a:pt x="42" y="46"/>
                  </a:cubicBezTo>
                  <a:cubicBezTo>
                    <a:pt x="41" y="45"/>
                    <a:pt x="39" y="43"/>
                    <a:pt x="39" y="42"/>
                  </a:cubicBezTo>
                  <a:cubicBezTo>
                    <a:pt x="39" y="41"/>
                    <a:pt x="38" y="40"/>
                    <a:pt x="37" y="40"/>
                  </a:cubicBezTo>
                  <a:cubicBezTo>
                    <a:pt x="37" y="40"/>
                    <a:pt x="37" y="39"/>
                    <a:pt x="37" y="39"/>
                  </a:cubicBezTo>
                  <a:cubicBezTo>
                    <a:pt x="36" y="40"/>
                    <a:pt x="35" y="40"/>
                    <a:pt x="35" y="40"/>
                  </a:cubicBezTo>
                  <a:cubicBezTo>
                    <a:pt x="33" y="40"/>
                    <a:pt x="33" y="42"/>
                    <a:pt x="32" y="42"/>
                  </a:cubicBezTo>
                  <a:cubicBezTo>
                    <a:pt x="32" y="42"/>
                    <a:pt x="32" y="42"/>
                    <a:pt x="32" y="42"/>
                  </a:cubicBezTo>
                  <a:cubicBezTo>
                    <a:pt x="31" y="42"/>
                    <a:pt x="31" y="42"/>
                    <a:pt x="31" y="42"/>
                  </a:cubicBezTo>
                  <a:cubicBezTo>
                    <a:pt x="31" y="42"/>
                    <a:pt x="31" y="43"/>
                    <a:pt x="31" y="43"/>
                  </a:cubicBezTo>
                  <a:cubicBezTo>
                    <a:pt x="30" y="43"/>
                    <a:pt x="30" y="42"/>
                    <a:pt x="29" y="42"/>
                  </a:cubicBezTo>
                  <a:cubicBezTo>
                    <a:pt x="29" y="43"/>
                    <a:pt x="27" y="42"/>
                    <a:pt x="27" y="44"/>
                  </a:cubicBezTo>
                  <a:cubicBezTo>
                    <a:pt x="26" y="43"/>
                    <a:pt x="25" y="45"/>
                    <a:pt x="24" y="43"/>
                  </a:cubicBezTo>
                  <a:cubicBezTo>
                    <a:pt x="24" y="43"/>
                    <a:pt x="24" y="43"/>
                    <a:pt x="24" y="43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6" y="43"/>
                    <a:pt x="27" y="42"/>
                    <a:pt x="27" y="42"/>
                  </a:cubicBezTo>
                  <a:cubicBezTo>
                    <a:pt x="28" y="42"/>
                    <a:pt x="28" y="42"/>
                    <a:pt x="29" y="41"/>
                  </a:cubicBezTo>
                  <a:cubicBezTo>
                    <a:pt x="29" y="42"/>
                    <a:pt x="29" y="41"/>
                    <a:pt x="30" y="41"/>
                  </a:cubicBezTo>
                  <a:cubicBezTo>
                    <a:pt x="29" y="41"/>
                    <a:pt x="30" y="41"/>
                    <a:pt x="30" y="41"/>
                  </a:cubicBezTo>
                  <a:cubicBezTo>
                    <a:pt x="31" y="41"/>
                    <a:pt x="32" y="40"/>
                    <a:pt x="32" y="39"/>
                  </a:cubicBezTo>
                  <a:cubicBezTo>
                    <a:pt x="33" y="39"/>
                    <a:pt x="33" y="38"/>
                    <a:pt x="34" y="37"/>
                  </a:cubicBezTo>
                  <a:cubicBezTo>
                    <a:pt x="34" y="37"/>
                    <a:pt x="34" y="36"/>
                    <a:pt x="34" y="35"/>
                  </a:cubicBezTo>
                  <a:cubicBezTo>
                    <a:pt x="34" y="35"/>
                    <a:pt x="33" y="35"/>
                    <a:pt x="33" y="34"/>
                  </a:cubicBezTo>
                  <a:cubicBezTo>
                    <a:pt x="33" y="33"/>
                    <a:pt x="32" y="32"/>
                    <a:pt x="32" y="31"/>
                  </a:cubicBezTo>
                  <a:cubicBezTo>
                    <a:pt x="32" y="31"/>
                    <a:pt x="31" y="31"/>
                    <a:pt x="31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1" y="30"/>
                    <a:pt x="31" y="28"/>
                    <a:pt x="29" y="28"/>
                  </a:cubicBezTo>
                  <a:cubicBezTo>
                    <a:pt x="29" y="29"/>
                    <a:pt x="28" y="29"/>
                    <a:pt x="28" y="30"/>
                  </a:cubicBezTo>
                  <a:cubicBezTo>
                    <a:pt x="27" y="31"/>
                    <a:pt x="27" y="32"/>
                    <a:pt x="26" y="33"/>
                  </a:cubicBezTo>
                  <a:cubicBezTo>
                    <a:pt x="26" y="33"/>
                    <a:pt x="26" y="33"/>
                    <a:pt x="26" y="34"/>
                  </a:cubicBezTo>
                  <a:cubicBezTo>
                    <a:pt x="26" y="34"/>
                    <a:pt x="25" y="35"/>
                    <a:pt x="25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5"/>
                    <a:pt x="25" y="36"/>
                    <a:pt x="24" y="36"/>
                  </a:cubicBezTo>
                  <a:cubicBezTo>
                    <a:pt x="23" y="37"/>
                    <a:pt x="23" y="38"/>
                    <a:pt x="22" y="38"/>
                  </a:cubicBezTo>
                  <a:cubicBezTo>
                    <a:pt x="21" y="38"/>
                    <a:pt x="22" y="40"/>
                    <a:pt x="21" y="40"/>
                  </a:cubicBezTo>
                  <a:cubicBezTo>
                    <a:pt x="20" y="40"/>
                    <a:pt x="20" y="41"/>
                    <a:pt x="19" y="41"/>
                  </a:cubicBezTo>
                  <a:cubicBezTo>
                    <a:pt x="19" y="42"/>
                    <a:pt x="18" y="42"/>
                    <a:pt x="18" y="43"/>
                  </a:cubicBezTo>
                  <a:cubicBezTo>
                    <a:pt x="18" y="43"/>
                    <a:pt x="17" y="43"/>
                    <a:pt x="17" y="44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6" y="44"/>
                    <a:pt x="15" y="43"/>
                    <a:pt x="15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5" y="44"/>
                    <a:pt x="14" y="45"/>
                    <a:pt x="14" y="45"/>
                  </a:cubicBezTo>
                  <a:cubicBezTo>
                    <a:pt x="12" y="44"/>
                    <a:pt x="13" y="42"/>
                    <a:pt x="12" y="40"/>
                  </a:cubicBezTo>
                  <a:cubicBezTo>
                    <a:pt x="12" y="40"/>
                    <a:pt x="11" y="39"/>
                    <a:pt x="12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7"/>
                    <a:pt x="12" y="37"/>
                    <a:pt x="12" y="37"/>
                  </a:cubicBezTo>
                  <a:cubicBezTo>
                    <a:pt x="13" y="38"/>
                    <a:pt x="14" y="39"/>
                    <a:pt x="16" y="39"/>
                  </a:cubicBezTo>
                  <a:cubicBezTo>
                    <a:pt x="16" y="40"/>
                    <a:pt x="16" y="39"/>
                    <a:pt x="17" y="39"/>
                  </a:cubicBezTo>
                  <a:cubicBezTo>
                    <a:pt x="16" y="38"/>
                    <a:pt x="18" y="38"/>
                    <a:pt x="17" y="37"/>
                  </a:cubicBezTo>
                  <a:cubicBezTo>
                    <a:pt x="18" y="36"/>
                    <a:pt x="19" y="36"/>
                    <a:pt x="19" y="34"/>
                  </a:cubicBezTo>
                  <a:cubicBezTo>
                    <a:pt x="19" y="34"/>
                    <a:pt x="20" y="33"/>
                    <a:pt x="20" y="33"/>
                  </a:cubicBezTo>
                  <a:cubicBezTo>
                    <a:pt x="20" y="31"/>
                    <a:pt x="22" y="31"/>
                    <a:pt x="22" y="30"/>
                  </a:cubicBezTo>
                  <a:cubicBezTo>
                    <a:pt x="22" y="29"/>
                    <a:pt x="23" y="28"/>
                    <a:pt x="23" y="28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6"/>
                    <a:pt x="26" y="26"/>
                    <a:pt x="24" y="25"/>
                  </a:cubicBezTo>
                  <a:cubicBezTo>
                    <a:pt x="23" y="25"/>
                    <a:pt x="22" y="26"/>
                    <a:pt x="21" y="26"/>
                  </a:cubicBezTo>
                  <a:cubicBezTo>
                    <a:pt x="21" y="27"/>
                    <a:pt x="20" y="27"/>
                    <a:pt x="20" y="27"/>
                  </a:cubicBezTo>
                  <a:cubicBezTo>
                    <a:pt x="19" y="27"/>
                    <a:pt x="19" y="28"/>
                    <a:pt x="19" y="28"/>
                  </a:cubicBezTo>
                  <a:cubicBezTo>
                    <a:pt x="18" y="28"/>
                    <a:pt x="18" y="29"/>
                    <a:pt x="17" y="28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30"/>
                    <a:pt x="14" y="30"/>
                    <a:pt x="14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2" y="33"/>
                    <a:pt x="10" y="34"/>
                    <a:pt x="9" y="34"/>
                  </a:cubicBezTo>
                  <a:cubicBezTo>
                    <a:pt x="8" y="35"/>
                    <a:pt x="8" y="35"/>
                    <a:pt x="8" y="36"/>
                  </a:cubicBezTo>
                  <a:cubicBezTo>
                    <a:pt x="8" y="37"/>
                    <a:pt x="8" y="38"/>
                    <a:pt x="8" y="39"/>
                  </a:cubicBezTo>
                  <a:cubicBezTo>
                    <a:pt x="8" y="39"/>
                    <a:pt x="8" y="40"/>
                    <a:pt x="7" y="41"/>
                  </a:cubicBezTo>
                  <a:cubicBezTo>
                    <a:pt x="8" y="42"/>
                    <a:pt x="6" y="42"/>
                    <a:pt x="7" y="42"/>
                  </a:cubicBezTo>
                  <a:cubicBezTo>
                    <a:pt x="7" y="43"/>
                    <a:pt x="6" y="43"/>
                    <a:pt x="5" y="43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5" y="44"/>
                    <a:pt x="5" y="44"/>
                    <a:pt x="4" y="44"/>
                  </a:cubicBezTo>
                  <a:cubicBezTo>
                    <a:pt x="4" y="43"/>
                    <a:pt x="4" y="43"/>
                    <a:pt x="3" y="42"/>
                  </a:cubicBezTo>
                  <a:cubicBezTo>
                    <a:pt x="4" y="41"/>
                    <a:pt x="2" y="41"/>
                    <a:pt x="3" y="40"/>
                  </a:cubicBezTo>
                  <a:cubicBezTo>
                    <a:pt x="2" y="39"/>
                    <a:pt x="2" y="38"/>
                    <a:pt x="2" y="37"/>
                  </a:cubicBezTo>
                  <a:cubicBezTo>
                    <a:pt x="2" y="37"/>
                    <a:pt x="2" y="37"/>
                    <a:pt x="2" y="37"/>
                  </a:cubicBezTo>
                  <a:cubicBezTo>
                    <a:pt x="2" y="38"/>
                    <a:pt x="2" y="38"/>
                    <a:pt x="2" y="38"/>
                  </a:cubicBezTo>
                  <a:cubicBezTo>
                    <a:pt x="3" y="37"/>
                    <a:pt x="3" y="36"/>
                    <a:pt x="4" y="36"/>
                  </a:cubicBezTo>
                  <a:cubicBezTo>
                    <a:pt x="4" y="35"/>
                    <a:pt x="4" y="34"/>
                    <a:pt x="4" y="32"/>
                  </a:cubicBezTo>
                  <a:cubicBezTo>
                    <a:pt x="4" y="32"/>
                    <a:pt x="4" y="31"/>
                    <a:pt x="4" y="31"/>
                  </a:cubicBezTo>
                  <a:cubicBezTo>
                    <a:pt x="4" y="31"/>
                    <a:pt x="4" y="30"/>
                    <a:pt x="4" y="29"/>
                  </a:cubicBezTo>
                  <a:cubicBezTo>
                    <a:pt x="4" y="28"/>
                    <a:pt x="3" y="28"/>
                    <a:pt x="3" y="27"/>
                  </a:cubicBezTo>
                  <a:cubicBezTo>
                    <a:pt x="3" y="26"/>
                    <a:pt x="1" y="26"/>
                    <a:pt x="1" y="24"/>
                  </a:cubicBezTo>
                  <a:cubicBezTo>
                    <a:pt x="1" y="24"/>
                    <a:pt x="0" y="24"/>
                    <a:pt x="0" y="23"/>
                  </a:cubicBezTo>
                  <a:cubicBezTo>
                    <a:pt x="0" y="23"/>
                    <a:pt x="0" y="23"/>
                    <a:pt x="1" y="23"/>
                  </a:cubicBezTo>
                  <a:cubicBezTo>
                    <a:pt x="2" y="24"/>
                    <a:pt x="3" y="23"/>
                    <a:pt x="3" y="24"/>
                  </a:cubicBezTo>
                  <a:cubicBezTo>
                    <a:pt x="4" y="23"/>
                    <a:pt x="4" y="25"/>
                    <a:pt x="5" y="24"/>
                  </a:cubicBezTo>
                  <a:cubicBezTo>
                    <a:pt x="5" y="25"/>
                    <a:pt x="6" y="25"/>
                    <a:pt x="6" y="26"/>
                  </a:cubicBezTo>
                  <a:cubicBezTo>
                    <a:pt x="7" y="27"/>
                    <a:pt x="6" y="28"/>
                    <a:pt x="7" y="28"/>
                  </a:cubicBezTo>
                  <a:cubicBezTo>
                    <a:pt x="7" y="29"/>
                    <a:pt x="7" y="29"/>
                    <a:pt x="7" y="30"/>
                  </a:cubicBezTo>
                  <a:cubicBezTo>
                    <a:pt x="7" y="30"/>
                    <a:pt x="8" y="30"/>
                    <a:pt x="9" y="31"/>
                  </a:cubicBezTo>
                  <a:cubicBezTo>
                    <a:pt x="9" y="30"/>
                    <a:pt x="9" y="30"/>
                    <a:pt x="10" y="29"/>
                  </a:cubicBezTo>
                  <a:cubicBezTo>
                    <a:pt x="9" y="28"/>
                    <a:pt x="10" y="28"/>
                    <a:pt x="10" y="27"/>
                  </a:cubicBezTo>
                  <a:cubicBezTo>
                    <a:pt x="11" y="27"/>
                    <a:pt x="10" y="26"/>
                    <a:pt x="12" y="25"/>
                  </a:cubicBezTo>
                  <a:cubicBezTo>
                    <a:pt x="11" y="24"/>
                    <a:pt x="13" y="25"/>
                    <a:pt x="12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3"/>
                    <a:pt x="13" y="23"/>
                    <a:pt x="14" y="23"/>
                  </a:cubicBezTo>
                  <a:cubicBezTo>
                    <a:pt x="14" y="22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0"/>
                    <a:pt x="16" y="20"/>
                    <a:pt x="15" y="19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7" y="19"/>
                    <a:pt x="16" y="18"/>
                    <a:pt x="16" y="18"/>
                  </a:cubicBezTo>
                  <a:cubicBezTo>
                    <a:pt x="16" y="18"/>
                    <a:pt x="16" y="17"/>
                    <a:pt x="16" y="17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4" y="18"/>
                    <a:pt x="13" y="19"/>
                    <a:pt x="12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20"/>
                    <a:pt x="10" y="19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1"/>
                    <a:pt x="8" y="20"/>
                    <a:pt x="7" y="21"/>
                  </a:cubicBezTo>
                  <a:cubicBezTo>
                    <a:pt x="7" y="21"/>
                    <a:pt x="6" y="21"/>
                    <a:pt x="6" y="20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5" y="20"/>
                    <a:pt x="4" y="21"/>
                    <a:pt x="4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3" y="20"/>
                    <a:pt x="4" y="20"/>
                    <a:pt x="3" y="19"/>
                  </a:cubicBezTo>
                  <a:cubicBezTo>
                    <a:pt x="4" y="19"/>
                    <a:pt x="5" y="18"/>
                    <a:pt x="6" y="1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7" y="19"/>
                    <a:pt x="7" y="18"/>
                    <a:pt x="8" y="18"/>
                  </a:cubicBezTo>
                  <a:cubicBezTo>
                    <a:pt x="9" y="17"/>
                    <a:pt x="10" y="17"/>
                    <a:pt x="11" y="16"/>
                  </a:cubicBezTo>
                  <a:cubicBezTo>
                    <a:pt x="13" y="16"/>
                    <a:pt x="13" y="14"/>
                    <a:pt x="15" y="14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5" y="14"/>
                    <a:pt x="16" y="14"/>
                    <a:pt x="17" y="13"/>
                  </a:cubicBezTo>
                  <a:cubicBezTo>
                    <a:pt x="18" y="14"/>
                    <a:pt x="18" y="12"/>
                    <a:pt x="19" y="12"/>
                  </a:cubicBezTo>
                  <a:cubicBezTo>
                    <a:pt x="19" y="11"/>
                    <a:pt x="18" y="10"/>
                    <a:pt x="18" y="9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8"/>
                    <a:pt x="17" y="8"/>
                    <a:pt x="16" y="7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7"/>
                    <a:pt x="15" y="7"/>
                    <a:pt x="14" y="6"/>
                  </a:cubicBezTo>
                  <a:cubicBezTo>
                    <a:pt x="14" y="5"/>
                    <a:pt x="13" y="5"/>
                    <a:pt x="13" y="4"/>
                  </a:cubicBezTo>
                  <a:cubicBezTo>
                    <a:pt x="12" y="3"/>
                    <a:pt x="10" y="5"/>
                    <a:pt x="10" y="3"/>
                  </a:cubicBezTo>
                  <a:cubicBezTo>
                    <a:pt x="10" y="2"/>
                    <a:pt x="9" y="2"/>
                    <a:pt x="10" y="1"/>
                  </a:cubicBezTo>
                  <a:cubicBezTo>
                    <a:pt x="10" y="1"/>
                    <a:pt x="10" y="0"/>
                    <a:pt x="11" y="0"/>
                  </a:cubicBezTo>
                  <a:cubicBezTo>
                    <a:pt x="11" y="0"/>
                    <a:pt x="12" y="0"/>
                    <a:pt x="12" y="0"/>
                  </a:cubicBezTo>
                  <a:close/>
                  <a:moveTo>
                    <a:pt x="31" y="4"/>
                  </a:moveTo>
                  <a:cubicBezTo>
                    <a:pt x="31" y="4"/>
                    <a:pt x="31" y="4"/>
                    <a:pt x="31" y="4"/>
                  </a:cubicBezTo>
                  <a:cubicBezTo>
                    <a:pt x="31" y="5"/>
                    <a:pt x="32" y="4"/>
                    <a:pt x="33" y="6"/>
                  </a:cubicBezTo>
                  <a:cubicBezTo>
                    <a:pt x="33" y="6"/>
                    <a:pt x="32" y="6"/>
                    <a:pt x="32" y="7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2" y="8"/>
                    <a:pt x="33" y="10"/>
                    <a:pt x="32" y="9"/>
                  </a:cubicBezTo>
                  <a:cubicBezTo>
                    <a:pt x="31" y="9"/>
                    <a:pt x="30" y="9"/>
                    <a:pt x="30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8" y="8"/>
                    <a:pt x="29" y="7"/>
                    <a:pt x="28" y="6"/>
                  </a:cubicBezTo>
                  <a:cubicBezTo>
                    <a:pt x="28" y="5"/>
                    <a:pt x="27" y="5"/>
                    <a:pt x="27" y="4"/>
                  </a:cubicBezTo>
                  <a:cubicBezTo>
                    <a:pt x="26" y="4"/>
                    <a:pt x="25" y="4"/>
                    <a:pt x="25" y="4"/>
                  </a:cubicBezTo>
                  <a:cubicBezTo>
                    <a:pt x="26" y="4"/>
                    <a:pt x="26" y="3"/>
                    <a:pt x="27" y="3"/>
                  </a:cubicBezTo>
                  <a:cubicBezTo>
                    <a:pt x="28" y="4"/>
                    <a:pt x="27" y="3"/>
                    <a:pt x="28" y="3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4"/>
                    <a:pt x="29" y="4"/>
                    <a:pt x="29" y="4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30" y="3"/>
                    <a:pt x="30" y="4"/>
                    <a:pt x="31" y="4"/>
                  </a:cubicBezTo>
                  <a:close/>
                  <a:moveTo>
                    <a:pt x="25" y="19"/>
                  </a:moveTo>
                  <a:cubicBezTo>
                    <a:pt x="25" y="19"/>
                    <a:pt x="25" y="19"/>
                    <a:pt x="25" y="19"/>
                  </a:cubicBezTo>
                  <a:cubicBezTo>
                    <a:pt x="25" y="20"/>
                    <a:pt x="26" y="20"/>
                    <a:pt x="26" y="21"/>
                  </a:cubicBezTo>
                  <a:cubicBezTo>
                    <a:pt x="25" y="21"/>
                    <a:pt x="24" y="22"/>
                    <a:pt x="24" y="22"/>
                  </a:cubicBezTo>
                  <a:cubicBezTo>
                    <a:pt x="23" y="22"/>
                    <a:pt x="23" y="23"/>
                    <a:pt x="21" y="23"/>
                  </a:cubicBezTo>
                  <a:cubicBezTo>
                    <a:pt x="21" y="24"/>
                    <a:pt x="19" y="24"/>
                    <a:pt x="18" y="25"/>
                  </a:cubicBezTo>
                  <a:cubicBezTo>
                    <a:pt x="18" y="25"/>
                    <a:pt x="17" y="25"/>
                    <a:pt x="18" y="24"/>
                  </a:cubicBezTo>
                  <a:cubicBezTo>
                    <a:pt x="18" y="24"/>
                    <a:pt x="18" y="24"/>
                    <a:pt x="18" y="23"/>
                  </a:cubicBezTo>
                  <a:cubicBezTo>
                    <a:pt x="19" y="22"/>
                    <a:pt x="20" y="21"/>
                    <a:pt x="21" y="20"/>
                  </a:cubicBezTo>
                  <a:cubicBezTo>
                    <a:pt x="21" y="19"/>
                    <a:pt x="23" y="18"/>
                    <a:pt x="23" y="17"/>
                  </a:cubicBezTo>
                  <a:cubicBezTo>
                    <a:pt x="24" y="17"/>
                    <a:pt x="24" y="19"/>
                    <a:pt x="25" y="19"/>
                  </a:cubicBezTo>
                  <a:close/>
                  <a:moveTo>
                    <a:pt x="12" y="24"/>
                  </a:moveTo>
                  <a:cubicBezTo>
                    <a:pt x="12" y="24"/>
                    <a:pt x="12" y="24"/>
                    <a:pt x="12" y="24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4"/>
                    <a:pt x="12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13"/>
            <p:cNvSpPr>
              <a:spLocks noEditPoints="1"/>
            </p:cNvSpPr>
            <p:nvPr/>
          </p:nvSpPr>
          <p:spPr bwMode="auto">
            <a:xfrm>
              <a:off x="4541" y="4120"/>
              <a:ext cx="145" cy="158"/>
            </a:xfrm>
            <a:custGeom>
              <a:avLst/>
              <a:gdLst>
                <a:gd name="T0" fmla="*/ 35 w 56"/>
                <a:gd name="T1" fmla="*/ 2 h 59"/>
                <a:gd name="T2" fmla="*/ 37 w 56"/>
                <a:gd name="T3" fmla="*/ 6 h 59"/>
                <a:gd name="T4" fmla="*/ 35 w 56"/>
                <a:gd name="T5" fmla="*/ 10 h 59"/>
                <a:gd name="T6" fmla="*/ 28 w 56"/>
                <a:gd name="T7" fmla="*/ 12 h 59"/>
                <a:gd name="T8" fmla="*/ 25 w 56"/>
                <a:gd name="T9" fmla="*/ 8 h 59"/>
                <a:gd name="T10" fmla="*/ 19 w 56"/>
                <a:gd name="T11" fmla="*/ 3 h 59"/>
                <a:gd name="T12" fmla="*/ 20 w 56"/>
                <a:gd name="T13" fmla="*/ 0 h 59"/>
                <a:gd name="T14" fmla="*/ 27 w 56"/>
                <a:gd name="T15" fmla="*/ 1 h 59"/>
                <a:gd name="T16" fmla="*/ 43 w 56"/>
                <a:gd name="T17" fmla="*/ 18 h 59"/>
                <a:gd name="T18" fmla="*/ 48 w 56"/>
                <a:gd name="T19" fmla="*/ 21 h 59"/>
                <a:gd name="T20" fmla="*/ 47 w 56"/>
                <a:gd name="T21" fmla="*/ 25 h 59"/>
                <a:gd name="T22" fmla="*/ 43 w 56"/>
                <a:gd name="T23" fmla="*/ 26 h 59"/>
                <a:gd name="T24" fmla="*/ 39 w 56"/>
                <a:gd name="T25" fmla="*/ 25 h 59"/>
                <a:gd name="T26" fmla="*/ 34 w 56"/>
                <a:gd name="T27" fmla="*/ 26 h 59"/>
                <a:gd name="T28" fmla="*/ 28 w 56"/>
                <a:gd name="T29" fmla="*/ 27 h 59"/>
                <a:gd name="T30" fmla="*/ 23 w 56"/>
                <a:gd name="T31" fmla="*/ 28 h 59"/>
                <a:gd name="T32" fmla="*/ 15 w 56"/>
                <a:gd name="T33" fmla="*/ 27 h 59"/>
                <a:gd name="T34" fmla="*/ 8 w 56"/>
                <a:gd name="T35" fmla="*/ 23 h 59"/>
                <a:gd name="T36" fmla="*/ 20 w 56"/>
                <a:gd name="T37" fmla="*/ 21 h 59"/>
                <a:gd name="T38" fmla="*/ 29 w 56"/>
                <a:gd name="T39" fmla="*/ 20 h 59"/>
                <a:gd name="T40" fmla="*/ 32 w 56"/>
                <a:gd name="T41" fmla="*/ 20 h 59"/>
                <a:gd name="T42" fmla="*/ 39 w 56"/>
                <a:gd name="T43" fmla="*/ 19 h 59"/>
                <a:gd name="T44" fmla="*/ 42 w 56"/>
                <a:gd name="T45" fmla="*/ 18 h 59"/>
                <a:gd name="T46" fmla="*/ 44 w 56"/>
                <a:gd name="T47" fmla="*/ 33 h 59"/>
                <a:gd name="T48" fmla="*/ 39 w 56"/>
                <a:gd name="T49" fmla="*/ 39 h 59"/>
                <a:gd name="T50" fmla="*/ 34 w 56"/>
                <a:gd name="T51" fmla="*/ 43 h 59"/>
                <a:gd name="T52" fmla="*/ 34 w 56"/>
                <a:gd name="T53" fmla="*/ 44 h 59"/>
                <a:gd name="T54" fmla="*/ 30 w 56"/>
                <a:gd name="T55" fmla="*/ 44 h 59"/>
                <a:gd name="T56" fmla="*/ 35 w 56"/>
                <a:gd name="T57" fmla="*/ 36 h 59"/>
                <a:gd name="T58" fmla="*/ 38 w 56"/>
                <a:gd name="T59" fmla="*/ 30 h 59"/>
                <a:gd name="T60" fmla="*/ 23 w 56"/>
                <a:gd name="T61" fmla="*/ 36 h 59"/>
                <a:gd name="T62" fmla="*/ 28 w 56"/>
                <a:gd name="T63" fmla="*/ 35 h 59"/>
                <a:gd name="T64" fmla="*/ 25 w 56"/>
                <a:gd name="T65" fmla="*/ 40 h 59"/>
                <a:gd name="T66" fmla="*/ 22 w 56"/>
                <a:gd name="T67" fmla="*/ 45 h 59"/>
                <a:gd name="T68" fmla="*/ 21 w 56"/>
                <a:gd name="T69" fmla="*/ 45 h 59"/>
                <a:gd name="T70" fmla="*/ 17 w 56"/>
                <a:gd name="T71" fmla="*/ 43 h 59"/>
                <a:gd name="T72" fmla="*/ 14 w 56"/>
                <a:gd name="T73" fmla="*/ 42 h 59"/>
                <a:gd name="T74" fmla="*/ 19 w 56"/>
                <a:gd name="T75" fmla="*/ 35 h 59"/>
                <a:gd name="T76" fmla="*/ 24 w 56"/>
                <a:gd name="T77" fmla="*/ 31 h 59"/>
                <a:gd name="T78" fmla="*/ 34 w 56"/>
                <a:gd name="T79" fmla="*/ 42 h 59"/>
                <a:gd name="T80" fmla="*/ 54 w 56"/>
                <a:gd name="T81" fmla="*/ 48 h 59"/>
                <a:gd name="T82" fmla="*/ 56 w 56"/>
                <a:gd name="T83" fmla="*/ 50 h 59"/>
                <a:gd name="T84" fmla="*/ 55 w 56"/>
                <a:gd name="T85" fmla="*/ 52 h 59"/>
                <a:gd name="T86" fmla="*/ 51 w 56"/>
                <a:gd name="T87" fmla="*/ 52 h 59"/>
                <a:gd name="T88" fmla="*/ 48 w 56"/>
                <a:gd name="T89" fmla="*/ 52 h 59"/>
                <a:gd name="T90" fmla="*/ 45 w 56"/>
                <a:gd name="T91" fmla="*/ 53 h 59"/>
                <a:gd name="T92" fmla="*/ 35 w 56"/>
                <a:gd name="T93" fmla="*/ 53 h 59"/>
                <a:gd name="T94" fmla="*/ 26 w 56"/>
                <a:gd name="T95" fmla="*/ 54 h 59"/>
                <a:gd name="T96" fmla="*/ 24 w 56"/>
                <a:gd name="T97" fmla="*/ 55 h 59"/>
                <a:gd name="T98" fmla="*/ 17 w 56"/>
                <a:gd name="T99" fmla="*/ 56 h 59"/>
                <a:gd name="T100" fmla="*/ 11 w 56"/>
                <a:gd name="T101" fmla="*/ 58 h 59"/>
                <a:gd name="T102" fmla="*/ 6 w 56"/>
                <a:gd name="T103" fmla="*/ 57 h 59"/>
                <a:gd name="T104" fmla="*/ 1 w 56"/>
                <a:gd name="T105" fmla="*/ 55 h 59"/>
                <a:gd name="T106" fmla="*/ 4 w 56"/>
                <a:gd name="T107" fmla="*/ 52 h 59"/>
                <a:gd name="T108" fmla="*/ 10 w 56"/>
                <a:gd name="T109" fmla="*/ 52 h 59"/>
                <a:gd name="T110" fmla="*/ 16 w 56"/>
                <a:gd name="T111" fmla="*/ 50 h 59"/>
                <a:gd name="T112" fmla="*/ 23 w 56"/>
                <a:gd name="T113" fmla="*/ 49 h 59"/>
                <a:gd name="T114" fmla="*/ 30 w 56"/>
                <a:gd name="T115" fmla="*/ 48 h 59"/>
                <a:gd name="T116" fmla="*/ 39 w 56"/>
                <a:gd name="T117" fmla="*/ 47 h 59"/>
                <a:gd name="T118" fmla="*/ 47 w 56"/>
                <a:gd name="T119" fmla="*/ 46 h 59"/>
                <a:gd name="T120" fmla="*/ 11 w 56"/>
                <a:gd name="T121" fmla="*/ 5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6" h="59">
                  <a:moveTo>
                    <a:pt x="29" y="1"/>
                  </a:moveTo>
                  <a:cubicBezTo>
                    <a:pt x="30" y="0"/>
                    <a:pt x="32" y="0"/>
                    <a:pt x="32" y="1"/>
                  </a:cubicBezTo>
                  <a:cubicBezTo>
                    <a:pt x="33" y="1"/>
                    <a:pt x="33" y="0"/>
                    <a:pt x="33" y="1"/>
                  </a:cubicBezTo>
                  <a:cubicBezTo>
                    <a:pt x="34" y="1"/>
                    <a:pt x="34" y="2"/>
                    <a:pt x="35" y="2"/>
                  </a:cubicBezTo>
                  <a:cubicBezTo>
                    <a:pt x="35" y="3"/>
                    <a:pt x="35" y="3"/>
                    <a:pt x="36" y="4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36" y="5"/>
                    <a:pt x="37" y="6"/>
                    <a:pt x="37" y="7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36" y="7"/>
                    <a:pt x="38" y="8"/>
                    <a:pt x="36" y="8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5" y="8"/>
                    <a:pt x="36" y="10"/>
                    <a:pt x="35" y="10"/>
                  </a:cubicBezTo>
                  <a:cubicBezTo>
                    <a:pt x="34" y="11"/>
                    <a:pt x="33" y="11"/>
                    <a:pt x="32" y="11"/>
                  </a:cubicBezTo>
                  <a:cubicBezTo>
                    <a:pt x="31" y="12"/>
                    <a:pt x="31" y="13"/>
                    <a:pt x="30" y="13"/>
                  </a:cubicBezTo>
                  <a:cubicBezTo>
                    <a:pt x="29" y="13"/>
                    <a:pt x="29" y="14"/>
                    <a:pt x="28" y="13"/>
                  </a:cubicBezTo>
                  <a:cubicBezTo>
                    <a:pt x="27" y="13"/>
                    <a:pt x="28" y="12"/>
                    <a:pt x="28" y="12"/>
                  </a:cubicBezTo>
                  <a:cubicBezTo>
                    <a:pt x="28" y="11"/>
                    <a:pt x="30" y="10"/>
                    <a:pt x="28" y="9"/>
                  </a:cubicBezTo>
                  <a:cubicBezTo>
                    <a:pt x="28" y="9"/>
                    <a:pt x="28" y="7"/>
                    <a:pt x="27" y="8"/>
                  </a:cubicBezTo>
                  <a:cubicBezTo>
                    <a:pt x="27" y="8"/>
                    <a:pt x="26" y="8"/>
                    <a:pt x="25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8"/>
                    <a:pt x="24" y="7"/>
                    <a:pt x="23" y="7"/>
                  </a:cubicBezTo>
                  <a:cubicBezTo>
                    <a:pt x="22" y="7"/>
                    <a:pt x="22" y="7"/>
                    <a:pt x="21" y="7"/>
                  </a:cubicBezTo>
                  <a:cubicBezTo>
                    <a:pt x="21" y="6"/>
                    <a:pt x="20" y="6"/>
                    <a:pt x="20" y="6"/>
                  </a:cubicBezTo>
                  <a:cubicBezTo>
                    <a:pt x="19" y="5"/>
                    <a:pt x="20" y="4"/>
                    <a:pt x="19" y="3"/>
                  </a:cubicBezTo>
                  <a:cubicBezTo>
                    <a:pt x="19" y="3"/>
                    <a:pt x="19" y="3"/>
                    <a:pt x="18" y="3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9" y="1"/>
                    <a:pt x="20" y="1"/>
                    <a:pt x="20" y="0"/>
                  </a:cubicBezTo>
                  <a:cubicBezTo>
                    <a:pt x="21" y="0"/>
                    <a:pt x="21" y="1"/>
                    <a:pt x="22" y="0"/>
                  </a:cubicBezTo>
                  <a:cubicBezTo>
                    <a:pt x="23" y="0"/>
                    <a:pt x="24" y="0"/>
                    <a:pt x="25" y="1"/>
                  </a:cubicBezTo>
                  <a:cubicBezTo>
                    <a:pt x="25" y="1"/>
                    <a:pt x="25" y="0"/>
                    <a:pt x="25" y="0"/>
                  </a:cubicBezTo>
                  <a:cubicBezTo>
                    <a:pt x="26" y="1"/>
                    <a:pt x="26" y="1"/>
                    <a:pt x="27" y="1"/>
                  </a:cubicBezTo>
                  <a:cubicBezTo>
                    <a:pt x="28" y="1"/>
                    <a:pt x="28" y="1"/>
                    <a:pt x="29" y="0"/>
                  </a:cubicBezTo>
                  <a:lnTo>
                    <a:pt x="29" y="1"/>
                  </a:lnTo>
                  <a:close/>
                  <a:moveTo>
                    <a:pt x="43" y="18"/>
                  </a:moveTo>
                  <a:cubicBezTo>
                    <a:pt x="43" y="18"/>
                    <a:pt x="43" y="18"/>
                    <a:pt x="43" y="18"/>
                  </a:cubicBezTo>
                  <a:cubicBezTo>
                    <a:pt x="44" y="19"/>
                    <a:pt x="44" y="18"/>
                    <a:pt x="45" y="18"/>
                  </a:cubicBezTo>
                  <a:cubicBezTo>
                    <a:pt x="45" y="18"/>
                    <a:pt x="46" y="19"/>
                    <a:pt x="46" y="18"/>
                  </a:cubicBezTo>
                  <a:cubicBezTo>
                    <a:pt x="47" y="19"/>
                    <a:pt x="45" y="20"/>
                    <a:pt x="46" y="20"/>
                  </a:cubicBezTo>
                  <a:cubicBezTo>
                    <a:pt x="47" y="20"/>
                    <a:pt x="48" y="20"/>
                    <a:pt x="48" y="21"/>
                  </a:cubicBezTo>
                  <a:cubicBezTo>
                    <a:pt x="48" y="21"/>
                    <a:pt x="50" y="22"/>
                    <a:pt x="49" y="22"/>
                  </a:cubicBezTo>
                  <a:cubicBezTo>
                    <a:pt x="50" y="23"/>
                    <a:pt x="49" y="24"/>
                    <a:pt x="50" y="24"/>
                  </a:cubicBezTo>
                  <a:cubicBezTo>
                    <a:pt x="50" y="25"/>
                    <a:pt x="50" y="25"/>
                    <a:pt x="49" y="25"/>
                  </a:cubicBezTo>
                  <a:cubicBezTo>
                    <a:pt x="48" y="24"/>
                    <a:pt x="48" y="26"/>
                    <a:pt x="47" y="25"/>
                  </a:cubicBezTo>
                  <a:cubicBezTo>
                    <a:pt x="46" y="25"/>
                    <a:pt x="46" y="25"/>
                    <a:pt x="46" y="25"/>
                  </a:cubicBezTo>
                  <a:cubicBezTo>
                    <a:pt x="46" y="25"/>
                    <a:pt x="45" y="25"/>
                    <a:pt x="44" y="26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3" y="26"/>
                    <a:pt x="43" y="26"/>
                    <a:pt x="43" y="26"/>
                  </a:cubicBezTo>
                  <a:cubicBezTo>
                    <a:pt x="43" y="25"/>
                    <a:pt x="42" y="25"/>
                    <a:pt x="41" y="25"/>
                  </a:cubicBezTo>
                  <a:cubicBezTo>
                    <a:pt x="41" y="25"/>
                    <a:pt x="40" y="25"/>
                    <a:pt x="40" y="25"/>
                  </a:cubicBezTo>
                  <a:cubicBezTo>
                    <a:pt x="40" y="25"/>
                    <a:pt x="40" y="25"/>
                    <a:pt x="40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7" y="25"/>
                    <a:pt x="36" y="26"/>
                    <a:pt x="35" y="25"/>
                  </a:cubicBezTo>
                  <a:cubicBezTo>
                    <a:pt x="35" y="26"/>
                    <a:pt x="34" y="26"/>
                    <a:pt x="34" y="26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33" y="25"/>
                    <a:pt x="32" y="26"/>
                    <a:pt x="32" y="26"/>
                  </a:cubicBezTo>
                  <a:cubicBezTo>
                    <a:pt x="31" y="26"/>
                    <a:pt x="30" y="26"/>
                    <a:pt x="29" y="26"/>
                  </a:cubicBezTo>
                  <a:cubicBezTo>
                    <a:pt x="29" y="26"/>
                    <a:pt x="28" y="26"/>
                    <a:pt x="28" y="27"/>
                  </a:cubicBezTo>
                  <a:cubicBezTo>
                    <a:pt x="27" y="27"/>
                    <a:pt x="26" y="27"/>
                    <a:pt x="26" y="26"/>
                  </a:cubicBezTo>
                  <a:cubicBezTo>
                    <a:pt x="26" y="26"/>
                    <a:pt x="26" y="27"/>
                    <a:pt x="25" y="27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24" y="27"/>
                    <a:pt x="24" y="27"/>
                    <a:pt x="23" y="28"/>
                  </a:cubicBezTo>
                  <a:cubicBezTo>
                    <a:pt x="23" y="27"/>
                    <a:pt x="22" y="27"/>
                    <a:pt x="21" y="28"/>
                  </a:cubicBezTo>
                  <a:cubicBezTo>
                    <a:pt x="20" y="27"/>
                    <a:pt x="20" y="28"/>
                    <a:pt x="18" y="28"/>
                  </a:cubicBezTo>
                  <a:cubicBezTo>
                    <a:pt x="18" y="28"/>
                    <a:pt x="18" y="29"/>
                    <a:pt x="17" y="28"/>
                  </a:cubicBezTo>
                  <a:cubicBezTo>
                    <a:pt x="17" y="28"/>
                    <a:pt x="15" y="28"/>
                    <a:pt x="15" y="27"/>
                  </a:cubicBezTo>
                  <a:cubicBezTo>
                    <a:pt x="14" y="27"/>
                    <a:pt x="12" y="27"/>
                    <a:pt x="12" y="26"/>
                  </a:cubicBezTo>
                  <a:cubicBezTo>
                    <a:pt x="11" y="25"/>
                    <a:pt x="10" y="25"/>
                    <a:pt x="9" y="24"/>
                  </a:cubicBezTo>
                  <a:cubicBezTo>
                    <a:pt x="10" y="24"/>
                    <a:pt x="9" y="24"/>
                    <a:pt x="9" y="23"/>
                  </a:cubicBezTo>
                  <a:cubicBezTo>
                    <a:pt x="9" y="24"/>
                    <a:pt x="8" y="23"/>
                    <a:pt x="8" y="23"/>
                  </a:cubicBezTo>
                  <a:cubicBezTo>
                    <a:pt x="8" y="22"/>
                    <a:pt x="9" y="23"/>
                    <a:pt x="9" y="22"/>
                  </a:cubicBezTo>
                  <a:cubicBezTo>
                    <a:pt x="11" y="22"/>
                    <a:pt x="14" y="22"/>
                    <a:pt x="16" y="21"/>
                  </a:cubicBezTo>
                  <a:cubicBezTo>
                    <a:pt x="17" y="21"/>
                    <a:pt x="18" y="21"/>
                    <a:pt x="18" y="21"/>
                  </a:cubicBezTo>
                  <a:cubicBezTo>
                    <a:pt x="19" y="21"/>
                    <a:pt x="19" y="21"/>
                    <a:pt x="20" y="21"/>
                  </a:cubicBezTo>
                  <a:cubicBezTo>
                    <a:pt x="21" y="21"/>
                    <a:pt x="22" y="21"/>
                    <a:pt x="22" y="21"/>
                  </a:cubicBezTo>
                  <a:cubicBezTo>
                    <a:pt x="23" y="21"/>
                    <a:pt x="23" y="20"/>
                    <a:pt x="24" y="20"/>
                  </a:cubicBezTo>
                  <a:cubicBezTo>
                    <a:pt x="25" y="20"/>
                    <a:pt x="26" y="21"/>
                    <a:pt x="26" y="20"/>
                  </a:cubicBezTo>
                  <a:cubicBezTo>
                    <a:pt x="27" y="21"/>
                    <a:pt x="28" y="20"/>
                    <a:pt x="29" y="20"/>
                  </a:cubicBezTo>
                  <a:cubicBezTo>
                    <a:pt x="29" y="20"/>
                    <a:pt x="30" y="20"/>
                    <a:pt x="31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19"/>
                    <a:pt x="34" y="20"/>
                    <a:pt x="35" y="19"/>
                  </a:cubicBezTo>
                  <a:cubicBezTo>
                    <a:pt x="36" y="20"/>
                    <a:pt x="36" y="19"/>
                    <a:pt x="38" y="19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40" y="19"/>
                    <a:pt x="39" y="18"/>
                    <a:pt x="40" y="18"/>
                  </a:cubicBezTo>
                  <a:cubicBezTo>
                    <a:pt x="41" y="19"/>
                    <a:pt x="42" y="18"/>
                    <a:pt x="42" y="18"/>
                  </a:cubicBezTo>
                  <a:lnTo>
                    <a:pt x="43" y="18"/>
                  </a:lnTo>
                  <a:close/>
                  <a:moveTo>
                    <a:pt x="41" y="31"/>
                  </a:moveTo>
                  <a:cubicBezTo>
                    <a:pt x="41" y="31"/>
                    <a:pt x="41" y="31"/>
                    <a:pt x="42" y="31"/>
                  </a:cubicBezTo>
                  <a:cubicBezTo>
                    <a:pt x="42" y="32"/>
                    <a:pt x="43" y="32"/>
                    <a:pt x="44" y="33"/>
                  </a:cubicBezTo>
                  <a:cubicBezTo>
                    <a:pt x="44" y="33"/>
                    <a:pt x="44" y="33"/>
                    <a:pt x="44" y="33"/>
                  </a:cubicBezTo>
                  <a:cubicBezTo>
                    <a:pt x="44" y="33"/>
                    <a:pt x="44" y="34"/>
                    <a:pt x="44" y="34"/>
                  </a:cubicBezTo>
                  <a:cubicBezTo>
                    <a:pt x="43" y="35"/>
                    <a:pt x="43" y="36"/>
                    <a:pt x="42" y="37"/>
                  </a:cubicBezTo>
                  <a:cubicBezTo>
                    <a:pt x="41" y="38"/>
                    <a:pt x="40" y="39"/>
                    <a:pt x="39" y="39"/>
                  </a:cubicBezTo>
                  <a:cubicBezTo>
                    <a:pt x="38" y="40"/>
                    <a:pt x="37" y="41"/>
                    <a:pt x="37" y="42"/>
                  </a:cubicBezTo>
                  <a:cubicBezTo>
                    <a:pt x="36" y="42"/>
                    <a:pt x="36" y="43"/>
                    <a:pt x="35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4" y="43"/>
                    <a:pt x="34" y="44"/>
                  </a:cubicBezTo>
                  <a:cubicBezTo>
                    <a:pt x="33" y="44"/>
                    <a:pt x="32" y="45"/>
                    <a:pt x="31" y="45"/>
                  </a:cubicBezTo>
                  <a:cubicBezTo>
                    <a:pt x="31" y="46"/>
                    <a:pt x="30" y="46"/>
                    <a:pt x="29" y="47"/>
                  </a:cubicBezTo>
                  <a:cubicBezTo>
                    <a:pt x="29" y="47"/>
                    <a:pt x="28" y="46"/>
                    <a:pt x="29" y="46"/>
                  </a:cubicBezTo>
                  <a:cubicBezTo>
                    <a:pt x="28" y="45"/>
                    <a:pt x="30" y="45"/>
                    <a:pt x="30" y="44"/>
                  </a:cubicBezTo>
                  <a:cubicBezTo>
                    <a:pt x="31" y="44"/>
                    <a:pt x="30" y="43"/>
                    <a:pt x="32" y="42"/>
                  </a:cubicBezTo>
                  <a:cubicBezTo>
                    <a:pt x="32" y="42"/>
                    <a:pt x="33" y="41"/>
                    <a:pt x="33" y="40"/>
                  </a:cubicBezTo>
                  <a:cubicBezTo>
                    <a:pt x="33" y="40"/>
                    <a:pt x="33" y="39"/>
                    <a:pt x="34" y="38"/>
                  </a:cubicBezTo>
                  <a:cubicBezTo>
                    <a:pt x="34" y="37"/>
                    <a:pt x="35" y="37"/>
                    <a:pt x="35" y="36"/>
                  </a:cubicBezTo>
                  <a:cubicBezTo>
                    <a:pt x="36" y="36"/>
                    <a:pt x="37" y="35"/>
                    <a:pt x="36" y="34"/>
                  </a:cubicBezTo>
                  <a:cubicBezTo>
                    <a:pt x="37" y="34"/>
                    <a:pt x="37" y="33"/>
                    <a:pt x="37" y="33"/>
                  </a:cubicBezTo>
                  <a:cubicBezTo>
                    <a:pt x="37" y="32"/>
                    <a:pt x="39" y="31"/>
                    <a:pt x="38" y="31"/>
                  </a:cubicBezTo>
                  <a:cubicBezTo>
                    <a:pt x="38" y="31"/>
                    <a:pt x="38" y="30"/>
                    <a:pt x="38" y="30"/>
                  </a:cubicBezTo>
                  <a:cubicBezTo>
                    <a:pt x="39" y="30"/>
                    <a:pt x="40" y="30"/>
                    <a:pt x="41" y="31"/>
                  </a:cubicBezTo>
                  <a:close/>
                  <a:moveTo>
                    <a:pt x="26" y="30"/>
                  </a:moveTo>
                  <a:cubicBezTo>
                    <a:pt x="25" y="31"/>
                    <a:pt x="25" y="33"/>
                    <a:pt x="24" y="33"/>
                  </a:cubicBezTo>
                  <a:cubicBezTo>
                    <a:pt x="24" y="34"/>
                    <a:pt x="23" y="35"/>
                    <a:pt x="23" y="36"/>
                  </a:cubicBezTo>
                  <a:cubicBezTo>
                    <a:pt x="23" y="37"/>
                    <a:pt x="23" y="38"/>
                    <a:pt x="24" y="38"/>
                  </a:cubicBezTo>
                  <a:cubicBezTo>
                    <a:pt x="25" y="38"/>
                    <a:pt x="26" y="38"/>
                    <a:pt x="26" y="37"/>
                  </a:cubicBezTo>
                  <a:cubicBezTo>
                    <a:pt x="27" y="37"/>
                    <a:pt x="27" y="36"/>
                    <a:pt x="28" y="36"/>
                  </a:cubicBezTo>
                  <a:cubicBezTo>
                    <a:pt x="28" y="35"/>
                    <a:pt x="28" y="35"/>
                    <a:pt x="28" y="35"/>
                  </a:cubicBezTo>
                  <a:cubicBezTo>
                    <a:pt x="29" y="35"/>
                    <a:pt x="28" y="36"/>
                    <a:pt x="28" y="36"/>
                  </a:cubicBezTo>
                  <a:cubicBezTo>
                    <a:pt x="27" y="36"/>
                    <a:pt x="28" y="38"/>
                    <a:pt x="27" y="37"/>
                  </a:cubicBezTo>
                  <a:cubicBezTo>
                    <a:pt x="26" y="38"/>
                    <a:pt x="25" y="39"/>
                    <a:pt x="26" y="4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4" y="41"/>
                    <a:pt x="25" y="42"/>
                    <a:pt x="24" y="42"/>
                  </a:cubicBezTo>
                  <a:cubicBezTo>
                    <a:pt x="24" y="43"/>
                    <a:pt x="23" y="43"/>
                    <a:pt x="23" y="44"/>
                  </a:cubicBezTo>
                  <a:cubicBezTo>
                    <a:pt x="22" y="44"/>
                    <a:pt x="23" y="45"/>
                    <a:pt x="22" y="45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0" y="45"/>
                    <a:pt x="20" y="45"/>
                    <a:pt x="20" y="45"/>
                  </a:cubicBezTo>
                  <a:cubicBezTo>
                    <a:pt x="20" y="44"/>
                    <a:pt x="20" y="44"/>
                    <a:pt x="20" y="44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9" y="43"/>
                    <a:pt x="18" y="44"/>
                    <a:pt x="17" y="43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7" y="42"/>
                    <a:pt x="16" y="43"/>
                    <a:pt x="15" y="42"/>
                  </a:cubicBezTo>
                  <a:cubicBezTo>
                    <a:pt x="15" y="43"/>
                    <a:pt x="15" y="43"/>
                    <a:pt x="15" y="43"/>
                  </a:cubicBezTo>
                  <a:cubicBezTo>
                    <a:pt x="14" y="43"/>
                    <a:pt x="15" y="42"/>
                    <a:pt x="14" y="42"/>
                  </a:cubicBezTo>
                  <a:cubicBezTo>
                    <a:pt x="14" y="41"/>
                    <a:pt x="13" y="40"/>
                    <a:pt x="14" y="40"/>
                  </a:cubicBezTo>
                  <a:cubicBezTo>
                    <a:pt x="15" y="40"/>
                    <a:pt x="16" y="39"/>
                    <a:pt x="16" y="39"/>
                  </a:cubicBezTo>
                  <a:cubicBezTo>
                    <a:pt x="16" y="37"/>
                    <a:pt x="17" y="37"/>
                    <a:pt x="18" y="36"/>
                  </a:cubicBezTo>
                  <a:cubicBezTo>
                    <a:pt x="19" y="36"/>
                    <a:pt x="18" y="35"/>
                    <a:pt x="19" y="35"/>
                  </a:cubicBezTo>
                  <a:cubicBezTo>
                    <a:pt x="20" y="34"/>
                    <a:pt x="21" y="35"/>
                    <a:pt x="21" y="34"/>
                  </a:cubicBezTo>
                  <a:cubicBezTo>
                    <a:pt x="21" y="33"/>
                    <a:pt x="21" y="33"/>
                    <a:pt x="22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3" y="32"/>
                    <a:pt x="24" y="32"/>
                    <a:pt x="24" y="31"/>
                  </a:cubicBezTo>
                  <a:cubicBezTo>
                    <a:pt x="25" y="31"/>
                    <a:pt x="25" y="30"/>
                    <a:pt x="26" y="30"/>
                  </a:cubicBezTo>
                  <a:close/>
                  <a:moveTo>
                    <a:pt x="35" y="42"/>
                  </a:moveTo>
                  <a:cubicBezTo>
                    <a:pt x="34" y="42"/>
                    <a:pt x="34" y="42"/>
                    <a:pt x="34" y="42"/>
                  </a:cubicBezTo>
                  <a:cubicBezTo>
                    <a:pt x="34" y="42"/>
                    <a:pt x="34" y="42"/>
                    <a:pt x="34" y="42"/>
                  </a:cubicBezTo>
                  <a:cubicBezTo>
                    <a:pt x="34" y="42"/>
                    <a:pt x="35" y="42"/>
                    <a:pt x="35" y="42"/>
                  </a:cubicBezTo>
                  <a:close/>
                  <a:moveTo>
                    <a:pt x="51" y="47"/>
                  </a:moveTo>
                  <a:cubicBezTo>
                    <a:pt x="52" y="46"/>
                    <a:pt x="53" y="47"/>
                    <a:pt x="53" y="46"/>
                  </a:cubicBezTo>
                  <a:cubicBezTo>
                    <a:pt x="53" y="47"/>
                    <a:pt x="54" y="47"/>
                    <a:pt x="54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4" y="48"/>
                    <a:pt x="55" y="49"/>
                    <a:pt x="54" y="49"/>
                  </a:cubicBezTo>
                  <a:cubicBezTo>
                    <a:pt x="55" y="49"/>
                    <a:pt x="55" y="50"/>
                    <a:pt x="56" y="50"/>
                  </a:cubicBezTo>
                  <a:cubicBezTo>
                    <a:pt x="56" y="50"/>
                    <a:pt x="56" y="51"/>
                    <a:pt x="55" y="51"/>
                  </a:cubicBezTo>
                  <a:cubicBezTo>
                    <a:pt x="56" y="51"/>
                    <a:pt x="56" y="52"/>
                    <a:pt x="56" y="52"/>
                  </a:cubicBezTo>
                  <a:cubicBezTo>
                    <a:pt x="56" y="53"/>
                    <a:pt x="55" y="53"/>
                    <a:pt x="55" y="53"/>
                  </a:cubicBezTo>
                  <a:cubicBezTo>
                    <a:pt x="55" y="52"/>
                    <a:pt x="55" y="52"/>
                    <a:pt x="55" y="52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3" y="53"/>
                    <a:pt x="52" y="52"/>
                    <a:pt x="52" y="53"/>
                  </a:cubicBezTo>
                  <a:cubicBezTo>
                    <a:pt x="51" y="52"/>
                    <a:pt x="51" y="52"/>
                    <a:pt x="51" y="52"/>
                  </a:cubicBezTo>
                  <a:cubicBezTo>
                    <a:pt x="51" y="53"/>
                    <a:pt x="50" y="52"/>
                    <a:pt x="49" y="52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8" y="52"/>
                    <a:pt x="47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5" y="53"/>
                    <a:pt x="45" y="53"/>
                    <a:pt x="45" y="53"/>
                  </a:cubicBezTo>
                  <a:cubicBezTo>
                    <a:pt x="45" y="53"/>
                    <a:pt x="44" y="52"/>
                    <a:pt x="43" y="53"/>
                  </a:cubicBezTo>
                  <a:cubicBezTo>
                    <a:pt x="42" y="53"/>
                    <a:pt x="41" y="53"/>
                    <a:pt x="40" y="53"/>
                  </a:cubicBezTo>
                  <a:cubicBezTo>
                    <a:pt x="40" y="53"/>
                    <a:pt x="39" y="53"/>
                    <a:pt x="39" y="53"/>
                  </a:cubicBezTo>
                  <a:cubicBezTo>
                    <a:pt x="37" y="53"/>
                    <a:pt x="36" y="54"/>
                    <a:pt x="35" y="53"/>
                  </a:cubicBezTo>
                  <a:cubicBezTo>
                    <a:pt x="34" y="54"/>
                    <a:pt x="33" y="54"/>
                    <a:pt x="33" y="54"/>
                  </a:cubicBezTo>
                  <a:cubicBezTo>
                    <a:pt x="32" y="54"/>
                    <a:pt x="31" y="53"/>
                    <a:pt x="30" y="54"/>
                  </a:cubicBezTo>
                  <a:cubicBezTo>
                    <a:pt x="29" y="54"/>
                    <a:pt x="28" y="54"/>
                    <a:pt x="27" y="54"/>
                  </a:cubicBezTo>
                  <a:cubicBezTo>
                    <a:pt x="27" y="53"/>
                    <a:pt x="27" y="54"/>
                    <a:pt x="26" y="54"/>
                  </a:cubicBezTo>
                  <a:cubicBezTo>
                    <a:pt x="26" y="54"/>
                    <a:pt x="26" y="55"/>
                    <a:pt x="26" y="55"/>
                  </a:cubicBezTo>
                  <a:cubicBezTo>
                    <a:pt x="26" y="55"/>
                    <a:pt x="26" y="54"/>
                    <a:pt x="25" y="54"/>
                  </a:cubicBezTo>
                  <a:cubicBezTo>
                    <a:pt x="25" y="55"/>
                    <a:pt x="25" y="55"/>
                    <a:pt x="25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23" y="56"/>
                    <a:pt x="21" y="55"/>
                    <a:pt x="20" y="55"/>
                  </a:cubicBezTo>
                  <a:cubicBezTo>
                    <a:pt x="19" y="55"/>
                    <a:pt x="18" y="56"/>
                    <a:pt x="17" y="56"/>
                  </a:cubicBezTo>
                  <a:cubicBezTo>
                    <a:pt x="16" y="57"/>
                    <a:pt x="15" y="56"/>
                    <a:pt x="14" y="57"/>
                  </a:cubicBezTo>
                  <a:cubicBezTo>
                    <a:pt x="13" y="56"/>
                    <a:pt x="12" y="58"/>
                    <a:pt x="12" y="57"/>
                  </a:cubicBezTo>
                  <a:cubicBezTo>
                    <a:pt x="12" y="56"/>
                    <a:pt x="12" y="56"/>
                    <a:pt x="11" y="56"/>
                  </a:cubicBezTo>
                  <a:cubicBezTo>
                    <a:pt x="11" y="57"/>
                    <a:pt x="11" y="57"/>
                    <a:pt x="11" y="58"/>
                  </a:cubicBezTo>
                  <a:cubicBezTo>
                    <a:pt x="10" y="58"/>
                    <a:pt x="9" y="58"/>
                    <a:pt x="9" y="58"/>
                  </a:cubicBezTo>
                  <a:cubicBezTo>
                    <a:pt x="9" y="58"/>
                    <a:pt x="9" y="57"/>
                    <a:pt x="9" y="57"/>
                  </a:cubicBezTo>
                  <a:cubicBezTo>
                    <a:pt x="8" y="58"/>
                    <a:pt x="7" y="59"/>
                    <a:pt x="7" y="58"/>
                  </a:cubicBezTo>
                  <a:cubicBezTo>
                    <a:pt x="6" y="58"/>
                    <a:pt x="6" y="58"/>
                    <a:pt x="6" y="57"/>
                  </a:cubicBezTo>
                  <a:cubicBezTo>
                    <a:pt x="5" y="58"/>
                    <a:pt x="5" y="58"/>
                    <a:pt x="5" y="58"/>
                  </a:cubicBezTo>
                  <a:cubicBezTo>
                    <a:pt x="5" y="57"/>
                    <a:pt x="3" y="57"/>
                    <a:pt x="3" y="56"/>
                  </a:cubicBezTo>
                  <a:cubicBezTo>
                    <a:pt x="2" y="57"/>
                    <a:pt x="2" y="56"/>
                    <a:pt x="1" y="56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0" y="54"/>
                    <a:pt x="1" y="54"/>
                    <a:pt x="1" y="53"/>
                  </a:cubicBezTo>
                  <a:cubicBezTo>
                    <a:pt x="1" y="54"/>
                    <a:pt x="1" y="54"/>
                    <a:pt x="1" y="54"/>
                  </a:cubicBezTo>
                  <a:cubicBezTo>
                    <a:pt x="2" y="53"/>
                    <a:pt x="3" y="53"/>
                    <a:pt x="4" y="52"/>
                  </a:cubicBezTo>
                  <a:cubicBezTo>
                    <a:pt x="4" y="53"/>
                    <a:pt x="5" y="53"/>
                    <a:pt x="5" y="53"/>
                  </a:cubicBezTo>
                  <a:cubicBezTo>
                    <a:pt x="5" y="52"/>
                    <a:pt x="7" y="53"/>
                    <a:pt x="8" y="52"/>
                  </a:cubicBezTo>
                  <a:cubicBezTo>
                    <a:pt x="8" y="52"/>
                    <a:pt x="9" y="52"/>
                    <a:pt x="9" y="51"/>
                  </a:cubicBezTo>
                  <a:cubicBezTo>
                    <a:pt x="9" y="52"/>
                    <a:pt x="10" y="52"/>
                    <a:pt x="10" y="52"/>
                  </a:cubicBezTo>
                  <a:cubicBezTo>
                    <a:pt x="11" y="51"/>
                    <a:pt x="12" y="51"/>
                    <a:pt x="13" y="51"/>
                  </a:cubicBezTo>
                  <a:cubicBezTo>
                    <a:pt x="13" y="51"/>
                    <a:pt x="13" y="51"/>
                    <a:pt x="13" y="51"/>
                  </a:cubicBezTo>
                  <a:cubicBezTo>
                    <a:pt x="14" y="51"/>
                    <a:pt x="14" y="51"/>
                    <a:pt x="14" y="51"/>
                  </a:cubicBezTo>
                  <a:cubicBezTo>
                    <a:pt x="14" y="51"/>
                    <a:pt x="15" y="50"/>
                    <a:pt x="16" y="50"/>
                  </a:cubicBezTo>
                  <a:cubicBezTo>
                    <a:pt x="17" y="51"/>
                    <a:pt x="18" y="50"/>
                    <a:pt x="18" y="49"/>
                  </a:cubicBezTo>
                  <a:cubicBezTo>
                    <a:pt x="19" y="50"/>
                    <a:pt x="19" y="50"/>
                    <a:pt x="20" y="50"/>
                  </a:cubicBezTo>
                  <a:cubicBezTo>
                    <a:pt x="20" y="49"/>
                    <a:pt x="21" y="50"/>
                    <a:pt x="21" y="49"/>
                  </a:cubicBezTo>
                  <a:cubicBezTo>
                    <a:pt x="22" y="50"/>
                    <a:pt x="23" y="49"/>
                    <a:pt x="23" y="49"/>
                  </a:cubicBezTo>
                  <a:cubicBezTo>
                    <a:pt x="24" y="49"/>
                    <a:pt x="24" y="49"/>
                    <a:pt x="24" y="49"/>
                  </a:cubicBezTo>
                  <a:cubicBezTo>
                    <a:pt x="25" y="49"/>
                    <a:pt x="26" y="49"/>
                    <a:pt x="27" y="49"/>
                  </a:cubicBezTo>
                  <a:cubicBezTo>
                    <a:pt x="28" y="49"/>
                    <a:pt x="29" y="48"/>
                    <a:pt x="29" y="49"/>
                  </a:cubicBezTo>
                  <a:cubicBezTo>
                    <a:pt x="29" y="49"/>
                    <a:pt x="30" y="49"/>
                    <a:pt x="30" y="48"/>
                  </a:cubicBezTo>
                  <a:cubicBezTo>
                    <a:pt x="30" y="49"/>
                    <a:pt x="30" y="49"/>
                    <a:pt x="30" y="49"/>
                  </a:cubicBezTo>
                  <a:cubicBezTo>
                    <a:pt x="31" y="48"/>
                    <a:pt x="32" y="49"/>
                    <a:pt x="33" y="49"/>
                  </a:cubicBezTo>
                  <a:cubicBezTo>
                    <a:pt x="34" y="49"/>
                    <a:pt x="35" y="48"/>
                    <a:pt x="36" y="48"/>
                  </a:cubicBezTo>
                  <a:cubicBezTo>
                    <a:pt x="36" y="47"/>
                    <a:pt x="38" y="49"/>
                    <a:pt x="39" y="47"/>
                  </a:cubicBezTo>
                  <a:cubicBezTo>
                    <a:pt x="40" y="47"/>
                    <a:pt x="41" y="49"/>
                    <a:pt x="41" y="47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2" y="48"/>
                    <a:pt x="43" y="47"/>
                    <a:pt x="44" y="47"/>
                  </a:cubicBezTo>
                  <a:cubicBezTo>
                    <a:pt x="45" y="47"/>
                    <a:pt x="46" y="47"/>
                    <a:pt x="47" y="46"/>
                  </a:cubicBezTo>
                  <a:cubicBezTo>
                    <a:pt x="47" y="47"/>
                    <a:pt x="48" y="47"/>
                    <a:pt x="49" y="47"/>
                  </a:cubicBezTo>
                  <a:cubicBezTo>
                    <a:pt x="49" y="46"/>
                    <a:pt x="51" y="46"/>
                    <a:pt x="51" y="47"/>
                  </a:cubicBezTo>
                  <a:close/>
                  <a:moveTo>
                    <a:pt x="11" y="57"/>
                  </a:moveTo>
                  <a:cubicBezTo>
                    <a:pt x="11" y="57"/>
                    <a:pt x="11" y="57"/>
                    <a:pt x="11" y="57"/>
                  </a:cubicBezTo>
                  <a:cubicBezTo>
                    <a:pt x="10" y="57"/>
                    <a:pt x="10" y="57"/>
                    <a:pt x="10" y="57"/>
                  </a:cubicBezTo>
                  <a:lnTo>
                    <a:pt x="11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14"/>
            <p:cNvSpPr>
              <a:spLocks noEditPoints="1"/>
            </p:cNvSpPr>
            <p:nvPr/>
          </p:nvSpPr>
          <p:spPr bwMode="auto">
            <a:xfrm>
              <a:off x="4696" y="4155"/>
              <a:ext cx="101" cy="112"/>
            </a:xfrm>
            <a:custGeom>
              <a:avLst/>
              <a:gdLst>
                <a:gd name="T0" fmla="*/ 20 w 39"/>
                <a:gd name="T1" fmla="*/ 3 h 42"/>
                <a:gd name="T2" fmla="*/ 20 w 39"/>
                <a:gd name="T3" fmla="*/ 8 h 42"/>
                <a:gd name="T4" fmla="*/ 23 w 39"/>
                <a:gd name="T5" fmla="*/ 9 h 42"/>
                <a:gd name="T6" fmla="*/ 24 w 39"/>
                <a:gd name="T7" fmla="*/ 10 h 42"/>
                <a:gd name="T8" fmla="*/ 22 w 39"/>
                <a:gd name="T9" fmla="*/ 13 h 42"/>
                <a:gd name="T10" fmla="*/ 20 w 39"/>
                <a:gd name="T11" fmla="*/ 18 h 42"/>
                <a:gd name="T12" fmla="*/ 23 w 39"/>
                <a:gd name="T13" fmla="*/ 19 h 42"/>
                <a:gd name="T14" fmla="*/ 19 w 39"/>
                <a:gd name="T15" fmla="*/ 22 h 42"/>
                <a:gd name="T16" fmla="*/ 15 w 39"/>
                <a:gd name="T17" fmla="*/ 24 h 42"/>
                <a:gd name="T18" fmla="*/ 11 w 39"/>
                <a:gd name="T19" fmla="*/ 26 h 42"/>
                <a:gd name="T20" fmla="*/ 6 w 39"/>
                <a:gd name="T21" fmla="*/ 32 h 42"/>
                <a:gd name="T22" fmla="*/ 4 w 39"/>
                <a:gd name="T23" fmla="*/ 35 h 42"/>
                <a:gd name="T24" fmla="*/ 1 w 39"/>
                <a:gd name="T25" fmla="*/ 39 h 42"/>
                <a:gd name="T26" fmla="*/ 1 w 39"/>
                <a:gd name="T27" fmla="*/ 36 h 42"/>
                <a:gd name="T28" fmla="*/ 2 w 39"/>
                <a:gd name="T29" fmla="*/ 32 h 42"/>
                <a:gd name="T30" fmla="*/ 7 w 39"/>
                <a:gd name="T31" fmla="*/ 28 h 42"/>
                <a:gd name="T32" fmla="*/ 10 w 39"/>
                <a:gd name="T33" fmla="*/ 25 h 42"/>
                <a:gd name="T34" fmla="*/ 9 w 39"/>
                <a:gd name="T35" fmla="*/ 20 h 42"/>
                <a:gd name="T36" fmla="*/ 9 w 39"/>
                <a:gd name="T37" fmla="*/ 20 h 42"/>
                <a:gd name="T38" fmla="*/ 12 w 39"/>
                <a:gd name="T39" fmla="*/ 20 h 42"/>
                <a:gd name="T40" fmla="*/ 15 w 39"/>
                <a:gd name="T41" fmla="*/ 18 h 42"/>
                <a:gd name="T42" fmla="*/ 13 w 39"/>
                <a:gd name="T43" fmla="*/ 16 h 42"/>
                <a:gd name="T44" fmla="*/ 8 w 39"/>
                <a:gd name="T45" fmla="*/ 15 h 42"/>
                <a:gd name="T46" fmla="*/ 6 w 39"/>
                <a:gd name="T47" fmla="*/ 14 h 42"/>
                <a:gd name="T48" fmla="*/ 13 w 39"/>
                <a:gd name="T49" fmla="*/ 12 h 42"/>
                <a:gd name="T50" fmla="*/ 15 w 39"/>
                <a:gd name="T51" fmla="*/ 6 h 42"/>
                <a:gd name="T52" fmla="*/ 15 w 39"/>
                <a:gd name="T53" fmla="*/ 2 h 42"/>
                <a:gd name="T54" fmla="*/ 15 w 39"/>
                <a:gd name="T55" fmla="*/ 1 h 42"/>
                <a:gd name="T56" fmla="*/ 16 w 39"/>
                <a:gd name="T57" fmla="*/ 1 h 42"/>
                <a:gd name="T58" fmla="*/ 32 w 39"/>
                <a:gd name="T59" fmla="*/ 25 h 42"/>
                <a:gd name="T60" fmla="*/ 35 w 39"/>
                <a:gd name="T61" fmla="*/ 26 h 42"/>
                <a:gd name="T62" fmla="*/ 39 w 39"/>
                <a:gd name="T63" fmla="*/ 29 h 42"/>
                <a:gd name="T64" fmla="*/ 36 w 39"/>
                <a:gd name="T65" fmla="*/ 31 h 42"/>
                <a:gd name="T66" fmla="*/ 34 w 39"/>
                <a:gd name="T67" fmla="*/ 30 h 42"/>
                <a:gd name="T68" fmla="*/ 32 w 39"/>
                <a:gd name="T69" fmla="*/ 27 h 42"/>
                <a:gd name="T70" fmla="*/ 31 w 39"/>
                <a:gd name="T71" fmla="*/ 27 h 42"/>
                <a:gd name="T72" fmla="*/ 32 w 39"/>
                <a:gd name="T73" fmla="*/ 25 h 42"/>
                <a:gd name="T74" fmla="*/ 24 w 39"/>
                <a:gd name="T75" fmla="*/ 28 h 42"/>
                <a:gd name="T76" fmla="*/ 25 w 39"/>
                <a:gd name="T77" fmla="*/ 30 h 42"/>
                <a:gd name="T78" fmla="*/ 29 w 39"/>
                <a:gd name="T79" fmla="*/ 34 h 42"/>
                <a:gd name="T80" fmla="*/ 31 w 39"/>
                <a:gd name="T81" fmla="*/ 37 h 42"/>
                <a:gd name="T82" fmla="*/ 27 w 39"/>
                <a:gd name="T83" fmla="*/ 40 h 42"/>
                <a:gd name="T84" fmla="*/ 23 w 39"/>
                <a:gd name="T85" fmla="*/ 41 h 42"/>
                <a:gd name="T86" fmla="*/ 17 w 39"/>
                <a:gd name="T87" fmla="*/ 41 h 42"/>
                <a:gd name="T88" fmla="*/ 12 w 39"/>
                <a:gd name="T89" fmla="*/ 37 h 42"/>
                <a:gd name="T90" fmla="*/ 10 w 39"/>
                <a:gd name="T91" fmla="*/ 33 h 42"/>
                <a:gd name="T92" fmla="*/ 9 w 39"/>
                <a:gd name="T93" fmla="*/ 31 h 42"/>
                <a:gd name="T94" fmla="*/ 11 w 39"/>
                <a:gd name="T95" fmla="*/ 32 h 42"/>
                <a:gd name="T96" fmla="*/ 17 w 39"/>
                <a:gd name="T97" fmla="*/ 37 h 42"/>
                <a:gd name="T98" fmla="*/ 24 w 39"/>
                <a:gd name="T99" fmla="*/ 37 h 42"/>
                <a:gd name="T100" fmla="*/ 25 w 39"/>
                <a:gd name="T101" fmla="*/ 35 h 42"/>
                <a:gd name="T102" fmla="*/ 23 w 39"/>
                <a:gd name="T103" fmla="*/ 32 h 42"/>
                <a:gd name="T104" fmla="*/ 22 w 39"/>
                <a:gd name="T105" fmla="*/ 30 h 42"/>
                <a:gd name="T106" fmla="*/ 21 w 39"/>
                <a:gd name="T107" fmla="*/ 29 h 42"/>
                <a:gd name="T108" fmla="*/ 19 w 39"/>
                <a:gd name="T109" fmla="*/ 28 h 42"/>
                <a:gd name="T110" fmla="*/ 18 w 39"/>
                <a:gd name="T111" fmla="*/ 31 h 42"/>
                <a:gd name="T112" fmla="*/ 20 w 39"/>
                <a:gd name="T113" fmla="*/ 33 h 42"/>
                <a:gd name="T114" fmla="*/ 18 w 39"/>
                <a:gd name="T115" fmla="*/ 35 h 42"/>
                <a:gd name="T116" fmla="*/ 16 w 39"/>
                <a:gd name="T117" fmla="*/ 30 h 42"/>
                <a:gd name="T118" fmla="*/ 17 w 39"/>
                <a:gd name="T119" fmla="*/ 28 h 42"/>
                <a:gd name="T120" fmla="*/ 22 w 39"/>
                <a:gd name="T121" fmla="*/ 2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" h="42">
                  <a:moveTo>
                    <a:pt x="18" y="1"/>
                  </a:moveTo>
                  <a:cubicBezTo>
                    <a:pt x="19" y="1"/>
                    <a:pt x="19" y="2"/>
                    <a:pt x="19" y="2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20" y="3"/>
                    <a:pt x="20" y="4"/>
                    <a:pt x="20" y="4"/>
                  </a:cubicBezTo>
                  <a:cubicBezTo>
                    <a:pt x="20" y="5"/>
                    <a:pt x="20" y="7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2" y="8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3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1"/>
                    <a:pt x="25" y="11"/>
                    <a:pt x="24" y="11"/>
                  </a:cubicBezTo>
                  <a:cubicBezTo>
                    <a:pt x="23" y="11"/>
                    <a:pt x="24" y="12"/>
                    <a:pt x="24" y="12"/>
                  </a:cubicBezTo>
                  <a:cubicBezTo>
                    <a:pt x="23" y="13"/>
                    <a:pt x="22" y="12"/>
                    <a:pt x="22" y="13"/>
                  </a:cubicBezTo>
                  <a:cubicBezTo>
                    <a:pt x="21" y="13"/>
                    <a:pt x="20" y="14"/>
                    <a:pt x="20" y="15"/>
                  </a:cubicBezTo>
                  <a:cubicBezTo>
                    <a:pt x="19" y="15"/>
                    <a:pt x="20" y="15"/>
                    <a:pt x="19" y="15"/>
                  </a:cubicBezTo>
                  <a:cubicBezTo>
                    <a:pt x="20" y="16"/>
                    <a:pt x="18" y="18"/>
                    <a:pt x="20" y="18"/>
                  </a:cubicBezTo>
                  <a:cubicBezTo>
                    <a:pt x="20" y="18"/>
                    <a:pt x="21" y="18"/>
                    <a:pt x="21" y="18"/>
                  </a:cubicBezTo>
                  <a:cubicBezTo>
                    <a:pt x="22" y="18"/>
                    <a:pt x="22" y="19"/>
                    <a:pt x="22" y="19"/>
                  </a:cubicBezTo>
                  <a:cubicBezTo>
                    <a:pt x="22" y="19"/>
                    <a:pt x="23" y="19"/>
                    <a:pt x="23" y="19"/>
                  </a:cubicBezTo>
                  <a:cubicBezTo>
                    <a:pt x="23" y="20"/>
                    <a:pt x="23" y="20"/>
                    <a:pt x="22" y="21"/>
                  </a:cubicBezTo>
                  <a:cubicBezTo>
                    <a:pt x="23" y="21"/>
                    <a:pt x="22" y="21"/>
                    <a:pt x="22" y="22"/>
                  </a:cubicBezTo>
                  <a:cubicBezTo>
                    <a:pt x="21" y="22"/>
                    <a:pt x="20" y="22"/>
                    <a:pt x="19" y="22"/>
                  </a:cubicBezTo>
                  <a:cubicBezTo>
                    <a:pt x="19" y="22"/>
                    <a:pt x="18" y="22"/>
                    <a:pt x="18" y="22"/>
                  </a:cubicBezTo>
                  <a:cubicBezTo>
                    <a:pt x="18" y="23"/>
                    <a:pt x="17" y="23"/>
                    <a:pt x="17" y="23"/>
                  </a:cubicBezTo>
                  <a:cubicBezTo>
                    <a:pt x="16" y="23"/>
                    <a:pt x="16" y="25"/>
                    <a:pt x="15" y="24"/>
                  </a:cubicBezTo>
                  <a:cubicBezTo>
                    <a:pt x="14" y="24"/>
                    <a:pt x="14" y="24"/>
                    <a:pt x="13" y="24"/>
                  </a:cubicBezTo>
                  <a:cubicBezTo>
                    <a:pt x="13" y="24"/>
                    <a:pt x="13" y="24"/>
                    <a:pt x="12" y="24"/>
                  </a:cubicBezTo>
                  <a:cubicBezTo>
                    <a:pt x="12" y="25"/>
                    <a:pt x="11" y="25"/>
                    <a:pt x="11" y="26"/>
                  </a:cubicBezTo>
                  <a:cubicBezTo>
                    <a:pt x="9" y="28"/>
                    <a:pt x="8" y="30"/>
                    <a:pt x="6" y="31"/>
                  </a:cubicBezTo>
                  <a:cubicBezTo>
                    <a:pt x="6" y="31"/>
                    <a:pt x="5" y="31"/>
                    <a:pt x="5" y="32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6" y="32"/>
                    <a:pt x="5" y="32"/>
                    <a:pt x="5" y="33"/>
                  </a:cubicBezTo>
                  <a:cubicBezTo>
                    <a:pt x="4" y="33"/>
                    <a:pt x="5" y="34"/>
                    <a:pt x="4" y="34"/>
                  </a:cubicBezTo>
                  <a:cubicBezTo>
                    <a:pt x="5" y="34"/>
                    <a:pt x="4" y="35"/>
                    <a:pt x="4" y="35"/>
                  </a:cubicBezTo>
                  <a:cubicBezTo>
                    <a:pt x="4" y="35"/>
                    <a:pt x="4" y="35"/>
                    <a:pt x="4" y="36"/>
                  </a:cubicBezTo>
                  <a:cubicBezTo>
                    <a:pt x="4" y="36"/>
                    <a:pt x="4" y="36"/>
                    <a:pt x="4" y="37"/>
                  </a:cubicBezTo>
                  <a:cubicBezTo>
                    <a:pt x="3" y="38"/>
                    <a:pt x="3" y="39"/>
                    <a:pt x="1" y="39"/>
                  </a:cubicBezTo>
                  <a:cubicBezTo>
                    <a:pt x="1" y="39"/>
                    <a:pt x="1" y="38"/>
                    <a:pt x="0" y="37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1" y="37"/>
                    <a:pt x="1" y="37"/>
                    <a:pt x="1" y="36"/>
                  </a:cubicBezTo>
                  <a:cubicBezTo>
                    <a:pt x="1" y="36"/>
                    <a:pt x="1" y="35"/>
                    <a:pt x="1" y="35"/>
                  </a:cubicBezTo>
                  <a:cubicBezTo>
                    <a:pt x="1" y="34"/>
                    <a:pt x="1" y="33"/>
                    <a:pt x="2" y="33"/>
                  </a:cubicBezTo>
                  <a:cubicBezTo>
                    <a:pt x="2" y="33"/>
                    <a:pt x="2" y="33"/>
                    <a:pt x="2" y="32"/>
                  </a:cubicBezTo>
                  <a:cubicBezTo>
                    <a:pt x="3" y="32"/>
                    <a:pt x="3" y="31"/>
                    <a:pt x="3" y="31"/>
                  </a:cubicBezTo>
                  <a:cubicBezTo>
                    <a:pt x="3" y="31"/>
                    <a:pt x="4" y="31"/>
                    <a:pt x="4" y="30"/>
                  </a:cubicBezTo>
                  <a:cubicBezTo>
                    <a:pt x="5" y="29"/>
                    <a:pt x="6" y="29"/>
                    <a:pt x="7" y="28"/>
                  </a:cubicBezTo>
                  <a:cubicBezTo>
                    <a:pt x="7" y="28"/>
                    <a:pt x="8" y="27"/>
                    <a:pt x="8" y="27"/>
                  </a:cubicBezTo>
                  <a:cubicBezTo>
                    <a:pt x="8" y="27"/>
                    <a:pt x="9" y="26"/>
                    <a:pt x="9" y="26"/>
                  </a:cubicBezTo>
                  <a:cubicBezTo>
                    <a:pt x="9" y="26"/>
                    <a:pt x="10" y="26"/>
                    <a:pt x="10" y="25"/>
                  </a:cubicBezTo>
                  <a:cubicBezTo>
                    <a:pt x="10" y="25"/>
                    <a:pt x="11" y="24"/>
                    <a:pt x="12" y="24"/>
                  </a:cubicBezTo>
                  <a:cubicBezTo>
                    <a:pt x="12" y="23"/>
                    <a:pt x="10" y="23"/>
                    <a:pt x="10" y="22"/>
                  </a:cubicBezTo>
                  <a:cubicBezTo>
                    <a:pt x="10" y="22"/>
                    <a:pt x="9" y="21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19"/>
                    <a:pt x="9" y="20"/>
                    <a:pt x="9" y="19"/>
                  </a:cubicBezTo>
                  <a:cubicBezTo>
                    <a:pt x="10" y="20"/>
                    <a:pt x="10" y="19"/>
                    <a:pt x="11" y="20"/>
                  </a:cubicBezTo>
                  <a:cubicBezTo>
                    <a:pt x="11" y="20"/>
                    <a:pt x="12" y="19"/>
                    <a:pt x="12" y="20"/>
                  </a:cubicBezTo>
                  <a:cubicBezTo>
                    <a:pt x="12" y="20"/>
                    <a:pt x="13" y="20"/>
                    <a:pt x="13" y="20"/>
                  </a:cubicBezTo>
                  <a:cubicBezTo>
                    <a:pt x="14" y="20"/>
                    <a:pt x="14" y="19"/>
                    <a:pt x="14" y="19"/>
                  </a:cubicBezTo>
                  <a:cubicBezTo>
                    <a:pt x="14" y="19"/>
                    <a:pt x="15" y="19"/>
                    <a:pt x="15" y="18"/>
                  </a:cubicBezTo>
                  <a:cubicBezTo>
                    <a:pt x="15" y="18"/>
                    <a:pt x="16" y="17"/>
                    <a:pt x="16" y="17"/>
                  </a:cubicBezTo>
                  <a:cubicBezTo>
                    <a:pt x="15" y="16"/>
                    <a:pt x="14" y="17"/>
                    <a:pt x="14" y="17"/>
                  </a:cubicBezTo>
                  <a:cubicBezTo>
                    <a:pt x="14" y="16"/>
                    <a:pt x="13" y="16"/>
                    <a:pt x="13" y="16"/>
                  </a:cubicBezTo>
                  <a:cubicBezTo>
                    <a:pt x="12" y="16"/>
                    <a:pt x="11" y="16"/>
                    <a:pt x="10" y="16"/>
                  </a:cubicBezTo>
                  <a:cubicBezTo>
                    <a:pt x="9" y="15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6" y="14"/>
                    <a:pt x="6" y="14"/>
                  </a:cubicBezTo>
                  <a:cubicBezTo>
                    <a:pt x="6" y="14"/>
                    <a:pt x="6" y="14"/>
                    <a:pt x="6" y="13"/>
                  </a:cubicBezTo>
                  <a:cubicBezTo>
                    <a:pt x="6" y="14"/>
                    <a:pt x="6" y="14"/>
                    <a:pt x="7" y="13"/>
                  </a:cubicBezTo>
                  <a:cubicBezTo>
                    <a:pt x="9" y="13"/>
                    <a:pt x="11" y="13"/>
                    <a:pt x="13" y="12"/>
                  </a:cubicBezTo>
                  <a:cubicBezTo>
                    <a:pt x="14" y="11"/>
                    <a:pt x="15" y="11"/>
                    <a:pt x="15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8"/>
                    <a:pt x="15" y="7"/>
                    <a:pt x="15" y="6"/>
                  </a:cubicBezTo>
                  <a:cubicBezTo>
                    <a:pt x="15" y="6"/>
                    <a:pt x="15" y="5"/>
                    <a:pt x="14" y="5"/>
                  </a:cubicBezTo>
                  <a:cubicBezTo>
                    <a:pt x="14" y="4"/>
                    <a:pt x="15" y="4"/>
                    <a:pt x="15" y="4"/>
                  </a:cubicBezTo>
                  <a:cubicBezTo>
                    <a:pt x="15" y="3"/>
                    <a:pt x="15" y="2"/>
                    <a:pt x="15" y="2"/>
                  </a:cubicBezTo>
                  <a:cubicBezTo>
                    <a:pt x="16" y="2"/>
                    <a:pt x="16" y="2"/>
                    <a:pt x="16" y="1"/>
                  </a:cubicBezTo>
                  <a:cubicBezTo>
                    <a:pt x="16" y="1"/>
                    <a:pt x="16" y="1"/>
                    <a:pt x="15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5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7" y="0"/>
                    <a:pt x="18" y="1"/>
                  </a:cubicBezTo>
                  <a:close/>
                  <a:moveTo>
                    <a:pt x="32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33" y="25"/>
                    <a:pt x="34" y="26"/>
                    <a:pt x="35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6" y="26"/>
                    <a:pt x="36" y="26"/>
                    <a:pt x="37" y="27"/>
                  </a:cubicBezTo>
                  <a:cubicBezTo>
                    <a:pt x="38" y="27"/>
                    <a:pt x="39" y="28"/>
                    <a:pt x="39" y="29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39" y="30"/>
                    <a:pt x="39" y="30"/>
                    <a:pt x="39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31"/>
                    <a:pt x="37" y="31"/>
                    <a:pt x="36" y="31"/>
                  </a:cubicBezTo>
                  <a:cubicBezTo>
                    <a:pt x="36" y="31"/>
                    <a:pt x="35" y="31"/>
                    <a:pt x="36" y="30"/>
                  </a:cubicBezTo>
                  <a:cubicBezTo>
                    <a:pt x="35" y="30"/>
                    <a:pt x="35" y="30"/>
                    <a:pt x="34" y="29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4" y="29"/>
                    <a:pt x="34" y="29"/>
                    <a:pt x="33" y="28"/>
                  </a:cubicBezTo>
                  <a:cubicBezTo>
                    <a:pt x="33" y="28"/>
                    <a:pt x="33" y="28"/>
                    <a:pt x="33" y="28"/>
                  </a:cubicBezTo>
                  <a:cubicBezTo>
                    <a:pt x="33" y="28"/>
                    <a:pt x="33" y="27"/>
                    <a:pt x="32" y="27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1" y="26"/>
                    <a:pt x="31" y="27"/>
                    <a:pt x="31" y="27"/>
                  </a:cubicBezTo>
                  <a:cubicBezTo>
                    <a:pt x="31" y="26"/>
                    <a:pt x="30" y="26"/>
                    <a:pt x="31" y="26"/>
                  </a:cubicBezTo>
                  <a:cubicBezTo>
                    <a:pt x="31" y="26"/>
                    <a:pt x="31" y="25"/>
                    <a:pt x="30" y="26"/>
                  </a:cubicBezTo>
                  <a:cubicBezTo>
                    <a:pt x="31" y="25"/>
                    <a:pt x="31" y="26"/>
                    <a:pt x="32" y="25"/>
                  </a:cubicBezTo>
                  <a:close/>
                  <a:moveTo>
                    <a:pt x="22" y="27"/>
                  </a:moveTo>
                  <a:cubicBezTo>
                    <a:pt x="22" y="28"/>
                    <a:pt x="23" y="28"/>
                    <a:pt x="23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5" y="29"/>
                    <a:pt x="25" y="29"/>
                    <a:pt x="25" y="30"/>
                  </a:cubicBezTo>
                  <a:cubicBezTo>
                    <a:pt x="26" y="30"/>
                    <a:pt x="26" y="31"/>
                    <a:pt x="27" y="32"/>
                  </a:cubicBezTo>
                  <a:cubicBezTo>
                    <a:pt x="27" y="32"/>
                    <a:pt x="27" y="33"/>
                    <a:pt x="28" y="33"/>
                  </a:cubicBezTo>
                  <a:cubicBezTo>
                    <a:pt x="28" y="33"/>
                    <a:pt x="29" y="34"/>
                    <a:pt x="29" y="34"/>
                  </a:cubicBezTo>
                  <a:cubicBezTo>
                    <a:pt x="29" y="35"/>
                    <a:pt x="31" y="35"/>
                    <a:pt x="30" y="36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2" y="37"/>
                    <a:pt x="32" y="38"/>
                    <a:pt x="32" y="39"/>
                  </a:cubicBezTo>
                  <a:cubicBezTo>
                    <a:pt x="31" y="40"/>
                    <a:pt x="30" y="40"/>
                    <a:pt x="28" y="40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26" y="40"/>
                    <a:pt x="26" y="41"/>
                    <a:pt x="25" y="41"/>
                  </a:cubicBezTo>
                  <a:cubicBezTo>
                    <a:pt x="25" y="41"/>
                    <a:pt x="24" y="41"/>
                    <a:pt x="23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2" y="41"/>
                    <a:pt x="21" y="41"/>
                    <a:pt x="21" y="41"/>
                  </a:cubicBezTo>
                  <a:cubicBezTo>
                    <a:pt x="20" y="41"/>
                    <a:pt x="20" y="42"/>
                    <a:pt x="19" y="41"/>
                  </a:cubicBezTo>
                  <a:cubicBezTo>
                    <a:pt x="19" y="42"/>
                    <a:pt x="18" y="41"/>
                    <a:pt x="17" y="41"/>
                  </a:cubicBezTo>
                  <a:cubicBezTo>
                    <a:pt x="17" y="41"/>
                    <a:pt x="16" y="41"/>
                    <a:pt x="16" y="41"/>
                  </a:cubicBezTo>
                  <a:cubicBezTo>
                    <a:pt x="15" y="41"/>
                    <a:pt x="15" y="40"/>
                    <a:pt x="15" y="41"/>
                  </a:cubicBezTo>
                  <a:cubicBezTo>
                    <a:pt x="13" y="40"/>
                    <a:pt x="12" y="38"/>
                    <a:pt x="12" y="37"/>
                  </a:cubicBezTo>
                  <a:cubicBezTo>
                    <a:pt x="11" y="37"/>
                    <a:pt x="11" y="36"/>
                    <a:pt x="11" y="35"/>
                  </a:cubicBezTo>
                  <a:cubicBezTo>
                    <a:pt x="10" y="34"/>
                    <a:pt x="10" y="34"/>
                    <a:pt x="10" y="33"/>
                  </a:cubicBezTo>
                  <a:cubicBezTo>
                    <a:pt x="9" y="33"/>
                    <a:pt x="10" y="33"/>
                    <a:pt x="10" y="33"/>
                  </a:cubicBezTo>
                  <a:cubicBezTo>
                    <a:pt x="10" y="33"/>
                    <a:pt x="9" y="33"/>
                    <a:pt x="9" y="33"/>
                  </a:cubicBezTo>
                  <a:cubicBezTo>
                    <a:pt x="9" y="32"/>
                    <a:pt x="10" y="32"/>
                    <a:pt x="10" y="32"/>
                  </a:cubicBezTo>
                  <a:cubicBezTo>
                    <a:pt x="9" y="32"/>
                    <a:pt x="9" y="31"/>
                    <a:pt x="9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1" y="31"/>
                    <a:pt x="11" y="31"/>
                    <a:pt x="11" y="32"/>
                  </a:cubicBezTo>
                  <a:cubicBezTo>
                    <a:pt x="11" y="32"/>
                    <a:pt x="12" y="32"/>
                    <a:pt x="12" y="33"/>
                  </a:cubicBezTo>
                  <a:cubicBezTo>
                    <a:pt x="13" y="34"/>
                    <a:pt x="14" y="36"/>
                    <a:pt x="16" y="37"/>
                  </a:cubicBezTo>
                  <a:cubicBezTo>
                    <a:pt x="16" y="37"/>
                    <a:pt x="17" y="37"/>
                    <a:pt x="17" y="37"/>
                  </a:cubicBezTo>
                  <a:cubicBezTo>
                    <a:pt x="18" y="37"/>
                    <a:pt x="19" y="37"/>
                    <a:pt x="20" y="37"/>
                  </a:cubicBezTo>
                  <a:cubicBezTo>
                    <a:pt x="21" y="38"/>
                    <a:pt x="21" y="37"/>
                    <a:pt x="22" y="37"/>
                  </a:cubicBezTo>
                  <a:cubicBezTo>
                    <a:pt x="22" y="37"/>
                    <a:pt x="23" y="38"/>
                    <a:pt x="24" y="37"/>
                  </a:cubicBezTo>
                  <a:cubicBezTo>
                    <a:pt x="24" y="37"/>
                    <a:pt x="24" y="37"/>
                    <a:pt x="24" y="37"/>
                  </a:cubicBezTo>
                  <a:cubicBezTo>
                    <a:pt x="24" y="37"/>
                    <a:pt x="25" y="37"/>
                    <a:pt x="26" y="37"/>
                  </a:cubicBezTo>
                  <a:cubicBezTo>
                    <a:pt x="25" y="36"/>
                    <a:pt x="26" y="35"/>
                    <a:pt x="25" y="35"/>
                  </a:cubicBezTo>
                  <a:cubicBezTo>
                    <a:pt x="25" y="34"/>
                    <a:pt x="24" y="34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2"/>
                    <a:pt x="23" y="32"/>
                  </a:cubicBezTo>
                  <a:cubicBezTo>
                    <a:pt x="23" y="32"/>
                    <a:pt x="23" y="32"/>
                    <a:pt x="23" y="31"/>
                  </a:cubicBezTo>
                  <a:cubicBezTo>
                    <a:pt x="23" y="31"/>
                    <a:pt x="23" y="31"/>
                    <a:pt x="23" y="31"/>
                  </a:cubicBezTo>
                  <a:cubicBezTo>
                    <a:pt x="23" y="31"/>
                    <a:pt x="22" y="30"/>
                    <a:pt x="22" y="30"/>
                  </a:cubicBezTo>
                  <a:cubicBezTo>
                    <a:pt x="22" y="30"/>
                    <a:pt x="22" y="30"/>
                    <a:pt x="23" y="30"/>
                  </a:cubicBezTo>
                  <a:cubicBezTo>
                    <a:pt x="23" y="29"/>
                    <a:pt x="22" y="29"/>
                    <a:pt x="22" y="29"/>
                  </a:cubicBezTo>
                  <a:cubicBezTo>
                    <a:pt x="22" y="29"/>
                    <a:pt x="22" y="29"/>
                    <a:pt x="21" y="29"/>
                  </a:cubicBezTo>
                  <a:cubicBezTo>
                    <a:pt x="21" y="28"/>
                    <a:pt x="21" y="29"/>
                    <a:pt x="20" y="29"/>
                  </a:cubicBezTo>
                  <a:cubicBezTo>
                    <a:pt x="20" y="29"/>
                    <a:pt x="20" y="29"/>
                    <a:pt x="20" y="29"/>
                  </a:cubicBezTo>
                  <a:cubicBezTo>
                    <a:pt x="20" y="28"/>
                    <a:pt x="20" y="28"/>
                    <a:pt x="19" y="28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19" y="28"/>
                    <a:pt x="19" y="28"/>
                    <a:pt x="18" y="28"/>
                  </a:cubicBezTo>
                  <a:cubicBezTo>
                    <a:pt x="18" y="29"/>
                    <a:pt x="18" y="30"/>
                    <a:pt x="18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31"/>
                    <a:pt x="19" y="32"/>
                    <a:pt x="20" y="33"/>
                  </a:cubicBezTo>
                  <a:cubicBezTo>
                    <a:pt x="20" y="33"/>
                    <a:pt x="19" y="34"/>
                    <a:pt x="19" y="34"/>
                  </a:cubicBezTo>
                  <a:cubicBezTo>
                    <a:pt x="19" y="34"/>
                    <a:pt x="19" y="35"/>
                    <a:pt x="18" y="35"/>
                  </a:cubicBezTo>
                  <a:cubicBezTo>
                    <a:pt x="18" y="34"/>
                    <a:pt x="18" y="35"/>
                    <a:pt x="18" y="35"/>
                  </a:cubicBezTo>
                  <a:cubicBezTo>
                    <a:pt x="17" y="35"/>
                    <a:pt x="17" y="34"/>
                    <a:pt x="17" y="34"/>
                  </a:cubicBezTo>
                  <a:cubicBezTo>
                    <a:pt x="17" y="32"/>
                    <a:pt x="17" y="31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0"/>
                    <a:pt x="16" y="29"/>
                    <a:pt x="16" y="28"/>
                  </a:cubicBezTo>
                  <a:cubicBezTo>
                    <a:pt x="16" y="28"/>
                    <a:pt x="17" y="28"/>
                    <a:pt x="17" y="27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8" y="27"/>
                    <a:pt x="19" y="26"/>
                    <a:pt x="20" y="27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2" y="27"/>
                    <a:pt x="22" y="27"/>
                    <a:pt x="22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15"/>
            <p:cNvSpPr>
              <a:spLocks noEditPoints="1"/>
            </p:cNvSpPr>
            <p:nvPr/>
          </p:nvSpPr>
          <p:spPr bwMode="auto">
            <a:xfrm>
              <a:off x="5268" y="4115"/>
              <a:ext cx="98" cy="115"/>
            </a:xfrm>
            <a:custGeom>
              <a:avLst/>
              <a:gdLst>
                <a:gd name="T0" fmla="*/ 35 w 38"/>
                <a:gd name="T1" fmla="*/ 4 h 43"/>
                <a:gd name="T2" fmla="*/ 38 w 38"/>
                <a:gd name="T3" fmla="*/ 8 h 43"/>
                <a:gd name="T4" fmla="*/ 36 w 38"/>
                <a:gd name="T5" fmla="*/ 15 h 43"/>
                <a:gd name="T6" fmla="*/ 36 w 38"/>
                <a:gd name="T7" fmla="*/ 19 h 43"/>
                <a:gd name="T8" fmla="*/ 36 w 38"/>
                <a:gd name="T9" fmla="*/ 31 h 43"/>
                <a:gd name="T10" fmla="*/ 37 w 38"/>
                <a:gd name="T11" fmla="*/ 33 h 43"/>
                <a:gd name="T12" fmla="*/ 34 w 38"/>
                <a:gd name="T13" fmla="*/ 42 h 43"/>
                <a:gd name="T14" fmla="*/ 33 w 38"/>
                <a:gd name="T15" fmla="*/ 40 h 43"/>
                <a:gd name="T16" fmla="*/ 32 w 38"/>
                <a:gd name="T17" fmla="*/ 37 h 43"/>
                <a:gd name="T18" fmla="*/ 32 w 38"/>
                <a:gd name="T19" fmla="*/ 36 h 43"/>
                <a:gd name="T20" fmla="*/ 32 w 38"/>
                <a:gd name="T21" fmla="*/ 35 h 43"/>
                <a:gd name="T22" fmla="*/ 32 w 38"/>
                <a:gd name="T23" fmla="*/ 35 h 43"/>
                <a:gd name="T24" fmla="*/ 33 w 38"/>
                <a:gd name="T25" fmla="*/ 21 h 43"/>
                <a:gd name="T26" fmla="*/ 32 w 38"/>
                <a:gd name="T27" fmla="*/ 5 h 43"/>
                <a:gd name="T28" fmla="*/ 25 w 38"/>
                <a:gd name="T29" fmla="*/ 3 h 43"/>
                <a:gd name="T30" fmla="*/ 17 w 38"/>
                <a:gd name="T31" fmla="*/ 4 h 43"/>
                <a:gd name="T32" fmla="*/ 14 w 38"/>
                <a:gd name="T33" fmla="*/ 5 h 43"/>
                <a:gd name="T34" fmla="*/ 18 w 38"/>
                <a:gd name="T35" fmla="*/ 0 h 43"/>
                <a:gd name="T36" fmla="*/ 28 w 38"/>
                <a:gd name="T37" fmla="*/ 0 h 43"/>
                <a:gd name="T38" fmla="*/ 17 w 38"/>
                <a:gd name="T39" fmla="*/ 14 h 43"/>
                <a:gd name="T40" fmla="*/ 17 w 38"/>
                <a:gd name="T41" fmla="*/ 19 h 43"/>
                <a:gd name="T42" fmla="*/ 21 w 38"/>
                <a:gd name="T43" fmla="*/ 21 h 43"/>
                <a:gd name="T44" fmla="*/ 23 w 38"/>
                <a:gd name="T45" fmla="*/ 24 h 43"/>
                <a:gd name="T46" fmla="*/ 19 w 38"/>
                <a:gd name="T47" fmla="*/ 26 h 43"/>
                <a:gd name="T48" fmla="*/ 15 w 38"/>
                <a:gd name="T49" fmla="*/ 27 h 43"/>
                <a:gd name="T50" fmla="*/ 10 w 38"/>
                <a:gd name="T51" fmla="*/ 26 h 43"/>
                <a:gd name="T52" fmla="*/ 10 w 38"/>
                <a:gd name="T53" fmla="*/ 21 h 43"/>
                <a:gd name="T54" fmla="*/ 10 w 38"/>
                <a:gd name="T55" fmla="*/ 19 h 43"/>
                <a:gd name="T56" fmla="*/ 8 w 38"/>
                <a:gd name="T57" fmla="*/ 17 h 43"/>
                <a:gd name="T58" fmla="*/ 15 w 38"/>
                <a:gd name="T59" fmla="*/ 14 h 43"/>
                <a:gd name="T60" fmla="*/ 12 w 38"/>
                <a:gd name="T61" fmla="*/ 11 h 43"/>
                <a:gd name="T62" fmla="*/ 5 w 38"/>
                <a:gd name="T63" fmla="*/ 10 h 43"/>
                <a:gd name="T64" fmla="*/ 6 w 38"/>
                <a:gd name="T65" fmla="*/ 19 h 43"/>
                <a:gd name="T66" fmla="*/ 4 w 38"/>
                <a:gd name="T67" fmla="*/ 24 h 43"/>
                <a:gd name="T68" fmla="*/ 4 w 38"/>
                <a:gd name="T69" fmla="*/ 30 h 43"/>
                <a:gd name="T70" fmla="*/ 5 w 38"/>
                <a:gd name="T71" fmla="*/ 35 h 43"/>
                <a:gd name="T72" fmla="*/ 4 w 38"/>
                <a:gd name="T73" fmla="*/ 36 h 43"/>
                <a:gd name="T74" fmla="*/ 0 w 38"/>
                <a:gd name="T75" fmla="*/ 30 h 43"/>
                <a:gd name="T76" fmla="*/ 0 w 38"/>
                <a:gd name="T77" fmla="*/ 28 h 43"/>
                <a:gd name="T78" fmla="*/ 3 w 38"/>
                <a:gd name="T79" fmla="*/ 10 h 43"/>
                <a:gd name="T80" fmla="*/ 23 w 38"/>
                <a:gd name="T81" fmla="*/ 14 h 43"/>
                <a:gd name="T82" fmla="*/ 26 w 38"/>
                <a:gd name="T83" fmla="*/ 18 h 43"/>
                <a:gd name="T84" fmla="*/ 22 w 38"/>
                <a:gd name="T85" fmla="*/ 13 h 43"/>
                <a:gd name="T86" fmla="*/ 24 w 38"/>
                <a:gd name="T87" fmla="*/ 31 h 43"/>
                <a:gd name="T88" fmla="*/ 21 w 38"/>
                <a:gd name="T89" fmla="*/ 34 h 43"/>
                <a:gd name="T90" fmla="*/ 16 w 38"/>
                <a:gd name="T91" fmla="*/ 34 h 43"/>
                <a:gd name="T92" fmla="*/ 9 w 38"/>
                <a:gd name="T93" fmla="*/ 34 h 43"/>
                <a:gd name="T94" fmla="*/ 9 w 38"/>
                <a:gd name="T95" fmla="*/ 32 h 43"/>
                <a:gd name="T96" fmla="*/ 22 w 38"/>
                <a:gd name="T97" fmla="*/ 3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8" h="43">
                  <a:moveTo>
                    <a:pt x="28" y="0"/>
                  </a:moveTo>
                  <a:cubicBezTo>
                    <a:pt x="30" y="0"/>
                    <a:pt x="31" y="1"/>
                    <a:pt x="32" y="2"/>
                  </a:cubicBezTo>
                  <a:cubicBezTo>
                    <a:pt x="34" y="2"/>
                    <a:pt x="34" y="3"/>
                    <a:pt x="35" y="4"/>
                  </a:cubicBezTo>
                  <a:cubicBezTo>
                    <a:pt x="35" y="4"/>
                    <a:pt x="35" y="5"/>
                    <a:pt x="36" y="5"/>
                  </a:cubicBezTo>
                  <a:cubicBezTo>
                    <a:pt x="36" y="6"/>
                    <a:pt x="36" y="7"/>
                    <a:pt x="37" y="7"/>
                  </a:cubicBezTo>
                  <a:cubicBezTo>
                    <a:pt x="37" y="8"/>
                    <a:pt x="38" y="8"/>
                    <a:pt x="38" y="8"/>
                  </a:cubicBezTo>
                  <a:cubicBezTo>
                    <a:pt x="37" y="9"/>
                    <a:pt x="38" y="10"/>
                    <a:pt x="37" y="11"/>
                  </a:cubicBezTo>
                  <a:cubicBezTo>
                    <a:pt x="37" y="12"/>
                    <a:pt x="37" y="12"/>
                    <a:pt x="36" y="13"/>
                  </a:cubicBezTo>
                  <a:cubicBezTo>
                    <a:pt x="37" y="14"/>
                    <a:pt x="36" y="15"/>
                    <a:pt x="36" y="15"/>
                  </a:cubicBezTo>
                  <a:cubicBezTo>
                    <a:pt x="36" y="15"/>
                    <a:pt x="36" y="16"/>
                    <a:pt x="36" y="16"/>
                  </a:cubicBezTo>
                  <a:cubicBezTo>
                    <a:pt x="36" y="16"/>
                    <a:pt x="36" y="17"/>
                    <a:pt x="36" y="17"/>
                  </a:cubicBezTo>
                  <a:cubicBezTo>
                    <a:pt x="36" y="18"/>
                    <a:pt x="36" y="18"/>
                    <a:pt x="36" y="19"/>
                  </a:cubicBezTo>
                  <a:cubicBezTo>
                    <a:pt x="36" y="20"/>
                    <a:pt x="35" y="21"/>
                    <a:pt x="36" y="21"/>
                  </a:cubicBezTo>
                  <a:cubicBezTo>
                    <a:pt x="36" y="22"/>
                    <a:pt x="35" y="22"/>
                    <a:pt x="36" y="23"/>
                  </a:cubicBezTo>
                  <a:cubicBezTo>
                    <a:pt x="35" y="26"/>
                    <a:pt x="37" y="28"/>
                    <a:pt x="36" y="31"/>
                  </a:cubicBezTo>
                  <a:cubicBezTo>
                    <a:pt x="36" y="31"/>
                    <a:pt x="36" y="31"/>
                    <a:pt x="36" y="31"/>
                  </a:cubicBezTo>
                  <a:cubicBezTo>
                    <a:pt x="36" y="32"/>
                    <a:pt x="36" y="32"/>
                    <a:pt x="36" y="33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7" y="36"/>
                    <a:pt x="37" y="38"/>
                    <a:pt x="37" y="41"/>
                  </a:cubicBezTo>
                  <a:cubicBezTo>
                    <a:pt x="36" y="42"/>
                    <a:pt x="35" y="43"/>
                    <a:pt x="34" y="42"/>
                  </a:cubicBezTo>
                  <a:cubicBezTo>
                    <a:pt x="33" y="42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2" y="39"/>
                    <a:pt x="32" y="39"/>
                    <a:pt x="32" y="38"/>
                  </a:cubicBezTo>
                  <a:cubicBezTo>
                    <a:pt x="32" y="38"/>
                    <a:pt x="33" y="38"/>
                    <a:pt x="33" y="38"/>
                  </a:cubicBezTo>
                  <a:cubicBezTo>
                    <a:pt x="32" y="38"/>
                    <a:pt x="32" y="38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7"/>
                    <a:pt x="32" y="36"/>
                    <a:pt x="32" y="36"/>
                  </a:cubicBezTo>
                  <a:cubicBezTo>
                    <a:pt x="32" y="36"/>
                    <a:pt x="32" y="36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6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3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0"/>
                    <a:pt x="32" y="26"/>
                    <a:pt x="33" y="21"/>
                  </a:cubicBezTo>
                  <a:cubicBezTo>
                    <a:pt x="33" y="21"/>
                    <a:pt x="33" y="21"/>
                    <a:pt x="33" y="21"/>
                  </a:cubicBezTo>
                  <a:cubicBezTo>
                    <a:pt x="33" y="16"/>
                    <a:pt x="33" y="11"/>
                    <a:pt x="32" y="6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3" y="5"/>
                    <a:pt x="32" y="6"/>
                    <a:pt x="32" y="5"/>
                  </a:cubicBezTo>
                  <a:cubicBezTo>
                    <a:pt x="31" y="4"/>
                    <a:pt x="30" y="3"/>
                    <a:pt x="29" y="3"/>
                  </a:cubicBezTo>
                  <a:cubicBezTo>
                    <a:pt x="28" y="3"/>
                    <a:pt x="27" y="3"/>
                    <a:pt x="26" y="3"/>
                  </a:cubicBezTo>
                  <a:cubicBezTo>
                    <a:pt x="25" y="2"/>
                    <a:pt x="25" y="3"/>
                    <a:pt x="25" y="3"/>
                  </a:cubicBezTo>
                  <a:cubicBezTo>
                    <a:pt x="23" y="3"/>
                    <a:pt x="22" y="3"/>
                    <a:pt x="21" y="3"/>
                  </a:cubicBezTo>
                  <a:cubicBezTo>
                    <a:pt x="20" y="3"/>
                    <a:pt x="19" y="3"/>
                    <a:pt x="19" y="4"/>
                  </a:cubicBezTo>
                  <a:cubicBezTo>
                    <a:pt x="18" y="4"/>
                    <a:pt x="18" y="4"/>
                    <a:pt x="17" y="4"/>
                  </a:cubicBezTo>
                  <a:cubicBezTo>
                    <a:pt x="17" y="4"/>
                    <a:pt x="16" y="4"/>
                    <a:pt x="16" y="4"/>
                  </a:cubicBezTo>
                  <a:cubicBezTo>
                    <a:pt x="16" y="5"/>
                    <a:pt x="15" y="4"/>
                    <a:pt x="15" y="5"/>
                  </a:cubicBezTo>
                  <a:cubicBezTo>
                    <a:pt x="15" y="4"/>
                    <a:pt x="14" y="5"/>
                    <a:pt x="14" y="5"/>
                  </a:cubicBezTo>
                  <a:cubicBezTo>
                    <a:pt x="13" y="5"/>
                    <a:pt x="12" y="5"/>
                    <a:pt x="11" y="4"/>
                  </a:cubicBezTo>
                  <a:cubicBezTo>
                    <a:pt x="11" y="3"/>
                    <a:pt x="13" y="3"/>
                    <a:pt x="13" y="2"/>
                  </a:cubicBezTo>
                  <a:cubicBezTo>
                    <a:pt x="15" y="2"/>
                    <a:pt x="17" y="1"/>
                    <a:pt x="18" y="0"/>
                  </a:cubicBezTo>
                  <a:cubicBezTo>
                    <a:pt x="19" y="0"/>
                    <a:pt x="21" y="0"/>
                    <a:pt x="22" y="0"/>
                  </a:cubicBezTo>
                  <a:cubicBezTo>
                    <a:pt x="24" y="0"/>
                    <a:pt x="25" y="0"/>
                    <a:pt x="27" y="0"/>
                  </a:cubicBezTo>
                  <a:cubicBezTo>
                    <a:pt x="27" y="0"/>
                    <a:pt x="28" y="0"/>
                    <a:pt x="28" y="0"/>
                  </a:cubicBezTo>
                  <a:close/>
                  <a:moveTo>
                    <a:pt x="17" y="10"/>
                  </a:moveTo>
                  <a:cubicBezTo>
                    <a:pt x="18" y="11"/>
                    <a:pt x="17" y="13"/>
                    <a:pt x="17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8" y="15"/>
                    <a:pt x="18" y="15"/>
                    <a:pt x="19" y="15"/>
                  </a:cubicBezTo>
                  <a:cubicBezTo>
                    <a:pt x="19" y="16"/>
                    <a:pt x="21" y="16"/>
                    <a:pt x="20" y="17"/>
                  </a:cubicBezTo>
                  <a:cubicBezTo>
                    <a:pt x="20" y="18"/>
                    <a:pt x="18" y="19"/>
                    <a:pt x="17" y="19"/>
                  </a:cubicBezTo>
                  <a:cubicBezTo>
                    <a:pt x="17" y="20"/>
                    <a:pt x="16" y="20"/>
                    <a:pt x="17" y="21"/>
                  </a:cubicBezTo>
                  <a:cubicBezTo>
                    <a:pt x="18" y="21"/>
                    <a:pt x="19" y="21"/>
                    <a:pt x="20" y="21"/>
                  </a:cubicBezTo>
                  <a:cubicBezTo>
                    <a:pt x="20" y="21"/>
                    <a:pt x="21" y="20"/>
                    <a:pt x="21" y="21"/>
                  </a:cubicBezTo>
                  <a:cubicBezTo>
                    <a:pt x="22" y="21"/>
                    <a:pt x="22" y="21"/>
                    <a:pt x="22" y="22"/>
                  </a:cubicBezTo>
                  <a:cubicBezTo>
                    <a:pt x="22" y="22"/>
                    <a:pt x="23" y="22"/>
                    <a:pt x="22" y="23"/>
                  </a:cubicBezTo>
                  <a:cubicBezTo>
                    <a:pt x="22" y="23"/>
                    <a:pt x="23" y="23"/>
                    <a:pt x="23" y="24"/>
                  </a:cubicBezTo>
                  <a:cubicBezTo>
                    <a:pt x="23" y="25"/>
                    <a:pt x="22" y="25"/>
                    <a:pt x="21" y="25"/>
                  </a:cubicBezTo>
                  <a:cubicBezTo>
                    <a:pt x="21" y="25"/>
                    <a:pt x="20" y="25"/>
                    <a:pt x="20" y="25"/>
                  </a:cubicBezTo>
                  <a:cubicBezTo>
                    <a:pt x="20" y="26"/>
                    <a:pt x="19" y="25"/>
                    <a:pt x="19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7"/>
                    <a:pt x="18" y="26"/>
                    <a:pt x="17" y="26"/>
                  </a:cubicBezTo>
                  <a:cubicBezTo>
                    <a:pt x="17" y="27"/>
                    <a:pt x="16" y="26"/>
                    <a:pt x="15" y="27"/>
                  </a:cubicBezTo>
                  <a:cubicBezTo>
                    <a:pt x="15" y="26"/>
                    <a:pt x="15" y="27"/>
                    <a:pt x="14" y="27"/>
                  </a:cubicBezTo>
                  <a:cubicBezTo>
                    <a:pt x="14" y="27"/>
                    <a:pt x="13" y="27"/>
                    <a:pt x="13" y="27"/>
                  </a:cubicBezTo>
                  <a:cubicBezTo>
                    <a:pt x="12" y="27"/>
                    <a:pt x="11" y="27"/>
                    <a:pt x="10" y="26"/>
                  </a:cubicBezTo>
                  <a:cubicBezTo>
                    <a:pt x="10" y="26"/>
                    <a:pt x="10" y="25"/>
                    <a:pt x="10" y="24"/>
                  </a:cubicBezTo>
                  <a:cubicBezTo>
                    <a:pt x="9" y="24"/>
                    <a:pt x="10" y="23"/>
                    <a:pt x="10" y="23"/>
                  </a:cubicBezTo>
                  <a:cubicBezTo>
                    <a:pt x="10" y="22"/>
                    <a:pt x="9" y="21"/>
                    <a:pt x="10" y="21"/>
                  </a:cubicBezTo>
                  <a:cubicBezTo>
                    <a:pt x="9" y="20"/>
                    <a:pt x="11" y="20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9" y="19"/>
                    <a:pt x="9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16"/>
                    <a:pt x="9" y="16"/>
                    <a:pt x="9" y="16"/>
                  </a:cubicBezTo>
                  <a:cubicBezTo>
                    <a:pt x="10" y="16"/>
                    <a:pt x="11" y="16"/>
                    <a:pt x="12" y="15"/>
                  </a:cubicBezTo>
                  <a:cubicBezTo>
                    <a:pt x="13" y="15"/>
                    <a:pt x="15" y="15"/>
                    <a:pt x="15" y="14"/>
                  </a:cubicBezTo>
                  <a:cubicBezTo>
                    <a:pt x="15" y="13"/>
                    <a:pt x="15" y="12"/>
                    <a:pt x="15" y="12"/>
                  </a:cubicBezTo>
                  <a:cubicBezTo>
                    <a:pt x="14" y="13"/>
                    <a:pt x="13" y="12"/>
                    <a:pt x="12" y="12"/>
                  </a:cubicBezTo>
                  <a:cubicBezTo>
                    <a:pt x="13" y="11"/>
                    <a:pt x="12" y="11"/>
                    <a:pt x="12" y="11"/>
                  </a:cubicBezTo>
                  <a:cubicBezTo>
                    <a:pt x="13" y="10"/>
                    <a:pt x="15" y="9"/>
                    <a:pt x="16" y="10"/>
                  </a:cubicBezTo>
                  <a:lnTo>
                    <a:pt x="17" y="10"/>
                  </a:lnTo>
                  <a:close/>
                  <a:moveTo>
                    <a:pt x="5" y="10"/>
                  </a:moveTo>
                  <a:cubicBezTo>
                    <a:pt x="5" y="11"/>
                    <a:pt x="6" y="12"/>
                    <a:pt x="6" y="12"/>
                  </a:cubicBezTo>
                  <a:cubicBezTo>
                    <a:pt x="6" y="13"/>
                    <a:pt x="6" y="14"/>
                    <a:pt x="6" y="15"/>
                  </a:cubicBezTo>
                  <a:cubicBezTo>
                    <a:pt x="6" y="16"/>
                    <a:pt x="6" y="17"/>
                    <a:pt x="6" y="19"/>
                  </a:cubicBezTo>
                  <a:cubicBezTo>
                    <a:pt x="6" y="20"/>
                    <a:pt x="5" y="20"/>
                    <a:pt x="5" y="21"/>
                  </a:cubicBezTo>
                  <a:cubicBezTo>
                    <a:pt x="5" y="22"/>
                    <a:pt x="5" y="22"/>
                    <a:pt x="4" y="22"/>
                  </a:cubicBezTo>
                  <a:cubicBezTo>
                    <a:pt x="5" y="23"/>
                    <a:pt x="5" y="24"/>
                    <a:pt x="4" y="24"/>
                  </a:cubicBezTo>
                  <a:cubicBezTo>
                    <a:pt x="5" y="25"/>
                    <a:pt x="4" y="25"/>
                    <a:pt x="4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4" y="28"/>
                    <a:pt x="5" y="28"/>
                    <a:pt x="4" y="30"/>
                  </a:cubicBezTo>
                  <a:cubicBezTo>
                    <a:pt x="5" y="31"/>
                    <a:pt x="5" y="31"/>
                    <a:pt x="5" y="32"/>
                  </a:cubicBezTo>
                  <a:cubicBezTo>
                    <a:pt x="5" y="32"/>
                    <a:pt x="5" y="33"/>
                    <a:pt x="6" y="34"/>
                  </a:cubicBezTo>
                  <a:cubicBezTo>
                    <a:pt x="6" y="35"/>
                    <a:pt x="5" y="35"/>
                    <a:pt x="5" y="35"/>
                  </a:cubicBezTo>
                  <a:cubicBezTo>
                    <a:pt x="5" y="35"/>
                    <a:pt x="5" y="35"/>
                    <a:pt x="5" y="36"/>
                  </a:cubicBezTo>
                  <a:cubicBezTo>
                    <a:pt x="5" y="36"/>
                    <a:pt x="5" y="36"/>
                    <a:pt x="5" y="36"/>
                  </a:cubicBezTo>
                  <a:cubicBezTo>
                    <a:pt x="5" y="36"/>
                    <a:pt x="4" y="36"/>
                    <a:pt x="4" y="36"/>
                  </a:cubicBezTo>
                  <a:cubicBezTo>
                    <a:pt x="3" y="35"/>
                    <a:pt x="2" y="35"/>
                    <a:pt x="2" y="34"/>
                  </a:cubicBezTo>
                  <a:cubicBezTo>
                    <a:pt x="1" y="33"/>
                    <a:pt x="2" y="32"/>
                    <a:pt x="1" y="31"/>
                  </a:cubicBezTo>
                  <a:cubicBezTo>
                    <a:pt x="1" y="30"/>
                    <a:pt x="0" y="30"/>
                    <a:pt x="0" y="30"/>
                  </a:cubicBezTo>
                  <a:cubicBezTo>
                    <a:pt x="0" y="29"/>
                    <a:pt x="1" y="29"/>
                    <a:pt x="1" y="29"/>
                  </a:cubicBezTo>
                  <a:cubicBezTo>
                    <a:pt x="0" y="29"/>
                    <a:pt x="1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4"/>
                    <a:pt x="0" y="22"/>
                    <a:pt x="1" y="19"/>
                  </a:cubicBezTo>
                  <a:cubicBezTo>
                    <a:pt x="1" y="19"/>
                    <a:pt x="1" y="19"/>
                    <a:pt x="1" y="18"/>
                  </a:cubicBezTo>
                  <a:cubicBezTo>
                    <a:pt x="1" y="15"/>
                    <a:pt x="3" y="13"/>
                    <a:pt x="3" y="10"/>
                  </a:cubicBezTo>
                  <a:cubicBezTo>
                    <a:pt x="3" y="10"/>
                    <a:pt x="3" y="9"/>
                    <a:pt x="4" y="9"/>
                  </a:cubicBezTo>
                  <a:cubicBezTo>
                    <a:pt x="4" y="9"/>
                    <a:pt x="5" y="10"/>
                    <a:pt x="5" y="10"/>
                  </a:cubicBezTo>
                  <a:close/>
                  <a:moveTo>
                    <a:pt x="23" y="14"/>
                  </a:moveTo>
                  <a:cubicBezTo>
                    <a:pt x="23" y="13"/>
                    <a:pt x="23" y="14"/>
                    <a:pt x="23" y="14"/>
                  </a:cubicBezTo>
                  <a:cubicBezTo>
                    <a:pt x="25" y="14"/>
                    <a:pt x="27" y="15"/>
                    <a:pt x="27" y="16"/>
                  </a:cubicBezTo>
                  <a:cubicBezTo>
                    <a:pt x="27" y="17"/>
                    <a:pt x="26" y="17"/>
                    <a:pt x="26" y="18"/>
                  </a:cubicBezTo>
                  <a:cubicBezTo>
                    <a:pt x="25" y="18"/>
                    <a:pt x="25" y="18"/>
                    <a:pt x="24" y="18"/>
                  </a:cubicBezTo>
                  <a:cubicBezTo>
                    <a:pt x="23" y="16"/>
                    <a:pt x="22" y="15"/>
                    <a:pt x="21" y="14"/>
                  </a:cubicBezTo>
                  <a:cubicBezTo>
                    <a:pt x="21" y="13"/>
                    <a:pt x="22" y="13"/>
                    <a:pt x="22" y="13"/>
                  </a:cubicBezTo>
                  <a:lnTo>
                    <a:pt x="23" y="14"/>
                  </a:lnTo>
                  <a:close/>
                  <a:moveTo>
                    <a:pt x="22" y="31"/>
                  </a:moveTo>
                  <a:cubicBezTo>
                    <a:pt x="23" y="31"/>
                    <a:pt x="24" y="30"/>
                    <a:pt x="24" y="31"/>
                  </a:cubicBezTo>
                  <a:cubicBezTo>
                    <a:pt x="24" y="31"/>
                    <a:pt x="24" y="32"/>
                    <a:pt x="24" y="32"/>
                  </a:cubicBezTo>
                  <a:cubicBezTo>
                    <a:pt x="23" y="32"/>
                    <a:pt x="24" y="33"/>
                    <a:pt x="23" y="33"/>
                  </a:cubicBezTo>
                  <a:cubicBezTo>
                    <a:pt x="23" y="34"/>
                    <a:pt x="22" y="34"/>
                    <a:pt x="21" y="34"/>
                  </a:cubicBezTo>
                  <a:cubicBezTo>
                    <a:pt x="21" y="34"/>
                    <a:pt x="21" y="34"/>
                    <a:pt x="20" y="34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8" y="34"/>
                    <a:pt x="17" y="33"/>
                    <a:pt x="16" y="34"/>
                  </a:cubicBezTo>
                  <a:cubicBezTo>
                    <a:pt x="16" y="34"/>
                    <a:pt x="15" y="34"/>
                    <a:pt x="14" y="34"/>
                  </a:cubicBezTo>
                  <a:cubicBezTo>
                    <a:pt x="13" y="35"/>
                    <a:pt x="12" y="35"/>
                    <a:pt x="11" y="34"/>
                  </a:cubicBezTo>
                  <a:cubicBezTo>
                    <a:pt x="10" y="34"/>
                    <a:pt x="10" y="34"/>
                    <a:pt x="9" y="34"/>
                  </a:cubicBezTo>
                  <a:cubicBezTo>
                    <a:pt x="9" y="34"/>
                    <a:pt x="9" y="33"/>
                    <a:pt x="8" y="33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8" y="32"/>
                    <a:pt x="9" y="32"/>
                    <a:pt x="9" y="32"/>
                  </a:cubicBezTo>
                  <a:cubicBezTo>
                    <a:pt x="10" y="31"/>
                    <a:pt x="11" y="31"/>
                    <a:pt x="12" y="31"/>
                  </a:cubicBezTo>
                  <a:cubicBezTo>
                    <a:pt x="15" y="31"/>
                    <a:pt x="17" y="30"/>
                    <a:pt x="20" y="30"/>
                  </a:cubicBezTo>
                  <a:cubicBezTo>
                    <a:pt x="20" y="31"/>
                    <a:pt x="22" y="31"/>
                    <a:pt x="22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16"/>
            <p:cNvSpPr>
              <a:spLocks noEditPoints="1"/>
            </p:cNvSpPr>
            <p:nvPr/>
          </p:nvSpPr>
          <p:spPr bwMode="auto">
            <a:xfrm>
              <a:off x="5537" y="4091"/>
              <a:ext cx="202" cy="222"/>
            </a:xfrm>
            <a:custGeom>
              <a:avLst/>
              <a:gdLst>
                <a:gd name="T0" fmla="*/ 43 w 78"/>
                <a:gd name="T1" fmla="*/ 32 h 83"/>
                <a:gd name="T2" fmla="*/ 45 w 78"/>
                <a:gd name="T3" fmla="*/ 40 h 83"/>
                <a:gd name="T4" fmla="*/ 62 w 78"/>
                <a:gd name="T5" fmla="*/ 67 h 83"/>
                <a:gd name="T6" fmla="*/ 69 w 78"/>
                <a:gd name="T7" fmla="*/ 67 h 83"/>
                <a:gd name="T8" fmla="*/ 71 w 78"/>
                <a:gd name="T9" fmla="*/ 66 h 83"/>
                <a:gd name="T10" fmla="*/ 73 w 78"/>
                <a:gd name="T11" fmla="*/ 62 h 83"/>
                <a:gd name="T12" fmla="*/ 75 w 78"/>
                <a:gd name="T13" fmla="*/ 66 h 83"/>
                <a:gd name="T14" fmla="*/ 76 w 78"/>
                <a:gd name="T15" fmla="*/ 68 h 83"/>
                <a:gd name="T16" fmla="*/ 77 w 78"/>
                <a:gd name="T17" fmla="*/ 72 h 83"/>
                <a:gd name="T18" fmla="*/ 78 w 78"/>
                <a:gd name="T19" fmla="*/ 74 h 83"/>
                <a:gd name="T20" fmla="*/ 78 w 78"/>
                <a:gd name="T21" fmla="*/ 79 h 83"/>
                <a:gd name="T22" fmla="*/ 59 w 78"/>
                <a:gd name="T23" fmla="*/ 76 h 83"/>
                <a:gd name="T24" fmla="*/ 35 w 78"/>
                <a:gd name="T25" fmla="*/ 53 h 83"/>
                <a:gd name="T26" fmla="*/ 19 w 78"/>
                <a:gd name="T27" fmla="*/ 66 h 83"/>
                <a:gd name="T28" fmla="*/ 5 w 78"/>
                <a:gd name="T29" fmla="*/ 73 h 83"/>
                <a:gd name="T30" fmla="*/ 0 w 78"/>
                <a:gd name="T31" fmla="*/ 63 h 83"/>
                <a:gd name="T32" fmla="*/ 2 w 78"/>
                <a:gd name="T33" fmla="*/ 53 h 83"/>
                <a:gd name="T34" fmla="*/ 3 w 78"/>
                <a:gd name="T35" fmla="*/ 38 h 83"/>
                <a:gd name="T36" fmla="*/ 2 w 78"/>
                <a:gd name="T37" fmla="*/ 33 h 83"/>
                <a:gd name="T38" fmla="*/ 5 w 78"/>
                <a:gd name="T39" fmla="*/ 17 h 83"/>
                <a:gd name="T40" fmla="*/ 10 w 78"/>
                <a:gd name="T41" fmla="*/ 14 h 83"/>
                <a:gd name="T42" fmla="*/ 11 w 78"/>
                <a:gd name="T43" fmla="*/ 35 h 83"/>
                <a:gd name="T44" fmla="*/ 24 w 78"/>
                <a:gd name="T45" fmla="*/ 31 h 83"/>
                <a:gd name="T46" fmla="*/ 18 w 78"/>
                <a:gd name="T47" fmla="*/ 22 h 83"/>
                <a:gd name="T48" fmla="*/ 29 w 78"/>
                <a:gd name="T49" fmla="*/ 15 h 83"/>
                <a:gd name="T50" fmla="*/ 26 w 78"/>
                <a:gd name="T51" fmla="*/ 12 h 83"/>
                <a:gd name="T52" fmla="*/ 15 w 78"/>
                <a:gd name="T53" fmla="*/ 12 h 83"/>
                <a:gd name="T54" fmla="*/ 26 w 78"/>
                <a:gd name="T55" fmla="*/ 4 h 83"/>
                <a:gd name="T56" fmla="*/ 45 w 78"/>
                <a:gd name="T57" fmla="*/ 0 h 83"/>
                <a:gd name="T58" fmla="*/ 50 w 78"/>
                <a:gd name="T59" fmla="*/ 7 h 83"/>
                <a:gd name="T60" fmla="*/ 47 w 78"/>
                <a:gd name="T61" fmla="*/ 18 h 83"/>
                <a:gd name="T62" fmla="*/ 52 w 78"/>
                <a:gd name="T63" fmla="*/ 23 h 83"/>
                <a:gd name="T64" fmla="*/ 35 w 78"/>
                <a:gd name="T65" fmla="*/ 24 h 83"/>
                <a:gd name="T66" fmla="*/ 74 w 78"/>
                <a:gd name="T67" fmla="*/ 39 h 83"/>
                <a:gd name="T68" fmla="*/ 72 w 78"/>
                <a:gd name="T69" fmla="*/ 33 h 83"/>
                <a:gd name="T70" fmla="*/ 72 w 78"/>
                <a:gd name="T71" fmla="*/ 31 h 83"/>
                <a:gd name="T72" fmla="*/ 71 w 78"/>
                <a:gd name="T73" fmla="*/ 35 h 83"/>
                <a:gd name="T74" fmla="*/ 70 w 78"/>
                <a:gd name="T75" fmla="*/ 46 h 83"/>
                <a:gd name="T76" fmla="*/ 71 w 78"/>
                <a:gd name="T77" fmla="*/ 50 h 83"/>
                <a:gd name="T78" fmla="*/ 69 w 78"/>
                <a:gd name="T79" fmla="*/ 57 h 83"/>
                <a:gd name="T80" fmla="*/ 68 w 78"/>
                <a:gd name="T81" fmla="*/ 50 h 83"/>
                <a:gd name="T82" fmla="*/ 69 w 78"/>
                <a:gd name="T83" fmla="*/ 43 h 83"/>
                <a:gd name="T84" fmla="*/ 70 w 78"/>
                <a:gd name="T85" fmla="*/ 32 h 83"/>
                <a:gd name="T86" fmla="*/ 33 w 78"/>
                <a:gd name="T87" fmla="*/ 42 h 83"/>
                <a:gd name="T88" fmla="*/ 12 w 78"/>
                <a:gd name="T89" fmla="*/ 60 h 83"/>
                <a:gd name="T90" fmla="*/ 9 w 78"/>
                <a:gd name="T91" fmla="*/ 52 h 83"/>
                <a:gd name="T92" fmla="*/ 23 w 78"/>
                <a:gd name="T93" fmla="*/ 43 h 83"/>
                <a:gd name="T94" fmla="*/ 34 w 78"/>
                <a:gd name="T95" fmla="*/ 41 h 83"/>
                <a:gd name="T96" fmla="*/ 74 w 78"/>
                <a:gd name="T97" fmla="*/ 48 h 83"/>
                <a:gd name="T98" fmla="*/ 72 w 78"/>
                <a:gd name="T99" fmla="*/ 53 h 83"/>
                <a:gd name="T100" fmla="*/ 72 w 78"/>
                <a:gd name="T101" fmla="*/ 48 h 83"/>
                <a:gd name="T102" fmla="*/ 73 w 78"/>
                <a:gd name="T103" fmla="*/ 45 h 83"/>
                <a:gd name="T104" fmla="*/ 70 w 78"/>
                <a:gd name="T105" fmla="*/ 54 h 83"/>
                <a:gd name="T106" fmla="*/ 70 w 78"/>
                <a:gd name="T107" fmla="*/ 66 h 83"/>
                <a:gd name="T108" fmla="*/ 72 w 78"/>
                <a:gd name="T109" fmla="*/ 67 h 83"/>
                <a:gd name="T110" fmla="*/ 74 w 78"/>
                <a:gd name="T111" fmla="*/ 69 h 83"/>
                <a:gd name="T112" fmla="*/ 76 w 78"/>
                <a:gd name="T113" fmla="*/ 76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" h="83">
                  <a:moveTo>
                    <a:pt x="52" y="23"/>
                  </a:moveTo>
                  <a:cubicBezTo>
                    <a:pt x="53" y="26"/>
                    <a:pt x="52" y="27"/>
                    <a:pt x="51" y="28"/>
                  </a:cubicBezTo>
                  <a:cubicBezTo>
                    <a:pt x="51" y="31"/>
                    <a:pt x="48" y="30"/>
                    <a:pt x="46" y="31"/>
                  </a:cubicBezTo>
                  <a:cubicBezTo>
                    <a:pt x="45" y="31"/>
                    <a:pt x="44" y="33"/>
                    <a:pt x="43" y="32"/>
                  </a:cubicBezTo>
                  <a:cubicBezTo>
                    <a:pt x="42" y="32"/>
                    <a:pt x="42" y="32"/>
                    <a:pt x="42" y="32"/>
                  </a:cubicBezTo>
                  <a:cubicBezTo>
                    <a:pt x="40" y="31"/>
                    <a:pt x="40" y="34"/>
                    <a:pt x="39" y="34"/>
                  </a:cubicBezTo>
                  <a:cubicBezTo>
                    <a:pt x="40" y="36"/>
                    <a:pt x="40" y="38"/>
                    <a:pt x="42" y="39"/>
                  </a:cubicBezTo>
                  <a:cubicBezTo>
                    <a:pt x="43" y="39"/>
                    <a:pt x="44" y="40"/>
                    <a:pt x="45" y="40"/>
                  </a:cubicBezTo>
                  <a:cubicBezTo>
                    <a:pt x="44" y="41"/>
                    <a:pt x="45" y="42"/>
                    <a:pt x="44" y="43"/>
                  </a:cubicBezTo>
                  <a:cubicBezTo>
                    <a:pt x="45" y="45"/>
                    <a:pt x="47" y="47"/>
                    <a:pt x="49" y="49"/>
                  </a:cubicBezTo>
                  <a:cubicBezTo>
                    <a:pt x="50" y="50"/>
                    <a:pt x="49" y="53"/>
                    <a:pt x="51" y="53"/>
                  </a:cubicBezTo>
                  <a:cubicBezTo>
                    <a:pt x="54" y="58"/>
                    <a:pt x="58" y="62"/>
                    <a:pt x="62" y="67"/>
                  </a:cubicBezTo>
                  <a:cubicBezTo>
                    <a:pt x="64" y="69"/>
                    <a:pt x="66" y="71"/>
                    <a:pt x="68" y="72"/>
                  </a:cubicBezTo>
                  <a:cubicBezTo>
                    <a:pt x="69" y="71"/>
                    <a:pt x="69" y="71"/>
                    <a:pt x="69" y="71"/>
                  </a:cubicBezTo>
                  <a:cubicBezTo>
                    <a:pt x="68" y="70"/>
                    <a:pt x="69" y="69"/>
                    <a:pt x="68" y="67"/>
                  </a:cubicBezTo>
                  <a:cubicBezTo>
                    <a:pt x="69" y="67"/>
                    <a:pt x="69" y="67"/>
                    <a:pt x="69" y="67"/>
                  </a:cubicBezTo>
                  <a:cubicBezTo>
                    <a:pt x="68" y="66"/>
                    <a:pt x="69" y="64"/>
                    <a:pt x="68" y="63"/>
                  </a:cubicBezTo>
                  <a:cubicBezTo>
                    <a:pt x="69" y="60"/>
                    <a:pt x="69" y="60"/>
                    <a:pt x="69" y="60"/>
                  </a:cubicBezTo>
                  <a:cubicBezTo>
                    <a:pt x="69" y="61"/>
                    <a:pt x="70" y="62"/>
                    <a:pt x="71" y="62"/>
                  </a:cubicBezTo>
                  <a:cubicBezTo>
                    <a:pt x="71" y="63"/>
                    <a:pt x="71" y="65"/>
                    <a:pt x="71" y="66"/>
                  </a:cubicBezTo>
                  <a:cubicBezTo>
                    <a:pt x="73" y="66"/>
                    <a:pt x="71" y="64"/>
                    <a:pt x="72" y="63"/>
                  </a:cubicBezTo>
                  <a:cubicBezTo>
                    <a:pt x="72" y="62"/>
                    <a:pt x="70" y="60"/>
                    <a:pt x="72" y="59"/>
                  </a:cubicBezTo>
                  <a:cubicBezTo>
                    <a:pt x="73" y="60"/>
                    <a:pt x="72" y="61"/>
                    <a:pt x="73" y="61"/>
                  </a:cubicBezTo>
                  <a:cubicBezTo>
                    <a:pt x="73" y="62"/>
                    <a:pt x="73" y="62"/>
                    <a:pt x="73" y="62"/>
                  </a:cubicBezTo>
                  <a:cubicBezTo>
                    <a:pt x="73" y="63"/>
                    <a:pt x="73" y="63"/>
                    <a:pt x="73" y="63"/>
                  </a:cubicBezTo>
                  <a:cubicBezTo>
                    <a:pt x="73" y="64"/>
                    <a:pt x="74" y="65"/>
                    <a:pt x="73" y="67"/>
                  </a:cubicBezTo>
                  <a:cubicBezTo>
                    <a:pt x="73" y="67"/>
                    <a:pt x="74" y="67"/>
                    <a:pt x="74" y="68"/>
                  </a:cubicBezTo>
                  <a:cubicBezTo>
                    <a:pt x="75" y="67"/>
                    <a:pt x="75" y="67"/>
                    <a:pt x="75" y="66"/>
                  </a:cubicBezTo>
                  <a:cubicBezTo>
                    <a:pt x="75" y="67"/>
                    <a:pt x="75" y="69"/>
                    <a:pt x="77" y="68"/>
                  </a:cubicBezTo>
                  <a:cubicBezTo>
                    <a:pt x="78" y="68"/>
                    <a:pt x="77" y="69"/>
                    <a:pt x="78" y="69"/>
                  </a:cubicBezTo>
                  <a:cubicBezTo>
                    <a:pt x="78" y="70"/>
                    <a:pt x="77" y="70"/>
                    <a:pt x="77" y="70"/>
                  </a:cubicBezTo>
                  <a:cubicBezTo>
                    <a:pt x="76" y="69"/>
                    <a:pt x="77" y="69"/>
                    <a:pt x="76" y="68"/>
                  </a:cubicBezTo>
                  <a:cubicBezTo>
                    <a:pt x="75" y="69"/>
                    <a:pt x="75" y="70"/>
                    <a:pt x="76" y="71"/>
                  </a:cubicBezTo>
                  <a:cubicBezTo>
                    <a:pt x="76" y="71"/>
                    <a:pt x="76" y="71"/>
                    <a:pt x="76" y="71"/>
                  </a:cubicBezTo>
                  <a:cubicBezTo>
                    <a:pt x="76" y="71"/>
                    <a:pt x="77" y="71"/>
                    <a:pt x="77" y="71"/>
                  </a:cubicBezTo>
                  <a:cubicBezTo>
                    <a:pt x="77" y="71"/>
                    <a:pt x="77" y="72"/>
                    <a:pt x="77" y="72"/>
                  </a:cubicBezTo>
                  <a:cubicBezTo>
                    <a:pt x="78" y="72"/>
                    <a:pt x="78" y="72"/>
                    <a:pt x="78" y="72"/>
                  </a:cubicBezTo>
                  <a:cubicBezTo>
                    <a:pt x="78" y="73"/>
                    <a:pt x="78" y="73"/>
                    <a:pt x="78" y="73"/>
                  </a:cubicBezTo>
                  <a:cubicBezTo>
                    <a:pt x="77" y="73"/>
                    <a:pt x="77" y="73"/>
                    <a:pt x="77" y="73"/>
                  </a:cubicBezTo>
                  <a:cubicBezTo>
                    <a:pt x="76" y="73"/>
                    <a:pt x="77" y="74"/>
                    <a:pt x="78" y="74"/>
                  </a:cubicBezTo>
                  <a:cubicBezTo>
                    <a:pt x="78" y="74"/>
                    <a:pt x="78" y="74"/>
                    <a:pt x="78" y="74"/>
                  </a:cubicBezTo>
                  <a:cubicBezTo>
                    <a:pt x="78" y="75"/>
                    <a:pt x="77" y="75"/>
                    <a:pt x="77" y="77"/>
                  </a:cubicBezTo>
                  <a:cubicBezTo>
                    <a:pt x="77" y="77"/>
                    <a:pt x="77" y="77"/>
                    <a:pt x="77" y="77"/>
                  </a:cubicBezTo>
                  <a:cubicBezTo>
                    <a:pt x="78" y="77"/>
                    <a:pt x="77" y="78"/>
                    <a:pt x="78" y="79"/>
                  </a:cubicBezTo>
                  <a:cubicBezTo>
                    <a:pt x="78" y="80"/>
                    <a:pt x="77" y="80"/>
                    <a:pt x="78" y="80"/>
                  </a:cubicBezTo>
                  <a:cubicBezTo>
                    <a:pt x="77" y="81"/>
                    <a:pt x="77" y="83"/>
                    <a:pt x="75" y="82"/>
                  </a:cubicBezTo>
                  <a:cubicBezTo>
                    <a:pt x="74" y="83"/>
                    <a:pt x="72" y="82"/>
                    <a:pt x="70" y="82"/>
                  </a:cubicBezTo>
                  <a:cubicBezTo>
                    <a:pt x="66" y="81"/>
                    <a:pt x="63" y="78"/>
                    <a:pt x="59" y="76"/>
                  </a:cubicBezTo>
                  <a:cubicBezTo>
                    <a:pt x="59" y="75"/>
                    <a:pt x="58" y="75"/>
                    <a:pt x="57" y="74"/>
                  </a:cubicBezTo>
                  <a:cubicBezTo>
                    <a:pt x="50" y="67"/>
                    <a:pt x="45" y="59"/>
                    <a:pt x="40" y="50"/>
                  </a:cubicBezTo>
                  <a:cubicBezTo>
                    <a:pt x="40" y="50"/>
                    <a:pt x="39" y="49"/>
                    <a:pt x="39" y="50"/>
                  </a:cubicBezTo>
                  <a:cubicBezTo>
                    <a:pt x="37" y="51"/>
                    <a:pt x="36" y="52"/>
                    <a:pt x="35" y="53"/>
                  </a:cubicBezTo>
                  <a:cubicBezTo>
                    <a:pt x="34" y="54"/>
                    <a:pt x="32" y="55"/>
                    <a:pt x="32" y="56"/>
                  </a:cubicBezTo>
                  <a:cubicBezTo>
                    <a:pt x="29" y="58"/>
                    <a:pt x="27" y="61"/>
                    <a:pt x="24" y="62"/>
                  </a:cubicBezTo>
                  <a:cubicBezTo>
                    <a:pt x="22" y="63"/>
                    <a:pt x="21" y="65"/>
                    <a:pt x="18" y="65"/>
                  </a:cubicBezTo>
                  <a:cubicBezTo>
                    <a:pt x="18" y="66"/>
                    <a:pt x="19" y="66"/>
                    <a:pt x="19" y="66"/>
                  </a:cubicBezTo>
                  <a:cubicBezTo>
                    <a:pt x="18" y="67"/>
                    <a:pt x="16" y="67"/>
                    <a:pt x="15" y="68"/>
                  </a:cubicBezTo>
                  <a:cubicBezTo>
                    <a:pt x="14" y="68"/>
                    <a:pt x="14" y="69"/>
                    <a:pt x="12" y="69"/>
                  </a:cubicBezTo>
                  <a:cubicBezTo>
                    <a:pt x="12" y="70"/>
                    <a:pt x="10" y="71"/>
                    <a:pt x="9" y="73"/>
                  </a:cubicBezTo>
                  <a:cubicBezTo>
                    <a:pt x="8" y="73"/>
                    <a:pt x="7" y="72"/>
                    <a:pt x="5" y="73"/>
                  </a:cubicBezTo>
                  <a:cubicBezTo>
                    <a:pt x="5" y="71"/>
                    <a:pt x="3" y="71"/>
                    <a:pt x="3" y="70"/>
                  </a:cubicBezTo>
                  <a:cubicBezTo>
                    <a:pt x="2" y="69"/>
                    <a:pt x="1" y="68"/>
                    <a:pt x="0" y="67"/>
                  </a:cubicBezTo>
                  <a:cubicBezTo>
                    <a:pt x="0" y="66"/>
                    <a:pt x="0" y="65"/>
                    <a:pt x="0" y="65"/>
                  </a:cubicBezTo>
                  <a:cubicBezTo>
                    <a:pt x="0" y="64"/>
                    <a:pt x="1" y="64"/>
                    <a:pt x="0" y="63"/>
                  </a:cubicBezTo>
                  <a:cubicBezTo>
                    <a:pt x="1" y="61"/>
                    <a:pt x="1" y="59"/>
                    <a:pt x="1" y="56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4"/>
                    <a:pt x="2" y="53"/>
                    <a:pt x="2" y="53"/>
                  </a:cubicBezTo>
                  <a:cubicBezTo>
                    <a:pt x="3" y="49"/>
                    <a:pt x="2" y="46"/>
                    <a:pt x="3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3" y="42"/>
                    <a:pt x="2" y="42"/>
                    <a:pt x="2" y="42"/>
                  </a:cubicBezTo>
                  <a:cubicBezTo>
                    <a:pt x="3" y="41"/>
                    <a:pt x="2" y="40"/>
                    <a:pt x="3" y="38"/>
                  </a:cubicBezTo>
                  <a:cubicBezTo>
                    <a:pt x="2" y="38"/>
                    <a:pt x="2" y="38"/>
                    <a:pt x="2" y="37"/>
                  </a:cubicBezTo>
                  <a:cubicBezTo>
                    <a:pt x="3" y="37"/>
                    <a:pt x="3" y="36"/>
                    <a:pt x="3" y="35"/>
                  </a:cubicBezTo>
                  <a:cubicBezTo>
                    <a:pt x="3" y="35"/>
                    <a:pt x="3" y="34"/>
                    <a:pt x="3" y="34"/>
                  </a:cubicBezTo>
                  <a:cubicBezTo>
                    <a:pt x="2" y="33"/>
                    <a:pt x="2" y="33"/>
                    <a:pt x="2" y="33"/>
                  </a:cubicBezTo>
                  <a:cubicBezTo>
                    <a:pt x="3" y="33"/>
                    <a:pt x="3" y="33"/>
                    <a:pt x="3" y="33"/>
                  </a:cubicBezTo>
                  <a:cubicBezTo>
                    <a:pt x="4" y="30"/>
                    <a:pt x="2" y="27"/>
                    <a:pt x="4" y="24"/>
                  </a:cubicBezTo>
                  <a:cubicBezTo>
                    <a:pt x="3" y="23"/>
                    <a:pt x="4" y="22"/>
                    <a:pt x="4" y="21"/>
                  </a:cubicBezTo>
                  <a:cubicBezTo>
                    <a:pt x="4" y="20"/>
                    <a:pt x="4" y="18"/>
                    <a:pt x="5" y="17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5"/>
                    <a:pt x="6" y="15"/>
                    <a:pt x="7" y="15"/>
                  </a:cubicBezTo>
                  <a:cubicBezTo>
                    <a:pt x="8" y="14"/>
                    <a:pt x="9" y="14"/>
                    <a:pt x="10" y="14"/>
                  </a:cubicBezTo>
                  <a:cubicBezTo>
                    <a:pt x="13" y="16"/>
                    <a:pt x="14" y="19"/>
                    <a:pt x="15" y="21"/>
                  </a:cubicBezTo>
                  <a:cubicBezTo>
                    <a:pt x="14" y="22"/>
                    <a:pt x="16" y="23"/>
                    <a:pt x="15" y="24"/>
                  </a:cubicBezTo>
                  <a:cubicBezTo>
                    <a:pt x="15" y="26"/>
                    <a:pt x="15" y="29"/>
                    <a:pt x="13" y="30"/>
                  </a:cubicBezTo>
                  <a:cubicBezTo>
                    <a:pt x="12" y="32"/>
                    <a:pt x="14" y="34"/>
                    <a:pt x="11" y="35"/>
                  </a:cubicBezTo>
                  <a:cubicBezTo>
                    <a:pt x="11" y="36"/>
                    <a:pt x="11" y="37"/>
                    <a:pt x="11" y="38"/>
                  </a:cubicBezTo>
                  <a:cubicBezTo>
                    <a:pt x="12" y="39"/>
                    <a:pt x="12" y="37"/>
                    <a:pt x="14" y="36"/>
                  </a:cubicBezTo>
                  <a:cubicBezTo>
                    <a:pt x="16" y="35"/>
                    <a:pt x="19" y="34"/>
                    <a:pt x="21" y="33"/>
                  </a:cubicBezTo>
                  <a:cubicBezTo>
                    <a:pt x="22" y="33"/>
                    <a:pt x="24" y="32"/>
                    <a:pt x="24" y="31"/>
                  </a:cubicBezTo>
                  <a:cubicBezTo>
                    <a:pt x="26" y="31"/>
                    <a:pt x="28" y="30"/>
                    <a:pt x="28" y="29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3" y="25"/>
                    <a:pt x="21" y="31"/>
                    <a:pt x="18" y="27"/>
                  </a:cubicBezTo>
                  <a:cubicBezTo>
                    <a:pt x="16" y="26"/>
                    <a:pt x="18" y="24"/>
                    <a:pt x="18" y="22"/>
                  </a:cubicBezTo>
                  <a:cubicBezTo>
                    <a:pt x="19" y="21"/>
                    <a:pt x="20" y="20"/>
                    <a:pt x="21" y="19"/>
                  </a:cubicBezTo>
                  <a:cubicBezTo>
                    <a:pt x="22" y="19"/>
                    <a:pt x="22" y="18"/>
                    <a:pt x="23" y="18"/>
                  </a:cubicBezTo>
                  <a:cubicBezTo>
                    <a:pt x="25" y="18"/>
                    <a:pt x="23" y="14"/>
                    <a:pt x="26" y="15"/>
                  </a:cubicBezTo>
                  <a:cubicBezTo>
                    <a:pt x="27" y="15"/>
                    <a:pt x="28" y="16"/>
                    <a:pt x="29" y="15"/>
                  </a:cubicBezTo>
                  <a:cubicBezTo>
                    <a:pt x="31" y="14"/>
                    <a:pt x="32" y="13"/>
                    <a:pt x="33" y="12"/>
                  </a:cubicBezTo>
                  <a:cubicBezTo>
                    <a:pt x="33" y="11"/>
                    <a:pt x="34" y="11"/>
                    <a:pt x="34" y="10"/>
                  </a:cubicBezTo>
                  <a:cubicBezTo>
                    <a:pt x="32" y="10"/>
                    <a:pt x="31" y="11"/>
                    <a:pt x="29" y="11"/>
                  </a:cubicBezTo>
                  <a:cubicBezTo>
                    <a:pt x="29" y="12"/>
                    <a:pt x="27" y="12"/>
                    <a:pt x="26" y="12"/>
                  </a:cubicBezTo>
                  <a:cubicBezTo>
                    <a:pt x="26" y="13"/>
                    <a:pt x="25" y="12"/>
                    <a:pt x="24" y="13"/>
                  </a:cubicBezTo>
                  <a:cubicBezTo>
                    <a:pt x="24" y="13"/>
                    <a:pt x="23" y="14"/>
                    <a:pt x="23" y="13"/>
                  </a:cubicBezTo>
                  <a:cubicBezTo>
                    <a:pt x="22" y="14"/>
                    <a:pt x="21" y="13"/>
                    <a:pt x="20" y="14"/>
                  </a:cubicBezTo>
                  <a:cubicBezTo>
                    <a:pt x="19" y="12"/>
                    <a:pt x="16" y="13"/>
                    <a:pt x="15" y="1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5" y="10"/>
                    <a:pt x="12" y="11"/>
                    <a:pt x="13" y="9"/>
                  </a:cubicBezTo>
                  <a:cubicBezTo>
                    <a:pt x="13" y="8"/>
                    <a:pt x="14" y="6"/>
                    <a:pt x="15" y="6"/>
                  </a:cubicBezTo>
                  <a:cubicBezTo>
                    <a:pt x="19" y="5"/>
                    <a:pt x="22" y="4"/>
                    <a:pt x="26" y="4"/>
                  </a:cubicBezTo>
                  <a:cubicBezTo>
                    <a:pt x="27" y="4"/>
                    <a:pt x="29" y="3"/>
                    <a:pt x="31" y="3"/>
                  </a:cubicBezTo>
                  <a:cubicBezTo>
                    <a:pt x="32" y="2"/>
                    <a:pt x="34" y="3"/>
                    <a:pt x="35" y="2"/>
                  </a:cubicBezTo>
                  <a:cubicBezTo>
                    <a:pt x="38" y="2"/>
                    <a:pt x="40" y="1"/>
                    <a:pt x="42" y="0"/>
                  </a:cubicBezTo>
                  <a:cubicBezTo>
                    <a:pt x="42" y="0"/>
                    <a:pt x="44" y="0"/>
                    <a:pt x="45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7" y="1"/>
                    <a:pt x="50" y="1"/>
                    <a:pt x="51" y="3"/>
                  </a:cubicBezTo>
                  <a:cubicBezTo>
                    <a:pt x="50" y="4"/>
                    <a:pt x="52" y="4"/>
                    <a:pt x="52" y="5"/>
                  </a:cubicBezTo>
                  <a:cubicBezTo>
                    <a:pt x="52" y="6"/>
                    <a:pt x="50" y="5"/>
                    <a:pt x="50" y="7"/>
                  </a:cubicBezTo>
                  <a:cubicBezTo>
                    <a:pt x="47" y="8"/>
                    <a:pt x="45" y="11"/>
                    <a:pt x="43" y="13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44" y="15"/>
                    <a:pt x="45" y="14"/>
                    <a:pt x="46" y="15"/>
                  </a:cubicBezTo>
                  <a:cubicBezTo>
                    <a:pt x="46" y="16"/>
                    <a:pt x="46" y="17"/>
                    <a:pt x="47" y="18"/>
                  </a:cubicBezTo>
                  <a:cubicBezTo>
                    <a:pt x="46" y="19"/>
                    <a:pt x="45" y="20"/>
                    <a:pt x="43" y="20"/>
                  </a:cubicBezTo>
                  <a:cubicBezTo>
                    <a:pt x="43" y="21"/>
                    <a:pt x="42" y="21"/>
                    <a:pt x="42" y="21"/>
                  </a:cubicBezTo>
                  <a:cubicBezTo>
                    <a:pt x="45" y="22"/>
                    <a:pt x="47" y="21"/>
                    <a:pt x="49" y="22"/>
                  </a:cubicBezTo>
                  <a:cubicBezTo>
                    <a:pt x="50" y="23"/>
                    <a:pt x="51" y="22"/>
                    <a:pt x="52" y="23"/>
                  </a:cubicBezTo>
                  <a:close/>
                  <a:moveTo>
                    <a:pt x="40" y="24"/>
                  </a:moveTo>
                  <a:cubicBezTo>
                    <a:pt x="40" y="25"/>
                    <a:pt x="38" y="25"/>
                    <a:pt x="37" y="26"/>
                  </a:cubicBezTo>
                  <a:cubicBezTo>
                    <a:pt x="36" y="26"/>
                    <a:pt x="36" y="26"/>
                    <a:pt x="35" y="26"/>
                  </a:cubicBezTo>
                  <a:cubicBezTo>
                    <a:pt x="34" y="26"/>
                    <a:pt x="36" y="25"/>
                    <a:pt x="35" y="24"/>
                  </a:cubicBezTo>
                  <a:cubicBezTo>
                    <a:pt x="36" y="24"/>
                    <a:pt x="37" y="22"/>
                    <a:pt x="38" y="23"/>
                  </a:cubicBezTo>
                  <a:cubicBezTo>
                    <a:pt x="39" y="23"/>
                    <a:pt x="39" y="25"/>
                    <a:pt x="40" y="24"/>
                  </a:cubicBezTo>
                  <a:close/>
                  <a:moveTo>
                    <a:pt x="73" y="36"/>
                  </a:moveTo>
                  <a:cubicBezTo>
                    <a:pt x="73" y="37"/>
                    <a:pt x="73" y="38"/>
                    <a:pt x="74" y="39"/>
                  </a:cubicBezTo>
                  <a:cubicBezTo>
                    <a:pt x="73" y="40"/>
                    <a:pt x="73" y="42"/>
                    <a:pt x="74" y="44"/>
                  </a:cubicBezTo>
                  <a:cubicBezTo>
                    <a:pt x="74" y="44"/>
                    <a:pt x="72" y="44"/>
                    <a:pt x="72" y="44"/>
                  </a:cubicBezTo>
                  <a:cubicBezTo>
                    <a:pt x="72" y="41"/>
                    <a:pt x="72" y="37"/>
                    <a:pt x="72" y="33"/>
                  </a:cubicBezTo>
                  <a:cubicBezTo>
                    <a:pt x="72" y="33"/>
                    <a:pt x="72" y="33"/>
                    <a:pt x="72" y="33"/>
                  </a:cubicBezTo>
                  <a:cubicBezTo>
                    <a:pt x="73" y="33"/>
                    <a:pt x="72" y="33"/>
                    <a:pt x="73" y="32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2" y="32"/>
                    <a:pt x="72" y="32"/>
                    <a:pt x="72" y="31"/>
                  </a:cubicBezTo>
                  <a:cubicBezTo>
                    <a:pt x="72" y="31"/>
                    <a:pt x="73" y="30"/>
                    <a:pt x="73" y="30"/>
                  </a:cubicBezTo>
                  <a:cubicBezTo>
                    <a:pt x="72" y="29"/>
                    <a:pt x="73" y="28"/>
                    <a:pt x="73" y="27"/>
                  </a:cubicBezTo>
                  <a:cubicBezTo>
                    <a:pt x="73" y="29"/>
                    <a:pt x="73" y="33"/>
                    <a:pt x="73" y="36"/>
                  </a:cubicBezTo>
                  <a:close/>
                  <a:moveTo>
                    <a:pt x="71" y="35"/>
                  </a:moveTo>
                  <a:cubicBezTo>
                    <a:pt x="71" y="35"/>
                    <a:pt x="70" y="36"/>
                    <a:pt x="71" y="37"/>
                  </a:cubicBezTo>
                  <a:cubicBezTo>
                    <a:pt x="70" y="37"/>
                    <a:pt x="71" y="38"/>
                    <a:pt x="71" y="39"/>
                  </a:cubicBezTo>
                  <a:cubicBezTo>
                    <a:pt x="70" y="40"/>
                    <a:pt x="71" y="43"/>
                    <a:pt x="70" y="44"/>
                  </a:cubicBezTo>
                  <a:cubicBezTo>
                    <a:pt x="70" y="44"/>
                    <a:pt x="71" y="45"/>
                    <a:pt x="70" y="46"/>
                  </a:cubicBezTo>
                  <a:cubicBezTo>
                    <a:pt x="71" y="46"/>
                    <a:pt x="70" y="47"/>
                    <a:pt x="70" y="48"/>
                  </a:cubicBezTo>
                  <a:cubicBezTo>
                    <a:pt x="69" y="49"/>
                    <a:pt x="70" y="50"/>
                    <a:pt x="70" y="51"/>
                  </a:cubicBezTo>
                  <a:cubicBezTo>
                    <a:pt x="70" y="51"/>
                    <a:pt x="70" y="51"/>
                    <a:pt x="70" y="51"/>
                  </a:cubicBezTo>
                  <a:cubicBezTo>
                    <a:pt x="71" y="51"/>
                    <a:pt x="70" y="50"/>
                    <a:pt x="71" y="50"/>
                  </a:cubicBezTo>
                  <a:cubicBezTo>
                    <a:pt x="70" y="51"/>
                    <a:pt x="71" y="52"/>
                    <a:pt x="70" y="53"/>
                  </a:cubicBezTo>
                  <a:cubicBezTo>
                    <a:pt x="71" y="54"/>
                    <a:pt x="71" y="56"/>
                    <a:pt x="71" y="57"/>
                  </a:cubicBezTo>
                  <a:cubicBezTo>
                    <a:pt x="70" y="57"/>
                    <a:pt x="70" y="56"/>
                    <a:pt x="70" y="56"/>
                  </a:cubicBezTo>
                  <a:cubicBezTo>
                    <a:pt x="70" y="57"/>
                    <a:pt x="69" y="57"/>
                    <a:pt x="69" y="57"/>
                  </a:cubicBezTo>
                  <a:cubicBezTo>
                    <a:pt x="70" y="58"/>
                    <a:pt x="69" y="59"/>
                    <a:pt x="69" y="60"/>
                  </a:cubicBezTo>
                  <a:cubicBezTo>
                    <a:pt x="68" y="60"/>
                    <a:pt x="69" y="59"/>
                    <a:pt x="68" y="59"/>
                  </a:cubicBezTo>
                  <a:cubicBezTo>
                    <a:pt x="69" y="57"/>
                    <a:pt x="69" y="56"/>
                    <a:pt x="68" y="55"/>
                  </a:cubicBezTo>
                  <a:cubicBezTo>
                    <a:pt x="67" y="53"/>
                    <a:pt x="69" y="52"/>
                    <a:pt x="68" y="50"/>
                  </a:cubicBezTo>
                  <a:cubicBezTo>
                    <a:pt x="69" y="50"/>
                    <a:pt x="68" y="49"/>
                    <a:pt x="69" y="49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68" y="47"/>
                    <a:pt x="69" y="46"/>
                    <a:pt x="69" y="44"/>
                  </a:cubicBezTo>
                  <a:cubicBezTo>
                    <a:pt x="69" y="44"/>
                    <a:pt x="69" y="44"/>
                    <a:pt x="69" y="43"/>
                  </a:cubicBezTo>
                  <a:cubicBezTo>
                    <a:pt x="69" y="43"/>
                    <a:pt x="68" y="43"/>
                    <a:pt x="68" y="43"/>
                  </a:cubicBezTo>
                  <a:cubicBezTo>
                    <a:pt x="71" y="43"/>
                    <a:pt x="68" y="40"/>
                    <a:pt x="69" y="39"/>
                  </a:cubicBezTo>
                  <a:cubicBezTo>
                    <a:pt x="68" y="38"/>
                    <a:pt x="71" y="37"/>
                    <a:pt x="69" y="36"/>
                  </a:cubicBezTo>
                  <a:cubicBezTo>
                    <a:pt x="70" y="35"/>
                    <a:pt x="70" y="33"/>
                    <a:pt x="70" y="32"/>
                  </a:cubicBezTo>
                  <a:cubicBezTo>
                    <a:pt x="71" y="35"/>
                    <a:pt x="71" y="35"/>
                    <a:pt x="71" y="35"/>
                  </a:cubicBezTo>
                  <a:close/>
                  <a:moveTo>
                    <a:pt x="34" y="41"/>
                  </a:moveTo>
                  <a:cubicBezTo>
                    <a:pt x="33" y="40"/>
                    <a:pt x="33" y="40"/>
                    <a:pt x="33" y="40"/>
                  </a:cubicBezTo>
                  <a:cubicBezTo>
                    <a:pt x="33" y="40"/>
                    <a:pt x="33" y="41"/>
                    <a:pt x="33" y="42"/>
                  </a:cubicBezTo>
                  <a:cubicBezTo>
                    <a:pt x="33" y="42"/>
                    <a:pt x="34" y="43"/>
                    <a:pt x="34" y="44"/>
                  </a:cubicBezTo>
                  <a:cubicBezTo>
                    <a:pt x="32" y="46"/>
                    <a:pt x="29" y="47"/>
                    <a:pt x="28" y="49"/>
                  </a:cubicBezTo>
                  <a:cubicBezTo>
                    <a:pt x="27" y="49"/>
                    <a:pt x="27" y="50"/>
                    <a:pt x="26" y="50"/>
                  </a:cubicBezTo>
                  <a:cubicBezTo>
                    <a:pt x="21" y="53"/>
                    <a:pt x="17" y="57"/>
                    <a:pt x="12" y="60"/>
                  </a:cubicBezTo>
                  <a:cubicBezTo>
                    <a:pt x="12" y="60"/>
                    <a:pt x="12" y="60"/>
                    <a:pt x="11" y="60"/>
                  </a:cubicBezTo>
                  <a:cubicBezTo>
                    <a:pt x="11" y="60"/>
                    <a:pt x="11" y="59"/>
                    <a:pt x="10" y="59"/>
                  </a:cubicBezTo>
                  <a:cubicBezTo>
                    <a:pt x="11" y="57"/>
                    <a:pt x="10" y="56"/>
                    <a:pt x="10" y="56"/>
                  </a:cubicBezTo>
                  <a:cubicBezTo>
                    <a:pt x="10" y="54"/>
                    <a:pt x="11" y="53"/>
                    <a:pt x="9" y="52"/>
                  </a:cubicBezTo>
                  <a:cubicBezTo>
                    <a:pt x="11" y="50"/>
                    <a:pt x="10" y="47"/>
                    <a:pt x="10" y="45"/>
                  </a:cubicBezTo>
                  <a:cubicBezTo>
                    <a:pt x="12" y="47"/>
                    <a:pt x="14" y="45"/>
                    <a:pt x="17" y="46"/>
                  </a:cubicBezTo>
                  <a:cubicBezTo>
                    <a:pt x="17" y="45"/>
                    <a:pt x="18" y="45"/>
                    <a:pt x="18" y="45"/>
                  </a:cubicBezTo>
                  <a:cubicBezTo>
                    <a:pt x="20" y="44"/>
                    <a:pt x="21" y="43"/>
                    <a:pt x="23" y="43"/>
                  </a:cubicBezTo>
                  <a:cubicBezTo>
                    <a:pt x="24" y="43"/>
                    <a:pt x="24" y="41"/>
                    <a:pt x="26" y="42"/>
                  </a:cubicBezTo>
                  <a:cubicBezTo>
                    <a:pt x="27" y="41"/>
                    <a:pt x="28" y="39"/>
                    <a:pt x="30" y="39"/>
                  </a:cubicBezTo>
                  <a:cubicBezTo>
                    <a:pt x="30" y="38"/>
                    <a:pt x="31" y="38"/>
                    <a:pt x="32" y="37"/>
                  </a:cubicBezTo>
                  <a:cubicBezTo>
                    <a:pt x="33" y="38"/>
                    <a:pt x="34" y="40"/>
                    <a:pt x="34" y="41"/>
                  </a:cubicBezTo>
                  <a:close/>
                  <a:moveTo>
                    <a:pt x="74" y="46"/>
                  </a:moveTo>
                  <a:cubicBezTo>
                    <a:pt x="73" y="46"/>
                    <a:pt x="73" y="47"/>
                    <a:pt x="73" y="48"/>
                  </a:cubicBezTo>
                  <a:cubicBezTo>
                    <a:pt x="73" y="48"/>
                    <a:pt x="73" y="48"/>
                    <a:pt x="73" y="48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4" y="49"/>
                    <a:pt x="74" y="50"/>
                    <a:pt x="73" y="51"/>
                  </a:cubicBezTo>
                  <a:cubicBezTo>
                    <a:pt x="74" y="52"/>
                    <a:pt x="74" y="54"/>
                    <a:pt x="73" y="55"/>
                  </a:cubicBezTo>
                  <a:cubicBezTo>
                    <a:pt x="73" y="55"/>
                    <a:pt x="73" y="56"/>
                    <a:pt x="73" y="56"/>
                  </a:cubicBezTo>
                  <a:cubicBezTo>
                    <a:pt x="73" y="56"/>
                    <a:pt x="71" y="54"/>
                    <a:pt x="72" y="53"/>
                  </a:cubicBezTo>
                  <a:cubicBezTo>
                    <a:pt x="72" y="54"/>
                    <a:pt x="72" y="54"/>
                    <a:pt x="72" y="54"/>
                  </a:cubicBezTo>
                  <a:cubicBezTo>
                    <a:pt x="73" y="54"/>
                    <a:pt x="73" y="52"/>
                    <a:pt x="73" y="51"/>
                  </a:cubicBezTo>
                  <a:cubicBezTo>
                    <a:pt x="72" y="50"/>
                    <a:pt x="73" y="49"/>
                    <a:pt x="72" y="49"/>
                  </a:cubicBezTo>
                  <a:cubicBezTo>
                    <a:pt x="73" y="49"/>
                    <a:pt x="72" y="48"/>
                    <a:pt x="72" y="48"/>
                  </a:cubicBezTo>
                  <a:cubicBezTo>
                    <a:pt x="72" y="48"/>
                    <a:pt x="72" y="48"/>
                    <a:pt x="72" y="48"/>
                  </a:cubicBezTo>
                  <a:cubicBezTo>
                    <a:pt x="72" y="47"/>
                    <a:pt x="72" y="47"/>
                    <a:pt x="72" y="47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3" y="46"/>
                    <a:pt x="71" y="45"/>
                    <a:pt x="73" y="45"/>
                  </a:cubicBezTo>
                  <a:cubicBezTo>
                    <a:pt x="74" y="45"/>
                    <a:pt x="74" y="45"/>
                    <a:pt x="74" y="45"/>
                  </a:cubicBezTo>
                  <a:lnTo>
                    <a:pt x="74" y="46"/>
                  </a:lnTo>
                  <a:close/>
                  <a:moveTo>
                    <a:pt x="70" y="55"/>
                  </a:moveTo>
                  <a:cubicBezTo>
                    <a:pt x="70" y="54"/>
                    <a:pt x="70" y="54"/>
                    <a:pt x="70" y="54"/>
                  </a:cubicBezTo>
                  <a:cubicBezTo>
                    <a:pt x="70" y="54"/>
                    <a:pt x="70" y="54"/>
                    <a:pt x="70" y="54"/>
                  </a:cubicBezTo>
                  <a:lnTo>
                    <a:pt x="70" y="55"/>
                  </a:lnTo>
                  <a:close/>
                  <a:moveTo>
                    <a:pt x="70" y="68"/>
                  </a:moveTo>
                  <a:cubicBezTo>
                    <a:pt x="70" y="67"/>
                    <a:pt x="69" y="67"/>
                    <a:pt x="70" y="66"/>
                  </a:cubicBezTo>
                  <a:cubicBezTo>
                    <a:pt x="70" y="68"/>
                    <a:pt x="70" y="68"/>
                    <a:pt x="70" y="68"/>
                  </a:cubicBezTo>
                  <a:close/>
                  <a:moveTo>
                    <a:pt x="72" y="68"/>
                  </a:moveTo>
                  <a:cubicBezTo>
                    <a:pt x="72" y="67"/>
                    <a:pt x="71" y="68"/>
                    <a:pt x="71" y="67"/>
                  </a:cubicBezTo>
                  <a:cubicBezTo>
                    <a:pt x="72" y="67"/>
                    <a:pt x="72" y="67"/>
                    <a:pt x="72" y="67"/>
                  </a:cubicBezTo>
                  <a:lnTo>
                    <a:pt x="72" y="68"/>
                  </a:lnTo>
                  <a:close/>
                  <a:moveTo>
                    <a:pt x="74" y="70"/>
                  </a:moveTo>
                  <a:cubicBezTo>
                    <a:pt x="74" y="70"/>
                    <a:pt x="74" y="70"/>
                    <a:pt x="74" y="70"/>
                  </a:cubicBezTo>
                  <a:cubicBezTo>
                    <a:pt x="74" y="69"/>
                    <a:pt x="74" y="69"/>
                    <a:pt x="74" y="69"/>
                  </a:cubicBezTo>
                  <a:cubicBezTo>
                    <a:pt x="74" y="69"/>
                    <a:pt x="74" y="69"/>
                    <a:pt x="74" y="70"/>
                  </a:cubicBezTo>
                  <a:close/>
                  <a:moveTo>
                    <a:pt x="76" y="76"/>
                  </a:moveTo>
                  <a:cubicBezTo>
                    <a:pt x="76" y="76"/>
                    <a:pt x="76" y="77"/>
                    <a:pt x="76" y="77"/>
                  </a:cubicBezTo>
                  <a:cubicBezTo>
                    <a:pt x="75" y="76"/>
                    <a:pt x="76" y="76"/>
                    <a:pt x="76" y="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17"/>
            <p:cNvSpPr>
              <a:spLocks noEditPoints="1"/>
            </p:cNvSpPr>
            <p:nvPr/>
          </p:nvSpPr>
          <p:spPr bwMode="auto">
            <a:xfrm>
              <a:off x="5416" y="4133"/>
              <a:ext cx="121" cy="110"/>
            </a:xfrm>
            <a:custGeom>
              <a:avLst/>
              <a:gdLst>
                <a:gd name="T0" fmla="*/ 18 w 47"/>
                <a:gd name="T1" fmla="*/ 5 h 41"/>
                <a:gd name="T2" fmla="*/ 14 w 47"/>
                <a:gd name="T3" fmla="*/ 9 h 41"/>
                <a:gd name="T4" fmla="*/ 11 w 47"/>
                <a:gd name="T5" fmla="*/ 9 h 41"/>
                <a:gd name="T6" fmla="*/ 11 w 47"/>
                <a:gd name="T7" fmla="*/ 0 h 41"/>
                <a:gd name="T8" fmla="*/ 34 w 47"/>
                <a:gd name="T9" fmla="*/ 7 h 41"/>
                <a:gd name="T10" fmla="*/ 33 w 47"/>
                <a:gd name="T11" fmla="*/ 11 h 41"/>
                <a:gd name="T12" fmla="*/ 26 w 47"/>
                <a:gd name="T13" fmla="*/ 17 h 41"/>
                <a:gd name="T14" fmla="*/ 36 w 47"/>
                <a:gd name="T15" fmla="*/ 23 h 41"/>
                <a:gd name="T16" fmla="*/ 40 w 47"/>
                <a:gd name="T17" fmla="*/ 24 h 41"/>
                <a:gd name="T18" fmla="*/ 45 w 47"/>
                <a:gd name="T19" fmla="*/ 24 h 41"/>
                <a:gd name="T20" fmla="*/ 47 w 47"/>
                <a:gd name="T21" fmla="*/ 26 h 41"/>
                <a:gd name="T22" fmla="*/ 45 w 47"/>
                <a:gd name="T23" fmla="*/ 28 h 41"/>
                <a:gd name="T24" fmla="*/ 36 w 47"/>
                <a:gd name="T25" fmla="*/ 27 h 41"/>
                <a:gd name="T26" fmla="*/ 25 w 47"/>
                <a:gd name="T27" fmla="*/ 19 h 41"/>
                <a:gd name="T28" fmla="*/ 20 w 47"/>
                <a:gd name="T29" fmla="*/ 29 h 41"/>
                <a:gd name="T30" fmla="*/ 16 w 47"/>
                <a:gd name="T31" fmla="*/ 32 h 41"/>
                <a:gd name="T32" fmla="*/ 16 w 47"/>
                <a:gd name="T33" fmla="*/ 28 h 41"/>
                <a:gd name="T34" fmla="*/ 24 w 47"/>
                <a:gd name="T35" fmla="*/ 17 h 41"/>
                <a:gd name="T36" fmla="*/ 24 w 47"/>
                <a:gd name="T37" fmla="*/ 17 h 41"/>
                <a:gd name="T38" fmla="*/ 26 w 47"/>
                <a:gd name="T39" fmla="*/ 15 h 41"/>
                <a:gd name="T40" fmla="*/ 34 w 47"/>
                <a:gd name="T41" fmla="*/ 7 h 41"/>
                <a:gd name="T42" fmla="*/ 23 w 47"/>
                <a:gd name="T43" fmla="*/ 11 h 41"/>
                <a:gd name="T44" fmla="*/ 19 w 47"/>
                <a:gd name="T45" fmla="*/ 14 h 41"/>
                <a:gd name="T46" fmla="*/ 22 w 47"/>
                <a:gd name="T47" fmla="*/ 9 h 41"/>
                <a:gd name="T48" fmla="*/ 13 w 47"/>
                <a:gd name="T49" fmla="*/ 20 h 41"/>
                <a:gd name="T50" fmla="*/ 17 w 47"/>
                <a:gd name="T51" fmla="*/ 21 h 41"/>
                <a:gd name="T52" fmla="*/ 12 w 47"/>
                <a:gd name="T53" fmla="*/ 35 h 41"/>
                <a:gd name="T54" fmla="*/ 9 w 47"/>
                <a:gd name="T55" fmla="*/ 39 h 41"/>
                <a:gd name="T56" fmla="*/ 7 w 47"/>
                <a:gd name="T57" fmla="*/ 33 h 41"/>
                <a:gd name="T58" fmla="*/ 4 w 47"/>
                <a:gd name="T59" fmla="*/ 37 h 41"/>
                <a:gd name="T60" fmla="*/ 2 w 47"/>
                <a:gd name="T61" fmla="*/ 32 h 41"/>
                <a:gd name="T62" fmla="*/ 5 w 47"/>
                <a:gd name="T63" fmla="*/ 26 h 41"/>
                <a:gd name="T64" fmla="*/ 0 w 47"/>
                <a:gd name="T65" fmla="*/ 22 h 41"/>
                <a:gd name="T66" fmla="*/ 3 w 47"/>
                <a:gd name="T67" fmla="*/ 21 h 41"/>
                <a:gd name="T68" fmla="*/ 11 w 47"/>
                <a:gd name="T69" fmla="*/ 19 h 41"/>
                <a:gd name="T70" fmla="*/ 31 w 47"/>
                <a:gd name="T71" fmla="*/ 26 h 41"/>
                <a:gd name="T72" fmla="*/ 33 w 47"/>
                <a:gd name="T73" fmla="*/ 37 h 41"/>
                <a:gd name="T74" fmla="*/ 27 w 47"/>
                <a:gd name="T75" fmla="*/ 38 h 41"/>
                <a:gd name="T76" fmla="*/ 27 w 47"/>
                <a:gd name="T77" fmla="*/ 30 h 41"/>
                <a:gd name="T78" fmla="*/ 21 w 47"/>
                <a:gd name="T79" fmla="*/ 31 h 41"/>
                <a:gd name="T80" fmla="*/ 24 w 47"/>
                <a:gd name="T81" fmla="*/ 40 h 41"/>
                <a:gd name="T82" fmla="*/ 23 w 47"/>
                <a:gd name="T83" fmla="*/ 40 h 41"/>
                <a:gd name="T84" fmla="*/ 20 w 47"/>
                <a:gd name="T85" fmla="*/ 34 h 41"/>
                <a:gd name="T86" fmla="*/ 22 w 47"/>
                <a:gd name="T87" fmla="*/ 2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7" h="41">
                  <a:moveTo>
                    <a:pt x="14" y="3"/>
                  </a:moveTo>
                  <a:cubicBezTo>
                    <a:pt x="15" y="3"/>
                    <a:pt x="15" y="4"/>
                    <a:pt x="15" y="3"/>
                  </a:cubicBezTo>
                  <a:cubicBezTo>
                    <a:pt x="16" y="4"/>
                    <a:pt x="17" y="4"/>
                    <a:pt x="18" y="5"/>
                  </a:cubicBezTo>
                  <a:cubicBezTo>
                    <a:pt x="18" y="6"/>
                    <a:pt x="17" y="6"/>
                    <a:pt x="17" y="7"/>
                  </a:cubicBezTo>
                  <a:cubicBezTo>
                    <a:pt x="16" y="8"/>
                    <a:pt x="16" y="7"/>
                    <a:pt x="16" y="8"/>
                  </a:cubicBezTo>
                  <a:cubicBezTo>
                    <a:pt x="15" y="8"/>
                    <a:pt x="15" y="9"/>
                    <a:pt x="14" y="9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2" y="10"/>
                    <a:pt x="11" y="11"/>
                    <a:pt x="10" y="11"/>
                  </a:cubicBezTo>
                  <a:cubicBezTo>
                    <a:pt x="10" y="11"/>
                    <a:pt x="11" y="10"/>
                    <a:pt x="11" y="9"/>
                  </a:cubicBezTo>
                  <a:cubicBezTo>
                    <a:pt x="11" y="8"/>
                    <a:pt x="12" y="7"/>
                    <a:pt x="12" y="6"/>
                  </a:cubicBezTo>
                  <a:cubicBezTo>
                    <a:pt x="11" y="4"/>
                    <a:pt x="10" y="3"/>
                    <a:pt x="10" y="2"/>
                  </a:cubicBezTo>
                  <a:cubicBezTo>
                    <a:pt x="11" y="1"/>
                    <a:pt x="11" y="1"/>
                    <a:pt x="11" y="0"/>
                  </a:cubicBezTo>
                  <a:cubicBezTo>
                    <a:pt x="12" y="0"/>
                    <a:pt x="12" y="0"/>
                    <a:pt x="12" y="0"/>
                  </a:cubicBezTo>
                  <a:lnTo>
                    <a:pt x="14" y="3"/>
                  </a:lnTo>
                  <a:close/>
                  <a:moveTo>
                    <a:pt x="34" y="7"/>
                  </a:moveTo>
                  <a:cubicBezTo>
                    <a:pt x="35" y="8"/>
                    <a:pt x="36" y="9"/>
                    <a:pt x="36" y="10"/>
                  </a:cubicBezTo>
                  <a:cubicBezTo>
                    <a:pt x="35" y="11"/>
                    <a:pt x="34" y="11"/>
                    <a:pt x="33" y="11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2" y="12"/>
                    <a:pt x="31" y="12"/>
                    <a:pt x="30" y="13"/>
                  </a:cubicBezTo>
                  <a:cubicBezTo>
                    <a:pt x="30" y="13"/>
                    <a:pt x="29" y="13"/>
                    <a:pt x="29" y="13"/>
                  </a:cubicBezTo>
                  <a:cubicBezTo>
                    <a:pt x="28" y="15"/>
                    <a:pt x="27" y="16"/>
                    <a:pt x="26" y="17"/>
                  </a:cubicBezTo>
                  <a:cubicBezTo>
                    <a:pt x="27" y="18"/>
                    <a:pt x="28" y="19"/>
                    <a:pt x="29" y="19"/>
                  </a:cubicBezTo>
                  <a:cubicBezTo>
                    <a:pt x="30" y="20"/>
                    <a:pt x="31" y="21"/>
                    <a:pt x="33" y="22"/>
                  </a:cubicBezTo>
                  <a:cubicBezTo>
                    <a:pt x="34" y="22"/>
                    <a:pt x="35" y="23"/>
                    <a:pt x="36" y="23"/>
                  </a:cubicBezTo>
                  <a:cubicBezTo>
                    <a:pt x="37" y="23"/>
                    <a:pt x="38" y="23"/>
                    <a:pt x="39" y="24"/>
                  </a:cubicBezTo>
                  <a:cubicBezTo>
                    <a:pt x="39" y="24"/>
                    <a:pt x="39" y="24"/>
                    <a:pt x="39" y="24"/>
                  </a:cubicBezTo>
                  <a:cubicBezTo>
                    <a:pt x="39" y="24"/>
                    <a:pt x="39" y="24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45" y="25"/>
                    <a:pt x="46" y="24"/>
                    <a:pt x="46" y="25"/>
                  </a:cubicBezTo>
                  <a:cubicBezTo>
                    <a:pt x="46" y="26"/>
                    <a:pt x="47" y="26"/>
                    <a:pt x="47" y="26"/>
                  </a:cubicBezTo>
                  <a:cubicBezTo>
                    <a:pt x="47" y="26"/>
                    <a:pt x="47" y="26"/>
                    <a:pt x="47" y="26"/>
                  </a:cubicBezTo>
                  <a:cubicBezTo>
                    <a:pt x="47" y="27"/>
                    <a:pt x="47" y="27"/>
                    <a:pt x="47" y="27"/>
                  </a:cubicBezTo>
                  <a:cubicBezTo>
                    <a:pt x="47" y="27"/>
                    <a:pt x="47" y="27"/>
                    <a:pt x="46" y="27"/>
                  </a:cubicBezTo>
                  <a:cubicBezTo>
                    <a:pt x="46" y="27"/>
                    <a:pt x="45" y="27"/>
                    <a:pt x="45" y="28"/>
                  </a:cubicBezTo>
                  <a:cubicBezTo>
                    <a:pt x="43" y="28"/>
                    <a:pt x="41" y="28"/>
                    <a:pt x="39" y="27"/>
                  </a:cubicBezTo>
                  <a:cubicBezTo>
                    <a:pt x="38" y="27"/>
                    <a:pt x="37" y="27"/>
                    <a:pt x="36" y="27"/>
                  </a:cubicBezTo>
                  <a:cubicBezTo>
                    <a:pt x="36" y="27"/>
                    <a:pt x="36" y="27"/>
                    <a:pt x="36" y="27"/>
                  </a:cubicBezTo>
                  <a:cubicBezTo>
                    <a:pt x="35" y="26"/>
                    <a:pt x="33" y="26"/>
                    <a:pt x="32" y="25"/>
                  </a:cubicBezTo>
                  <a:cubicBezTo>
                    <a:pt x="30" y="24"/>
                    <a:pt x="29" y="22"/>
                    <a:pt x="27" y="21"/>
                  </a:cubicBezTo>
                  <a:cubicBezTo>
                    <a:pt x="27" y="20"/>
                    <a:pt x="26" y="20"/>
                    <a:pt x="25" y="19"/>
                  </a:cubicBezTo>
                  <a:cubicBezTo>
                    <a:pt x="25" y="20"/>
                    <a:pt x="24" y="21"/>
                    <a:pt x="24" y="22"/>
                  </a:cubicBezTo>
                  <a:cubicBezTo>
                    <a:pt x="23" y="23"/>
                    <a:pt x="23" y="24"/>
                    <a:pt x="22" y="25"/>
                  </a:cubicBezTo>
                  <a:cubicBezTo>
                    <a:pt x="21" y="26"/>
                    <a:pt x="21" y="28"/>
                    <a:pt x="20" y="29"/>
                  </a:cubicBezTo>
                  <a:cubicBezTo>
                    <a:pt x="18" y="30"/>
                    <a:pt x="18" y="32"/>
                    <a:pt x="17" y="33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1"/>
                    <a:pt x="16" y="31"/>
                  </a:cubicBezTo>
                  <a:cubicBezTo>
                    <a:pt x="15" y="30"/>
                    <a:pt x="15" y="29"/>
                    <a:pt x="16" y="28"/>
                  </a:cubicBezTo>
                  <a:cubicBezTo>
                    <a:pt x="18" y="25"/>
                    <a:pt x="21" y="21"/>
                    <a:pt x="23" y="18"/>
                  </a:cubicBezTo>
                  <a:cubicBezTo>
                    <a:pt x="23" y="17"/>
                    <a:pt x="24" y="18"/>
                    <a:pt x="24" y="18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5" y="16"/>
                    <a:pt x="25" y="16"/>
                  </a:cubicBezTo>
                  <a:cubicBezTo>
                    <a:pt x="25" y="15"/>
                    <a:pt x="25" y="15"/>
                    <a:pt x="26" y="15"/>
                  </a:cubicBezTo>
                  <a:cubicBezTo>
                    <a:pt x="26" y="13"/>
                    <a:pt x="28" y="13"/>
                    <a:pt x="29" y="11"/>
                  </a:cubicBezTo>
                  <a:cubicBezTo>
                    <a:pt x="30" y="10"/>
                    <a:pt x="32" y="9"/>
                    <a:pt x="32" y="8"/>
                  </a:cubicBezTo>
                  <a:cubicBezTo>
                    <a:pt x="33" y="7"/>
                    <a:pt x="34" y="8"/>
                    <a:pt x="34" y="7"/>
                  </a:cubicBezTo>
                  <a:close/>
                  <a:moveTo>
                    <a:pt x="28" y="8"/>
                  </a:moveTo>
                  <a:cubicBezTo>
                    <a:pt x="27" y="9"/>
                    <a:pt x="26" y="9"/>
                    <a:pt x="25" y="9"/>
                  </a:cubicBezTo>
                  <a:cubicBezTo>
                    <a:pt x="24" y="10"/>
                    <a:pt x="23" y="10"/>
                    <a:pt x="23" y="11"/>
                  </a:cubicBezTo>
                  <a:cubicBezTo>
                    <a:pt x="22" y="11"/>
                    <a:pt x="23" y="12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1" y="13"/>
                    <a:pt x="21" y="15"/>
                    <a:pt x="19" y="14"/>
                  </a:cubicBezTo>
                  <a:cubicBezTo>
                    <a:pt x="18" y="14"/>
                    <a:pt x="18" y="13"/>
                    <a:pt x="17" y="12"/>
                  </a:cubicBezTo>
                  <a:cubicBezTo>
                    <a:pt x="17" y="11"/>
                    <a:pt x="18" y="11"/>
                    <a:pt x="18" y="11"/>
                  </a:cubicBezTo>
                  <a:cubicBezTo>
                    <a:pt x="19" y="10"/>
                    <a:pt x="21" y="10"/>
                    <a:pt x="22" y="9"/>
                  </a:cubicBezTo>
                  <a:cubicBezTo>
                    <a:pt x="24" y="8"/>
                    <a:pt x="25" y="8"/>
                    <a:pt x="27" y="8"/>
                  </a:cubicBezTo>
                  <a:cubicBezTo>
                    <a:pt x="27" y="8"/>
                    <a:pt x="28" y="7"/>
                    <a:pt x="28" y="8"/>
                  </a:cubicBezTo>
                  <a:close/>
                  <a:moveTo>
                    <a:pt x="13" y="20"/>
                  </a:moveTo>
                  <a:cubicBezTo>
                    <a:pt x="14" y="21"/>
                    <a:pt x="13" y="22"/>
                    <a:pt x="13" y="23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8" y="20"/>
                    <a:pt x="18" y="21"/>
                    <a:pt x="17" y="21"/>
                  </a:cubicBezTo>
                  <a:cubicBezTo>
                    <a:pt x="16" y="23"/>
                    <a:pt x="14" y="24"/>
                    <a:pt x="14" y="26"/>
                  </a:cubicBezTo>
                  <a:cubicBezTo>
                    <a:pt x="13" y="27"/>
                    <a:pt x="13" y="28"/>
                    <a:pt x="13" y="29"/>
                  </a:cubicBezTo>
                  <a:cubicBezTo>
                    <a:pt x="13" y="31"/>
                    <a:pt x="12" y="33"/>
                    <a:pt x="12" y="35"/>
                  </a:cubicBezTo>
                  <a:cubicBezTo>
                    <a:pt x="12" y="36"/>
                    <a:pt x="11" y="38"/>
                    <a:pt x="11" y="40"/>
                  </a:cubicBezTo>
                  <a:cubicBezTo>
                    <a:pt x="10" y="40"/>
                    <a:pt x="10" y="39"/>
                    <a:pt x="10" y="40"/>
                  </a:cubicBezTo>
                  <a:cubicBezTo>
                    <a:pt x="9" y="40"/>
                    <a:pt x="9" y="39"/>
                    <a:pt x="9" y="39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8" y="38"/>
                    <a:pt x="8" y="37"/>
                    <a:pt x="7" y="36"/>
                  </a:cubicBezTo>
                  <a:cubicBezTo>
                    <a:pt x="7" y="35"/>
                    <a:pt x="7" y="34"/>
                    <a:pt x="7" y="33"/>
                  </a:cubicBezTo>
                  <a:cubicBezTo>
                    <a:pt x="7" y="33"/>
                    <a:pt x="7" y="34"/>
                    <a:pt x="6" y="34"/>
                  </a:cubicBezTo>
                  <a:cubicBezTo>
                    <a:pt x="6" y="35"/>
                    <a:pt x="5" y="34"/>
                    <a:pt x="5" y="35"/>
                  </a:cubicBezTo>
                  <a:cubicBezTo>
                    <a:pt x="5" y="36"/>
                    <a:pt x="4" y="36"/>
                    <a:pt x="4" y="37"/>
                  </a:cubicBezTo>
                  <a:cubicBezTo>
                    <a:pt x="4" y="36"/>
                    <a:pt x="2" y="35"/>
                    <a:pt x="3" y="34"/>
                  </a:cubicBezTo>
                  <a:cubicBezTo>
                    <a:pt x="2" y="34"/>
                    <a:pt x="2" y="33"/>
                    <a:pt x="2" y="33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2" y="32"/>
                    <a:pt x="2" y="31"/>
                    <a:pt x="3" y="31"/>
                  </a:cubicBezTo>
                  <a:cubicBezTo>
                    <a:pt x="4" y="29"/>
                    <a:pt x="6" y="28"/>
                    <a:pt x="7" y="26"/>
                  </a:cubicBezTo>
                  <a:cubicBezTo>
                    <a:pt x="6" y="26"/>
                    <a:pt x="6" y="26"/>
                    <a:pt x="5" y="26"/>
                  </a:cubicBezTo>
                  <a:cubicBezTo>
                    <a:pt x="5" y="26"/>
                    <a:pt x="4" y="26"/>
                    <a:pt x="4" y="26"/>
                  </a:cubicBezTo>
                  <a:cubicBezTo>
                    <a:pt x="4" y="26"/>
                    <a:pt x="3" y="26"/>
                    <a:pt x="3" y="25"/>
                  </a:cubicBezTo>
                  <a:cubicBezTo>
                    <a:pt x="2" y="24"/>
                    <a:pt x="1" y="23"/>
                    <a:pt x="0" y="22"/>
                  </a:cubicBezTo>
                  <a:cubicBezTo>
                    <a:pt x="0" y="22"/>
                    <a:pt x="1" y="21"/>
                    <a:pt x="0" y="21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1" y="20"/>
                    <a:pt x="2" y="21"/>
                    <a:pt x="3" y="21"/>
                  </a:cubicBezTo>
                  <a:cubicBezTo>
                    <a:pt x="5" y="22"/>
                    <a:pt x="6" y="21"/>
                    <a:pt x="8" y="21"/>
                  </a:cubicBezTo>
                  <a:cubicBezTo>
                    <a:pt x="9" y="20"/>
                    <a:pt x="10" y="19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2" y="19"/>
                    <a:pt x="12" y="20"/>
                    <a:pt x="13" y="20"/>
                  </a:cubicBezTo>
                  <a:close/>
                  <a:moveTo>
                    <a:pt x="31" y="26"/>
                  </a:moveTo>
                  <a:cubicBezTo>
                    <a:pt x="32" y="27"/>
                    <a:pt x="34" y="28"/>
                    <a:pt x="34" y="29"/>
                  </a:cubicBezTo>
                  <a:cubicBezTo>
                    <a:pt x="34" y="32"/>
                    <a:pt x="32" y="33"/>
                    <a:pt x="31" y="34"/>
                  </a:cubicBezTo>
                  <a:cubicBezTo>
                    <a:pt x="32" y="35"/>
                    <a:pt x="33" y="35"/>
                    <a:pt x="33" y="37"/>
                  </a:cubicBezTo>
                  <a:cubicBezTo>
                    <a:pt x="33" y="37"/>
                    <a:pt x="32" y="37"/>
                    <a:pt x="33" y="38"/>
                  </a:cubicBezTo>
                  <a:cubicBezTo>
                    <a:pt x="32" y="38"/>
                    <a:pt x="31" y="40"/>
                    <a:pt x="30" y="40"/>
                  </a:cubicBezTo>
                  <a:cubicBezTo>
                    <a:pt x="29" y="39"/>
                    <a:pt x="28" y="39"/>
                    <a:pt x="27" y="38"/>
                  </a:cubicBezTo>
                  <a:cubicBezTo>
                    <a:pt x="26" y="38"/>
                    <a:pt x="26" y="37"/>
                    <a:pt x="25" y="36"/>
                  </a:cubicBezTo>
                  <a:cubicBezTo>
                    <a:pt x="25" y="35"/>
                    <a:pt x="24" y="34"/>
                    <a:pt x="25" y="33"/>
                  </a:cubicBezTo>
                  <a:cubicBezTo>
                    <a:pt x="26" y="31"/>
                    <a:pt x="27" y="31"/>
                    <a:pt x="27" y="30"/>
                  </a:cubicBezTo>
                  <a:cubicBezTo>
                    <a:pt x="27" y="30"/>
                    <a:pt x="26" y="30"/>
                    <a:pt x="26" y="30"/>
                  </a:cubicBezTo>
                  <a:cubicBezTo>
                    <a:pt x="25" y="30"/>
                    <a:pt x="24" y="31"/>
                    <a:pt x="23" y="30"/>
                  </a:cubicBezTo>
                  <a:cubicBezTo>
                    <a:pt x="22" y="30"/>
                    <a:pt x="22" y="31"/>
                    <a:pt x="21" y="31"/>
                  </a:cubicBezTo>
                  <a:cubicBezTo>
                    <a:pt x="22" y="33"/>
                    <a:pt x="22" y="36"/>
                    <a:pt x="24" y="38"/>
                  </a:cubicBezTo>
                  <a:cubicBezTo>
                    <a:pt x="24" y="38"/>
                    <a:pt x="24" y="39"/>
                    <a:pt x="24" y="40"/>
                  </a:cubicBezTo>
                  <a:cubicBezTo>
                    <a:pt x="24" y="40"/>
                    <a:pt x="24" y="40"/>
                    <a:pt x="24" y="40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4" y="40"/>
                    <a:pt x="24" y="40"/>
                    <a:pt x="23" y="40"/>
                  </a:cubicBezTo>
                  <a:cubicBezTo>
                    <a:pt x="23" y="40"/>
                    <a:pt x="23" y="40"/>
                    <a:pt x="23" y="40"/>
                  </a:cubicBezTo>
                  <a:cubicBezTo>
                    <a:pt x="23" y="40"/>
                    <a:pt x="23" y="40"/>
                    <a:pt x="23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1" y="38"/>
                    <a:pt x="20" y="37"/>
                    <a:pt x="20" y="34"/>
                  </a:cubicBezTo>
                  <a:cubicBezTo>
                    <a:pt x="19" y="32"/>
                    <a:pt x="20" y="31"/>
                    <a:pt x="20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1" y="30"/>
                    <a:pt x="22" y="29"/>
                    <a:pt x="22" y="29"/>
                  </a:cubicBezTo>
                  <a:cubicBezTo>
                    <a:pt x="24" y="27"/>
                    <a:pt x="27" y="27"/>
                    <a:pt x="29" y="26"/>
                  </a:cubicBezTo>
                  <a:cubicBezTo>
                    <a:pt x="30" y="27"/>
                    <a:pt x="30" y="26"/>
                    <a:pt x="31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18"/>
            <p:cNvSpPr>
              <a:spLocks noEditPoints="1"/>
            </p:cNvSpPr>
            <p:nvPr/>
          </p:nvSpPr>
          <p:spPr bwMode="auto">
            <a:xfrm>
              <a:off x="5110" y="4136"/>
              <a:ext cx="158" cy="147"/>
            </a:xfrm>
            <a:custGeom>
              <a:avLst/>
              <a:gdLst>
                <a:gd name="T0" fmla="*/ 22 w 61"/>
                <a:gd name="T1" fmla="*/ 5 h 55"/>
                <a:gd name="T2" fmla="*/ 23 w 61"/>
                <a:gd name="T3" fmla="*/ 5 h 55"/>
                <a:gd name="T4" fmla="*/ 27 w 61"/>
                <a:gd name="T5" fmla="*/ 8 h 55"/>
                <a:gd name="T6" fmla="*/ 35 w 61"/>
                <a:gd name="T7" fmla="*/ 5 h 55"/>
                <a:gd name="T8" fmla="*/ 41 w 61"/>
                <a:gd name="T9" fmla="*/ 3 h 55"/>
                <a:gd name="T10" fmla="*/ 50 w 61"/>
                <a:gd name="T11" fmla="*/ 6 h 55"/>
                <a:gd name="T12" fmla="*/ 52 w 61"/>
                <a:gd name="T13" fmla="*/ 11 h 55"/>
                <a:gd name="T14" fmla="*/ 51 w 61"/>
                <a:gd name="T15" fmla="*/ 13 h 55"/>
                <a:gd name="T16" fmla="*/ 48 w 61"/>
                <a:gd name="T17" fmla="*/ 17 h 55"/>
                <a:gd name="T18" fmla="*/ 43 w 61"/>
                <a:gd name="T19" fmla="*/ 21 h 55"/>
                <a:gd name="T20" fmla="*/ 41 w 61"/>
                <a:gd name="T21" fmla="*/ 21 h 55"/>
                <a:gd name="T22" fmla="*/ 45 w 61"/>
                <a:gd name="T23" fmla="*/ 5 h 55"/>
                <a:gd name="T24" fmla="*/ 38 w 61"/>
                <a:gd name="T25" fmla="*/ 6 h 55"/>
                <a:gd name="T26" fmla="*/ 32 w 61"/>
                <a:gd name="T27" fmla="*/ 8 h 55"/>
                <a:gd name="T28" fmla="*/ 22 w 61"/>
                <a:gd name="T29" fmla="*/ 14 h 55"/>
                <a:gd name="T30" fmla="*/ 21 w 61"/>
                <a:gd name="T31" fmla="*/ 19 h 55"/>
                <a:gd name="T32" fmla="*/ 21 w 61"/>
                <a:gd name="T33" fmla="*/ 32 h 55"/>
                <a:gd name="T34" fmla="*/ 20 w 61"/>
                <a:gd name="T35" fmla="*/ 46 h 55"/>
                <a:gd name="T36" fmla="*/ 17 w 61"/>
                <a:gd name="T37" fmla="*/ 54 h 55"/>
                <a:gd name="T38" fmla="*/ 13 w 61"/>
                <a:gd name="T39" fmla="*/ 50 h 55"/>
                <a:gd name="T40" fmla="*/ 4 w 61"/>
                <a:gd name="T41" fmla="*/ 35 h 55"/>
                <a:gd name="T42" fmla="*/ 5 w 61"/>
                <a:gd name="T43" fmla="*/ 32 h 55"/>
                <a:gd name="T44" fmla="*/ 6 w 61"/>
                <a:gd name="T45" fmla="*/ 26 h 55"/>
                <a:gd name="T46" fmla="*/ 13 w 61"/>
                <a:gd name="T47" fmla="*/ 18 h 55"/>
                <a:gd name="T48" fmla="*/ 3 w 61"/>
                <a:gd name="T49" fmla="*/ 18 h 55"/>
                <a:gd name="T50" fmla="*/ 0 w 61"/>
                <a:gd name="T51" fmla="*/ 14 h 55"/>
                <a:gd name="T52" fmla="*/ 0 w 61"/>
                <a:gd name="T53" fmla="*/ 13 h 55"/>
                <a:gd name="T54" fmla="*/ 6 w 61"/>
                <a:gd name="T55" fmla="*/ 13 h 55"/>
                <a:gd name="T56" fmla="*/ 15 w 61"/>
                <a:gd name="T57" fmla="*/ 11 h 55"/>
                <a:gd name="T58" fmla="*/ 20 w 61"/>
                <a:gd name="T59" fmla="*/ 3 h 55"/>
                <a:gd name="T60" fmla="*/ 22 w 61"/>
                <a:gd name="T61" fmla="*/ 1 h 55"/>
                <a:gd name="T62" fmla="*/ 36 w 61"/>
                <a:gd name="T63" fmla="*/ 21 h 55"/>
                <a:gd name="T64" fmla="*/ 36 w 61"/>
                <a:gd name="T65" fmla="*/ 30 h 55"/>
                <a:gd name="T66" fmla="*/ 47 w 61"/>
                <a:gd name="T67" fmla="*/ 23 h 55"/>
                <a:gd name="T68" fmla="*/ 52 w 61"/>
                <a:gd name="T69" fmla="*/ 24 h 55"/>
                <a:gd name="T70" fmla="*/ 55 w 61"/>
                <a:gd name="T71" fmla="*/ 30 h 55"/>
                <a:gd name="T72" fmla="*/ 52 w 61"/>
                <a:gd name="T73" fmla="*/ 40 h 55"/>
                <a:gd name="T74" fmla="*/ 58 w 61"/>
                <a:gd name="T75" fmla="*/ 46 h 55"/>
                <a:gd name="T76" fmla="*/ 60 w 61"/>
                <a:gd name="T77" fmla="*/ 52 h 55"/>
                <a:gd name="T78" fmla="*/ 52 w 61"/>
                <a:gd name="T79" fmla="*/ 48 h 55"/>
                <a:gd name="T80" fmla="*/ 45 w 61"/>
                <a:gd name="T81" fmla="*/ 48 h 55"/>
                <a:gd name="T82" fmla="*/ 41 w 61"/>
                <a:gd name="T83" fmla="*/ 49 h 55"/>
                <a:gd name="T84" fmla="*/ 33 w 61"/>
                <a:gd name="T85" fmla="*/ 48 h 55"/>
                <a:gd name="T86" fmla="*/ 29 w 61"/>
                <a:gd name="T87" fmla="*/ 44 h 55"/>
                <a:gd name="T88" fmla="*/ 29 w 61"/>
                <a:gd name="T89" fmla="*/ 38 h 55"/>
                <a:gd name="T90" fmla="*/ 30 w 61"/>
                <a:gd name="T91" fmla="*/ 34 h 55"/>
                <a:gd name="T92" fmla="*/ 32 w 61"/>
                <a:gd name="T93" fmla="*/ 26 h 55"/>
                <a:gd name="T94" fmla="*/ 34 w 61"/>
                <a:gd name="T95" fmla="*/ 21 h 55"/>
                <a:gd name="T96" fmla="*/ 35 w 61"/>
                <a:gd name="T97" fmla="*/ 17 h 55"/>
                <a:gd name="T98" fmla="*/ 16 w 61"/>
                <a:gd name="T99" fmla="*/ 27 h 55"/>
                <a:gd name="T100" fmla="*/ 16 w 61"/>
                <a:gd name="T101" fmla="*/ 30 h 55"/>
                <a:gd name="T102" fmla="*/ 15 w 61"/>
                <a:gd name="T103" fmla="*/ 42 h 55"/>
                <a:gd name="T104" fmla="*/ 11 w 61"/>
                <a:gd name="T105" fmla="*/ 42 h 55"/>
                <a:gd name="T106" fmla="*/ 9 w 61"/>
                <a:gd name="T107" fmla="*/ 34 h 55"/>
                <a:gd name="T108" fmla="*/ 14 w 61"/>
                <a:gd name="T109" fmla="*/ 24 h 55"/>
                <a:gd name="T110" fmla="*/ 46 w 61"/>
                <a:gd name="T111" fmla="*/ 27 h 55"/>
                <a:gd name="T112" fmla="*/ 48 w 61"/>
                <a:gd name="T113" fmla="*/ 32 h 55"/>
                <a:gd name="T114" fmla="*/ 46 w 61"/>
                <a:gd name="T115" fmla="*/ 37 h 55"/>
                <a:gd name="T116" fmla="*/ 44 w 61"/>
                <a:gd name="T117" fmla="*/ 27 h 55"/>
                <a:gd name="T118" fmla="*/ 40 w 61"/>
                <a:gd name="T119" fmla="*/ 38 h 55"/>
                <a:gd name="T120" fmla="*/ 40 w 61"/>
                <a:gd name="T121" fmla="*/ 43 h 55"/>
                <a:gd name="T122" fmla="*/ 35 w 61"/>
                <a:gd name="T123" fmla="*/ 41 h 55"/>
                <a:gd name="T124" fmla="*/ 39 w 61"/>
                <a:gd name="T125" fmla="*/ 37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1" h="55">
                  <a:moveTo>
                    <a:pt x="22" y="1"/>
                  </a:moveTo>
                  <a:cubicBezTo>
                    <a:pt x="24" y="2"/>
                    <a:pt x="21" y="3"/>
                    <a:pt x="22" y="4"/>
                  </a:cubicBezTo>
                  <a:cubicBezTo>
                    <a:pt x="22" y="4"/>
                    <a:pt x="21" y="5"/>
                    <a:pt x="22" y="5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2" y="6"/>
                    <a:pt x="22" y="6"/>
                    <a:pt x="23" y="6"/>
                  </a:cubicBezTo>
                  <a:cubicBezTo>
                    <a:pt x="23" y="6"/>
                    <a:pt x="23" y="5"/>
                    <a:pt x="23" y="5"/>
                  </a:cubicBezTo>
                  <a:cubicBezTo>
                    <a:pt x="24" y="5"/>
                    <a:pt x="24" y="6"/>
                    <a:pt x="24" y="6"/>
                  </a:cubicBezTo>
                  <a:cubicBezTo>
                    <a:pt x="25" y="6"/>
                    <a:pt x="25" y="7"/>
                    <a:pt x="25" y="7"/>
                  </a:cubicBezTo>
                  <a:cubicBezTo>
                    <a:pt x="26" y="7"/>
                    <a:pt x="26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9" y="7"/>
                    <a:pt x="32" y="6"/>
                    <a:pt x="35" y="5"/>
                  </a:cubicBezTo>
                  <a:cubicBezTo>
                    <a:pt x="35" y="5"/>
                    <a:pt x="36" y="4"/>
                    <a:pt x="37" y="4"/>
                  </a:cubicBezTo>
                  <a:cubicBezTo>
                    <a:pt x="38" y="4"/>
                    <a:pt x="39" y="4"/>
                    <a:pt x="39" y="4"/>
                  </a:cubicBezTo>
                  <a:cubicBezTo>
                    <a:pt x="40" y="4"/>
                    <a:pt x="40" y="3"/>
                    <a:pt x="41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3" y="3"/>
                    <a:pt x="45" y="3"/>
                    <a:pt x="47" y="4"/>
                  </a:cubicBezTo>
                  <a:cubicBezTo>
                    <a:pt x="48" y="4"/>
                    <a:pt x="49" y="5"/>
                    <a:pt x="50" y="6"/>
                  </a:cubicBezTo>
                  <a:cubicBezTo>
                    <a:pt x="52" y="6"/>
                    <a:pt x="52" y="8"/>
                    <a:pt x="53" y="9"/>
                  </a:cubicBezTo>
                  <a:cubicBezTo>
                    <a:pt x="52" y="9"/>
                    <a:pt x="52" y="10"/>
                    <a:pt x="52" y="10"/>
                  </a:cubicBezTo>
                  <a:cubicBezTo>
                    <a:pt x="52" y="10"/>
                    <a:pt x="52" y="10"/>
                    <a:pt x="52" y="11"/>
                  </a:cubicBezTo>
                  <a:cubicBezTo>
                    <a:pt x="52" y="11"/>
                    <a:pt x="52" y="11"/>
                    <a:pt x="52" y="11"/>
                  </a:cubicBezTo>
                  <a:cubicBezTo>
                    <a:pt x="52" y="11"/>
                    <a:pt x="51" y="11"/>
                    <a:pt x="52" y="12"/>
                  </a:cubicBezTo>
                  <a:cubicBezTo>
                    <a:pt x="51" y="12"/>
                    <a:pt x="51" y="13"/>
                    <a:pt x="51" y="13"/>
                  </a:cubicBezTo>
                  <a:cubicBezTo>
                    <a:pt x="51" y="13"/>
                    <a:pt x="51" y="13"/>
                    <a:pt x="51" y="13"/>
                  </a:cubicBezTo>
                  <a:cubicBezTo>
                    <a:pt x="51" y="14"/>
                    <a:pt x="51" y="15"/>
                    <a:pt x="50" y="15"/>
                  </a:cubicBezTo>
                  <a:cubicBezTo>
                    <a:pt x="50" y="16"/>
                    <a:pt x="49" y="16"/>
                    <a:pt x="48" y="17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6" y="18"/>
                    <a:pt x="45" y="20"/>
                    <a:pt x="43" y="21"/>
                  </a:cubicBezTo>
                  <a:cubicBezTo>
                    <a:pt x="43" y="21"/>
                    <a:pt x="43" y="20"/>
                    <a:pt x="43" y="21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3" y="20"/>
                    <a:pt x="43" y="20"/>
                    <a:pt x="43" y="20"/>
                  </a:cubicBezTo>
                  <a:cubicBezTo>
                    <a:pt x="42" y="20"/>
                    <a:pt x="41" y="21"/>
                    <a:pt x="41" y="21"/>
                  </a:cubicBezTo>
                  <a:cubicBezTo>
                    <a:pt x="40" y="21"/>
                    <a:pt x="40" y="22"/>
                    <a:pt x="39" y="22"/>
                  </a:cubicBezTo>
                  <a:cubicBezTo>
                    <a:pt x="42" y="17"/>
                    <a:pt x="47" y="15"/>
                    <a:pt x="48" y="10"/>
                  </a:cubicBezTo>
                  <a:cubicBezTo>
                    <a:pt x="48" y="8"/>
                    <a:pt x="47" y="6"/>
                    <a:pt x="45" y="5"/>
                  </a:cubicBezTo>
                  <a:cubicBezTo>
                    <a:pt x="44" y="6"/>
                    <a:pt x="43" y="5"/>
                    <a:pt x="42" y="6"/>
                  </a:cubicBezTo>
                  <a:cubicBezTo>
                    <a:pt x="42" y="6"/>
                    <a:pt x="41" y="5"/>
                    <a:pt x="40" y="5"/>
                  </a:cubicBezTo>
                  <a:cubicBezTo>
                    <a:pt x="39" y="6"/>
                    <a:pt x="38" y="6"/>
                    <a:pt x="38" y="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6"/>
                    <a:pt x="36" y="7"/>
                    <a:pt x="36" y="7"/>
                  </a:cubicBezTo>
                  <a:cubicBezTo>
                    <a:pt x="34" y="6"/>
                    <a:pt x="33" y="8"/>
                    <a:pt x="32" y="8"/>
                  </a:cubicBezTo>
                  <a:cubicBezTo>
                    <a:pt x="31" y="8"/>
                    <a:pt x="30" y="9"/>
                    <a:pt x="29" y="9"/>
                  </a:cubicBezTo>
                  <a:cubicBezTo>
                    <a:pt x="28" y="10"/>
                    <a:pt x="26" y="11"/>
                    <a:pt x="25" y="11"/>
                  </a:cubicBezTo>
                  <a:cubicBezTo>
                    <a:pt x="24" y="13"/>
                    <a:pt x="23" y="13"/>
                    <a:pt x="22" y="14"/>
                  </a:cubicBezTo>
                  <a:cubicBezTo>
                    <a:pt x="21" y="14"/>
                    <a:pt x="22" y="15"/>
                    <a:pt x="21" y="16"/>
                  </a:cubicBezTo>
                  <a:cubicBezTo>
                    <a:pt x="22" y="17"/>
                    <a:pt x="21" y="17"/>
                    <a:pt x="21" y="18"/>
                  </a:cubicBezTo>
                  <a:cubicBezTo>
                    <a:pt x="21" y="18"/>
                    <a:pt x="22" y="19"/>
                    <a:pt x="21" y="19"/>
                  </a:cubicBezTo>
                  <a:cubicBezTo>
                    <a:pt x="21" y="20"/>
                    <a:pt x="21" y="21"/>
                    <a:pt x="21" y="22"/>
                  </a:cubicBezTo>
                  <a:cubicBezTo>
                    <a:pt x="21" y="24"/>
                    <a:pt x="21" y="27"/>
                    <a:pt x="21" y="29"/>
                  </a:cubicBezTo>
                  <a:cubicBezTo>
                    <a:pt x="21" y="30"/>
                    <a:pt x="21" y="31"/>
                    <a:pt x="21" y="32"/>
                  </a:cubicBezTo>
                  <a:cubicBezTo>
                    <a:pt x="21" y="34"/>
                    <a:pt x="21" y="36"/>
                    <a:pt x="21" y="38"/>
                  </a:cubicBezTo>
                  <a:cubicBezTo>
                    <a:pt x="21" y="40"/>
                    <a:pt x="20" y="41"/>
                    <a:pt x="20" y="42"/>
                  </a:cubicBezTo>
                  <a:cubicBezTo>
                    <a:pt x="20" y="43"/>
                    <a:pt x="21" y="45"/>
                    <a:pt x="20" y="46"/>
                  </a:cubicBezTo>
                  <a:cubicBezTo>
                    <a:pt x="20" y="47"/>
                    <a:pt x="19" y="48"/>
                    <a:pt x="20" y="49"/>
                  </a:cubicBezTo>
                  <a:cubicBezTo>
                    <a:pt x="18" y="50"/>
                    <a:pt x="19" y="51"/>
                    <a:pt x="19" y="52"/>
                  </a:cubicBezTo>
                  <a:cubicBezTo>
                    <a:pt x="19" y="53"/>
                    <a:pt x="18" y="54"/>
                    <a:pt x="17" y="54"/>
                  </a:cubicBezTo>
                  <a:cubicBezTo>
                    <a:pt x="17" y="54"/>
                    <a:pt x="16" y="55"/>
                    <a:pt x="16" y="54"/>
                  </a:cubicBezTo>
                  <a:cubicBezTo>
                    <a:pt x="16" y="53"/>
                    <a:pt x="16" y="53"/>
                    <a:pt x="15" y="52"/>
                  </a:cubicBezTo>
                  <a:cubicBezTo>
                    <a:pt x="14" y="52"/>
                    <a:pt x="13" y="51"/>
                    <a:pt x="13" y="50"/>
                  </a:cubicBezTo>
                  <a:cubicBezTo>
                    <a:pt x="10" y="47"/>
                    <a:pt x="7" y="45"/>
                    <a:pt x="6" y="41"/>
                  </a:cubicBezTo>
                  <a:cubicBezTo>
                    <a:pt x="5" y="40"/>
                    <a:pt x="5" y="39"/>
                    <a:pt x="4" y="38"/>
                  </a:cubicBezTo>
                  <a:cubicBezTo>
                    <a:pt x="5" y="37"/>
                    <a:pt x="4" y="37"/>
                    <a:pt x="4" y="35"/>
                  </a:cubicBezTo>
                  <a:cubicBezTo>
                    <a:pt x="4" y="35"/>
                    <a:pt x="5" y="35"/>
                    <a:pt x="4" y="34"/>
                  </a:cubicBezTo>
                  <a:cubicBezTo>
                    <a:pt x="4" y="34"/>
                    <a:pt x="4" y="34"/>
                    <a:pt x="4" y="34"/>
                  </a:cubicBezTo>
                  <a:cubicBezTo>
                    <a:pt x="4" y="33"/>
                    <a:pt x="5" y="33"/>
                    <a:pt x="5" y="32"/>
                  </a:cubicBezTo>
                  <a:cubicBezTo>
                    <a:pt x="5" y="32"/>
                    <a:pt x="5" y="32"/>
                    <a:pt x="5" y="31"/>
                  </a:cubicBezTo>
                  <a:cubicBezTo>
                    <a:pt x="4" y="31"/>
                    <a:pt x="5" y="31"/>
                    <a:pt x="4" y="30"/>
                  </a:cubicBezTo>
                  <a:cubicBezTo>
                    <a:pt x="5" y="29"/>
                    <a:pt x="6" y="27"/>
                    <a:pt x="6" y="26"/>
                  </a:cubicBezTo>
                  <a:cubicBezTo>
                    <a:pt x="7" y="26"/>
                    <a:pt x="7" y="25"/>
                    <a:pt x="8" y="24"/>
                  </a:cubicBezTo>
                  <a:cubicBezTo>
                    <a:pt x="10" y="22"/>
                    <a:pt x="11" y="20"/>
                    <a:pt x="13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3" y="19"/>
                    <a:pt x="12" y="19"/>
                    <a:pt x="12" y="19"/>
                  </a:cubicBezTo>
                  <a:cubicBezTo>
                    <a:pt x="10" y="20"/>
                    <a:pt x="9" y="21"/>
                    <a:pt x="7" y="20"/>
                  </a:cubicBezTo>
                  <a:cubicBezTo>
                    <a:pt x="5" y="19"/>
                    <a:pt x="4" y="20"/>
                    <a:pt x="3" y="18"/>
                  </a:cubicBezTo>
                  <a:cubicBezTo>
                    <a:pt x="2" y="18"/>
                    <a:pt x="2" y="17"/>
                    <a:pt x="1" y="16"/>
                  </a:cubicBezTo>
                  <a:cubicBezTo>
                    <a:pt x="0" y="16"/>
                    <a:pt x="0" y="15"/>
                    <a:pt x="0" y="1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5"/>
                    <a:pt x="1" y="15"/>
                    <a:pt x="1" y="15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0" y="14"/>
                    <a:pt x="0" y="13"/>
                  </a:cubicBezTo>
                  <a:cubicBezTo>
                    <a:pt x="1" y="12"/>
                    <a:pt x="2" y="14"/>
                    <a:pt x="2" y="14"/>
                  </a:cubicBezTo>
                  <a:cubicBezTo>
                    <a:pt x="3" y="13"/>
                    <a:pt x="4" y="14"/>
                    <a:pt x="5" y="14"/>
                  </a:cubicBezTo>
                  <a:cubicBezTo>
                    <a:pt x="5" y="14"/>
                    <a:pt x="6" y="13"/>
                    <a:pt x="6" y="13"/>
                  </a:cubicBezTo>
                  <a:cubicBezTo>
                    <a:pt x="7" y="13"/>
                    <a:pt x="8" y="13"/>
                    <a:pt x="9" y="13"/>
                  </a:cubicBezTo>
                  <a:cubicBezTo>
                    <a:pt x="10" y="12"/>
                    <a:pt x="11" y="11"/>
                    <a:pt x="12" y="12"/>
                  </a:cubicBezTo>
                  <a:cubicBezTo>
                    <a:pt x="13" y="11"/>
                    <a:pt x="14" y="11"/>
                    <a:pt x="15" y="11"/>
                  </a:cubicBezTo>
                  <a:cubicBezTo>
                    <a:pt x="16" y="11"/>
                    <a:pt x="16" y="9"/>
                    <a:pt x="17" y="10"/>
                  </a:cubicBezTo>
                  <a:cubicBezTo>
                    <a:pt x="19" y="9"/>
                    <a:pt x="18" y="7"/>
                    <a:pt x="19" y="6"/>
                  </a:cubicBezTo>
                  <a:cubicBezTo>
                    <a:pt x="19" y="5"/>
                    <a:pt x="19" y="4"/>
                    <a:pt x="20" y="3"/>
                  </a:cubicBezTo>
                  <a:cubicBezTo>
                    <a:pt x="19" y="3"/>
                    <a:pt x="20" y="3"/>
                    <a:pt x="19" y="2"/>
                  </a:cubicBezTo>
                  <a:cubicBezTo>
                    <a:pt x="21" y="2"/>
                    <a:pt x="19" y="0"/>
                    <a:pt x="21" y="0"/>
                  </a:cubicBezTo>
                  <a:cubicBezTo>
                    <a:pt x="21" y="0"/>
                    <a:pt x="21" y="1"/>
                    <a:pt x="22" y="1"/>
                  </a:cubicBezTo>
                  <a:close/>
                  <a:moveTo>
                    <a:pt x="36" y="19"/>
                  </a:moveTo>
                  <a:cubicBezTo>
                    <a:pt x="37" y="19"/>
                    <a:pt x="37" y="20"/>
                    <a:pt x="37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7" y="21"/>
                    <a:pt x="36" y="22"/>
                    <a:pt x="36" y="23"/>
                  </a:cubicBezTo>
                  <a:cubicBezTo>
                    <a:pt x="37" y="26"/>
                    <a:pt x="35" y="28"/>
                    <a:pt x="36" y="30"/>
                  </a:cubicBezTo>
                  <a:cubicBezTo>
                    <a:pt x="37" y="28"/>
                    <a:pt x="39" y="26"/>
                    <a:pt x="41" y="25"/>
                  </a:cubicBezTo>
                  <a:cubicBezTo>
                    <a:pt x="43" y="24"/>
                    <a:pt x="44" y="23"/>
                    <a:pt x="46" y="23"/>
                  </a:cubicBezTo>
                  <a:cubicBezTo>
                    <a:pt x="46" y="23"/>
                    <a:pt x="47" y="23"/>
                    <a:pt x="47" y="23"/>
                  </a:cubicBezTo>
                  <a:cubicBezTo>
                    <a:pt x="47" y="22"/>
                    <a:pt x="47" y="22"/>
                    <a:pt x="47" y="22"/>
                  </a:cubicBezTo>
                  <a:cubicBezTo>
                    <a:pt x="48" y="23"/>
                    <a:pt x="49" y="22"/>
                    <a:pt x="50" y="23"/>
                  </a:cubicBezTo>
                  <a:cubicBezTo>
                    <a:pt x="51" y="22"/>
                    <a:pt x="51" y="24"/>
                    <a:pt x="52" y="24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53" y="26"/>
                    <a:pt x="54" y="27"/>
                    <a:pt x="54" y="28"/>
                  </a:cubicBezTo>
                  <a:cubicBezTo>
                    <a:pt x="55" y="29"/>
                    <a:pt x="55" y="29"/>
                    <a:pt x="55" y="30"/>
                  </a:cubicBezTo>
                  <a:cubicBezTo>
                    <a:pt x="55" y="31"/>
                    <a:pt x="55" y="32"/>
                    <a:pt x="55" y="32"/>
                  </a:cubicBezTo>
                  <a:cubicBezTo>
                    <a:pt x="56" y="33"/>
                    <a:pt x="55" y="33"/>
                    <a:pt x="55" y="33"/>
                  </a:cubicBezTo>
                  <a:cubicBezTo>
                    <a:pt x="54" y="36"/>
                    <a:pt x="53" y="38"/>
                    <a:pt x="52" y="40"/>
                  </a:cubicBezTo>
                  <a:cubicBezTo>
                    <a:pt x="52" y="41"/>
                    <a:pt x="53" y="42"/>
                    <a:pt x="53" y="42"/>
                  </a:cubicBezTo>
                  <a:cubicBezTo>
                    <a:pt x="55" y="43"/>
                    <a:pt x="55" y="44"/>
                    <a:pt x="57" y="45"/>
                  </a:cubicBezTo>
                  <a:cubicBezTo>
                    <a:pt x="57" y="45"/>
                    <a:pt x="57" y="46"/>
                    <a:pt x="58" y="46"/>
                  </a:cubicBezTo>
                  <a:cubicBezTo>
                    <a:pt x="59" y="47"/>
                    <a:pt x="60" y="48"/>
                    <a:pt x="60" y="49"/>
                  </a:cubicBezTo>
                  <a:cubicBezTo>
                    <a:pt x="60" y="50"/>
                    <a:pt x="61" y="50"/>
                    <a:pt x="60" y="51"/>
                  </a:cubicBezTo>
                  <a:cubicBezTo>
                    <a:pt x="61" y="51"/>
                    <a:pt x="60" y="52"/>
                    <a:pt x="60" y="52"/>
                  </a:cubicBezTo>
                  <a:cubicBezTo>
                    <a:pt x="59" y="52"/>
                    <a:pt x="57" y="52"/>
                    <a:pt x="56" y="52"/>
                  </a:cubicBezTo>
                  <a:cubicBezTo>
                    <a:pt x="55" y="51"/>
                    <a:pt x="55" y="50"/>
                    <a:pt x="54" y="50"/>
                  </a:cubicBezTo>
                  <a:cubicBezTo>
                    <a:pt x="54" y="48"/>
                    <a:pt x="52" y="49"/>
                    <a:pt x="52" y="48"/>
                  </a:cubicBezTo>
                  <a:cubicBezTo>
                    <a:pt x="51" y="48"/>
                    <a:pt x="50" y="47"/>
                    <a:pt x="49" y="46"/>
                  </a:cubicBezTo>
                  <a:cubicBezTo>
                    <a:pt x="48" y="46"/>
                    <a:pt x="48" y="47"/>
                    <a:pt x="47" y="47"/>
                  </a:cubicBezTo>
                  <a:cubicBezTo>
                    <a:pt x="47" y="48"/>
                    <a:pt x="45" y="48"/>
                    <a:pt x="45" y="48"/>
                  </a:cubicBezTo>
                  <a:cubicBezTo>
                    <a:pt x="43" y="49"/>
                    <a:pt x="42" y="50"/>
                    <a:pt x="41" y="50"/>
                  </a:cubicBezTo>
                  <a:cubicBezTo>
                    <a:pt x="40" y="50"/>
                    <a:pt x="40" y="50"/>
                    <a:pt x="40" y="50"/>
                  </a:cubicBezTo>
                  <a:cubicBezTo>
                    <a:pt x="41" y="50"/>
                    <a:pt x="41" y="50"/>
                    <a:pt x="41" y="49"/>
                  </a:cubicBezTo>
                  <a:cubicBezTo>
                    <a:pt x="40" y="49"/>
                    <a:pt x="40" y="49"/>
                    <a:pt x="39" y="49"/>
                  </a:cubicBezTo>
                  <a:cubicBezTo>
                    <a:pt x="38" y="50"/>
                    <a:pt x="37" y="49"/>
                    <a:pt x="36" y="49"/>
                  </a:cubicBezTo>
                  <a:cubicBezTo>
                    <a:pt x="35" y="49"/>
                    <a:pt x="34" y="48"/>
                    <a:pt x="33" y="48"/>
                  </a:cubicBezTo>
                  <a:cubicBezTo>
                    <a:pt x="33" y="49"/>
                    <a:pt x="33" y="49"/>
                    <a:pt x="33" y="49"/>
                  </a:cubicBezTo>
                  <a:cubicBezTo>
                    <a:pt x="32" y="48"/>
                    <a:pt x="31" y="47"/>
                    <a:pt x="30" y="46"/>
                  </a:cubicBezTo>
                  <a:cubicBezTo>
                    <a:pt x="29" y="46"/>
                    <a:pt x="30" y="45"/>
                    <a:pt x="29" y="44"/>
                  </a:cubicBezTo>
                  <a:cubicBezTo>
                    <a:pt x="29" y="43"/>
                    <a:pt x="29" y="42"/>
                    <a:pt x="28" y="42"/>
                  </a:cubicBezTo>
                  <a:cubicBezTo>
                    <a:pt x="29" y="41"/>
                    <a:pt x="29" y="39"/>
                    <a:pt x="30" y="38"/>
                  </a:cubicBezTo>
                  <a:cubicBezTo>
                    <a:pt x="30" y="38"/>
                    <a:pt x="30" y="38"/>
                    <a:pt x="29" y="38"/>
                  </a:cubicBezTo>
                  <a:cubicBezTo>
                    <a:pt x="29" y="37"/>
                    <a:pt x="30" y="36"/>
                    <a:pt x="30" y="36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30" y="35"/>
                    <a:pt x="30" y="34"/>
                    <a:pt x="30" y="34"/>
                  </a:cubicBezTo>
                  <a:cubicBezTo>
                    <a:pt x="30" y="33"/>
                    <a:pt x="30" y="32"/>
                    <a:pt x="31" y="30"/>
                  </a:cubicBezTo>
                  <a:cubicBezTo>
                    <a:pt x="32" y="30"/>
                    <a:pt x="31" y="29"/>
                    <a:pt x="31" y="29"/>
                  </a:cubicBezTo>
                  <a:cubicBezTo>
                    <a:pt x="31" y="27"/>
                    <a:pt x="33" y="27"/>
                    <a:pt x="32" y="26"/>
                  </a:cubicBezTo>
                  <a:cubicBezTo>
                    <a:pt x="32" y="26"/>
                    <a:pt x="33" y="25"/>
                    <a:pt x="32" y="25"/>
                  </a:cubicBezTo>
                  <a:cubicBezTo>
                    <a:pt x="33" y="24"/>
                    <a:pt x="33" y="23"/>
                    <a:pt x="33" y="21"/>
                  </a:cubicBezTo>
                  <a:cubicBezTo>
                    <a:pt x="33" y="22"/>
                    <a:pt x="34" y="22"/>
                    <a:pt x="34" y="21"/>
                  </a:cubicBezTo>
                  <a:cubicBezTo>
                    <a:pt x="34" y="20"/>
                    <a:pt x="33" y="20"/>
                    <a:pt x="33" y="19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4" y="18"/>
                    <a:pt x="34" y="17"/>
                    <a:pt x="35" y="17"/>
                  </a:cubicBezTo>
                  <a:lnTo>
                    <a:pt x="36" y="19"/>
                  </a:lnTo>
                  <a:close/>
                  <a:moveTo>
                    <a:pt x="16" y="23"/>
                  </a:moveTo>
                  <a:cubicBezTo>
                    <a:pt x="17" y="25"/>
                    <a:pt x="16" y="26"/>
                    <a:pt x="16" y="27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29"/>
                    <a:pt x="15" y="30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3"/>
                    <a:pt x="16" y="34"/>
                    <a:pt x="15" y="37"/>
                  </a:cubicBezTo>
                  <a:cubicBezTo>
                    <a:pt x="16" y="37"/>
                    <a:pt x="16" y="38"/>
                    <a:pt x="16" y="39"/>
                  </a:cubicBezTo>
                  <a:cubicBezTo>
                    <a:pt x="16" y="40"/>
                    <a:pt x="16" y="41"/>
                    <a:pt x="15" y="42"/>
                  </a:cubicBezTo>
                  <a:cubicBezTo>
                    <a:pt x="15" y="43"/>
                    <a:pt x="15" y="43"/>
                    <a:pt x="15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4" y="43"/>
                    <a:pt x="12" y="43"/>
                    <a:pt x="11" y="42"/>
                  </a:cubicBezTo>
                  <a:cubicBezTo>
                    <a:pt x="11" y="41"/>
                    <a:pt x="10" y="41"/>
                    <a:pt x="10" y="40"/>
                  </a:cubicBezTo>
                  <a:cubicBezTo>
                    <a:pt x="9" y="38"/>
                    <a:pt x="9" y="37"/>
                    <a:pt x="9" y="35"/>
                  </a:cubicBezTo>
                  <a:cubicBezTo>
                    <a:pt x="9" y="35"/>
                    <a:pt x="10" y="34"/>
                    <a:pt x="9" y="34"/>
                  </a:cubicBezTo>
                  <a:cubicBezTo>
                    <a:pt x="10" y="33"/>
                    <a:pt x="9" y="33"/>
                    <a:pt x="9" y="33"/>
                  </a:cubicBezTo>
                  <a:cubicBezTo>
                    <a:pt x="10" y="31"/>
                    <a:pt x="10" y="28"/>
                    <a:pt x="12" y="27"/>
                  </a:cubicBezTo>
                  <a:cubicBezTo>
                    <a:pt x="12" y="26"/>
                    <a:pt x="13" y="25"/>
                    <a:pt x="14" y="24"/>
                  </a:cubicBezTo>
                  <a:cubicBezTo>
                    <a:pt x="14" y="23"/>
                    <a:pt x="15" y="22"/>
                    <a:pt x="16" y="20"/>
                  </a:cubicBezTo>
                  <a:cubicBezTo>
                    <a:pt x="16" y="22"/>
                    <a:pt x="17" y="23"/>
                    <a:pt x="16" y="23"/>
                  </a:cubicBezTo>
                  <a:close/>
                  <a:moveTo>
                    <a:pt x="46" y="27"/>
                  </a:moveTo>
                  <a:cubicBezTo>
                    <a:pt x="46" y="26"/>
                    <a:pt x="46" y="27"/>
                    <a:pt x="47" y="27"/>
                  </a:cubicBezTo>
                  <a:cubicBezTo>
                    <a:pt x="47" y="27"/>
                    <a:pt x="48" y="27"/>
                    <a:pt x="48" y="28"/>
                  </a:cubicBezTo>
                  <a:cubicBezTo>
                    <a:pt x="48" y="29"/>
                    <a:pt x="48" y="31"/>
                    <a:pt x="48" y="32"/>
                  </a:cubicBezTo>
                  <a:cubicBezTo>
                    <a:pt x="49" y="33"/>
                    <a:pt x="48" y="33"/>
                    <a:pt x="48" y="34"/>
                  </a:cubicBezTo>
                  <a:cubicBezTo>
                    <a:pt x="48" y="35"/>
                    <a:pt x="47" y="35"/>
                    <a:pt x="47" y="36"/>
                  </a:cubicBezTo>
                  <a:cubicBezTo>
                    <a:pt x="47" y="37"/>
                    <a:pt x="46" y="37"/>
                    <a:pt x="46" y="37"/>
                  </a:cubicBezTo>
                  <a:cubicBezTo>
                    <a:pt x="44" y="36"/>
                    <a:pt x="41" y="36"/>
                    <a:pt x="39" y="33"/>
                  </a:cubicBezTo>
                  <a:cubicBezTo>
                    <a:pt x="39" y="33"/>
                    <a:pt x="40" y="32"/>
                    <a:pt x="40" y="32"/>
                  </a:cubicBezTo>
                  <a:cubicBezTo>
                    <a:pt x="41" y="30"/>
                    <a:pt x="42" y="28"/>
                    <a:pt x="44" y="27"/>
                  </a:cubicBezTo>
                  <a:cubicBezTo>
                    <a:pt x="45" y="27"/>
                    <a:pt x="45" y="26"/>
                    <a:pt x="46" y="27"/>
                  </a:cubicBezTo>
                  <a:close/>
                  <a:moveTo>
                    <a:pt x="39" y="37"/>
                  </a:moveTo>
                  <a:cubicBezTo>
                    <a:pt x="39" y="38"/>
                    <a:pt x="39" y="38"/>
                    <a:pt x="40" y="38"/>
                  </a:cubicBezTo>
                  <a:cubicBezTo>
                    <a:pt x="41" y="39"/>
                    <a:pt x="41" y="39"/>
                    <a:pt x="42" y="39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2" y="42"/>
                    <a:pt x="42" y="44"/>
                    <a:pt x="40" y="43"/>
                  </a:cubicBezTo>
                  <a:cubicBezTo>
                    <a:pt x="40" y="44"/>
                    <a:pt x="39" y="43"/>
                    <a:pt x="38" y="43"/>
                  </a:cubicBezTo>
                  <a:cubicBezTo>
                    <a:pt x="37" y="44"/>
                    <a:pt x="36" y="43"/>
                    <a:pt x="35" y="44"/>
                  </a:cubicBezTo>
                  <a:cubicBezTo>
                    <a:pt x="35" y="43"/>
                    <a:pt x="35" y="42"/>
                    <a:pt x="35" y="41"/>
                  </a:cubicBezTo>
                  <a:cubicBezTo>
                    <a:pt x="35" y="40"/>
                    <a:pt x="37" y="39"/>
                    <a:pt x="37" y="37"/>
                  </a:cubicBezTo>
                  <a:cubicBezTo>
                    <a:pt x="37" y="37"/>
                    <a:pt x="37" y="35"/>
                    <a:pt x="38" y="36"/>
                  </a:cubicBezTo>
                  <a:lnTo>
                    <a:pt x="39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31" name="矩形 9"/>
          <p:cNvSpPr/>
          <p:nvPr userDrawn="1"/>
        </p:nvSpPr>
        <p:spPr>
          <a:xfrm>
            <a:off x="-10161" y="0"/>
            <a:ext cx="12202161" cy="1589102"/>
          </a:xfrm>
          <a:custGeom>
            <a:avLst/>
            <a:gdLst>
              <a:gd name="connsiteX0" fmla="*/ 0 w 12192001"/>
              <a:gd name="connsiteY0" fmla="*/ 0 h 1599658"/>
              <a:gd name="connsiteX1" fmla="*/ 12192001 w 12192001"/>
              <a:gd name="connsiteY1" fmla="*/ 0 h 1599658"/>
              <a:gd name="connsiteX2" fmla="*/ 12192001 w 12192001"/>
              <a:gd name="connsiteY2" fmla="*/ 1599658 h 1599658"/>
              <a:gd name="connsiteX3" fmla="*/ 0 w 12192001"/>
              <a:gd name="connsiteY3" fmla="*/ 1599658 h 1599658"/>
              <a:gd name="connsiteX4" fmla="*/ 0 w 12192001"/>
              <a:gd name="connsiteY4" fmla="*/ 0 h 1599658"/>
              <a:gd name="connsiteX0-1" fmla="*/ 0 w 12192001"/>
              <a:gd name="connsiteY0-2" fmla="*/ 0 h 1599658"/>
              <a:gd name="connsiteX1-3" fmla="*/ 12192001 w 12192001"/>
              <a:gd name="connsiteY1-4" fmla="*/ 0 h 1599658"/>
              <a:gd name="connsiteX2-5" fmla="*/ 12192001 w 12192001"/>
              <a:gd name="connsiteY2-6" fmla="*/ 1599658 h 1599658"/>
              <a:gd name="connsiteX3-7" fmla="*/ 0 w 12192001"/>
              <a:gd name="connsiteY3-8" fmla="*/ 818423 h 1599658"/>
              <a:gd name="connsiteX4-9" fmla="*/ 0 w 12192001"/>
              <a:gd name="connsiteY4-10" fmla="*/ 0 h 1599658"/>
              <a:gd name="connsiteX0-11" fmla="*/ 0 w 12192001"/>
              <a:gd name="connsiteY0-12" fmla="*/ 0 h 1599658"/>
              <a:gd name="connsiteX1-13" fmla="*/ 12192001 w 12192001"/>
              <a:gd name="connsiteY1-14" fmla="*/ 0 h 1599658"/>
              <a:gd name="connsiteX2-15" fmla="*/ 12192001 w 12192001"/>
              <a:gd name="connsiteY2-16" fmla="*/ 1599658 h 1599658"/>
              <a:gd name="connsiteX3-17" fmla="*/ 20320 w 12192001"/>
              <a:gd name="connsiteY3-18" fmla="*/ 452663 h 1599658"/>
              <a:gd name="connsiteX4-19" fmla="*/ 0 w 12192001"/>
              <a:gd name="connsiteY4-20" fmla="*/ 0 h 1599658"/>
              <a:gd name="connsiteX0-21" fmla="*/ 10160 w 12202161"/>
              <a:gd name="connsiteY0-22" fmla="*/ 0 h 1599658"/>
              <a:gd name="connsiteX1-23" fmla="*/ 12202161 w 12202161"/>
              <a:gd name="connsiteY1-24" fmla="*/ 0 h 1599658"/>
              <a:gd name="connsiteX2-25" fmla="*/ 12202161 w 12202161"/>
              <a:gd name="connsiteY2-26" fmla="*/ 1599658 h 1599658"/>
              <a:gd name="connsiteX3-27" fmla="*/ 0 w 12202161"/>
              <a:gd name="connsiteY3-28" fmla="*/ 461043 h 1599658"/>
              <a:gd name="connsiteX4-29" fmla="*/ 10160 w 12202161"/>
              <a:gd name="connsiteY4-30" fmla="*/ 0 h 159965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2202161" h="1599658">
                <a:moveTo>
                  <a:pt x="10160" y="0"/>
                </a:moveTo>
                <a:lnTo>
                  <a:pt x="12202161" y="0"/>
                </a:lnTo>
                <a:lnTo>
                  <a:pt x="12202161" y="1599658"/>
                </a:lnTo>
                <a:lnTo>
                  <a:pt x="0" y="461043"/>
                </a:lnTo>
                <a:lnTo>
                  <a:pt x="10160" y="0"/>
                </a:lnTo>
                <a:close/>
              </a:path>
            </a:pathLst>
          </a:cu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等腰三角形 31"/>
          <p:cNvSpPr/>
          <p:nvPr userDrawn="1"/>
        </p:nvSpPr>
        <p:spPr>
          <a:xfrm flipV="1">
            <a:off x="-1" y="-10556"/>
            <a:ext cx="5752619" cy="1599658"/>
          </a:xfrm>
          <a:prstGeom prst="triangle">
            <a:avLst>
              <a:gd name="adj" fmla="val 0"/>
            </a:avLst>
          </a:prstGeom>
          <a:solidFill>
            <a:schemeClr val="accent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3" name="图片 32"/>
          <p:cNvPicPr>
            <a:picLocks noChangeAspect="1"/>
          </p:cNvPicPr>
          <p:nvPr userDrawn="1"/>
        </p:nvPicPr>
        <p:blipFill>
          <a:blip r:embed="rId2" cstate="email">
            <a:lum bright="100000" contrast="-40000"/>
          </a:blip>
          <a:stretch>
            <a:fillRect/>
          </a:stretch>
        </p:blipFill>
        <p:spPr>
          <a:xfrm>
            <a:off x="163132" y="101800"/>
            <a:ext cx="2772075" cy="76282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78543" y="18410"/>
            <a:ext cx="10515600" cy="132556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r"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创管学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4B51F-5022-4B9A-B1DC-58E2D82F8E58}" type="datetimeFigureOut">
              <a:rPr lang="zh-CN" altLang="en-US" smtClean="0"/>
              <a:t>2023/1/6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BB207-5EAB-47C3-B719-5632B4BE83BE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10" name="Group 4"/>
          <p:cNvGrpSpPr>
            <a:grpSpLocks noChangeAspect="1"/>
          </p:cNvGrpSpPr>
          <p:nvPr userDrawn="1"/>
        </p:nvGrpSpPr>
        <p:grpSpPr bwMode="auto">
          <a:xfrm>
            <a:off x="0" y="5072540"/>
            <a:ext cx="12192000" cy="1800828"/>
            <a:chOff x="0" y="3476"/>
            <a:chExt cx="5775" cy="853"/>
          </a:xfrm>
          <a:solidFill>
            <a:schemeClr val="accent4"/>
          </a:solidFill>
        </p:grpSpPr>
        <p:sp>
          <p:nvSpPr>
            <p:cNvPr id="11" name="Freeform 5"/>
            <p:cNvSpPr>
              <a:spLocks noEditPoints="1"/>
            </p:cNvSpPr>
            <p:nvPr/>
          </p:nvSpPr>
          <p:spPr bwMode="auto">
            <a:xfrm>
              <a:off x="16" y="3476"/>
              <a:ext cx="233" cy="823"/>
            </a:xfrm>
            <a:custGeom>
              <a:avLst/>
              <a:gdLst>
                <a:gd name="T0" fmla="*/ 83 w 90"/>
                <a:gd name="T1" fmla="*/ 303 h 308"/>
                <a:gd name="T2" fmla="*/ 63 w 90"/>
                <a:gd name="T3" fmla="*/ 300 h 308"/>
                <a:gd name="T4" fmla="*/ 68 w 90"/>
                <a:gd name="T5" fmla="*/ 270 h 308"/>
                <a:gd name="T6" fmla="*/ 62 w 90"/>
                <a:gd name="T7" fmla="*/ 240 h 308"/>
                <a:gd name="T8" fmla="*/ 64 w 90"/>
                <a:gd name="T9" fmla="*/ 196 h 308"/>
                <a:gd name="T10" fmla="*/ 61 w 90"/>
                <a:gd name="T11" fmla="*/ 180 h 308"/>
                <a:gd name="T12" fmla="*/ 65 w 90"/>
                <a:gd name="T13" fmla="*/ 150 h 308"/>
                <a:gd name="T14" fmla="*/ 60 w 90"/>
                <a:gd name="T15" fmla="*/ 120 h 308"/>
                <a:gd name="T16" fmla="*/ 64 w 90"/>
                <a:gd name="T17" fmla="*/ 91 h 308"/>
                <a:gd name="T18" fmla="*/ 58 w 90"/>
                <a:gd name="T19" fmla="*/ 61 h 308"/>
                <a:gd name="T20" fmla="*/ 62 w 90"/>
                <a:gd name="T21" fmla="*/ 30 h 308"/>
                <a:gd name="T22" fmla="*/ 44 w 90"/>
                <a:gd name="T23" fmla="*/ 0 h 308"/>
                <a:gd name="T24" fmla="*/ 32 w 90"/>
                <a:gd name="T25" fmla="*/ 61 h 308"/>
                <a:gd name="T26" fmla="*/ 27 w 90"/>
                <a:gd name="T27" fmla="*/ 91 h 308"/>
                <a:gd name="T28" fmla="*/ 25 w 90"/>
                <a:gd name="T29" fmla="*/ 150 h 308"/>
                <a:gd name="T30" fmla="*/ 25 w 90"/>
                <a:gd name="T31" fmla="*/ 151 h 308"/>
                <a:gd name="T32" fmla="*/ 22 w 90"/>
                <a:gd name="T33" fmla="*/ 221 h 308"/>
                <a:gd name="T34" fmla="*/ 29 w 90"/>
                <a:gd name="T35" fmla="*/ 241 h 308"/>
                <a:gd name="T36" fmla="*/ 22 w 90"/>
                <a:gd name="T37" fmla="*/ 271 h 308"/>
                <a:gd name="T38" fmla="*/ 13 w 90"/>
                <a:gd name="T39" fmla="*/ 303 h 308"/>
                <a:gd name="T40" fmla="*/ 0 w 90"/>
                <a:gd name="T41" fmla="*/ 305 h 308"/>
                <a:gd name="T42" fmla="*/ 90 w 90"/>
                <a:gd name="T43" fmla="*/ 305 h 308"/>
                <a:gd name="T44" fmla="*/ 58 w 90"/>
                <a:gd name="T45" fmla="*/ 239 h 308"/>
                <a:gd name="T46" fmla="*/ 45 w 90"/>
                <a:gd name="T47" fmla="*/ 154 h 308"/>
                <a:gd name="T48" fmla="*/ 34 w 90"/>
                <a:gd name="T49" fmla="*/ 179 h 308"/>
                <a:gd name="T50" fmla="*/ 55 w 90"/>
                <a:gd name="T51" fmla="*/ 59 h 308"/>
                <a:gd name="T52" fmla="*/ 55 w 90"/>
                <a:gd name="T53" fmla="*/ 59 h 308"/>
                <a:gd name="T54" fmla="*/ 56 w 90"/>
                <a:gd name="T55" fmla="*/ 119 h 308"/>
                <a:gd name="T56" fmla="*/ 45 w 90"/>
                <a:gd name="T57" fmla="*/ 274 h 308"/>
                <a:gd name="T58" fmla="*/ 31 w 90"/>
                <a:gd name="T59" fmla="*/ 300 h 308"/>
                <a:gd name="T60" fmla="*/ 48 w 90"/>
                <a:gd name="T61" fmla="*/ 269 h 308"/>
                <a:gd name="T62" fmla="*/ 65 w 90"/>
                <a:gd name="T63" fmla="*/ 269 h 308"/>
                <a:gd name="T64" fmla="*/ 48 w 90"/>
                <a:gd name="T65" fmla="*/ 209 h 308"/>
                <a:gd name="T66" fmla="*/ 48 w 90"/>
                <a:gd name="T67" fmla="*/ 209 h 308"/>
                <a:gd name="T68" fmla="*/ 50 w 90"/>
                <a:gd name="T69" fmla="*/ 144 h 308"/>
                <a:gd name="T70" fmla="*/ 47 w 90"/>
                <a:gd name="T71" fmla="*/ 149 h 308"/>
                <a:gd name="T72" fmla="*/ 56 w 90"/>
                <a:gd name="T73" fmla="*/ 66 h 308"/>
                <a:gd name="T74" fmla="*/ 34 w 90"/>
                <a:gd name="T75" fmla="*/ 66 h 308"/>
                <a:gd name="T76" fmla="*/ 43 w 90"/>
                <a:gd name="T77" fmla="*/ 89 h 308"/>
                <a:gd name="T78" fmla="*/ 33 w 90"/>
                <a:gd name="T79" fmla="*/ 126 h 308"/>
                <a:gd name="T80" fmla="*/ 43 w 90"/>
                <a:gd name="T81" fmla="*/ 149 h 308"/>
                <a:gd name="T82" fmla="*/ 32 w 90"/>
                <a:gd name="T83" fmla="*/ 185 h 308"/>
                <a:gd name="T84" fmla="*/ 27 w 90"/>
                <a:gd name="T85" fmla="*/ 209 h 308"/>
                <a:gd name="T86" fmla="*/ 31 w 90"/>
                <a:gd name="T87" fmla="*/ 245 h 308"/>
                <a:gd name="T88" fmla="*/ 31 w 90"/>
                <a:gd name="T89" fmla="*/ 245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0" h="308">
                  <a:moveTo>
                    <a:pt x="90" y="305"/>
                  </a:moveTo>
                  <a:cubicBezTo>
                    <a:pt x="83" y="305"/>
                    <a:pt x="83" y="305"/>
                    <a:pt x="83" y="305"/>
                  </a:cubicBezTo>
                  <a:cubicBezTo>
                    <a:pt x="83" y="303"/>
                    <a:pt x="83" y="303"/>
                    <a:pt x="83" y="303"/>
                  </a:cubicBezTo>
                  <a:cubicBezTo>
                    <a:pt x="77" y="303"/>
                    <a:pt x="77" y="303"/>
                    <a:pt x="77" y="303"/>
                  </a:cubicBezTo>
                  <a:cubicBezTo>
                    <a:pt x="77" y="300"/>
                    <a:pt x="77" y="300"/>
                    <a:pt x="77" y="300"/>
                  </a:cubicBezTo>
                  <a:cubicBezTo>
                    <a:pt x="63" y="300"/>
                    <a:pt x="63" y="300"/>
                    <a:pt x="63" y="300"/>
                  </a:cubicBezTo>
                  <a:cubicBezTo>
                    <a:pt x="68" y="271"/>
                    <a:pt x="68" y="271"/>
                    <a:pt x="68" y="271"/>
                  </a:cubicBezTo>
                  <a:cubicBezTo>
                    <a:pt x="68" y="271"/>
                    <a:pt x="68" y="271"/>
                    <a:pt x="68" y="270"/>
                  </a:cubicBezTo>
                  <a:cubicBezTo>
                    <a:pt x="68" y="270"/>
                    <a:pt x="68" y="270"/>
                    <a:pt x="68" y="270"/>
                  </a:cubicBezTo>
                  <a:cubicBezTo>
                    <a:pt x="62" y="241"/>
                    <a:pt x="62" y="241"/>
                    <a:pt x="62" y="241"/>
                  </a:cubicBezTo>
                  <a:cubicBezTo>
                    <a:pt x="62" y="241"/>
                    <a:pt x="62" y="241"/>
                    <a:pt x="62" y="241"/>
                  </a:cubicBezTo>
                  <a:cubicBezTo>
                    <a:pt x="62" y="240"/>
                    <a:pt x="62" y="240"/>
                    <a:pt x="62" y="240"/>
                  </a:cubicBezTo>
                  <a:cubicBezTo>
                    <a:pt x="65" y="221"/>
                    <a:pt x="65" y="221"/>
                    <a:pt x="65" y="221"/>
                  </a:cubicBezTo>
                  <a:cubicBezTo>
                    <a:pt x="69" y="221"/>
                    <a:pt x="69" y="221"/>
                    <a:pt x="69" y="221"/>
                  </a:cubicBezTo>
                  <a:cubicBezTo>
                    <a:pt x="64" y="196"/>
                    <a:pt x="64" y="196"/>
                    <a:pt x="64" y="196"/>
                  </a:cubicBezTo>
                  <a:cubicBezTo>
                    <a:pt x="61" y="181"/>
                    <a:pt x="61" y="181"/>
                    <a:pt x="61" y="181"/>
                  </a:cubicBezTo>
                  <a:cubicBezTo>
                    <a:pt x="61" y="181"/>
                    <a:pt x="61" y="181"/>
                    <a:pt x="61" y="181"/>
                  </a:cubicBezTo>
                  <a:cubicBezTo>
                    <a:pt x="61" y="181"/>
                    <a:pt x="61" y="181"/>
                    <a:pt x="61" y="180"/>
                  </a:cubicBezTo>
                  <a:cubicBezTo>
                    <a:pt x="65" y="151"/>
                    <a:pt x="65" y="151"/>
                    <a:pt x="65" y="151"/>
                  </a:cubicBezTo>
                  <a:cubicBezTo>
                    <a:pt x="65" y="151"/>
                    <a:pt x="65" y="151"/>
                    <a:pt x="65" y="151"/>
                  </a:cubicBezTo>
                  <a:cubicBezTo>
                    <a:pt x="65" y="151"/>
                    <a:pt x="65" y="150"/>
                    <a:pt x="65" y="150"/>
                  </a:cubicBezTo>
                  <a:cubicBezTo>
                    <a:pt x="65" y="150"/>
                    <a:pt x="65" y="150"/>
                    <a:pt x="65" y="150"/>
                  </a:cubicBezTo>
                  <a:cubicBezTo>
                    <a:pt x="65" y="150"/>
                    <a:pt x="65" y="150"/>
                    <a:pt x="65" y="150"/>
                  </a:cubicBezTo>
                  <a:cubicBezTo>
                    <a:pt x="60" y="120"/>
                    <a:pt x="60" y="120"/>
                    <a:pt x="60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63" y="91"/>
                    <a:pt x="63" y="91"/>
                    <a:pt x="63" y="91"/>
                  </a:cubicBezTo>
                  <a:cubicBezTo>
                    <a:pt x="64" y="91"/>
                    <a:pt x="64" y="91"/>
                    <a:pt x="64" y="91"/>
                  </a:cubicBezTo>
                  <a:cubicBezTo>
                    <a:pt x="64" y="91"/>
                    <a:pt x="64" y="90"/>
                    <a:pt x="63" y="90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62" y="31"/>
                    <a:pt x="62" y="31"/>
                    <a:pt x="62" y="31"/>
                  </a:cubicBezTo>
                  <a:cubicBezTo>
                    <a:pt x="62" y="30"/>
                    <a:pt x="62" y="30"/>
                    <a:pt x="62" y="30"/>
                  </a:cubicBezTo>
                  <a:cubicBezTo>
                    <a:pt x="48" y="30"/>
                    <a:pt x="48" y="30"/>
                    <a:pt x="48" y="3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32" y="61"/>
                    <a:pt x="32" y="61"/>
                    <a:pt x="32" y="6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31" y="121"/>
                    <a:pt x="31" y="121"/>
                    <a:pt x="31" y="121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1"/>
                    <a:pt x="25" y="151"/>
                    <a:pt x="25" y="151"/>
                  </a:cubicBezTo>
                  <a:cubicBezTo>
                    <a:pt x="30" y="181"/>
                    <a:pt x="30" y="181"/>
                    <a:pt x="30" y="181"/>
                  </a:cubicBezTo>
                  <a:cubicBezTo>
                    <a:pt x="27" y="196"/>
                    <a:pt x="27" y="196"/>
                    <a:pt x="27" y="196"/>
                  </a:cubicBezTo>
                  <a:cubicBezTo>
                    <a:pt x="22" y="221"/>
                    <a:pt x="22" y="221"/>
                    <a:pt x="22" y="221"/>
                  </a:cubicBezTo>
                  <a:cubicBezTo>
                    <a:pt x="25" y="221"/>
                    <a:pt x="25" y="221"/>
                    <a:pt x="25" y="221"/>
                  </a:cubicBezTo>
                  <a:cubicBezTo>
                    <a:pt x="29" y="240"/>
                    <a:pt x="29" y="240"/>
                    <a:pt x="29" y="240"/>
                  </a:cubicBezTo>
                  <a:cubicBezTo>
                    <a:pt x="29" y="241"/>
                    <a:pt x="29" y="241"/>
                    <a:pt x="29" y="241"/>
                  </a:cubicBezTo>
                  <a:cubicBezTo>
                    <a:pt x="22" y="270"/>
                    <a:pt x="22" y="270"/>
                    <a:pt x="22" y="270"/>
                  </a:cubicBezTo>
                  <a:cubicBezTo>
                    <a:pt x="22" y="270"/>
                    <a:pt x="22" y="270"/>
                    <a:pt x="22" y="270"/>
                  </a:cubicBezTo>
                  <a:cubicBezTo>
                    <a:pt x="22" y="270"/>
                    <a:pt x="22" y="271"/>
                    <a:pt x="22" y="271"/>
                  </a:cubicBezTo>
                  <a:cubicBezTo>
                    <a:pt x="27" y="300"/>
                    <a:pt x="27" y="300"/>
                    <a:pt x="27" y="300"/>
                  </a:cubicBezTo>
                  <a:cubicBezTo>
                    <a:pt x="13" y="300"/>
                    <a:pt x="13" y="300"/>
                    <a:pt x="13" y="300"/>
                  </a:cubicBezTo>
                  <a:cubicBezTo>
                    <a:pt x="13" y="303"/>
                    <a:pt x="13" y="303"/>
                    <a:pt x="13" y="303"/>
                  </a:cubicBezTo>
                  <a:cubicBezTo>
                    <a:pt x="7" y="303"/>
                    <a:pt x="7" y="303"/>
                    <a:pt x="7" y="303"/>
                  </a:cubicBezTo>
                  <a:cubicBezTo>
                    <a:pt x="7" y="305"/>
                    <a:pt x="7" y="305"/>
                    <a:pt x="7" y="305"/>
                  </a:cubicBezTo>
                  <a:cubicBezTo>
                    <a:pt x="0" y="305"/>
                    <a:pt x="0" y="305"/>
                    <a:pt x="0" y="305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90" y="308"/>
                    <a:pt x="90" y="308"/>
                    <a:pt x="90" y="308"/>
                  </a:cubicBezTo>
                  <a:lnTo>
                    <a:pt x="90" y="305"/>
                  </a:lnTo>
                  <a:close/>
                  <a:moveTo>
                    <a:pt x="45" y="214"/>
                  </a:moveTo>
                  <a:cubicBezTo>
                    <a:pt x="45" y="214"/>
                    <a:pt x="45" y="214"/>
                    <a:pt x="45" y="214"/>
                  </a:cubicBezTo>
                  <a:cubicBezTo>
                    <a:pt x="58" y="239"/>
                    <a:pt x="58" y="239"/>
                    <a:pt x="58" y="239"/>
                  </a:cubicBezTo>
                  <a:cubicBezTo>
                    <a:pt x="32" y="239"/>
                    <a:pt x="32" y="239"/>
                    <a:pt x="32" y="239"/>
                  </a:cubicBezTo>
                  <a:lnTo>
                    <a:pt x="45" y="214"/>
                  </a:lnTo>
                  <a:close/>
                  <a:moveTo>
                    <a:pt x="45" y="154"/>
                  </a:moveTo>
                  <a:cubicBezTo>
                    <a:pt x="45" y="154"/>
                    <a:pt x="45" y="154"/>
                    <a:pt x="45" y="154"/>
                  </a:cubicBezTo>
                  <a:cubicBezTo>
                    <a:pt x="57" y="179"/>
                    <a:pt x="57" y="179"/>
                    <a:pt x="57" y="179"/>
                  </a:cubicBezTo>
                  <a:cubicBezTo>
                    <a:pt x="34" y="179"/>
                    <a:pt x="34" y="179"/>
                    <a:pt x="34" y="179"/>
                  </a:cubicBezTo>
                  <a:lnTo>
                    <a:pt x="45" y="154"/>
                  </a:lnTo>
                  <a:close/>
                  <a:moveTo>
                    <a:pt x="55" y="59"/>
                  </a:moveTo>
                  <a:cubicBezTo>
                    <a:pt x="55" y="59"/>
                    <a:pt x="55" y="59"/>
                    <a:pt x="55" y="59"/>
                  </a:cubicBezTo>
                  <a:cubicBezTo>
                    <a:pt x="36" y="59"/>
                    <a:pt x="36" y="59"/>
                    <a:pt x="36" y="59"/>
                  </a:cubicBezTo>
                  <a:cubicBezTo>
                    <a:pt x="45" y="35"/>
                    <a:pt x="45" y="35"/>
                    <a:pt x="45" y="35"/>
                  </a:cubicBezTo>
                  <a:lnTo>
                    <a:pt x="55" y="59"/>
                  </a:lnTo>
                  <a:close/>
                  <a:moveTo>
                    <a:pt x="45" y="95"/>
                  </a:moveTo>
                  <a:cubicBezTo>
                    <a:pt x="45" y="95"/>
                    <a:pt x="45" y="95"/>
                    <a:pt x="45" y="95"/>
                  </a:cubicBezTo>
                  <a:cubicBezTo>
                    <a:pt x="56" y="119"/>
                    <a:pt x="56" y="119"/>
                    <a:pt x="56" y="119"/>
                  </a:cubicBezTo>
                  <a:cubicBezTo>
                    <a:pt x="35" y="119"/>
                    <a:pt x="35" y="119"/>
                    <a:pt x="35" y="119"/>
                  </a:cubicBezTo>
                  <a:lnTo>
                    <a:pt x="45" y="95"/>
                  </a:lnTo>
                  <a:close/>
                  <a:moveTo>
                    <a:pt x="45" y="274"/>
                  </a:moveTo>
                  <a:cubicBezTo>
                    <a:pt x="45" y="274"/>
                    <a:pt x="45" y="274"/>
                    <a:pt x="45" y="274"/>
                  </a:cubicBezTo>
                  <a:cubicBezTo>
                    <a:pt x="60" y="300"/>
                    <a:pt x="60" y="300"/>
                    <a:pt x="60" y="300"/>
                  </a:cubicBezTo>
                  <a:cubicBezTo>
                    <a:pt x="31" y="300"/>
                    <a:pt x="31" y="300"/>
                    <a:pt x="31" y="300"/>
                  </a:cubicBezTo>
                  <a:lnTo>
                    <a:pt x="45" y="274"/>
                  </a:lnTo>
                  <a:close/>
                  <a:moveTo>
                    <a:pt x="48" y="269"/>
                  </a:moveTo>
                  <a:cubicBezTo>
                    <a:pt x="48" y="269"/>
                    <a:pt x="48" y="269"/>
                    <a:pt x="48" y="269"/>
                  </a:cubicBezTo>
                  <a:cubicBezTo>
                    <a:pt x="52" y="261"/>
                    <a:pt x="52" y="261"/>
                    <a:pt x="52" y="261"/>
                  </a:cubicBezTo>
                  <a:cubicBezTo>
                    <a:pt x="60" y="245"/>
                    <a:pt x="60" y="245"/>
                    <a:pt x="60" y="245"/>
                  </a:cubicBezTo>
                  <a:cubicBezTo>
                    <a:pt x="65" y="269"/>
                    <a:pt x="65" y="269"/>
                    <a:pt x="65" y="269"/>
                  </a:cubicBezTo>
                  <a:lnTo>
                    <a:pt x="48" y="269"/>
                  </a:lnTo>
                  <a:close/>
                  <a:moveTo>
                    <a:pt x="48" y="209"/>
                  </a:moveTo>
                  <a:cubicBezTo>
                    <a:pt x="48" y="209"/>
                    <a:pt x="48" y="209"/>
                    <a:pt x="48" y="209"/>
                  </a:cubicBezTo>
                  <a:cubicBezTo>
                    <a:pt x="59" y="185"/>
                    <a:pt x="59" y="185"/>
                    <a:pt x="59" y="185"/>
                  </a:cubicBezTo>
                  <a:cubicBezTo>
                    <a:pt x="64" y="209"/>
                    <a:pt x="64" y="209"/>
                    <a:pt x="64" y="209"/>
                  </a:cubicBezTo>
                  <a:lnTo>
                    <a:pt x="48" y="209"/>
                  </a:lnTo>
                  <a:close/>
                  <a:moveTo>
                    <a:pt x="47" y="149"/>
                  </a:moveTo>
                  <a:cubicBezTo>
                    <a:pt x="47" y="149"/>
                    <a:pt x="47" y="149"/>
                    <a:pt x="47" y="149"/>
                  </a:cubicBezTo>
                  <a:cubicBezTo>
                    <a:pt x="50" y="144"/>
                    <a:pt x="50" y="144"/>
                    <a:pt x="50" y="144"/>
                  </a:cubicBezTo>
                  <a:cubicBezTo>
                    <a:pt x="57" y="126"/>
                    <a:pt x="57" y="126"/>
                    <a:pt x="57" y="126"/>
                  </a:cubicBezTo>
                  <a:cubicBezTo>
                    <a:pt x="62" y="149"/>
                    <a:pt x="62" y="149"/>
                    <a:pt x="62" y="149"/>
                  </a:cubicBezTo>
                  <a:lnTo>
                    <a:pt x="47" y="149"/>
                  </a:lnTo>
                  <a:close/>
                  <a:moveTo>
                    <a:pt x="47" y="89"/>
                  </a:moveTo>
                  <a:cubicBezTo>
                    <a:pt x="47" y="89"/>
                    <a:pt x="47" y="89"/>
                    <a:pt x="47" y="89"/>
                  </a:cubicBezTo>
                  <a:cubicBezTo>
                    <a:pt x="56" y="66"/>
                    <a:pt x="56" y="66"/>
                    <a:pt x="56" y="66"/>
                  </a:cubicBezTo>
                  <a:cubicBezTo>
                    <a:pt x="60" y="89"/>
                    <a:pt x="60" y="89"/>
                    <a:pt x="60" y="89"/>
                  </a:cubicBezTo>
                  <a:lnTo>
                    <a:pt x="47" y="89"/>
                  </a:lnTo>
                  <a:close/>
                  <a:moveTo>
                    <a:pt x="34" y="66"/>
                  </a:moveTo>
                  <a:cubicBezTo>
                    <a:pt x="34" y="66"/>
                    <a:pt x="34" y="66"/>
                    <a:pt x="34" y="66"/>
                  </a:cubicBezTo>
                  <a:cubicBezTo>
                    <a:pt x="40" y="82"/>
                    <a:pt x="40" y="82"/>
                    <a:pt x="40" y="82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30" y="89"/>
                    <a:pt x="30" y="89"/>
                    <a:pt x="30" y="89"/>
                  </a:cubicBezTo>
                  <a:lnTo>
                    <a:pt x="34" y="66"/>
                  </a:lnTo>
                  <a:close/>
                  <a:moveTo>
                    <a:pt x="33" y="126"/>
                  </a:moveTo>
                  <a:cubicBezTo>
                    <a:pt x="33" y="126"/>
                    <a:pt x="33" y="126"/>
                    <a:pt x="33" y="126"/>
                  </a:cubicBezTo>
                  <a:cubicBezTo>
                    <a:pt x="36" y="133"/>
                    <a:pt x="36" y="133"/>
                    <a:pt x="36" y="133"/>
                  </a:cubicBezTo>
                  <a:cubicBezTo>
                    <a:pt x="43" y="149"/>
                    <a:pt x="43" y="149"/>
                    <a:pt x="43" y="149"/>
                  </a:cubicBezTo>
                  <a:cubicBezTo>
                    <a:pt x="28" y="149"/>
                    <a:pt x="28" y="149"/>
                    <a:pt x="28" y="149"/>
                  </a:cubicBezTo>
                  <a:lnTo>
                    <a:pt x="33" y="126"/>
                  </a:lnTo>
                  <a:close/>
                  <a:moveTo>
                    <a:pt x="32" y="185"/>
                  </a:moveTo>
                  <a:cubicBezTo>
                    <a:pt x="32" y="185"/>
                    <a:pt x="32" y="185"/>
                    <a:pt x="32" y="185"/>
                  </a:cubicBezTo>
                  <a:cubicBezTo>
                    <a:pt x="43" y="209"/>
                    <a:pt x="43" y="209"/>
                    <a:pt x="43" y="209"/>
                  </a:cubicBezTo>
                  <a:cubicBezTo>
                    <a:pt x="27" y="209"/>
                    <a:pt x="27" y="209"/>
                    <a:pt x="27" y="209"/>
                  </a:cubicBezTo>
                  <a:lnTo>
                    <a:pt x="32" y="185"/>
                  </a:lnTo>
                  <a:close/>
                  <a:moveTo>
                    <a:pt x="31" y="245"/>
                  </a:moveTo>
                  <a:cubicBezTo>
                    <a:pt x="31" y="245"/>
                    <a:pt x="31" y="245"/>
                    <a:pt x="31" y="245"/>
                  </a:cubicBezTo>
                  <a:cubicBezTo>
                    <a:pt x="43" y="269"/>
                    <a:pt x="43" y="269"/>
                    <a:pt x="43" y="269"/>
                  </a:cubicBezTo>
                  <a:cubicBezTo>
                    <a:pt x="25" y="269"/>
                    <a:pt x="25" y="269"/>
                    <a:pt x="25" y="269"/>
                  </a:cubicBezTo>
                  <a:lnTo>
                    <a:pt x="31" y="2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Freeform 6"/>
            <p:cNvSpPr>
              <a:spLocks noEditPoints="1"/>
            </p:cNvSpPr>
            <p:nvPr/>
          </p:nvSpPr>
          <p:spPr bwMode="auto">
            <a:xfrm>
              <a:off x="220" y="4133"/>
              <a:ext cx="394" cy="169"/>
            </a:xfrm>
            <a:custGeom>
              <a:avLst/>
              <a:gdLst>
                <a:gd name="T0" fmla="*/ 143 w 152"/>
                <a:gd name="T1" fmla="*/ 48 h 63"/>
                <a:gd name="T2" fmla="*/ 145 w 152"/>
                <a:gd name="T3" fmla="*/ 33 h 63"/>
                <a:gd name="T4" fmla="*/ 146 w 152"/>
                <a:gd name="T5" fmla="*/ 20 h 63"/>
                <a:gd name="T6" fmla="*/ 125 w 152"/>
                <a:gd name="T7" fmla="*/ 11 h 63"/>
                <a:gd name="T8" fmla="*/ 9 w 152"/>
                <a:gd name="T9" fmla="*/ 12 h 63"/>
                <a:gd name="T10" fmla="*/ 11 w 152"/>
                <a:gd name="T11" fmla="*/ 38 h 63"/>
                <a:gd name="T12" fmla="*/ 14 w 152"/>
                <a:gd name="T13" fmla="*/ 50 h 63"/>
                <a:gd name="T14" fmla="*/ 152 w 152"/>
                <a:gd name="T15" fmla="*/ 60 h 63"/>
                <a:gd name="T16" fmla="*/ 112 w 152"/>
                <a:gd name="T17" fmla="*/ 52 h 63"/>
                <a:gd name="T18" fmla="*/ 142 w 152"/>
                <a:gd name="T19" fmla="*/ 48 h 63"/>
                <a:gd name="T20" fmla="*/ 141 w 152"/>
                <a:gd name="T21" fmla="*/ 45 h 63"/>
                <a:gd name="T22" fmla="*/ 116 w 152"/>
                <a:gd name="T23" fmla="*/ 43 h 63"/>
                <a:gd name="T24" fmla="*/ 128 w 152"/>
                <a:gd name="T25" fmla="*/ 41 h 63"/>
                <a:gd name="T26" fmla="*/ 143 w 152"/>
                <a:gd name="T27" fmla="*/ 38 h 63"/>
                <a:gd name="T28" fmla="*/ 144 w 152"/>
                <a:gd name="T29" fmla="*/ 35 h 63"/>
                <a:gd name="T30" fmla="*/ 144 w 152"/>
                <a:gd name="T31" fmla="*/ 35 h 63"/>
                <a:gd name="T32" fmla="*/ 32 w 152"/>
                <a:gd name="T33" fmla="*/ 9 h 63"/>
                <a:gd name="T34" fmla="*/ 145 w 152"/>
                <a:gd name="T35" fmla="*/ 23 h 63"/>
                <a:gd name="T36" fmla="*/ 96 w 152"/>
                <a:gd name="T37" fmla="*/ 22 h 63"/>
                <a:gd name="T38" fmla="*/ 97 w 152"/>
                <a:gd name="T39" fmla="*/ 21 h 63"/>
                <a:gd name="T40" fmla="*/ 95 w 152"/>
                <a:gd name="T41" fmla="*/ 19 h 63"/>
                <a:gd name="T42" fmla="*/ 105 w 152"/>
                <a:gd name="T43" fmla="*/ 18 h 63"/>
                <a:gd name="T44" fmla="*/ 146 w 152"/>
                <a:gd name="T45" fmla="*/ 17 h 63"/>
                <a:gd name="T46" fmla="*/ 146 w 152"/>
                <a:gd name="T47" fmla="*/ 17 h 63"/>
                <a:gd name="T48" fmla="*/ 126 w 152"/>
                <a:gd name="T49" fmla="*/ 12 h 63"/>
                <a:gd name="T50" fmla="*/ 91 w 152"/>
                <a:gd name="T51" fmla="*/ 18 h 63"/>
                <a:gd name="T52" fmla="*/ 10 w 152"/>
                <a:gd name="T53" fmla="*/ 12 h 63"/>
                <a:gd name="T54" fmla="*/ 10 w 152"/>
                <a:gd name="T55" fmla="*/ 12 h 63"/>
                <a:gd name="T56" fmla="*/ 127 w 152"/>
                <a:gd name="T57" fmla="*/ 27 h 63"/>
                <a:gd name="T58" fmla="*/ 110 w 152"/>
                <a:gd name="T59" fmla="*/ 28 h 63"/>
                <a:gd name="T60" fmla="*/ 10 w 152"/>
                <a:gd name="T61" fmla="*/ 18 h 63"/>
                <a:gd name="T62" fmla="*/ 10 w 152"/>
                <a:gd name="T63" fmla="*/ 18 h 63"/>
                <a:gd name="T64" fmla="*/ 19 w 152"/>
                <a:gd name="T65" fmla="*/ 25 h 63"/>
                <a:gd name="T66" fmla="*/ 23 w 152"/>
                <a:gd name="T67" fmla="*/ 32 h 63"/>
                <a:gd name="T68" fmla="*/ 35 w 152"/>
                <a:gd name="T69" fmla="*/ 59 h 63"/>
                <a:gd name="T70" fmla="*/ 85 w 152"/>
                <a:gd name="T71" fmla="*/ 53 h 63"/>
                <a:gd name="T72" fmla="*/ 35 w 152"/>
                <a:gd name="T73" fmla="*/ 45 h 63"/>
                <a:gd name="T74" fmla="*/ 23 w 152"/>
                <a:gd name="T75" fmla="*/ 44 h 63"/>
                <a:gd name="T76" fmla="*/ 12 w 152"/>
                <a:gd name="T77" fmla="*/ 42 h 63"/>
                <a:gd name="T78" fmla="*/ 85 w 152"/>
                <a:gd name="T79" fmla="*/ 45 h 63"/>
                <a:gd name="T80" fmla="*/ 85 w 152"/>
                <a:gd name="T81" fmla="*/ 43 h 63"/>
                <a:gd name="T82" fmla="*/ 12 w 152"/>
                <a:gd name="T83" fmla="*/ 39 h 63"/>
                <a:gd name="T84" fmla="*/ 85 w 152"/>
                <a:gd name="T85" fmla="*/ 40 h 63"/>
                <a:gd name="T86" fmla="*/ 85 w 152"/>
                <a:gd name="T87" fmla="*/ 37 h 63"/>
                <a:gd name="T88" fmla="*/ 11 w 152"/>
                <a:gd name="T89" fmla="*/ 31 h 63"/>
                <a:gd name="T90" fmla="*/ 85 w 152"/>
                <a:gd name="T91" fmla="*/ 34 h 63"/>
                <a:gd name="T92" fmla="*/ 85 w 152"/>
                <a:gd name="T93" fmla="*/ 34 h 63"/>
                <a:gd name="T94" fmla="*/ 18 w 152"/>
                <a:gd name="T95" fmla="*/ 20 h 63"/>
                <a:gd name="T96" fmla="*/ 87 w 152"/>
                <a:gd name="T97" fmla="*/ 53 h 63"/>
                <a:gd name="T98" fmla="*/ 110 w 152"/>
                <a:gd name="T99" fmla="*/ 54 h 63"/>
                <a:gd name="T100" fmla="*/ 87 w 152"/>
                <a:gd name="T101" fmla="*/ 49 h 63"/>
                <a:gd name="T102" fmla="*/ 110 w 152"/>
                <a:gd name="T103" fmla="*/ 49 h 63"/>
                <a:gd name="T104" fmla="*/ 110 w 152"/>
                <a:gd name="T105" fmla="*/ 59 h 63"/>
                <a:gd name="T106" fmla="*/ 110 w 152"/>
                <a:gd name="T107" fmla="*/ 44 h 63"/>
                <a:gd name="T108" fmla="*/ 110 w 152"/>
                <a:gd name="T109" fmla="*/ 37 h 63"/>
                <a:gd name="T110" fmla="*/ 144 w 152"/>
                <a:gd name="T111" fmla="*/ 33 h 63"/>
                <a:gd name="T112" fmla="*/ 112 w 152"/>
                <a:gd name="T113" fmla="*/ 59 h 63"/>
                <a:gd name="T114" fmla="*/ 141 w 152"/>
                <a:gd name="T115" fmla="*/ 54 h 63"/>
                <a:gd name="T116" fmla="*/ 146 w 152"/>
                <a:gd name="T117" fmla="*/ 15 h 63"/>
                <a:gd name="T118" fmla="*/ 10 w 152"/>
                <a:gd name="T119" fmla="*/ 12 h 63"/>
                <a:gd name="T120" fmla="*/ 10 w 152"/>
                <a:gd name="T121" fmla="*/ 18 h 63"/>
                <a:gd name="T122" fmla="*/ 13 w 152"/>
                <a:gd name="T123" fmla="*/ 15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2" h="63">
                  <a:moveTo>
                    <a:pt x="142" y="59"/>
                  </a:moveTo>
                  <a:cubicBezTo>
                    <a:pt x="142" y="59"/>
                    <a:pt x="142" y="59"/>
                    <a:pt x="142" y="59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3" y="49"/>
                    <a:pt x="143" y="49"/>
                    <a:pt x="143" y="49"/>
                  </a:cubicBezTo>
                  <a:cubicBezTo>
                    <a:pt x="143" y="48"/>
                    <a:pt x="143" y="48"/>
                    <a:pt x="143" y="48"/>
                  </a:cubicBezTo>
                  <a:cubicBezTo>
                    <a:pt x="143" y="44"/>
                    <a:pt x="143" y="44"/>
                    <a:pt x="143" y="44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38"/>
                    <a:pt x="143" y="38"/>
                    <a:pt x="143" y="38"/>
                  </a:cubicBezTo>
                  <a:cubicBezTo>
                    <a:pt x="144" y="38"/>
                    <a:pt x="144" y="38"/>
                    <a:pt x="144" y="38"/>
                  </a:cubicBezTo>
                  <a:cubicBezTo>
                    <a:pt x="144" y="38"/>
                    <a:pt x="144" y="38"/>
                    <a:pt x="144" y="38"/>
                  </a:cubicBezTo>
                  <a:cubicBezTo>
                    <a:pt x="144" y="34"/>
                    <a:pt x="144" y="34"/>
                    <a:pt x="144" y="34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3"/>
                    <a:pt x="145" y="23"/>
                    <a:pt x="145" y="23"/>
                  </a:cubicBezTo>
                  <a:cubicBezTo>
                    <a:pt x="146" y="23"/>
                    <a:pt x="146" y="23"/>
                    <a:pt x="146" y="23"/>
                  </a:cubicBezTo>
                  <a:cubicBezTo>
                    <a:pt x="146" y="23"/>
                    <a:pt x="146" y="23"/>
                    <a:pt x="146" y="22"/>
                  </a:cubicBezTo>
                  <a:cubicBezTo>
                    <a:pt x="146" y="22"/>
                    <a:pt x="146" y="21"/>
                    <a:pt x="146" y="20"/>
                  </a:cubicBezTo>
                  <a:cubicBezTo>
                    <a:pt x="146" y="20"/>
                    <a:pt x="146" y="20"/>
                    <a:pt x="146" y="20"/>
                  </a:cubicBezTo>
                  <a:cubicBezTo>
                    <a:pt x="146" y="19"/>
                    <a:pt x="146" y="18"/>
                    <a:pt x="146" y="18"/>
                  </a:cubicBezTo>
                  <a:cubicBezTo>
                    <a:pt x="146" y="18"/>
                    <a:pt x="146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ubicBezTo>
                    <a:pt x="146" y="12"/>
                    <a:pt x="146" y="12"/>
                    <a:pt x="146" y="12"/>
                  </a:cubicBezTo>
                  <a:cubicBezTo>
                    <a:pt x="146" y="12"/>
                    <a:pt x="147" y="10"/>
                    <a:pt x="146" y="10"/>
                  </a:cubicBezTo>
                  <a:cubicBezTo>
                    <a:pt x="145" y="9"/>
                    <a:pt x="138" y="10"/>
                    <a:pt x="127" y="11"/>
                  </a:cubicBezTo>
                  <a:cubicBezTo>
                    <a:pt x="125" y="11"/>
                    <a:pt x="125" y="11"/>
                    <a:pt x="125" y="11"/>
                  </a:cubicBezTo>
                  <a:cubicBezTo>
                    <a:pt x="120" y="12"/>
                    <a:pt x="107" y="13"/>
                    <a:pt x="98" y="13"/>
                  </a:cubicBezTo>
                  <a:cubicBezTo>
                    <a:pt x="91" y="13"/>
                    <a:pt x="79" y="10"/>
                    <a:pt x="71" y="8"/>
                  </a:cubicBezTo>
                  <a:cubicBezTo>
                    <a:pt x="68" y="7"/>
                    <a:pt x="66" y="7"/>
                    <a:pt x="65" y="7"/>
                  </a:cubicBezTo>
                  <a:cubicBezTo>
                    <a:pt x="63" y="6"/>
                    <a:pt x="63" y="6"/>
                    <a:pt x="63" y="6"/>
                  </a:cubicBezTo>
                  <a:cubicBezTo>
                    <a:pt x="54" y="4"/>
                    <a:pt x="36" y="0"/>
                    <a:pt x="32" y="0"/>
                  </a:cubicBezTo>
                  <a:cubicBezTo>
                    <a:pt x="29" y="0"/>
                    <a:pt x="20" y="5"/>
                    <a:pt x="15" y="8"/>
                  </a:cubicBezTo>
                  <a:cubicBezTo>
                    <a:pt x="13" y="9"/>
                    <a:pt x="12" y="9"/>
                    <a:pt x="12" y="10"/>
                  </a:cubicBezTo>
                  <a:cubicBezTo>
                    <a:pt x="10" y="11"/>
                    <a:pt x="9" y="11"/>
                    <a:pt x="9" y="12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1" y="47"/>
                    <a:pt x="11" y="47"/>
                    <a:pt x="11" y="47"/>
                  </a:cubicBezTo>
                  <a:cubicBezTo>
                    <a:pt x="11" y="47"/>
                    <a:pt x="11" y="48"/>
                    <a:pt x="12" y="48"/>
                  </a:cubicBezTo>
                  <a:cubicBezTo>
                    <a:pt x="12" y="48"/>
                    <a:pt x="12" y="48"/>
                    <a:pt x="12" y="48"/>
                  </a:cubicBezTo>
                  <a:cubicBezTo>
                    <a:pt x="12" y="48"/>
                    <a:pt x="12" y="48"/>
                    <a:pt x="12" y="47"/>
                  </a:cubicBezTo>
                  <a:cubicBezTo>
                    <a:pt x="14" y="47"/>
                    <a:pt x="28" y="45"/>
                    <a:pt x="34" y="45"/>
                  </a:cubicBezTo>
                  <a:cubicBezTo>
                    <a:pt x="34" y="48"/>
                    <a:pt x="34" y="48"/>
                    <a:pt x="34" y="48"/>
                  </a:cubicBezTo>
                  <a:cubicBezTo>
                    <a:pt x="30" y="48"/>
                    <a:pt x="16" y="50"/>
                    <a:pt x="14" y="50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14" y="47"/>
                    <a:pt x="14" y="47"/>
                    <a:pt x="13" y="47"/>
                  </a:cubicBezTo>
                  <a:cubicBezTo>
                    <a:pt x="13" y="47"/>
                    <a:pt x="13" y="47"/>
                    <a:pt x="13" y="47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152" y="60"/>
                    <a:pt x="152" y="60"/>
                    <a:pt x="152" y="60"/>
                  </a:cubicBezTo>
                  <a:lnTo>
                    <a:pt x="142" y="59"/>
                  </a:lnTo>
                  <a:close/>
                  <a:moveTo>
                    <a:pt x="112" y="52"/>
                  </a:moveTo>
                  <a:cubicBezTo>
                    <a:pt x="112" y="52"/>
                    <a:pt x="112" y="52"/>
                    <a:pt x="112" y="52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20" y="50"/>
                    <a:pt x="135" y="50"/>
                    <a:pt x="137" y="50"/>
                  </a:cubicBezTo>
                  <a:cubicBezTo>
                    <a:pt x="139" y="50"/>
                    <a:pt x="141" y="50"/>
                    <a:pt x="142" y="50"/>
                  </a:cubicBezTo>
                  <a:cubicBezTo>
                    <a:pt x="142" y="51"/>
                    <a:pt x="142" y="51"/>
                    <a:pt x="142" y="51"/>
                  </a:cubicBezTo>
                  <a:cubicBezTo>
                    <a:pt x="137" y="51"/>
                    <a:pt x="123" y="52"/>
                    <a:pt x="112" y="52"/>
                  </a:cubicBezTo>
                  <a:close/>
                  <a:moveTo>
                    <a:pt x="142" y="49"/>
                  </a:move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37" y="49"/>
                    <a:pt x="132" y="49"/>
                  </a:cubicBezTo>
                  <a:cubicBezTo>
                    <a:pt x="127" y="49"/>
                    <a:pt x="120" y="49"/>
                    <a:pt x="112" y="49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23" y="48"/>
                    <a:pt x="139" y="48"/>
                    <a:pt x="142" y="48"/>
                  </a:cubicBezTo>
                  <a:lnTo>
                    <a:pt x="142" y="49"/>
                  </a:lnTo>
                  <a:close/>
                  <a:moveTo>
                    <a:pt x="130" y="46"/>
                  </a:moveTo>
                  <a:cubicBezTo>
                    <a:pt x="130" y="46"/>
                    <a:pt x="130" y="46"/>
                    <a:pt x="130" y="46"/>
                  </a:cubicBezTo>
                  <a:cubicBezTo>
                    <a:pt x="127" y="46"/>
                    <a:pt x="119" y="47"/>
                    <a:pt x="112" y="47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6" y="44"/>
                    <a:pt x="119" y="44"/>
                    <a:pt x="120" y="44"/>
                  </a:cubicBezTo>
                  <a:cubicBezTo>
                    <a:pt x="123" y="44"/>
                    <a:pt x="130" y="44"/>
                    <a:pt x="133" y="44"/>
                  </a:cubicBezTo>
                  <a:cubicBezTo>
                    <a:pt x="136" y="44"/>
                    <a:pt x="140" y="45"/>
                    <a:pt x="141" y="45"/>
                  </a:cubicBezTo>
                  <a:cubicBezTo>
                    <a:pt x="142" y="45"/>
                    <a:pt x="142" y="45"/>
                    <a:pt x="142" y="45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33" y="46"/>
                    <a:pt x="130" y="46"/>
                  </a:cubicBezTo>
                  <a:close/>
                  <a:moveTo>
                    <a:pt x="143" y="43"/>
                  </a:moveTo>
                  <a:cubicBezTo>
                    <a:pt x="143" y="43"/>
                    <a:pt x="143" y="43"/>
                    <a:pt x="143" y="43"/>
                  </a:cubicBezTo>
                  <a:cubicBezTo>
                    <a:pt x="142" y="43"/>
                    <a:pt x="142" y="43"/>
                    <a:pt x="142" y="44"/>
                  </a:cubicBezTo>
                  <a:cubicBezTo>
                    <a:pt x="142" y="44"/>
                    <a:pt x="142" y="44"/>
                    <a:pt x="142" y="44"/>
                  </a:cubicBezTo>
                  <a:cubicBezTo>
                    <a:pt x="140" y="44"/>
                    <a:pt x="121" y="43"/>
                    <a:pt x="116" y="43"/>
                  </a:cubicBezTo>
                  <a:cubicBezTo>
                    <a:pt x="114" y="43"/>
                    <a:pt x="113" y="44"/>
                    <a:pt x="112" y="44"/>
                  </a:cubicBezTo>
                  <a:cubicBezTo>
                    <a:pt x="112" y="43"/>
                    <a:pt x="112" y="43"/>
                    <a:pt x="112" y="43"/>
                  </a:cubicBezTo>
                  <a:cubicBezTo>
                    <a:pt x="113" y="43"/>
                    <a:pt x="114" y="43"/>
                    <a:pt x="115" y="43"/>
                  </a:cubicBezTo>
                  <a:cubicBezTo>
                    <a:pt x="119" y="43"/>
                    <a:pt x="140" y="43"/>
                    <a:pt x="143" y="43"/>
                  </a:cubicBezTo>
                  <a:close/>
                  <a:moveTo>
                    <a:pt x="143" y="41"/>
                  </a:moveTo>
                  <a:cubicBezTo>
                    <a:pt x="143" y="41"/>
                    <a:pt x="143" y="41"/>
                    <a:pt x="143" y="41"/>
                  </a:cubicBezTo>
                  <a:cubicBezTo>
                    <a:pt x="143" y="41"/>
                    <a:pt x="142" y="41"/>
                    <a:pt x="140" y="41"/>
                  </a:cubicBezTo>
                  <a:cubicBezTo>
                    <a:pt x="137" y="41"/>
                    <a:pt x="133" y="41"/>
                    <a:pt x="128" y="41"/>
                  </a:cubicBezTo>
                  <a:cubicBezTo>
                    <a:pt x="124" y="41"/>
                    <a:pt x="119" y="42"/>
                    <a:pt x="112" y="42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8" y="39"/>
                    <a:pt x="123" y="39"/>
                    <a:pt x="125" y="39"/>
                  </a:cubicBezTo>
                  <a:cubicBezTo>
                    <a:pt x="129" y="39"/>
                    <a:pt x="137" y="39"/>
                    <a:pt x="139" y="39"/>
                  </a:cubicBezTo>
                  <a:cubicBezTo>
                    <a:pt x="142" y="39"/>
                    <a:pt x="143" y="39"/>
                    <a:pt x="143" y="39"/>
                  </a:cubicBezTo>
                  <a:lnTo>
                    <a:pt x="143" y="41"/>
                  </a:lnTo>
                  <a:close/>
                  <a:moveTo>
                    <a:pt x="143" y="38"/>
                  </a:moveTo>
                  <a:cubicBezTo>
                    <a:pt x="143" y="38"/>
                    <a:pt x="143" y="38"/>
                    <a:pt x="143" y="38"/>
                  </a:cubicBezTo>
                  <a:cubicBezTo>
                    <a:pt x="143" y="38"/>
                    <a:pt x="143" y="38"/>
                    <a:pt x="143" y="38"/>
                  </a:cubicBezTo>
                  <a:cubicBezTo>
                    <a:pt x="143" y="39"/>
                    <a:pt x="143" y="39"/>
                    <a:pt x="143" y="39"/>
                  </a:cubicBezTo>
                  <a:cubicBezTo>
                    <a:pt x="142" y="38"/>
                    <a:pt x="133" y="38"/>
                    <a:pt x="123" y="38"/>
                  </a:cubicBezTo>
                  <a:cubicBezTo>
                    <a:pt x="119" y="38"/>
                    <a:pt x="116" y="38"/>
                    <a:pt x="112" y="38"/>
                  </a:cubicBezTo>
                  <a:cubicBezTo>
                    <a:pt x="112" y="38"/>
                    <a:pt x="112" y="38"/>
                    <a:pt x="112" y="38"/>
                  </a:cubicBezTo>
                  <a:cubicBezTo>
                    <a:pt x="126" y="37"/>
                    <a:pt x="141" y="38"/>
                    <a:pt x="143" y="38"/>
                  </a:cubicBezTo>
                  <a:close/>
                  <a:moveTo>
                    <a:pt x="144" y="35"/>
                  </a:moveTo>
                  <a:cubicBezTo>
                    <a:pt x="144" y="35"/>
                    <a:pt x="144" y="35"/>
                    <a:pt x="144" y="35"/>
                  </a:cubicBezTo>
                  <a:cubicBezTo>
                    <a:pt x="143" y="35"/>
                    <a:pt x="143" y="35"/>
                    <a:pt x="141" y="35"/>
                  </a:cubicBezTo>
                  <a:cubicBezTo>
                    <a:pt x="138" y="36"/>
                    <a:pt x="133" y="36"/>
                    <a:pt x="126" y="36"/>
                  </a:cubicBezTo>
                  <a:cubicBezTo>
                    <a:pt x="121" y="36"/>
                    <a:pt x="117" y="36"/>
                    <a:pt x="112" y="36"/>
                  </a:cubicBezTo>
                  <a:cubicBezTo>
                    <a:pt x="112" y="34"/>
                    <a:pt x="112" y="34"/>
                    <a:pt x="112" y="34"/>
                  </a:cubicBezTo>
                  <a:cubicBezTo>
                    <a:pt x="113" y="34"/>
                    <a:pt x="122" y="34"/>
                    <a:pt x="124" y="34"/>
                  </a:cubicBezTo>
                  <a:cubicBezTo>
                    <a:pt x="125" y="34"/>
                    <a:pt x="137" y="34"/>
                    <a:pt x="139" y="34"/>
                  </a:cubicBezTo>
                  <a:cubicBezTo>
                    <a:pt x="140" y="34"/>
                    <a:pt x="143" y="34"/>
                    <a:pt x="144" y="34"/>
                  </a:cubicBezTo>
                  <a:lnTo>
                    <a:pt x="144" y="35"/>
                  </a:lnTo>
                  <a:close/>
                  <a:moveTo>
                    <a:pt x="144" y="30"/>
                  </a:moveTo>
                  <a:cubicBezTo>
                    <a:pt x="144" y="30"/>
                    <a:pt x="144" y="30"/>
                    <a:pt x="144" y="30"/>
                  </a:cubicBezTo>
                  <a:cubicBezTo>
                    <a:pt x="144" y="30"/>
                    <a:pt x="140" y="30"/>
                    <a:pt x="138" y="30"/>
                  </a:cubicBezTo>
                  <a:cubicBezTo>
                    <a:pt x="136" y="31"/>
                    <a:pt x="123" y="31"/>
                    <a:pt x="114" y="31"/>
                  </a:cubicBezTo>
                  <a:cubicBezTo>
                    <a:pt x="106" y="31"/>
                    <a:pt x="99" y="30"/>
                    <a:pt x="94" y="29"/>
                  </a:cubicBezTo>
                  <a:cubicBezTo>
                    <a:pt x="89" y="28"/>
                    <a:pt x="67" y="22"/>
                    <a:pt x="54" y="18"/>
                  </a:cubicBezTo>
                  <a:cubicBezTo>
                    <a:pt x="42" y="14"/>
                    <a:pt x="36" y="11"/>
                    <a:pt x="32" y="11"/>
                  </a:cubicBezTo>
                  <a:cubicBezTo>
                    <a:pt x="32" y="9"/>
                    <a:pt x="32" y="9"/>
                    <a:pt x="32" y="9"/>
                  </a:cubicBezTo>
                  <a:cubicBezTo>
                    <a:pt x="37" y="9"/>
                    <a:pt x="51" y="13"/>
                    <a:pt x="58" y="16"/>
                  </a:cubicBezTo>
                  <a:cubicBezTo>
                    <a:pt x="65" y="18"/>
                    <a:pt x="81" y="23"/>
                    <a:pt x="85" y="24"/>
                  </a:cubicBezTo>
                  <a:cubicBezTo>
                    <a:pt x="88" y="26"/>
                    <a:pt x="97" y="28"/>
                    <a:pt x="106" y="28"/>
                  </a:cubicBezTo>
                  <a:cubicBezTo>
                    <a:pt x="115" y="28"/>
                    <a:pt x="131" y="28"/>
                    <a:pt x="134" y="28"/>
                  </a:cubicBezTo>
                  <a:cubicBezTo>
                    <a:pt x="137" y="28"/>
                    <a:pt x="143" y="29"/>
                    <a:pt x="144" y="29"/>
                  </a:cubicBezTo>
                  <a:cubicBezTo>
                    <a:pt x="144" y="29"/>
                    <a:pt x="144" y="29"/>
                    <a:pt x="144" y="29"/>
                  </a:cubicBezTo>
                  <a:lnTo>
                    <a:pt x="144" y="30"/>
                  </a:lnTo>
                  <a:close/>
                  <a:moveTo>
                    <a:pt x="145" y="23"/>
                  </a:moveTo>
                  <a:cubicBezTo>
                    <a:pt x="145" y="23"/>
                    <a:pt x="145" y="23"/>
                    <a:pt x="145" y="23"/>
                  </a:cubicBezTo>
                  <a:cubicBezTo>
                    <a:pt x="145" y="23"/>
                    <a:pt x="145" y="23"/>
                    <a:pt x="145" y="23"/>
                  </a:cubicBezTo>
                  <a:cubicBezTo>
                    <a:pt x="145" y="23"/>
                    <a:pt x="144" y="22"/>
                    <a:pt x="141" y="22"/>
                  </a:cubicBezTo>
                  <a:cubicBezTo>
                    <a:pt x="137" y="22"/>
                    <a:pt x="123" y="23"/>
                    <a:pt x="119" y="22"/>
                  </a:cubicBezTo>
                  <a:cubicBezTo>
                    <a:pt x="114" y="22"/>
                    <a:pt x="100" y="23"/>
                    <a:pt x="90" y="20"/>
                  </a:cubicBezTo>
                  <a:cubicBezTo>
                    <a:pt x="80" y="16"/>
                    <a:pt x="78" y="15"/>
                    <a:pt x="78" y="15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6"/>
                    <a:pt x="89" y="21"/>
                    <a:pt x="96" y="22"/>
                  </a:cubicBezTo>
                  <a:cubicBezTo>
                    <a:pt x="103" y="23"/>
                    <a:pt x="114" y="24"/>
                    <a:pt x="126" y="23"/>
                  </a:cubicBezTo>
                  <a:cubicBezTo>
                    <a:pt x="137" y="23"/>
                    <a:pt x="144" y="24"/>
                    <a:pt x="145" y="24"/>
                  </a:cubicBezTo>
                  <a:cubicBezTo>
                    <a:pt x="145" y="25"/>
                    <a:pt x="145" y="25"/>
                    <a:pt x="145" y="25"/>
                  </a:cubicBezTo>
                  <a:cubicBezTo>
                    <a:pt x="144" y="25"/>
                    <a:pt x="139" y="25"/>
                    <a:pt x="134" y="25"/>
                  </a:cubicBezTo>
                  <a:cubicBezTo>
                    <a:pt x="129" y="25"/>
                    <a:pt x="109" y="26"/>
                    <a:pt x="103" y="25"/>
                  </a:cubicBezTo>
                  <a:cubicBezTo>
                    <a:pt x="97" y="24"/>
                    <a:pt x="94" y="24"/>
                    <a:pt x="78" y="18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4"/>
                    <a:pt x="89" y="20"/>
                    <a:pt x="97" y="21"/>
                  </a:cubicBezTo>
                  <a:cubicBezTo>
                    <a:pt x="104" y="22"/>
                    <a:pt x="116" y="22"/>
                    <a:pt x="123" y="22"/>
                  </a:cubicBezTo>
                  <a:cubicBezTo>
                    <a:pt x="131" y="22"/>
                    <a:pt x="144" y="22"/>
                    <a:pt x="144" y="22"/>
                  </a:cubicBezTo>
                  <a:cubicBezTo>
                    <a:pt x="145" y="22"/>
                    <a:pt x="145" y="22"/>
                    <a:pt x="145" y="22"/>
                  </a:cubicBezTo>
                  <a:cubicBezTo>
                    <a:pt x="145" y="22"/>
                    <a:pt x="145" y="22"/>
                    <a:pt x="145" y="22"/>
                  </a:cubicBezTo>
                  <a:lnTo>
                    <a:pt x="145" y="23"/>
                  </a:lnTo>
                  <a:close/>
                  <a:moveTo>
                    <a:pt x="94" y="18"/>
                  </a:moveTo>
                  <a:cubicBezTo>
                    <a:pt x="94" y="18"/>
                    <a:pt x="94" y="18"/>
                    <a:pt x="94" y="18"/>
                  </a:cubicBezTo>
                  <a:cubicBezTo>
                    <a:pt x="95" y="19"/>
                    <a:pt x="95" y="19"/>
                    <a:pt x="95" y="19"/>
                  </a:cubicBezTo>
                  <a:cubicBezTo>
                    <a:pt x="100" y="19"/>
                    <a:pt x="100" y="19"/>
                    <a:pt x="100" y="19"/>
                  </a:cubicBezTo>
                  <a:cubicBezTo>
                    <a:pt x="98" y="19"/>
                    <a:pt x="96" y="19"/>
                    <a:pt x="94" y="18"/>
                  </a:cubicBezTo>
                  <a:close/>
                  <a:moveTo>
                    <a:pt x="145" y="20"/>
                  </a:moveTo>
                  <a:cubicBezTo>
                    <a:pt x="145" y="20"/>
                    <a:pt x="145" y="20"/>
                    <a:pt x="145" y="20"/>
                  </a:cubicBezTo>
                  <a:cubicBezTo>
                    <a:pt x="144" y="20"/>
                    <a:pt x="143" y="20"/>
                    <a:pt x="141" y="20"/>
                  </a:cubicBezTo>
                  <a:cubicBezTo>
                    <a:pt x="135" y="20"/>
                    <a:pt x="127" y="20"/>
                    <a:pt x="117" y="20"/>
                  </a:cubicBezTo>
                  <a:cubicBezTo>
                    <a:pt x="113" y="20"/>
                    <a:pt x="109" y="20"/>
                    <a:pt x="105" y="20"/>
                  </a:cubicBezTo>
                  <a:cubicBezTo>
                    <a:pt x="105" y="18"/>
                    <a:pt x="105" y="18"/>
                    <a:pt x="105" y="18"/>
                  </a:cubicBezTo>
                  <a:cubicBezTo>
                    <a:pt x="105" y="18"/>
                    <a:pt x="109" y="18"/>
                    <a:pt x="117" y="18"/>
                  </a:cubicBezTo>
                  <a:cubicBezTo>
                    <a:pt x="126" y="18"/>
                    <a:pt x="134" y="18"/>
                    <a:pt x="137" y="18"/>
                  </a:cubicBezTo>
                  <a:cubicBezTo>
                    <a:pt x="139" y="18"/>
                    <a:pt x="144" y="18"/>
                    <a:pt x="145" y="18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5" y="19"/>
                    <a:pt x="145" y="19"/>
                    <a:pt x="145" y="20"/>
                  </a:cubicBezTo>
                  <a:close/>
                  <a:moveTo>
                    <a:pt x="146" y="17"/>
                  </a:moveTo>
                  <a:cubicBezTo>
                    <a:pt x="146" y="17"/>
                    <a:pt x="146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ubicBezTo>
                    <a:pt x="145" y="17"/>
                    <a:pt x="145" y="17"/>
                    <a:pt x="145" y="17"/>
                  </a:cubicBezTo>
                  <a:cubicBezTo>
                    <a:pt x="145" y="17"/>
                    <a:pt x="144" y="17"/>
                    <a:pt x="141" y="17"/>
                  </a:cubicBezTo>
                  <a:cubicBezTo>
                    <a:pt x="137" y="17"/>
                    <a:pt x="128" y="17"/>
                    <a:pt x="125" y="17"/>
                  </a:cubicBezTo>
                  <a:cubicBezTo>
                    <a:pt x="121" y="17"/>
                    <a:pt x="106" y="17"/>
                    <a:pt x="105" y="17"/>
                  </a:cubicBezTo>
                  <a:cubicBezTo>
                    <a:pt x="105" y="17"/>
                    <a:pt x="105" y="17"/>
                    <a:pt x="105" y="17"/>
                  </a:cubicBezTo>
                  <a:cubicBezTo>
                    <a:pt x="105" y="17"/>
                    <a:pt x="115" y="17"/>
                    <a:pt x="120" y="17"/>
                  </a:cubicBezTo>
                  <a:cubicBezTo>
                    <a:pt x="125" y="17"/>
                    <a:pt x="134" y="17"/>
                    <a:pt x="137" y="17"/>
                  </a:cubicBezTo>
                  <a:cubicBezTo>
                    <a:pt x="140" y="17"/>
                    <a:pt x="145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lose/>
                  <a:moveTo>
                    <a:pt x="32" y="1"/>
                  </a:moveTo>
                  <a:cubicBezTo>
                    <a:pt x="32" y="1"/>
                    <a:pt x="32" y="1"/>
                    <a:pt x="32" y="1"/>
                  </a:cubicBezTo>
                  <a:cubicBezTo>
                    <a:pt x="36" y="1"/>
                    <a:pt x="54" y="5"/>
                    <a:pt x="62" y="7"/>
                  </a:cubicBezTo>
                  <a:cubicBezTo>
                    <a:pt x="65" y="7"/>
                    <a:pt x="65" y="7"/>
                    <a:pt x="65" y="7"/>
                  </a:cubicBezTo>
                  <a:cubicBezTo>
                    <a:pt x="66" y="7"/>
                    <a:pt x="68" y="8"/>
                    <a:pt x="70" y="8"/>
                  </a:cubicBezTo>
                  <a:cubicBezTo>
                    <a:pt x="79" y="11"/>
                    <a:pt x="91" y="13"/>
                    <a:pt x="98" y="13"/>
                  </a:cubicBezTo>
                  <a:cubicBezTo>
                    <a:pt x="107" y="13"/>
                    <a:pt x="120" y="12"/>
                    <a:pt x="126" y="12"/>
                  </a:cubicBezTo>
                  <a:cubicBezTo>
                    <a:pt x="127" y="12"/>
                    <a:pt x="127" y="12"/>
                    <a:pt x="127" y="12"/>
                  </a:cubicBezTo>
                  <a:cubicBezTo>
                    <a:pt x="132" y="11"/>
                    <a:pt x="145" y="10"/>
                    <a:pt x="146" y="10"/>
                  </a:cubicBezTo>
                  <a:cubicBezTo>
                    <a:pt x="146" y="11"/>
                    <a:pt x="146" y="12"/>
                    <a:pt x="146" y="12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46" y="15"/>
                    <a:pt x="145" y="15"/>
                    <a:pt x="144" y="15"/>
                  </a:cubicBezTo>
                  <a:cubicBezTo>
                    <a:pt x="143" y="15"/>
                    <a:pt x="132" y="15"/>
                    <a:pt x="128" y="15"/>
                  </a:cubicBezTo>
                  <a:cubicBezTo>
                    <a:pt x="124" y="15"/>
                    <a:pt x="105" y="15"/>
                    <a:pt x="105" y="15"/>
                  </a:cubicBezTo>
                  <a:cubicBezTo>
                    <a:pt x="91" y="18"/>
                    <a:pt x="91" y="18"/>
                    <a:pt x="91" y="18"/>
                  </a:cubicBezTo>
                  <a:cubicBezTo>
                    <a:pt x="91" y="18"/>
                    <a:pt x="90" y="17"/>
                    <a:pt x="90" y="17"/>
                  </a:cubicBezTo>
                  <a:cubicBezTo>
                    <a:pt x="82" y="14"/>
                    <a:pt x="78" y="12"/>
                    <a:pt x="78" y="12"/>
                  </a:cubicBezTo>
                  <a:cubicBezTo>
                    <a:pt x="68" y="15"/>
                    <a:pt x="68" y="15"/>
                    <a:pt x="68" y="15"/>
                  </a:cubicBezTo>
                  <a:cubicBezTo>
                    <a:pt x="50" y="8"/>
                    <a:pt x="37" y="3"/>
                    <a:pt x="32" y="3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2" y="1"/>
                    <a:pt x="32" y="1"/>
                    <a:pt x="32" y="1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2"/>
                    <a:pt x="10" y="11"/>
                    <a:pt x="12" y="10"/>
                  </a:cubicBezTo>
                  <a:cubicBezTo>
                    <a:pt x="13" y="10"/>
                    <a:pt x="14" y="9"/>
                    <a:pt x="15" y="9"/>
                  </a:cubicBezTo>
                  <a:cubicBezTo>
                    <a:pt x="20" y="6"/>
                    <a:pt x="28" y="1"/>
                    <a:pt x="32" y="1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3"/>
                    <a:pt x="31" y="3"/>
                    <a:pt x="31" y="3"/>
                  </a:cubicBezTo>
                  <a:cubicBezTo>
                    <a:pt x="27" y="3"/>
                    <a:pt x="21" y="7"/>
                    <a:pt x="17" y="9"/>
                  </a:cubicBezTo>
                  <a:cubicBezTo>
                    <a:pt x="14" y="11"/>
                    <a:pt x="11" y="13"/>
                    <a:pt x="10" y="13"/>
                  </a:cubicBezTo>
                  <a:lnTo>
                    <a:pt x="10" y="12"/>
                  </a:lnTo>
                  <a:close/>
                  <a:moveTo>
                    <a:pt x="10" y="16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1" y="15"/>
                    <a:pt x="19" y="11"/>
                    <a:pt x="21" y="10"/>
                  </a:cubicBezTo>
                  <a:cubicBezTo>
                    <a:pt x="23" y="9"/>
                    <a:pt x="28" y="6"/>
                    <a:pt x="31" y="6"/>
                  </a:cubicBezTo>
                  <a:cubicBezTo>
                    <a:pt x="35" y="6"/>
                    <a:pt x="40" y="8"/>
                    <a:pt x="45" y="9"/>
                  </a:cubicBezTo>
                  <a:cubicBezTo>
                    <a:pt x="50" y="11"/>
                    <a:pt x="73" y="19"/>
                    <a:pt x="78" y="21"/>
                  </a:cubicBezTo>
                  <a:cubicBezTo>
                    <a:pt x="83" y="23"/>
                    <a:pt x="91" y="26"/>
                    <a:pt x="102" y="27"/>
                  </a:cubicBezTo>
                  <a:cubicBezTo>
                    <a:pt x="112" y="28"/>
                    <a:pt x="121" y="27"/>
                    <a:pt x="127" y="27"/>
                  </a:cubicBezTo>
                  <a:cubicBezTo>
                    <a:pt x="133" y="27"/>
                    <a:pt x="144" y="27"/>
                    <a:pt x="144" y="27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4" y="28"/>
                    <a:pt x="143" y="28"/>
                    <a:pt x="139" y="28"/>
                  </a:cubicBezTo>
                  <a:cubicBezTo>
                    <a:pt x="133" y="28"/>
                    <a:pt x="115" y="28"/>
                    <a:pt x="110" y="28"/>
                  </a:cubicBezTo>
                  <a:cubicBezTo>
                    <a:pt x="105" y="28"/>
                    <a:pt x="101" y="28"/>
                    <a:pt x="91" y="26"/>
                  </a:cubicBezTo>
                  <a:cubicBezTo>
                    <a:pt x="82" y="23"/>
                    <a:pt x="65" y="17"/>
                    <a:pt x="59" y="15"/>
                  </a:cubicBezTo>
                  <a:cubicBezTo>
                    <a:pt x="53" y="13"/>
                    <a:pt x="37" y="7"/>
                    <a:pt x="33" y="7"/>
                  </a:cubicBezTo>
                  <a:cubicBezTo>
                    <a:pt x="28" y="6"/>
                    <a:pt x="22" y="10"/>
                    <a:pt x="19" y="12"/>
                  </a:cubicBezTo>
                  <a:cubicBezTo>
                    <a:pt x="16" y="13"/>
                    <a:pt x="11" y="16"/>
                    <a:pt x="10" y="17"/>
                  </a:cubicBezTo>
                  <a:lnTo>
                    <a:pt x="10" y="16"/>
                  </a:lnTo>
                  <a:close/>
                  <a:moveTo>
                    <a:pt x="10" y="18"/>
                  </a:moveTo>
                  <a:cubicBezTo>
                    <a:pt x="10" y="18"/>
                    <a:pt x="10" y="18"/>
                    <a:pt x="10" y="18"/>
                  </a:cubicBezTo>
                  <a:cubicBezTo>
                    <a:pt x="11" y="17"/>
                    <a:pt x="15" y="15"/>
                    <a:pt x="18" y="13"/>
                  </a:cubicBezTo>
                  <a:cubicBezTo>
                    <a:pt x="22" y="11"/>
                    <a:pt x="29" y="9"/>
                    <a:pt x="32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2" y="11"/>
                    <a:pt x="31" y="11"/>
                    <a:pt x="31" y="11"/>
                  </a:cubicBezTo>
                  <a:cubicBezTo>
                    <a:pt x="28" y="11"/>
                    <a:pt x="21" y="15"/>
                    <a:pt x="19" y="17"/>
                  </a:cubicBezTo>
                  <a:cubicBezTo>
                    <a:pt x="16" y="18"/>
                    <a:pt x="10" y="20"/>
                    <a:pt x="10" y="20"/>
                  </a:cubicBezTo>
                  <a:lnTo>
                    <a:pt x="10" y="18"/>
                  </a:lnTo>
                  <a:close/>
                  <a:moveTo>
                    <a:pt x="10" y="25"/>
                  </a:moveTo>
                  <a:cubicBezTo>
                    <a:pt x="10" y="25"/>
                    <a:pt x="10" y="25"/>
                    <a:pt x="10" y="25"/>
                  </a:cubicBezTo>
                  <a:cubicBezTo>
                    <a:pt x="11" y="25"/>
                    <a:pt x="16" y="23"/>
                    <a:pt x="19" y="21"/>
                  </a:cubicBezTo>
                  <a:cubicBezTo>
                    <a:pt x="22" y="20"/>
                    <a:pt x="28" y="19"/>
                    <a:pt x="30" y="18"/>
                  </a:cubicBezTo>
                  <a:cubicBezTo>
                    <a:pt x="30" y="18"/>
                    <a:pt x="31" y="18"/>
                    <a:pt x="32" y="18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1" y="20"/>
                    <a:pt x="31" y="20"/>
                    <a:pt x="30" y="20"/>
                  </a:cubicBezTo>
                  <a:cubicBezTo>
                    <a:pt x="25" y="22"/>
                    <a:pt x="21" y="24"/>
                    <a:pt x="19" y="25"/>
                  </a:cubicBezTo>
                  <a:cubicBezTo>
                    <a:pt x="17" y="25"/>
                    <a:pt x="11" y="27"/>
                    <a:pt x="10" y="27"/>
                  </a:cubicBezTo>
                  <a:lnTo>
                    <a:pt x="10" y="25"/>
                  </a:lnTo>
                  <a:close/>
                  <a:moveTo>
                    <a:pt x="11" y="33"/>
                  </a:moveTo>
                  <a:cubicBezTo>
                    <a:pt x="11" y="33"/>
                    <a:pt x="11" y="33"/>
                    <a:pt x="11" y="33"/>
                  </a:cubicBezTo>
                  <a:cubicBezTo>
                    <a:pt x="12" y="32"/>
                    <a:pt x="17" y="31"/>
                    <a:pt x="20" y="30"/>
                  </a:cubicBezTo>
                  <a:cubicBezTo>
                    <a:pt x="24" y="28"/>
                    <a:pt x="30" y="27"/>
                    <a:pt x="33" y="27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30" y="29"/>
                    <a:pt x="29" y="30"/>
                    <a:pt x="23" y="32"/>
                  </a:cubicBezTo>
                  <a:cubicBezTo>
                    <a:pt x="17" y="34"/>
                    <a:pt x="12" y="35"/>
                    <a:pt x="11" y="35"/>
                  </a:cubicBezTo>
                  <a:lnTo>
                    <a:pt x="11" y="33"/>
                  </a:lnTo>
                  <a:close/>
                  <a:moveTo>
                    <a:pt x="14" y="59"/>
                  </a:moveTo>
                  <a:cubicBezTo>
                    <a:pt x="14" y="59"/>
                    <a:pt x="14" y="59"/>
                    <a:pt x="14" y="59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14" y="53"/>
                    <a:pt x="14" y="53"/>
                    <a:pt x="14" y="53"/>
                  </a:cubicBezTo>
                  <a:cubicBezTo>
                    <a:pt x="16" y="53"/>
                    <a:pt x="29" y="51"/>
                    <a:pt x="34" y="51"/>
                  </a:cubicBezTo>
                  <a:cubicBezTo>
                    <a:pt x="35" y="59"/>
                    <a:pt x="35" y="59"/>
                    <a:pt x="35" y="59"/>
                  </a:cubicBezTo>
                  <a:lnTo>
                    <a:pt x="14" y="59"/>
                  </a:lnTo>
                  <a:close/>
                  <a:moveTo>
                    <a:pt x="85" y="59"/>
                  </a:moveTo>
                  <a:cubicBezTo>
                    <a:pt x="85" y="59"/>
                    <a:pt x="85" y="59"/>
                    <a:pt x="85" y="59"/>
                  </a:cubicBezTo>
                  <a:cubicBezTo>
                    <a:pt x="35" y="59"/>
                    <a:pt x="35" y="59"/>
                    <a:pt x="35" y="59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6" y="51"/>
                    <a:pt x="36" y="51"/>
                  </a:cubicBezTo>
                  <a:cubicBezTo>
                    <a:pt x="41" y="51"/>
                    <a:pt x="78" y="53"/>
                    <a:pt x="83" y="53"/>
                  </a:cubicBezTo>
                  <a:cubicBezTo>
                    <a:pt x="84" y="53"/>
                    <a:pt x="85" y="53"/>
                    <a:pt x="85" y="53"/>
                  </a:cubicBezTo>
                  <a:lnTo>
                    <a:pt x="85" y="59"/>
                  </a:lnTo>
                  <a:close/>
                  <a:moveTo>
                    <a:pt x="85" y="51"/>
                  </a:moveTo>
                  <a:cubicBezTo>
                    <a:pt x="85" y="51"/>
                    <a:pt x="85" y="51"/>
                    <a:pt x="85" y="51"/>
                  </a:cubicBezTo>
                  <a:cubicBezTo>
                    <a:pt x="76" y="51"/>
                    <a:pt x="67" y="50"/>
                    <a:pt x="58" y="49"/>
                  </a:cubicBezTo>
                  <a:cubicBezTo>
                    <a:pt x="43" y="48"/>
                    <a:pt x="37" y="48"/>
                    <a:pt x="35" y="48"/>
                  </a:cubicBezTo>
                  <a:cubicBezTo>
                    <a:pt x="35" y="48"/>
                    <a:pt x="35" y="48"/>
                    <a:pt x="34" y="48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9" y="45"/>
                    <a:pt x="74" y="48"/>
                    <a:pt x="85" y="49"/>
                  </a:cubicBezTo>
                  <a:lnTo>
                    <a:pt x="85" y="51"/>
                  </a:lnTo>
                  <a:close/>
                  <a:moveTo>
                    <a:pt x="85" y="48"/>
                  </a:moveTo>
                  <a:cubicBezTo>
                    <a:pt x="85" y="48"/>
                    <a:pt x="85" y="48"/>
                    <a:pt x="85" y="48"/>
                  </a:cubicBezTo>
                  <a:cubicBezTo>
                    <a:pt x="83" y="48"/>
                    <a:pt x="81" y="47"/>
                    <a:pt x="80" y="47"/>
                  </a:cubicBezTo>
                  <a:cubicBezTo>
                    <a:pt x="72" y="47"/>
                    <a:pt x="74" y="47"/>
                    <a:pt x="66" y="46"/>
                  </a:cubicBezTo>
                  <a:cubicBezTo>
                    <a:pt x="58" y="45"/>
                    <a:pt x="40" y="43"/>
                    <a:pt x="36" y="43"/>
                  </a:cubicBezTo>
                  <a:cubicBezTo>
                    <a:pt x="32" y="43"/>
                    <a:pt x="29" y="43"/>
                    <a:pt x="23" y="44"/>
                  </a:cubicBezTo>
                  <a:cubicBezTo>
                    <a:pt x="18" y="45"/>
                    <a:pt x="13" y="46"/>
                    <a:pt x="12" y="46"/>
                  </a:cubicBezTo>
                  <a:cubicBezTo>
                    <a:pt x="12" y="45"/>
                    <a:pt x="12" y="45"/>
                    <a:pt x="12" y="45"/>
                  </a:cubicBezTo>
                  <a:cubicBezTo>
                    <a:pt x="14" y="45"/>
                    <a:pt x="29" y="42"/>
                    <a:pt x="35" y="42"/>
                  </a:cubicBezTo>
                  <a:cubicBezTo>
                    <a:pt x="42" y="42"/>
                    <a:pt x="53" y="44"/>
                    <a:pt x="63" y="45"/>
                  </a:cubicBezTo>
                  <a:cubicBezTo>
                    <a:pt x="68" y="45"/>
                    <a:pt x="77" y="46"/>
                    <a:pt x="85" y="47"/>
                  </a:cubicBezTo>
                  <a:lnTo>
                    <a:pt x="85" y="48"/>
                  </a:lnTo>
                  <a:close/>
                  <a:moveTo>
                    <a:pt x="12" y="42"/>
                  </a:moveTo>
                  <a:cubicBezTo>
                    <a:pt x="12" y="42"/>
                    <a:pt x="12" y="42"/>
                    <a:pt x="12" y="42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3" y="40"/>
                    <a:pt x="18" y="38"/>
                    <a:pt x="21" y="38"/>
                  </a:cubicBezTo>
                  <a:cubicBezTo>
                    <a:pt x="24" y="37"/>
                    <a:pt x="30" y="36"/>
                    <a:pt x="34" y="36"/>
                  </a:cubicBezTo>
                  <a:cubicBezTo>
                    <a:pt x="34" y="38"/>
                    <a:pt x="34" y="38"/>
                    <a:pt x="34" y="38"/>
                  </a:cubicBezTo>
                  <a:cubicBezTo>
                    <a:pt x="29" y="38"/>
                    <a:pt x="24" y="40"/>
                    <a:pt x="22" y="41"/>
                  </a:cubicBezTo>
                  <a:cubicBezTo>
                    <a:pt x="20" y="41"/>
                    <a:pt x="13" y="42"/>
                    <a:pt x="12" y="42"/>
                  </a:cubicBezTo>
                  <a:close/>
                  <a:moveTo>
                    <a:pt x="85" y="45"/>
                  </a:moveTo>
                  <a:cubicBezTo>
                    <a:pt x="85" y="45"/>
                    <a:pt x="85" y="45"/>
                    <a:pt x="85" y="45"/>
                  </a:cubicBezTo>
                  <a:cubicBezTo>
                    <a:pt x="79" y="45"/>
                    <a:pt x="65" y="43"/>
                    <a:pt x="57" y="41"/>
                  </a:cubicBezTo>
                  <a:cubicBezTo>
                    <a:pt x="48" y="40"/>
                    <a:pt x="40" y="39"/>
                    <a:pt x="35" y="38"/>
                  </a:cubicBezTo>
                  <a:cubicBezTo>
                    <a:pt x="35" y="38"/>
                    <a:pt x="35" y="38"/>
                    <a:pt x="34" y="38"/>
                  </a:cubicBezTo>
                  <a:cubicBezTo>
                    <a:pt x="34" y="36"/>
                    <a:pt x="34" y="36"/>
                    <a:pt x="34" y="36"/>
                  </a:cubicBezTo>
                  <a:cubicBezTo>
                    <a:pt x="34" y="36"/>
                    <a:pt x="35" y="36"/>
                    <a:pt x="35" y="36"/>
                  </a:cubicBezTo>
                  <a:cubicBezTo>
                    <a:pt x="37" y="36"/>
                    <a:pt x="46" y="37"/>
                    <a:pt x="50" y="37"/>
                  </a:cubicBezTo>
                  <a:cubicBezTo>
                    <a:pt x="55" y="38"/>
                    <a:pt x="74" y="41"/>
                    <a:pt x="80" y="42"/>
                  </a:cubicBezTo>
                  <a:cubicBezTo>
                    <a:pt x="82" y="42"/>
                    <a:pt x="83" y="43"/>
                    <a:pt x="85" y="43"/>
                  </a:cubicBezTo>
                  <a:lnTo>
                    <a:pt x="85" y="45"/>
                  </a:lnTo>
                  <a:close/>
                  <a:moveTo>
                    <a:pt x="85" y="42"/>
                  </a:moveTo>
                  <a:cubicBezTo>
                    <a:pt x="85" y="42"/>
                    <a:pt x="85" y="42"/>
                    <a:pt x="85" y="42"/>
                  </a:cubicBezTo>
                  <a:cubicBezTo>
                    <a:pt x="84" y="42"/>
                    <a:pt x="82" y="42"/>
                    <a:pt x="80" y="41"/>
                  </a:cubicBezTo>
                  <a:cubicBezTo>
                    <a:pt x="72" y="40"/>
                    <a:pt x="59" y="37"/>
                    <a:pt x="52" y="36"/>
                  </a:cubicBezTo>
                  <a:cubicBezTo>
                    <a:pt x="45" y="35"/>
                    <a:pt x="39" y="34"/>
                    <a:pt x="35" y="34"/>
                  </a:cubicBezTo>
                  <a:cubicBezTo>
                    <a:pt x="30" y="34"/>
                    <a:pt x="24" y="36"/>
                    <a:pt x="20" y="37"/>
                  </a:cubicBezTo>
                  <a:cubicBezTo>
                    <a:pt x="16" y="38"/>
                    <a:pt x="13" y="38"/>
                    <a:pt x="12" y="39"/>
                  </a:cubicBezTo>
                  <a:cubicBezTo>
                    <a:pt x="12" y="39"/>
                    <a:pt x="12" y="39"/>
                    <a:pt x="12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2" y="38"/>
                    <a:pt x="16" y="37"/>
                    <a:pt x="21" y="36"/>
                  </a:cubicBezTo>
                  <a:cubicBezTo>
                    <a:pt x="27" y="34"/>
                    <a:pt x="30" y="33"/>
                    <a:pt x="35" y="33"/>
                  </a:cubicBezTo>
                  <a:cubicBezTo>
                    <a:pt x="39" y="34"/>
                    <a:pt x="52" y="36"/>
                    <a:pt x="59" y="37"/>
                  </a:cubicBezTo>
                  <a:cubicBezTo>
                    <a:pt x="65" y="38"/>
                    <a:pt x="77" y="40"/>
                    <a:pt x="81" y="41"/>
                  </a:cubicBezTo>
                  <a:cubicBezTo>
                    <a:pt x="82" y="41"/>
                    <a:pt x="84" y="41"/>
                    <a:pt x="85" y="42"/>
                  </a:cubicBezTo>
                  <a:close/>
                  <a:moveTo>
                    <a:pt x="85" y="40"/>
                  </a:moveTo>
                  <a:cubicBezTo>
                    <a:pt x="85" y="40"/>
                    <a:pt x="85" y="40"/>
                    <a:pt x="85" y="40"/>
                  </a:cubicBezTo>
                  <a:cubicBezTo>
                    <a:pt x="81" y="39"/>
                    <a:pt x="76" y="38"/>
                    <a:pt x="72" y="37"/>
                  </a:cubicBezTo>
                  <a:cubicBezTo>
                    <a:pt x="63" y="35"/>
                    <a:pt x="51" y="33"/>
                    <a:pt x="46" y="32"/>
                  </a:cubicBezTo>
                  <a:cubicBezTo>
                    <a:pt x="40" y="30"/>
                    <a:pt x="37" y="29"/>
                    <a:pt x="34" y="29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37" y="27"/>
                    <a:pt x="46" y="29"/>
                    <a:pt x="49" y="29"/>
                  </a:cubicBezTo>
                  <a:cubicBezTo>
                    <a:pt x="53" y="30"/>
                    <a:pt x="63" y="32"/>
                    <a:pt x="67" y="33"/>
                  </a:cubicBezTo>
                  <a:cubicBezTo>
                    <a:pt x="69" y="33"/>
                    <a:pt x="78" y="36"/>
                    <a:pt x="85" y="37"/>
                  </a:cubicBezTo>
                  <a:lnTo>
                    <a:pt x="85" y="40"/>
                  </a:lnTo>
                  <a:close/>
                  <a:moveTo>
                    <a:pt x="85" y="36"/>
                  </a:moveTo>
                  <a:cubicBezTo>
                    <a:pt x="85" y="36"/>
                    <a:pt x="85" y="36"/>
                    <a:pt x="85" y="36"/>
                  </a:cubicBezTo>
                  <a:cubicBezTo>
                    <a:pt x="78" y="35"/>
                    <a:pt x="69" y="32"/>
                    <a:pt x="65" y="31"/>
                  </a:cubicBezTo>
                  <a:cubicBezTo>
                    <a:pt x="59" y="30"/>
                    <a:pt x="39" y="25"/>
                    <a:pt x="34" y="25"/>
                  </a:cubicBezTo>
                  <a:cubicBezTo>
                    <a:pt x="30" y="25"/>
                    <a:pt x="13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2" y="30"/>
                    <a:pt x="20" y="28"/>
                    <a:pt x="22" y="27"/>
                  </a:cubicBezTo>
                  <a:cubicBezTo>
                    <a:pt x="25" y="26"/>
                    <a:pt x="31" y="24"/>
                    <a:pt x="33" y="24"/>
                  </a:cubicBezTo>
                  <a:cubicBezTo>
                    <a:pt x="36" y="24"/>
                    <a:pt x="47" y="27"/>
                    <a:pt x="52" y="28"/>
                  </a:cubicBezTo>
                  <a:cubicBezTo>
                    <a:pt x="57" y="29"/>
                    <a:pt x="78" y="34"/>
                    <a:pt x="83" y="35"/>
                  </a:cubicBezTo>
                  <a:cubicBezTo>
                    <a:pt x="83" y="35"/>
                    <a:pt x="84" y="35"/>
                    <a:pt x="85" y="36"/>
                  </a:cubicBezTo>
                  <a:close/>
                  <a:moveTo>
                    <a:pt x="85" y="34"/>
                  </a:moveTo>
                  <a:cubicBezTo>
                    <a:pt x="85" y="34"/>
                    <a:pt x="85" y="34"/>
                    <a:pt x="85" y="34"/>
                  </a:cubicBezTo>
                  <a:cubicBezTo>
                    <a:pt x="85" y="34"/>
                    <a:pt x="79" y="32"/>
                    <a:pt x="73" y="30"/>
                  </a:cubicBezTo>
                  <a:cubicBezTo>
                    <a:pt x="48" y="24"/>
                    <a:pt x="46" y="23"/>
                    <a:pt x="42" y="22"/>
                  </a:cubicBezTo>
                  <a:cubicBezTo>
                    <a:pt x="38" y="21"/>
                    <a:pt x="36" y="20"/>
                    <a:pt x="33" y="20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5" y="18"/>
                    <a:pt x="37" y="18"/>
                    <a:pt x="40" y="19"/>
                  </a:cubicBezTo>
                  <a:cubicBezTo>
                    <a:pt x="46" y="20"/>
                    <a:pt x="51" y="22"/>
                    <a:pt x="61" y="24"/>
                  </a:cubicBezTo>
                  <a:cubicBezTo>
                    <a:pt x="71" y="27"/>
                    <a:pt x="84" y="31"/>
                    <a:pt x="85" y="31"/>
                  </a:cubicBezTo>
                  <a:lnTo>
                    <a:pt x="85" y="34"/>
                  </a:lnTo>
                  <a:close/>
                  <a:moveTo>
                    <a:pt x="85" y="30"/>
                  </a:moveTo>
                  <a:cubicBezTo>
                    <a:pt x="85" y="30"/>
                    <a:pt x="85" y="30"/>
                    <a:pt x="85" y="30"/>
                  </a:cubicBezTo>
                  <a:cubicBezTo>
                    <a:pt x="83" y="30"/>
                    <a:pt x="51" y="20"/>
                    <a:pt x="44" y="18"/>
                  </a:cubicBezTo>
                  <a:cubicBezTo>
                    <a:pt x="36" y="16"/>
                    <a:pt x="32" y="15"/>
                    <a:pt x="28" y="17"/>
                  </a:cubicBezTo>
                  <a:cubicBezTo>
                    <a:pt x="24" y="19"/>
                    <a:pt x="12" y="23"/>
                    <a:pt x="10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0" y="23"/>
                    <a:pt x="13" y="22"/>
                    <a:pt x="18" y="20"/>
                  </a:cubicBezTo>
                  <a:cubicBezTo>
                    <a:pt x="23" y="17"/>
                    <a:pt x="30" y="15"/>
                    <a:pt x="32" y="15"/>
                  </a:cubicBezTo>
                  <a:cubicBezTo>
                    <a:pt x="35" y="15"/>
                    <a:pt x="60" y="22"/>
                    <a:pt x="68" y="24"/>
                  </a:cubicBezTo>
                  <a:cubicBezTo>
                    <a:pt x="72" y="26"/>
                    <a:pt x="79" y="28"/>
                    <a:pt x="85" y="29"/>
                  </a:cubicBezTo>
                  <a:lnTo>
                    <a:pt x="85" y="30"/>
                  </a:lnTo>
                  <a:close/>
                  <a:moveTo>
                    <a:pt x="105" y="59"/>
                  </a:moveTo>
                  <a:cubicBezTo>
                    <a:pt x="105" y="59"/>
                    <a:pt x="105" y="59"/>
                    <a:pt x="105" y="59"/>
                  </a:cubicBezTo>
                  <a:cubicBezTo>
                    <a:pt x="87" y="59"/>
                    <a:pt x="87" y="59"/>
                    <a:pt x="87" y="59"/>
                  </a:cubicBezTo>
                  <a:cubicBezTo>
                    <a:pt x="87" y="53"/>
                    <a:pt x="87" y="53"/>
                    <a:pt x="87" y="53"/>
                  </a:cubicBezTo>
                  <a:cubicBezTo>
                    <a:pt x="105" y="53"/>
                    <a:pt x="105" y="53"/>
                    <a:pt x="105" y="53"/>
                  </a:cubicBezTo>
                  <a:lnTo>
                    <a:pt x="105" y="59"/>
                  </a:lnTo>
                  <a:close/>
                  <a:moveTo>
                    <a:pt x="110" y="59"/>
                  </a:moveTo>
                  <a:cubicBezTo>
                    <a:pt x="110" y="59"/>
                    <a:pt x="110" y="59"/>
                    <a:pt x="110" y="59"/>
                  </a:cubicBezTo>
                  <a:cubicBezTo>
                    <a:pt x="105" y="59"/>
                    <a:pt x="105" y="59"/>
                    <a:pt x="105" y="59"/>
                  </a:cubicBezTo>
                  <a:cubicBezTo>
                    <a:pt x="105" y="54"/>
                    <a:pt x="105" y="54"/>
                    <a:pt x="105" y="54"/>
                  </a:cubicBezTo>
                  <a:cubicBezTo>
                    <a:pt x="107" y="54"/>
                    <a:pt x="107" y="54"/>
                    <a:pt x="107" y="54"/>
                  </a:cubicBezTo>
                  <a:cubicBezTo>
                    <a:pt x="109" y="54"/>
                    <a:pt x="110" y="54"/>
                    <a:pt x="110" y="54"/>
                  </a:cubicBezTo>
                  <a:cubicBezTo>
                    <a:pt x="110" y="52"/>
                    <a:pt x="110" y="52"/>
                    <a:pt x="110" y="52"/>
                  </a:cubicBezTo>
                  <a:cubicBezTo>
                    <a:pt x="110" y="52"/>
                    <a:pt x="109" y="52"/>
                    <a:pt x="109" y="52"/>
                  </a:cubicBezTo>
                  <a:cubicBezTo>
                    <a:pt x="108" y="52"/>
                    <a:pt x="106" y="52"/>
                    <a:pt x="105" y="52"/>
                  </a:cubicBezTo>
                  <a:cubicBezTo>
                    <a:pt x="105" y="52"/>
                    <a:pt x="105" y="52"/>
                    <a:pt x="105" y="52"/>
                  </a:cubicBezTo>
                  <a:cubicBezTo>
                    <a:pt x="105" y="52"/>
                    <a:pt x="105" y="52"/>
                    <a:pt x="105" y="52"/>
                  </a:cubicBezTo>
                  <a:cubicBezTo>
                    <a:pt x="104" y="52"/>
                    <a:pt x="100" y="52"/>
                    <a:pt x="98" y="51"/>
                  </a:cubicBezTo>
                  <a:cubicBezTo>
                    <a:pt x="96" y="51"/>
                    <a:pt x="90" y="51"/>
                    <a:pt x="87" y="51"/>
                  </a:cubicBezTo>
                  <a:cubicBezTo>
                    <a:pt x="87" y="49"/>
                    <a:pt x="87" y="49"/>
                    <a:pt x="87" y="49"/>
                  </a:cubicBezTo>
                  <a:cubicBezTo>
                    <a:pt x="88" y="49"/>
                    <a:pt x="91" y="50"/>
                    <a:pt x="94" y="50"/>
                  </a:cubicBezTo>
                  <a:cubicBezTo>
                    <a:pt x="97" y="50"/>
                    <a:pt x="110" y="50"/>
                    <a:pt x="110" y="50"/>
                  </a:cubicBezTo>
                  <a:cubicBezTo>
                    <a:pt x="110" y="49"/>
                    <a:pt x="110" y="49"/>
                    <a:pt x="110" y="49"/>
                  </a:cubicBezTo>
                  <a:cubicBezTo>
                    <a:pt x="110" y="49"/>
                    <a:pt x="99" y="49"/>
                    <a:pt x="94" y="49"/>
                  </a:cubicBezTo>
                  <a:cubicBezTo>
                    <a:pt x="91" y="49"/>
                    <a:pt x="88" y="48"/>
                    <a:pt x="87" y="48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88" y="48"/>
                    <a:pt x="91" y="48"/>
                    <a:pt x="93" y="48"/>
                  </a:cubicBezTo>
                  <a:cubicBezTo>
                    <a:pt x="97" y="49"/>
                    <a:pt x="110" y="49"/>
                    <a:pt x="110" y="49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0" y="47"/>
                    <a:pt x="98" y="47"/>
                    <a:pt x="93" y="47"/>
                  </a:cubicBezTo>
                  <a:cubicBezTo>
                    <a:pt x="90" y="46"/>
                    <a:pt x="88" y="46"/>
                    <a:pt x="87" y="46"/>
                  </a:cubicBezTo>
                  <a:cubicBezTo>
                    <a:pt x="87" y="43"/>
                    <a:pt x="87" y="43"/>
                    <a:pt x="87" y="43"/>
                  </a:cubicBezTo>
                  <a:cubicBezTo>
                    <a:pt x="87" y="43"/>
                    <a:pt x="88" y="43"/>
                    <a:pt x="89" y="43"/>
                  </a:cubicBezTo>
                  <a:cubicBezTo>
                    <a:pt x="91" y="44"/>
                    <a:pt x="97" y="45"/>
                    <a:pt x="99" y="45"/>
                  </a:cubicBezTo>
                  <a:cubicBezTo>
                    <a:pt x="101" y="45"/>
                    <a:pt x="109" y="45"/>
                    <a:pt x="110" y="45"/>
                  </a:cubicBezTo>
                  <a:lnTo>
                    <a:pt x="110" y="59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09" y="44"/>
                    <a:pt x="106" y="44"/>
                    <a:pt x="104" y="44"/>
                  </a:cubicBezTo>
                  <a:cubicBezTo>
                    <a:pt x="102" y="44"/>
                    <a:pt x="93" y="44"/>
                    <a:pt x="91" y="43"/>
                  </a:cubicBezTo>
                  <a:cubicBezTo>
                    <a:pt x="90" y="43"/>
                    <a:pt x="88" y="42"/>
                    <a:pt x="87" y="42"/>
                  </a:cubicBezTo>
                  <a:cubicBezTo>
                    <a:pt x="87" y="42"/>
                    <a:pt x="87" y="42"/>
                    <a:pt x="87" y="42"/>
                  </a:cubicBezTo>
                  <a:cubicBezTo>
                    <a:pt x="90" y="42"/>
                    <a:pt x="96" y="43"/>
                    <a:pt x="98" y="43"/>
                  </a:cubicBezTo>
                  <a:cubicBezTo>
                    <a:pt x="100" y="43"/>
                    <a:pt x="109" y="44"/>
                    <a:pt x="110" y="44"/>
                  </a:cubicBezTo>
                  <a:close/>
                  <a:moveTo>
                    <a:pt x="110" y="42"/>
                  </a:moveTo>
                  <a:cubicBezTo>
                    <a:pt x="110" y="42"/>
                    <a:pt x="110" y="42"/>
                    <a:pt x="110" y="42"/>
                  </a:cubicBezTo>
                  <a:cubicBezTo>
                    <a:pt x="109" y="42"/>
                    <a:pt x="100" y="42"/>
                    <a:pt x="96" y="41"/>
                  </a:cubicBezTo>
                  <a:cubicBezTo>
                    <a:pt x="92" y="41"/>
                    <a:pt x="89" y="41"/>
                    <a:pt x="87" y="40"/>
                  </a:cubicBezTo>
                  <a:cubicBezTo>
                    <a:pt x="87" y="37"/>
                    <a:pt x="87" y="37"/>
                    <a:pt x="87" y="37"/>
                  </a:cubicBezTo>
                  <a:cubicBezTo>
                    <a:pt x="89" y="37"/>
                    <a:pt x="96" y="39"/>
                    <a:pt x="99" y="39"/>
                  </a:cubicBezTo>
                  <a:cubicBezTo>
                    <a:pt x="103" y="39"/>
                    <a:pt x="110" y="39"/>
                    <a:pt x="110" y="39"/>
                  </a:cubicBezTo>
                  <a:cubicBezTo>
                    <a:pt x="110" y="37"/>
                    <a:pt x="110" y="37"/>
                    <a:pt x="110" y="37"/>
                  </a:cubicBezTo>
                  <a:cubicBezTo>
                    <a:pt x="110" y="37"/>
                    <a:pt x="104" y="37"/>
                    <a:pt x="100" y="37"/>
                  </a:cubicBezTo>
                  <a:cubicBezTo>
                    <a:pt x="96" y="37"/>
                    <a:pt x="90" y="36"/>
                    <a:pt x="87" y="35"/>
                  </a:cubicBezTo>
                  <a:cubicBezTo>
                    <a:pt x="87" y="30"/>
                    <a:pt x="87" y="30"/>
                    <a:pt x="87" y="30"/>
                  </a:cubicBezTo>
                  <a:cubicBezTo>
                    <a:pt x="92" y="31"/>
                    <a:pt x="96" y="32"/>
                    <a:pt x="99" y="32"/>
                  </a:cubicBezTo>
                  <a:cubicBezTo>
                    <a:pt x="105" y="33"/>
                    <a:pt x="126" y="32"/>
                    <a:pt x="135" y="32"/>
                  </a:cubicBezTo>
                  <a:cubicBezTo>
                    <a:pt x="142" y="32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39" y="33"/>
                    <a:pt x="136" y="33"/>
                  </a:cubicBezTo>
                  <a:cubicBezTo>
                    <a:pt x="133" y="33"/>
                    <a:pt x="127" y="33"/>
                    <a:pt x="123" y="33"/>
                  </a:cubicBezTo>
                  <a:cubicBezTo>
                    <a:pt x="120" y="33"/>
                    <a:pt x="112" y="33"/>
                    <a:pt x="112" y="33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0" y="33"/>
                    <a:pt x="110" y="33"/>
                    <a:pt x="110" y="33"/>
                  </a:cubicBezTo>
                  <a:lnTo>
                    <a:pt x="110" y="42"/>
                  </a:lnTo>
                  <a:close/>
                  <a:moveTo>
                    <a:pt x="112" y="59"/>
                  </a:moveTo>
                  <a:cubicBezTo>
                    <a:pt x="112" y="59"/>
                    <a:pt x="112" y="59"/>
                    <a:pt x="112" y="59"/>
                  </a:cubicBezTo>
                  <a:cubicBezTo>
                    <a:pt x="112" y="55"/>
                    <a:pt x="112" y="55"/>
                    <a:pt x="112" y="55"/>
                  </a:cubicBezTo>
                  <a:cubicBezTo>
                    <a:pt x="141" y="55"/>
                    <a:pt x="141" y="55"/>
                    <a:pt x="141" y="55"/>
                  </a:cubicBezTo>
                  <a:cubicBezTo>
                    <a:pt x="141" y="59"/>
                    <a:pt x="141" y="59"/>
                    <a:pt x="141" y="59"/>
                  </a:cubicBezTo>
                  <a:lnTo>
                    <a:pt x="112" y="59"/>
                  </a:lnTo>
                  <a:close/>
                  <a:moveTo>
                    <a:pt x="141" y="54"/>
                  </a:moveTo>
                  <a:cubicBezTo>
                    <a:pt x="141" y="54"/>
                    <a:pt x="141" y="54"/>
                    <a:pt x="141" y="54"/>
                  </a:cubicBezTo>
                  <a:cubicBezTo>
                    <a:pt x="141" y="54"/>
                    <a:pt x="141" y="54"/>
                    <a:pt x="141" y="54"/>
                  </a:cubicBezTo>
                  <a:cubicBezTo>
                    <a:pt x="141" y="54"/>
                    <a:pt x="141" y="54"/>
                    <a:pt x="141" y="54"/>
                  </a:cubicBezTo>
                  <a:cubicBezTo>
                    <a:pt x="140" y="54"/>
                    <a:pt x="134" y="54"/>
                    <a:pt x="129" y="54"/>
                  </a:cubicBezTo>
                  <a:cubicBezTo>
                    <a:pt x="124" y="54"/>
                    <a:pt x="113" y="54"/>
                    <a:pt x="112" y="54"/>
                  </a:cubicBezTo>
                  <a:cubicBezTo>
                    <a:pt x="112" y="54"/>
                    <a:pt x="112" y="54"/>
                    <a:pt x="112" y="54"/>
                  </a:cubicBezTo>
                  <a:cubicBezTo>
                    <a:pt x="114" y="54"/>
                    <a:pt x="115" y="54"/>
                    <a:pt x="116" y="53"/>
                  </a:cubicBezTo>
                  <a:cubicBezTo>
                    <a:pt x="124" y="53"/>
                    <a:pt x="138" y="54"/>
                    <a:pt x="142" y="54"/>
                  </a:cubicBezTo>
                  <a:lnTo>
                    <a:pt x="141" y="54"/>
                  </a:lnTo>
                  <a:close/>
                  <a:moveTo>
                    <a:pt x="146" y="15"/>
                  </a:moveTo>
                  <a:cubicBezTo>
                    <a:pt x="146" y="15"/>
                    <a:pt x="146" y="15"/>
                    <a:pt x="146" y="15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46" y="11"/>
                    <a:pt x="146" y="11"/>
                    <a:pt x="146" y="11"/>
                  </a:cubicBezTo>
                  <a:cubicBezTo>
                    <a:pt x="140" y="15"/>
                    <a:pt x="140" y="15"/>
                    <a:pt x="140" y="15"/>
                  </a:cubicBezTo>
                  <a:cubicBezTo>
                    <a:pt x="140" y="15"/>
                    <a:pt x="142" y="14"/>
                    <a:pt x="143" y="14"/>
                  </a:cubicBezTo>
                  <a:cubicBezTo>
                    <a:pt x="144" y="14"/>
                    <a:pt x="145" y="15"/>
                    <a:pt x="146" y="15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1" y="12"/>
                    <a:pt x="10" y="12"/>
                    <a:pt x="10" y="12"/>
                  </a:cubicBezTo>
                  <a:cubicBezTo>
                    <a:pt x="10" y="12"/>
                    <a:pt x="10" y="12"/>
                    <a:pt x="10" y="12"/>
                  </a:cubicBezTo>
                  <a:close/>
                  <a:moveTo>
                    <a:pt x="20" y="14"/>
                  </a:moveTo>
                  <a:cubicBezTo>
                    <a:pt x="20" y="14"/>
                    <a:pt x="20" y="14"/>
                    <a:pt x="20" y="14"/>
                  </a:cubicBezTo>
                  <a:cubicBezTo>
                    <a:pt x="19" y="14"/>
                    <a:pt x="18" y="14"/>
                    <a:pt x="18" y="14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20"/>
                    <a:pt x="15" y="18"/>
                    <a:pt x="17" y="17"/>
                  </a:cubicBezTo>
                  <a:cubicBezTo>
                    <a:pt x="19" y="16"/>
                    <a:pt x="23" y="14"/>
                    <a:pt x="23" y="14"/>
                  </a:cubicBezTo>
                  <a:cubicBezTo>
                    <a:pt x="23" y="14"/>
                    <a:pt x="22" y="14"/>
                    <a:pt x="20" y="14"/>
                  </a:cubicBezTo>
                  <a:close/>
                  <a:moveTo>
                    <a:pt x="10" y="16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2" y="15"/>
                    <a:pt x="13" y="15"/>
                  </a:cubicBezTo>
                  <a:cubicBezTo>
                    <a:pt x="13" y="15"/>
                    <a:pt x="16" y="13"/>
                    <a:pt x="16" y="13"/>
                  </a:cubicBezTo>
                  <a:cubicBezTo>
                    <a:pt x="15" y="13"/>
                    <a:pt x="15" y="13"/>
                    <a:pt x="15" y="13"/>
                  </a:cubicBezTo>
                  <a:lnTo>
                    <a:pt x="1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7"/>
            <p:cNvSpPr>
              <a:spLocks noEditPoints="1"/>
            </p:cNvSpPr>
            <p:nvPr/>
          </p:nvSpPr>
          <p:spPr bwMode="auto">
            <a:xfrm>
              <a:off x="559" y="4150"/>
              <a:ext cx="399" cy="149"/>
            </a:xfrm>
            <a:custGeom>
              <a:avLst/>
              <a:gdLst>
                <a:gd name="T0" fmla="*/ 140 w 154"/>
                <a:gd name="T1" fmla="*/ 42 h 56"/>
                <a:gd name="T2" fmla="*/ 80 w 154"/>
                <a:gd name="T3" fmla="*/ 11 h 56"/>
                <a:gd name="T4" fmla="*/ 101 w 154"/>
                <a:gd name="T5" fmla="*/ 30 h 56"/>
                <a:gd name="T6" fmla="*/ 80 w 154"/>
                <a:gd name="T7" fmla="*/ 17 h 56"/>
                <a:gd name="T8" fmla="*/ 106 w 154"/>
                <a:gd name="T9" fmla="*/ 29 h 56"/>
                <a:gd name="T10" fmla="*/ 109 w 154"/>
                <a:gd name="T11" fmla="*/ 1 h 56"/>
                <a:gd name="T12" fmla="*/ 78 w 154"/>
                <a:gd name="T13" fmla="*/ 25 h 56"/>
                <a:gd name="T14" fmla="*/ 11 w 154"/>
                <a:gd name="T15" fmla="*/ 53 h 56"/>
                <a:gd name="T16" fmla="*/ 2 w 154"/>
                <a:gd name="T17" fmla="*/ 50 h 56"/>
                <a:gd name="T18" fmla="*/ 5 w 154"/>
                <a:gd name="T19" fmla="*/ 45 h 56"/>
                <a:gd name="T20" fmla="*/ 6 w 154"/>
                <a:gd name="T21" fmla="*/ 44 h 56"/>
                <a:gd name="T22" fmla="*/ 8 w 154"/>
                <a:gd name="T23" fmla="*/ 44 h 56"/>
                <a:gd name="T24" fmla="*/ 10 w 154"/>
                <a:gd name="T25" fmla="*/ 50 h 56"/>
                <a:gd name="T26" fmla="*/ 12 w 154"/>
                <a:gd name="T27" fmla="*/ 43 h 56"/>
                <a:gd name="T28" fmla="*/ 13 w 154"/>
                <a:gd name="T29" fmla="*/ 43 h 56"/>
                <a:gd name="T30" fmla="*/ 77 w 154"/>
                <a:gd name="T31" fmla="*/ 19 h 56"/>
                <a:gd name="T32" fmla="*/ 79 w 154"/>
                <a:gd name="T33" fmla="*/ 27 h 56"/>
                <a:gd name="T34" fmla="*/ 83 w 154"/>
                <a:gd name="T35" fmla="*/ 40 h 56"/>
                <a:gd name="T36" fmla="*/ 83 w 154"/>
                <a:gd name="T37" fmla="*/ 39 h 56"/>
                <a:gd name="T38" fmla="*/ 71 w 154"/>
                <a:gd name="T39" fmla="*/ 44 h 56"/>
                <a:gd name="T40" fmla="*/ 98 w 154"/>
                <a:gd name="T41" fmla="*/ 36 h 56"/>
                <a:gd name="T42" fmla="*/ 98 w 154"/>
                <a:gd name="T43" fmla="*/ 42 h 56"/>
                <a:gd name="T44" fmla="*/ 88 w 154"/>
                <a:gd name="T45" fmla="*/ 39 h 56"/>
                <a:gd name="T46" fmla="*/ 98 w 154"/>
                <a:gd name="T47" fmla="*/ 36 h 56"/>
                <a:gd name="T48" fmla="*/ 60 w 154"/>
                <a:gd name="T49" fmla="*/ 40 h 56"/>
                <a:gd name="T50" fmla="*/ 65 w 154"/>
                <a:gd name="T51" fmla="*/ 47 h 56"/>
                <a:gd name="T52" fmla="*/ 122 w 154"/>
                <a:gd name="T53" fmla="*/ 47 h 56"/>
                <a:gd name="T54" fmla="*/ 113 w 154"/>
                <a:gd name="T55" fmla="*/ 35 h 56"/>
                <a:gd name="T56" fmla="*/ 126 w 154"/>
                <a:gd name="T57" fmla="*/ 45 h 56"/>
                <a:gd name="T58" fmla="*/ 77 w 154"/>
                <a:gd name="T59" fmla="*/ 12 h 56"/>
                <a:gd name="T60" fmla="*/ 92 w 154"/>
                <a:gd name="T61" fmla="*/ 10 h 56"/>
                <a:gd name="T62" fmla="*/ 83 w 154"/>
                <a:gd name="T63" fmla="*/ 13 h 56"/>
                <a:gd name="T64" fmla="*/ 83 w 154"/>
                <a:gd name="T65" fmla="*/ 32 h 56"/>
                <a:gd name="T66" fmla="*/ 75 w 154"/>
                <a:gd name="T67" fmla="*/ 22 h 56"/>
                <a:gd name="T68" fmla="*/ 106 w 154"/>
                <a:gd name="T69" fmla="*/ 32 h 56"/>
                <a:gd name="T70" fmla="*/ 83 w 154"/>
                <a:gd name="T71" fmla="*/ 16 h 56"/>
                <a:gd name="T72" fmla="*/ 91 w 154"/>
                <a:gd name="T73" fmla="*/ 19 h 56"/>
                <a:gd name="T74" fmla="*/ 91 w 154"/>
                <a:gd name="T75" fmla="*/ 24 h 56"/>
                <a:gd name="T76" fmla="*/ 91 w 154"/>
                <a:gd name="T77" fmla="*/ 28 h 56"/>
                <a:gd name="T78" fmla="*/ 99 w 154"/>
                <a:gd name="T79" fmla="*/ 32 h 56"/>
                <a:gd name="T80" fmla="*/ 70 w 154"/>
                <a:gd name="T81" fmla="*/ 47 h 56"/>
                <a:gd name="T82" fmla="*/ 45 w 154"/>
                <a:gd name="T83" fmla="*/ 48 h 56"/>
                <a:gd name="T84" fmla="*/ 59 w 154"/>
                <a:gd name="T85" fmla="*/ 48 h 56"/>
                <a:gd name="T86" fmla="*/ 79 w 154"/>
                <a:gd name="T87" fmla="*/ 47 h 56"/>
                <a:gd name="T88" fmla="*/ 94 w 154"/>
                <a:gd name="T89" fmla="*/ 48 h 56"/>
                <a:gd name="T90" fmla="*/ 111 w 154"/>
                <a:gd name="T91" fmla="*/ 47 h 56"/>
                <a:gd name="T92" fmla="*/ 112 w 154"/>
                <a:gd name="T93" fmla="*/ 43 h 56"/>
                <a:gd name="T94" fmla="*/ 115 w 154"/>
                <a:gd name="T95" fmla="*/ 12 h 56"/>
                <a:gd name="T96" fmla="*/ 115 w 154"/>
                <a:gd name="T97" fmla="*/ 21 h 56"/>
                <a:gd name="T98" fmla="*/ 115 w 154"/>
                <a:gd name="T99" fmla="*/ 30 h 56"/>
                <a:gd name="T100" fmla="*/ 114 w 154"/>
                <a:gd name="T101" fmla="*/ 11 h 56"/>
                <a:gd name="T102" fmla="*/ 115 w 154"/>
                <a:gd name="T103" fmla="*/ 20 h 56"/>
                <a:gd name="T104" fmla="*/ 114 w 154"/>
                <a:gd name="T105" fmla="*/ 29 h 56"/>
                <a:gd name="T106" fmla="*/ 151 w 154"/>
                <a:gd name="T107" fmla="*/ 45 h 56"/>
                <a:gd name="T108" fmla="*/ 47 w 154"/>
                <a:gd name="T109" fmla="*/ 39 h 56"/>
                <a:gd name="T110" fmla="*/ 47 w 154"/>
                <a:gd name="T111" fmla="*/ 45 h 56"/>
                <a:gd name="T112" fmla="*/ 103 w 154"/>
                <a:gd name="T113" fmla="*/ 29 h 56"/>
                <a:gd name="T114" fmla="*/ 100 w 154"/>
                <a:gd name="T115" fmla="*/ 18 h 56"/>
                <a:gd name="T116" fmla="*/ 104 w 154"/>
                <a:gd name="T117" fmla="*/ 29 h 56"/>
                <a:gd name="T118" fmla="*/ 103 w 154"/>
                <a:gd name="T119" fmla="*/ 5 h 56"/>
                <a:gd name="T120" fmla="*/ 71 w 154"/>
                <a:gd name="T121" fmla="*/ 39 h 56"/>
                <a:gd name="T122" fmla="*/ 60 w 154"/>
                <a:gd name="T123" fmla="*/ 45 h 56"/>
                <a:gd name="T124" fmla="*/ 64 w 154"/>
                <a:gd name="T125" fmla="*/ 45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54" h="56">
                  <a:moveTo>
                    <a:pt x="79" y="32"/>
                  </a:moveTo>
                  <a:cubicBezTo>
                    <a:pt x="80" y="32"/>
                    <a:pt x="80" y="32"/>
                    <a:pt x="80" y="32"/>
                  </a:cubicBezTo>
                  <a:cubicBezTo>
                    <a:pt x="80" y="31"/>
                    <a:pt x="80" y="31"/>
                    <a:pt x="80" y="31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79" y="30"/>
                    <a:pt x="79" y="30"/>
                    <a:pt x="79" y="30"/>
                  </a:cubicBezTo>
                  <a:lnTo>
                    <a:pt x="79" y="32"/>
                  </a:lnTo>
                  <a:close/>
                  <a:moveTo>
                    <a:pt x="80" y="25"/>
                  </a:moveTo>
                  <a:cubicBezTo>
                    <a:pt x="80" y="25"/>
                    <a:pt x="80" y="25"/>
                    <a:pt x="80" y="25"/>
                  </a:cubicBezTo>
                  <a:cubicBezTo>
                    <a:pt x="80" y="25"/>
                    <a:pt x="80" y="25"/>
                    <a:pt x="80" y="25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79" y="24"/>
                    <a:pt x="79" y="24"/>
                    <a:pt x="79" y="24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80" y="27"/>
                    <a:pt x="80" y="27"/>
                    <a:pt x="80" y="27"/>
                  </a:cubicBezTo>
                  <a:lnTo>
                    <a:pt x="80" y="25"/>
                  </a:lnTo>
                  <a:close/>
                  <a:moveTo>
                    <a:pt x="79" y="35"/>
                  </a:moveTo>
                  <a:cubicBezTo>
                    <a:pt x="79" y="35"/>
                    <a:pt x="79" y="35"/>
                    <a:pt x="79" y="35"/>
                  </a:cubicBezTo>
                  <a:cubicBezTo>
                    <a:pt x="80" y="35"/>
                    <a:pt x="80" y="35"/>
                    <a:pt x="80" y="35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79" y="32"/>
                    <a:pt x="79" y="32"/>
                    <a:pt x="79" y="32"/>
                  </a:cubicBezTo>
                  <a:lnTo>
                    <a:pt x="79" y="35"/>
                  </a:lnTo>
                  <a:close/>
                  <a:moveTo>
                    <a:pt x="79" y="9"/>
                  </a:move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7" y="9"/>
                    <a:pt x="77" y="9"/>
                    <a:pt x="77" y="9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2"/>
                    <a:pt x="78" y="12"/>
                    <a:pt x="78" y="12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9"/>
                    <a:pt x="79" y="9"/>
                    <a:pt x="79" y="9"/>
                  </a:cubicBezTo>
                  <a:close/>
                  <a:moveTo>
                    <a:pt x="78" y="11"/>
                  </a:moveTo>
                  <a:cubicBezTo>
                    <a:pt x="78" y="11"/>
                    <a:pt x="78" y="11"/>
                    <a:pt x="78" y="11"/>
                  </a:cubicBezTo>
                  <a:cubicBezTo>
                    <a:pt x="78" y="10"/>
                    <a:pt x="78" y="10"/>
                    <a:pt x="78" y="10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11"/>
                    <a:pt x="79" y="11"/>
                    <a:pt x="79" y="11"/>
                  </a:cubicBezTo>
                  <a:lnTo>
                    <a:pt x="78" y="11"/>
                  </a:lnTo>
                  <a:close/>
                  <a:moveTo>
                    <a:pt x="140" y="42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41" y="42"/>
                    <a:pt x="141" y="42"/>
                    <a:pt x="141" y="42"/>
                  </a:cubicBezTo>
                  <a:cubicBezTo>
                    <a:pt x="140" y="41"/>
                    <a:pt x="140" y="41"/>
                    <a:pt x="140" y="41"/>
                  </a:cubicBezTo>
                  <a:lnTo>
                    <a:pt x="140" y="42"/>
                  </a:lnTo>
                  <a:close/>
                  <a:moveTo>
                    <a:pt x="142" y="42"/>
                  </a:moveTo>
                  <a:cubicBezTo>
                    <a:pt x="142" y="42"/>
                    <a:pt x="142" y="42"/>
                    <a:pt x="142" y="42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2"/>
                    <a:pt x="143" y="42"/>
                    <a:pt x="143" y="42"/>
                  </a:cubicBezTo>
                  <a:lnTo>
                    <a:pt x="142" y="42"/>
                  </a:lnTo>
                  <a:close/>
                  <a:moveTo>
                    <a:pt x="141" y="38"/>
                  </a:moveTo>
                  <a:cubicBezTo>
                    <a:pt x="141" y="38"/>
                    <a:pt x="141" y="38"/>
                    <a:pt x="141" y="38"/>
                  </a:cubicBezTo>
                  <a:cubicBezTo>
                    <a:pt x="141" y="38"/>
                    <a:pt x="141" y="40"/>
                    <a:pt x="141" y="40"/>
                  </a:cubicBezTo>
                  <a:cubicBezTo>
                    <a:pt x="142" y="40"/>
                    <a:pt x="142" y="40"/>
                    <a:pt x="142" y="40"/>
                  </a:cubicBezTo>
                  <a:lnTo>
                    <a:pt x="141" y="38"/>
                  </a:lnTo>
                  <a:close/>
                  <a:moveTo>
                    <a:pt x="79" y="16"/>
                  </a:moveTo>
                  <a:cubicBezTo>
                    <a:pt x="79" y="16"/>
                    <a:pt x="79" y="16"/>
                    <a:pt x="79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79" y="14"/>
                    <a:pt x="79" y="14"/>
                    <a:pt x="79" y="14"/>
                  </a:cubicBezTo>
                  <a:lnTo>
                    <a:pt x="79" y="16"/>
                  </a:lnTo>
                  <a:close/>
                  <a:moveTo>
                    <a:pt x="79" y="29"/>
                  </a:moveTo>
                  <a:cubicBezTo>
                    <a:pt x="79" y="29"/>
                    <a:pt x="79" y="29"/>
                    <a:pt x="79" y="29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0" y="28"/>
                    <a:pt x="80" y="28"/>
                    <a:pt x="80" y="28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79" y="27"/>
                    <a:pt x="79" y="27"/>
                    <a:pt x="79" y="27"/>
                  </a:cubicBezTo>
                  <a:lnTo>
                    <a:pt x="79" y="29"/>
                  </a:lnTo>
                  <a:close/>
                  <a:moveTo>
                    <a:pt x="82" y="8"/>
                  </a:move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3"/>
                    <a:pt x="79" y="13"/>
                    <a:pt x="79" y="13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80" y="11"/>
                    <a:pt x="80" y="11"/>
                    <a:pt x="80" y="11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2" y="8"/>
                    <a:pt x="82" y="8"/>
                    <a:pt x="82" y="8"/>
                  </a:cubicBezTo>
                  <a:close/>
                  <a:moveTo>
                    <a:pt x="80" y="11"/>
                  </a:moveTo>
                  <a:cubicBezTo>
                    <a:pt x="80" y="11"/>
                    <a:pt x="80" y="11"/>
                    <a:pt x="80" y="11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82" y="9"/>
                    <a:pt x="82" y="9"/>
                    <a:pt x="82" y="9"/>
                  </a:cubicBezTo>
                  <a:cubicBezTo>
                    <a:pt x="82" y="11"/>
                    <a:pt x="82" y="11"/>
                    <a:pt x="82" y="11"/>
                  </a:cubicBezTo>
                  <a:lnTo>
                    <a:pt x="80" y="11"/>
                  </a:lnTo>
                  <a:close/>
                  <a:moveTo>
                    <a:pt x="84" y="8"/>
                  </a:move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4" y="8"/>
                    <a:pt x="84" y="8"/>
                    <a:pt x="84" y="8"/>
                  </a:cubicBezTo>
                  <a:close/>
                  <a:moveTo>
                    <a:pt x="82" y="10"/>
                  </a:moveTo>
                  <a:cubicBezTo>
                    <a:pt x="82" y="10"/>
                    <a:pt x="82" y="10"/>
                    <a:pt x="82" y="10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10"/>
                    <a:pt x="84" y="10"/>
                    <a:pt x="84" y="10"/>
                  </a:cubicBezTo>
                  <a:lnTo>
                    <a:pt x="82" y="10"/>
                  </a:lnTo>
                  <a:close/>
                  <a:moveTo>
                    <a:pt x="91" y="6"/>
                  </a:moveTo>
                  <a:cubicBezTo>
                    <a:pt x="91" y="6"/>
                    <a:pt x="91" y="6"/>
                    <a:pt x="91" y="6"/>
                  </a:cubicBezTo>
                  <a:cubicBezTo>
                    <a:pt x="91" y="6"/>
                    <a:pt x="91" y="6"/>
                    <a:pt x="91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89" y="6"/>
                    <a:pt x="89" y="6"/>
                    <a:pt x="89" y="6"/>
                  </a:cubicBezTo>
                  <a:cubicBezTo>
                    <a:pt x="89" y="11"/>
                    <a:pt x="89" y="11"/>
                    <a:pt x="89" y="11"/>
                  </a:cubicBezTo>
                  <a:cubicBezTo>
                    <a:pt x="89" y="10"/>
                    <a:pt x="89" y="10"/>
                    <a:pt x="89" y="10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2" y="6"/>
                    <a:pt x="92" y="6"/>
                    <a:pt x="92" y="6"/>
                  </a:cubicBezTo>
                  <a:lnTo>
                    <a:pt x="91" y="6"/>
                  </a:lnTo>
                  <a:close/>
                  <a:moveTo>
                    <a:pt x="90" y="8"/>
                  </a:moveTo>
                  <a:cubicBezTo>
                    <a:pt x="90" y="8"/>
                    <a:pt x="90" y="8"/>
                    <a:pt x="90" y="8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1" y="6"/>
                    <a:pt x="91" y="6"/>
                    <a:pt x="91" y="6"/>
                  </a:cubicBezTo>
                  <a:cubicBezTo>
                    <a:pt x="91" y="8"/>
                    <a:pt x="91" y="8"/>
                    <a:pt x="91" y="8"/>
                  </a:cubicBezTo>
                  <a:lnTo>
                    <a:pt x="90" y="8"/>
                  </a:lnTo>
                  <a:close/>
                  <a:moveTo>
                    <a:pt x="100" y="33"/>
                  </a:moveTo>
                  <a:cubicBezTo>
                    <a:pt x="100" y="33"/>
                    <a:pt x="100" y="33"/>
                    <a:pt x="100" y="33"/>
                  </a:cubicBezTo>
                  <a:cubicBezTo>
                    <a:pt x="101" y="32"/>
                    <a:pt x="101" y="32"/>
                    <a:pt x="101" y="32"/>
                  </a:cubicBezTo>
                  <a:cubicBezTo>
                    <a:pt x="101" y="31"/>
                    <a:pt x="101" y="31"/>
                    <a:pt x="101" y="31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0" y="30"/>
                    <a:pt x="100" y="30"/>
                    <a:pt x="100" y="30"/>
                  </a:cubicBezTo>
                  <a:lnTo>
                    <a:pt x="100" y="33"/>
                  </a:lnTo>
                  <a:close/>
                  <a:moveTo>
                    <a:pt x="136" y="36"/>
                  </a:moveTo>
                  <a:cubicBezTo>
                    <a:pt x="136" y="36"/>
                    <a:pt x="136" y="36"/>
                    <a:pt x="136" y="36"/>
                  </a:cubicBezTo>
                  <a:cubicBezTo>
                    <a:pt x="134" y="36"/>
                    <a:pt x="134" y="36"/>
                    <a:pt x="134" y="36"/>
                  </a:cubicBezTo>
                  <a:cubicBezTo>
                    <a:pt x="136" y="37"/>
                    <a:pt x="136" y="37"/>
                    <a:pt x="136" y="37"/>
                  </a:cubicBezTo>
                  <a:lnTo>
                    <a:pt x="136" y="36"/>
                  </a:lnTo>
                  <a:close/>
                  <a:moveTo>
                    <a:pt x="136" y="42"/>
                  </a:moveTo>
                  <a:cubicBezTo>
                    <a:pt x="136" y="42"/>
                    <a:pt x="136" y="42"/>
                    <a:pt x="136" y="42"/>
                  </a:cubicBezTo>
                  <a:cubicBezTo>
                    <a:pt x="138" y="42"/>
                    <a:pt x="138" y="42"/>
                    <a:pt x="138" y="42"/>
                  </a:cubicBezTo>
                  <a:cubicBezTo>
                    <a:pt x="136" y="41"/>
                    <a:pt x="136" y="41"/>
                    <a:pt x="136" y="41"/>
                  </a:cubicBezTo>
                  <a:lnTo>
                    <a:pt x="136" y="42"/>
                  </a:lnTo>
                  <a:close/>
                  <a:moveTo>
                    <a:pt x="135" y="39"/>
                  </a:moveTo>
                  <a:cubicBezTo>
                    <a:pt x="135" y="39"/>
                    <a:pt x="135" y="39"/>
                    <a:pt x="135" y="39"/>
                  </a:cubicBezTo>
                  <a:cubicBezTo>
                    <a:pt x="135" y="39"/>
                    <a:pt x="135" y="39"/>
                    <a:pt x="135" y="39"/>
                  </a:cubicBezTo>
                  <a:cubicBezTo>
                    <a:pt x="134" y="39"/>
                    <a:pt x="134" y="39"/>
                    <a:pt x="134" y="39"/>
                  </a:cubicBezTo>
                  <a:lnTo>
                    <a:pt x="135" y="39"/>
                  </a:lnTo>
                  <a:close/>
                  <a:moveTo>
                    <a:pt x="79" y="21"/>
                  </a:moveTo>
                  <a:cubicBezTo>
                    <a:pt x="79" y="21"/>
                    <a:pt x="79" y="21"/>
                    <a:pt x="79" y="21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80" y="20"/>
                    <a:pt x="80" y="20"/>
                    <a:pt x="80" y="20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79" y="19"/>
                    <a:pt x="79" y="19"/>
                    <a:pt x="79" y="19"/>
                  </a:cubicBezTo>
                  <a:lnTo>
                    <a:pt x="79" y="21"/>
                  </a:lnTo>
                  <a:close/>
                  <a:moveTo>
                    <a:pt x="79" y="24"/>
                  </a:moveTo>
                  <a:cubicBezTo>
                    <a:pt x="79" y="24"/>
                    <a:pt x="79" y="24"/>
                    <a:pt x="79" y="24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80" y="22"/>
                    <a:pt x="80" y="22"/>
                    <a:pt x="80" y="22"/>
                  </a:cubicBezTo>
                  <a:cubicBezTo>
                    <a:pt x="80" y="22"/>
                    <a:pt x="80" y="22"/>
                    <a:pt x="80" y="22"/>
                  </a:cubicBezTo>
                  <a:cubicBezTo>
                    <a:pt x="81" y="22"/>
                    <a:pt x="81" y="22"/>
                    <a:pt x="81" y="22"/>
                  </a:cubicBezTo>
                  <a:cubicBezTo>
                    <a:pt x="81" y="21"/>
                    <a:pt x="81" y="21"/>
                    <a:pt x="81" y="21"/>
                  </a:cubicBezTo>
                  <a:cubicBezTo>
                    <a:pt x="79" y="22"/>
                    <a:pt x="79" y="22"/>
                    <a:pt x="79" y="22"/>
                  </a:cubicBezTo>
                  <a:lnTo>
                    <a:pt x="79" y="24"/>
                  </a:lnTo>
                  <a:close/>
                  <a:moveTo>
                    <a:pt x="139" y="41"/>
                  </a:moveTo>
                  <a:cubicBezTo>
                    <a:pt x="139" y="41"/>
                    <a:pt x="139" y="41"/>
                    <a:pt x="139" y="41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37" y="40"/>
                    <a:pt x="137" y="40"/>
                    <a:pt x="137" y="40"/>
                  </a:cubicBezTo>
                  <a:lnTo>
                    <a:pt x="139" y="41"/>
                  </a:lnTo>
                  <a:close/>
                  <a:moveTo>
                    <a:pt x="79" y="19"/>
                  </a:moveTo>
                  <a:cubicBezTo>
                    <a:pt x="79" y="19"/>
                    <a:pt x="79" y="19"/>
                    <a:pt x="79" y="19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0" y="17"/>
                    <a:pt x="80" y="17"/>
                    <a:pt x="80" y="17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79" y="16"/>
                    <a:pt x="79" y="16"/>
                    <a:pt x="79" y="16"/>
                  </a:cubicBezTo>
                  <a:lnTo>
                    <a:pt x="79" y="19"/>
                  </a:lnTo>
                  <a:close/>
                  <a:moveTo>
                    <a:pt x="144" y="42"/>
                  </a:moveTo>
                  <a:cubicBezTo>
                    <a:pt x="144" y="42"/>
                    <a:pt x="144" y="42"/>
                    <a:pt x="144" y="42"/>
                  </a:cubicBezTo>
                  <a:cubicBezTo>
                    <a:pt x="144" y="41"/>
                    <a:pt x="144" y="41"/>
                    <a:pt x="144" y="41"/>
                  </a:cubicBezTo>
                  <a:cubicBezTo>
                    <a:pt x="143" y="41"/>
                    <a:pt x="143" y="41"/>
                    <a:pt x="143" y="41"/>
                  </a:cubicBezTo>
                  <a:lnTo>
                    <a:pt x="144" y="42"/>
                  </a:lnTo>
                  <a:close/>
                  <a:moveTo>
                    <a:pt x="137" y="38"/>
                  </a:moveTo>
                  <a:cubicBezTo>
                    <a:pt x="137" y="38"/>
                    <a:pt x="137" y="38"/>
                    <a:pt x="137" y="38"/>
                  </a:cubicBezTo>
                  <a:cubicBezTo>
                    <a:pt x="140" y="38"/>
                    <a:pt x="140" y="38"/>
                    <a:pt x="140" y="38"/>
                  </a:cubicBezTo>
                  <a:cubicBezTo>
                    <a:pt x="137" y="36"/>
                    <a:pt x="137" y="36"/>
                    <a:pt x="137" y="36"/>
                  </a:cubicBezTo>
                  <a:lnTo>
                    <a:pt x="137" y="38"/>
                  </a:lnTo>
                  <a:close/>
                  <a:moveTo>
                    <a:pt x="107" y="19"/>
                  </a:moveTo>
                  <a:cubicBezTo>
                    <a:pt x="107" y="19"/>
                    <a:pt x="107" y="19"/>
                    <a:pt x="107" y="19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9"/>
                    <a:pt x="106" y="19"/>
                    <a:pt x="106" y="19"/>
                  </a:cubicBezTo>
                  <a:lnTo>
                    <a:pt x="107" y="19"/>
                  </a:lnTo>
                  <a:close/>
                  <a:moveTo>
                    <a:pt x="140" y="36"/>
                  </a:moveTo>
                  <a:cubicBezTo>
                    <a:pt x="140" y="36"/>
                    <a:pt x="140" y="36"/>
                    <a:pt x="140" y="36"/>
                  </a:cubicBezTo>
                  <a:cubicBezTo>
                    <a:pt x="144" y="40"/>
                    <a:pt x="144" y="40"/>
                    <a:pt x="144" y="40"/>
                  </a:cubicBezTo>
                  <a:cubicBezTo>
                    <a:pt x="144" y="35"/>
                    <a:pt x="144" y="35"/>
                    <a:pt x="144" y="35"/>
                  </a:cubicBezTo>
                  <a:lnTo>
                    <a:pt x="140" y="36"/>
                  </a:lnTo>
                  <a:close/>
                  <a:moveTo>
                    <a:pt x="107" y="22"/>
                  </a:moveTo>
                  <a:cubicBezTo>
                    <a:pt x="107" y="22"/>
                    <a:pt x="107" y="22"/>
                    <a:pt x="107" y="22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9" y="19"/>
                    <a:pt x="109" y="19"/>
                    <a:pt x="109" y="19"/>
                  </a:cubicBezTo>
                  <a:cubicBezTo>
                    <a:pt x="109" y="19"/>
                    <a:pt x="109" y="19"/>
                    <a:pt x="109" y="19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6" y="22"/>
                    <a:pt x="106" y="22"/>
                    <a:pt x="106" y="22"/>
                  </a:cubicBezTo>
                  <a:lnTo>
                    <a:pt x="107" y="22"/>
                  </a:lnTo>
                  <a:close/>
                  <a:moveTo>
                    <a:pt x="107" y="32"/>
                  </a:moveTo>
                  <a:cubicBezTo>
                    <a:pt x="107" y="32"/>
                    <a:pt x="107" y="32"/>
                    <a:pt x="107" y="32"/>
                  </a:cubicBezTo>
                  <a:cubicBezTo>
                    <a:pt x="107" y="30"/>
                    <a:pt x="107" y="30"/>
                    <a:pt x="107" y="30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9" y="29"/>
                    <a:pt x="109" y="29"/>
                    <a:pt x="109" y="29"/>
                  </a:cubicBezTo>
                  <a:cubicBezTo>
                    <a:pt x="109" y="29"/>
                    <a:pt x="109" y="29"/>
                    <a:pt x="109" y="29"/>
                  </a:cubicBezTo>
                  <a:cubicBezTo>
                    <a:pt x="106" y="29"/>
                    <a:pt x="106" y="29"/>
                    <a:pt x="106" y="29"/>
                  </a:cubicBezTo>
                  <a:cubicBezTo>
                    <a:pt x="106" y="32"/>
                    <a:pt x="106" y="32"/>
                    <a:pt x="106" y="32"/>
                  </a:cubicBezTo>
                  <a:lnTo>
                    <a:pt x="107" y="32"/>
                  </a:lnTo>
                  <a:close/>
                  <a:moveTo>
                    <a:pt x="107" y="29"/>
                  </a:moveTo>
                  <a:cubicBezTo>
                    <a:pt x="107" y="29"/>
                    <a:pt x="107" y="29"/>
                    <a:pt x="107" y="29"/>
                  </a:cubicBezTo>
                  <a:cubicBezTo>
                    <a:pt x="107" y="27"/>
                    <a:pt x="107" y="27"/>
                    <a:pt x="107" y="27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9"/>
                    <a:pt x="106" y="29"/>
                    <a:pt x="106" y="29"/>
                  </a:cubicBezTo>
                  <a:lnTo>
                    <a:pt x="107" y="29"/>
                  </a:lnTo>
                  <a:close/>
                  <a:moveTo>
                    <a:pt x="107" y="25"/>
                  </a:moveTo>
                  <a:cubicBezTo>
                    <a:pt x="107" y="25"/>
                    <a:pt x="107" y="25"/>
                    <a:pt x="107" y="25"/>
                  </a:cubicBezTo>
                  <a:cubicBezTo>
                    <a:pt x="107" y="24"/>
                    <a:pt x="107" y="24"/>
                    <a:pt x="107" y="24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6"/>
                    <a:pt x="106" y="26"/>
                    <a:pt x="106" y="26"/>
                  </a:cubicBezTo>
                  <a:lnTo>
                    <a:pt x="107" y="25"/>
                  </a:lnTo>
                  <a:close/>
                  <a:moveTo>
                    <a:pt x="100" y="29"/>
                  </a:moveTo>
                  <a:cubicBezTo>
                    <a:pt x="100" y="29"/>
                    <a:pt x="100" y="29"/>
                    <a:pt x="100" y="29"/>
                  </a:cubicBezTo>
                  <a:cubicBezTo>
                    <a:pt x="101" y="29"/>
                    <a:pt x="101" y="29"/>
                    <a:pt x="101" y="29"/>
                  </a:cubicBezTo>
                  <a:cubicBezTo>
                    <a:pt x="101" y="28"/>
                    <a:pt x="101" y="28"/>
                    <a:pt x="101" y="28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3" y="27"/>
                    <a:pt x="103" y="27"/>
                    <a:pt x="103" y="27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0" y="27"/>
                    <a:pt x="100" y="27"/>
                    <a:pt x="100" y="27"/>
                  </a:cubicBezTo>
                  <a:lnTo>
                    <a:pt x="100" y="29"/>
                  </a:lnTo>
                  <a:close/>
                  <a:moveTo>
                    <a:pt x="107" y="13"/>
                  </a:moveTo>
                  <a:cubicBezTo>
                    <a:pt x="107" y="13"/>
                    <a:pt x="107" y="13"/>
                    <a:pt x="107" y="13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7" y="10"/>
                    <a:pt x="107" y="10"/>
                    <a:pt x="107" y="10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6" y="10"/>
                    <a:pt x="106" y="10"/>
                    <a:pt x="106" y="10"/>
                  </a:cubicBezTo>
                  <a:cubicBezTo>
                    <a:pt x="106" y="13"/>
                    <a:pt x="106" y="13"/>
                    <a:pt x="106" y="13"/>
                  </a:cubicBezTo>
                  <a:lnTo>
                    <a:pt x="107" y="13"/>
                  </a:lnTo>
                  <a:close/>
                  <a:moveTo>
                    <a:pt x="107" y="7"/>
                  </a:moveTo>
                  <a:cubicBezTo>
                    <a:pt x="107" y="7"/>
                    <a:pt x="107" y="7"/>
                    <a:pt x="107" y="7"/>
                  </a:cubicBezTo>
                  <a:cubicBezTo>
                    <a:pt x="107" y="4"/>
                    <a:pt x="107" y="4"/>
                    <a:pt x="107" y="4"/>
                  </a:cubicBezTo>
                  <a:cubicBezTo>
                    <a:pt x="107" y="4"/>
                    <a:pt x="107" y="4"/>
                    <a:pt x="107" y="4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7"/>
                    <a:pt x="106" y="7"/>
                    <a:pt x="106" y="7"/>
                  </a:cubicBezTo>
                  <a:lnTo>
                    <a:pt x="107" y="7"/>
                  </a:lnTo>
                  <a:close/>
                  <a:moveTo>
                    <a:pt x="107" y="2"/>
                  </a:moveTo>
                  <a:cubicBezTo>
                    <a:pt x="107" y="2"/>
                    <a:pt x="107" y="2"/>
                    <a:pt x="107" y="2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7" y="4"/>
                    <a:pt x="107" y="4"/>
                    <a:pt x="107" y="4"/>
                  </a:cubicBezTo>
                  <a:lnTo>
                    <a:pt x="107" y="2"/>
                  </a:lnTo>
                  <a:close/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lnTo>
                    <a:pt x="75" y="10"/>
                  </a:lnTo>
                  <a:close/>
                  <a:moveTo>
                    <a:pt x="107" y="10"/>
                  </a:moveTo>
                  <a:cubicBezTo>
                    <a:pt x="107" y="10"/>
                    <a:pt x="107" y="10"/>
                    <a:pt x="107" y="10"/>
                  </a:cubicBezTo>
                  <a:cubicBezTo>
                    <a:pt x="107" y="8"/>
                    <a:pt x="107" y="8"/>
                    <a:pt x="107" y="8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6" y="10"/>
                    <a:pt x="106" y="10"/>
                    <a:pt x="106" y="10"/>
                  </a:cubicBezTo>
                  <a:lnTo>
                    <a:pt x="107" y="10"/>
                  </a:lnTo>
                  <a:close/>
                  <a:moveTo>
                    <a:pt x="107" y="16"/>
                  </a:moveTo>
                  <a:cubicBezTo>
                    <a:pt x="107" y="16"/>
                    <a:pt x="107" y="16"/>
                    <a:pt x="107" y="16"/>
                  </a:cubicBezTo>
                  <a:cubicBezTo>
                    <a:pt x="107" y="14"/>
                    <a:pt x="107" y="14"/>
                    <a:pt x="107" y="14"/>
                  </a:cubicBezTo>
                  <a:cubicBezTo>
                    <a:pt x="107" y="14"/>
                    <a:pt x="107" y="14"/>
                    <a:pt x="107" y="14"/>
                  </a:cubicBezTo>
                  <a:cubicBezTo>
                    <a:pt x="107" y="13"/>
                    <a:pt x="107" y="13"/>
                    <a:pt x="107" y="13"/>
                  </a:cubicBezTo>
                  <a:cubicBezTo>
                    <a:pt x="109" y="13"/>
                    <a:pt x="109" y="13"/>
                    <a:pt x="109" y="13"/>
                  </a:cubicBezTo>
                  <a:cubicBezTo>
                    <a:pt x="109" y="13"/>
                    <a:pt x="109" y="13"/>
                    <a:pt x="109" y="13"/>
                  </a:cubicBezTo>
                  <a:cubicBezTo>
                    <a:pt x="106" y="13"/>
                    <a:pt x="106" y="13"/>
                    <a:pt x="106" y="13"/>
                  </a:cubicBezTo>
                  <a:cubicBezTo>
                    <a:pt x="106" y="16"/>
                    <a:pt x="106" y="16"/>
                    <a:pt x="106" y="16"/>
                  </a:cubicBezTo>
                  <a:lnTo>
                    <a:pt x="107" y="16"/>
                  </a:lnTo>
                  <a:close/>
                  <a:moveTo>
                    <a:pt x="77" y="17"/>
                  </a:moveTo>
                  <a:cubicBezTo>
                    <a:pt x="77" y="17"/>
                    <a:pt x="77" y="17"/>
                    <a:pt x="77" y="17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7" y="14"/>
                    <a:pt x="77" y="14"/>
                    <a:pt x="77" y="14"/>
                  </a:cubicBezTo>
                  <a:lnTo>
                    <a:pt x="77" y="17"/>
                  </a:lnTo>
                  <a:close/>
                  <a:moveTo>
                    <a:pt x="78" y="25"/>
                  </a:moveTo>
                  <a:cubicBezTo>
                    <a:pt x="78" y="25"/>
                    <a:pt x="78" y="25"/>
                    <a:pt x="78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9" y="25"/>
                    <a:pt x="79" y="25"/>
                    <a:pt x="79" y="25"/>
                  </a:cubicBezTo>
                  <a:cubicBezTo>
                    <a:pt x="79" y="24"/>
                    <a:pt x="79" y="24"/>
                    <a:pt x="79" y="24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7"/>
                    <a:pt x="77" y="27"/>
                    <a:pt x="77" y="27"/>
                  </a:cubicBezTo>
                  <a:cubicBezTo>
                    <a:pt x="77" y="27"/>
                    <a:pt x="77" y="27"/>
                    <a:pt x="77" y="27"/>
                  </a:cubicBezTo>
                  <a:lnTo>
                    <a:pt x="78" y="25"/>
                  </a:lnTo>
                  <a:close/>
                  <a:moveTo>
                    <a:pt x="78" y="11"/>
                  </a:moveTo>
                  <a:cubicBezTo>
                    <a:pt x="78" y="11"/>
                    <a:pt x="78" y="11"/>
                    <a:pt x="78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8" y="10"/>
                    <a:pt x="78" y="10"/>
                    <a:pt x="78" y="10"/>
                  </a:cubicBezTo>
                  <a:lnTo>
                    <a:pt x="78" y="11"/>
                  </a:lnTo>
                  <a:close/>
                  <a:moveTo>
                    <a:pt x="28" y="40"/>
                  </a:moveTo>
                  <a:cubicBezTo>
                    <a:pt x="28" y="40"/>
                    <a:pt x="28" y="40"/>
                    <a:pt x="28" y="40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28" y="53"/>
                    <a:pt x="28" y="53"/>
                    <a:pt x="28" y="53"/>
                  </a:cubicBezTo>
                  <a:lnTo>
                    <a:pt x="28" y="40"/>
                  </a:lnTo>
                  <a:close/>
                  <a:moveTo>
                    <a:pt x="5" y="53"/>
                  </a:moveTo>
                  <a:cubicBezTo>
                    <a:pt x="5" y="53"/>
                    <a:pt x="5" y="53"/>
                    <a:pt x="5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5" y="53"/>
                    <a:pt x="5" y="53"/>
                    <a:pt x="5" y="53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5" y="52"/>
                    <a:pt x="5" y="52"/>
                    <a:pt x="5" y="52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5" y="52"/>
                    <a:pt x="5" y="52"/>
                    <a:pt x="5" y="52"/>
                  </a:cubicBezTo>
                  <a:close/>
                  <a:moveTo>
                    <a:pt x="5" y="51"/>
                  </a:moveTo>
                  <a:cubicBezTo>
                    <a:pt x="5" y="51"/>
                    <a:pt x="5" y="51"/>
                    <a:pt x="5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5" y="51"/>
                    <a:pt x="5" y="51"/>
                    <a:pt x="5" y="51"/>
                  </a:cubicBezTo>
                  <a:close/>
                  <a:moveTo>
                    <a:pt x="5" y="51"/>
                  </a:moveTo>
                  <a:cubicBezTo>
                    <a:pt x="5" y="51"/>
                    <a:pt x="5" y="51"/>
                    <a:pt x="5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5" y="51"/>
                    <a:pt x="5" y="51"/>
                    <a:pt x="5" y="51"/>
                  </a:cubicBezTo>
                  <a:close/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5" y="50"/>
                    <a:pt x="5" y="50"/>
                    <a:pt x="5" y="50"/>
                  </a:cubicBezTo>
                  <a:close/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5" y="50"/>
                    <a:pt x="5" y="50"/>
                    <a:pt x="5" y="50"/>
                  </a:cubicBez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5" y="49"/>
                    <a:pt x="5" y="49"/>
                    <a:pt x="5" y="49"/>
                  </a:cubicBez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5" y="49"/>
                    <a:pt x="5" y="49"/>
                    <a:pt x="5" y="49"/>
                  </a:cubicBezTo>
                  <a:close/>
                  <a:moveTo>
                    <a:pt x="5" y="48"/>
                  </a:moveTo>
                  <a:cubicBezTo>
                    <a:pt x="5" y="48"/>
                    <a:pt x="5" y="48"/>
                    <a:pt x="5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5" y="48"/>
                    <a:pt x="5" y="48"/>
                    <a:pt x="5" y="48"/>
                  </a:cubicBezTo>
                  <a:close/>
                  <a:moveTo>
                    <a:pt x="5" y="48"/>
                  </a:moveTo>
                  <a:cubicBezTo>
                    <a:pt x="5" y="48"/>
                    <a:pt x="5" y="48"/>
                    <a:pt x="5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5" y="47"/>
                    <a:pt x="5" y="47"/>
                    <a:pt x="5" y="47"/>
                  </a:cubicBezTo>
                  <a:lnTo>
                    <a:pt x="5" y="48"/>
                  </a:lnTo>
                  <a:close/>
                  <a:moveTo>
                    <a:pt x="5" y="47"/>
                  </a:moveTo>
                  <a:cubicBezTo>
                    <a:pt x="5" y="47"/>
                    <a:pt x="5" y="47"/>
                    <a:pt x="5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5" y="47"/>
                    <a:pt x="5" y="47"/>
                    <a:pt x="5" y="47"/>
                  </a:cubicBezTo>
                  <a:close/>
                  <a:moveTo>
                    <a:pt x="5" y="47"/>
                  </a:moveTo>
                  <a:cubicBezTo>
                    <a:pt x="5" y="47"/>
                    <a:pt x="5" y="47"/>
                    <a:pt x="5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5" y="46"/>
                    <a:pt x="5" y="46"/>
                    <a:pt x="5" y="46"/>
                  </a:cubicBezTo>
                  <a:lnTo>
                    <a:pt x="5" y="47"/>
                  </a:lnTo>
                  <a:close/>
                  <a:moveTo>
                    <a:pt x="5" y="46"/>
                  </a:moveTo>
                  <a:cubicBezTo>
                    <a:pt x="5" y="46"/>
                    <a:pt x="5" y="46"/>
                    <a:pt x="5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5" y="46"/>
                    <a:pt x="5" y="46"/>
                    <a:pt x="5" y="46"/>
                  </a:cubicBezTo>
                  <a:close/>
                  <a:moveTo>
                    <a:pt x="5" y="46"/>
                  </a:moveTo>
                  <a:cubicBezTo>
                    <a:pt x="5" y="46"/>
                    <a:pt x="5" y="46"/>
                    <a:pt x="5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5" y="45"/>
                    <a:pt x="5" y="45"/>
                    <a:pt x="5" y="45"/>
                  </a:cubicBezTo>
                  <a:lnTo>
                    <a:pt x="5" y="46"/>
                  </a:lnTo>
                  <a:close/>
                  <a:moveTo>
                    <a:pt x="5" y="45"/>
                  </a:moveTo>
                  <a:cubicBezTo>
                    <a:pt x="5" y="45"/>
                    <a:pt x="5" y="45"/>
                    <a:pt x="5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5" y="45"/>
                    <a:pt x="5" y="45"/>
                    <a:pt x="5" y="45"/>
                  </a:cubicBezTo>
                  <a:close/>
                  <a:moveTo>
                    <a:pt x="5" y="45"/>
                  </a:moveTo>
                  <a:cubicBezTo>
                    <a:pt x="5" y="45"/>
                    <a:pt x="5" y="45"/>
                    <a:pt x="5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5" y="44"/>
                    <a:pt x="5" y="44"/>
                    <a:pt x="5" y="44"/>
                  </a:cubicBezTo>
                  <a:lnTo>
                    <a:pt x="5" y="45"/>
                  </a:lnTo>
                  <a:close/>
                  <a:moveTo>
                    <a:pt x="5" y="44"/>
                  </a:moveTo>
                  <a:cubicBezTo>
                    <a:pt x="5" y="44"/>
                    <a:pt x="5" y="44"/>
                    <a:pt x="5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5" y="44"/>
                    <a:pt x="5" y="44"/>
                    <a:pt x="5" y="44"/>
                  </a:cubicBezTo>
                  <a:close/>
                  <a:moveTo>
                    <a:pt x="5" y="44"/>
                  </a:moveTo>
                  <a:cubicBezTo>
                    <a:pt x="5" y="44"/>
                    <a:pt x="5" y="44"/>
                    <a:pt x="5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5" y="43"/>
                    <a:pt x="5" y="43"/>
                    <a:pt x="5" y="43"/>
                  </a:cubicBezTo>
                  <a:lnTo>
                    <a:pt x="5" y="44"/>
                  </a:lnTo>
                  <a:close/>
                  <a:moveTo>
                    <a:pt x="5" y="43"/>
                  </a:moveTo>
                  <a:cubicBezTo>
                    <a:pt x="5" y="43"/>
                    <a:pt x="5" y="43"/>
                    <a:pt x="5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5" y="43"/>
                    <a:pt x="5" y="43"/>
                    <a:pt x="5" y="43"/>
                  </a:cubicBezTo>
                  <a:close/>
                  <a:moveTo>
                    <a:pt x="5" y="43"/>
                  </a:moveTo>
                  <a:cubicBezTo>
                    <a:pt x="5" y="43"/>
                    <a:pt x="5" y="43"/>
                    <a:pt x="5" y="43"/>
                  </a:cubicBezTo>
                  <a:cubicBezTo>
                    <a:pt x="3" y="43"/>
                    <a:pt x="3" y="43"/>
                    <a:pt x="3" y="43"/>
                  </a:cubicBezTo>
                  <a:cubicBezTo>
                    <a:pt x="5" y="42"/>
                    <a:pt x="5" y="42"/>
                    <a:pt x="5" y="42"/>
                  </a:cubicBezTo>
                  <a:lnTo>
                    <a:pt x="5" y="43"/>
                  </a:lnTo>
                  <a:close/>
                  <a:moveTo>
                    <a:pt x="6" y="50"/>
                  </a:moveTo>
                  <a:cubicBezTo>
                    <a:pt x="6" y="50"/>
                    <a:pt x="6" y="50"/>
                    <a:pt x="6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6" y="50"/>
                    <a:pt x="6" y="50"/>
                    <a:pt x="6" y="50"/>
                  </a:cubicBezTo>
                  <a:close/>
                  <a:moveTo>
                    <a:pt x="6" y="50"/>
                  </a:moveTo>
                  <a:cubicBezTo>
                    <a:pt x="6" y="50"/>
                    <a:pt x="6" y="50"/>
                    <a:pt x="6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6" y="44"/>
                    <a:pt x="6" y="44"/>
                    <a:pt x="6" y="44"/>
                  </a:cubicBezTo>
                  <a:lnTo>
                    <a:pt x="6" y="50"/>
                  </a:lnTo>
                  <a:close/>
                  <a:moveTo>
                    <a:pt x="6" y="44"/>
                  </a:moveTo>
                  <a:cubicBezTo>
                    <a:pt x="6" y="44"/>
                    <a:pt x="6" y="44"/>
                    <a:pt x="6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6" y="44"/>
                    <a:pt x="6" y="44"/>
                    <a:pt x="6" y="44"/>
                  </a:cubicBezTo>
                  <a:close/>
                  <a:moveTo>
                    <a:pt x="6" y="44"/>
                  </a:moveTo>
                  <a:cubicBezTo>
                    <a:pt x="6" y="44"/>
                    <a:pt x="6" y="44"/>
                    <a:pt x="6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6" y="42"/>
                    <a:pt x="6" y="42"/>
                    <a:pt x="6" y="42"/>
                  </a:cubicBezTo>
                  <a:lnTo>
                    <a:pt x="6" y="44"/>
                  </a:lnTo>
                  <a:close/>
                  <a:moveTo>
                    <a:pt x="6" y="42"/>
                  </a:moveTo>
                  <a:cubicBezTo>
                    <a:pt x="6" y="42"/>
                    <a:pt x="6" y="42"/>
                    <a:pt x="6" y="4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2"/>
                    <a:pt x="6" y="42"/>
                    <a:pt x="6" y="42"/>
                  </a:cubicBezTo>
                  <a:close/>
                  <a:moveTo>
                    <a:pt x="7" y="5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7" y="50"/>
                    <a:pt x="7" y="50"/>
                    <a:pt x="7" y="50"/>
                  </a:cubicBezTo>
                  <a:close/>
                  <a:moveTo>
                    <a:pt x="7" y="5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7" y="44"/>
                    <a:pt x="7" y="44"/>
                    <a:pt x="7" y="44"/>
                  </a:cubicBezTo>
                  <a:lnTo>
                    <a:pt x="7" y="50"/>
                  </a:lnTo>
                  <a:close/>
                  <a:moveTo>
                    <a:pt x="7" y="44"/>
                  </a:moveTo>
                  <a:cubicBezTo>
                    <a:pt x="7" y="44"/>
                    <a:pt x="7" y="44"/>
                    <a:pt x="7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7" y="44"/>
                    <a:pt x="7" y="44"/>
                    <a:pt x="7" y="44"/>
                  </a:cubicBezTo>
                  <a:close/>
                  <a:moveTo>
                    <a:pt x="7" y="44"/>
                  </a:moveTo>
                  <a:cubicBezTo>
                    <a:pt x="7" y="44"/>
                    <a:pt x="7" y="44"/>
                    <a:pt x="7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7" y="42"/>
                    <a:pt x="7" y="42"/>
                    <a:pt x="7" y="42"/>
                  </a:cubicBezTo>
                  <a:lnTo>
                    <a:pt x="7" y="44"/>
                  </a:lnTo>
                  <a:close/>
                  <a:moveTo>
                    <a:pt x="7" y="42"/>
                  </a:moveTo>
                  <a:cubicBezTo>
                    <a:pt x="7" y="42"/>
                    <a:pt x="7" y="42"/>
                    <a:pt x="7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7" y="42"/>
                    <a:pt x="7" y="42"/>
                    <a:pt x="7" y="42"/>
                  </a:cubicBezTo>
                  <a:close/>
                  <a:moveTo>
                    <a:pt x="8" y="50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0"/>
                    <a:pt x="8" y="50"/>
                    <a:pt x="8" y="50"/>
                  </a:cubicBezTo>
                  <a:close/>
                  <a:moveTo>
                    <a:pt x="8" y="50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8" y="44"/>
                    <a:pt x="8" y="44"/>
                    <a:pt x="8" y="44"/>
                  </a:cubicBezTo>
                  <a:lnTo>
                    <a:pt x="8" y="50"/>
                  </a:lnTo>
                  <a:close/>
                  <a:moveTo>
                    <a:pt x="8" y="44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8" y="44"/>
                    <a:pt x="8" y="44"/>
                    <a:pt x="8" y="44"/>
                  </a:cubicBezTo>
                  <a:close/>
                  <a:moveTo>
                    <a:pt x="8" y="44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8" y="42"/>
                    <a:pt x="8" y="42"/>
                    <a:pt x="8" y="42"/>
                  </a:cubicBezTo>
                  <a:lnTo>
                    <a:pt x="8" y="44"/>
                  </a:lnTo>
                  <a:close/>
                  <a:moveTo>
                    <a:pt x="8" y="42"/>
                  </a:moveTo>
                  <a:cubicBezTo>
                    <a:pt x="8" y="42"/>
                    <a:pt x="8" y="42"/>
                    <a:pt x="8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8" y="42"/>
                    <a:pt x="8" y="42"/>
                    <a:pt x="8" y="42"/>
                  </a:cubicBezTo>
                  <a:close/>
                  <a:moveTo>
                    <a:pt x="9" y="50"/>
                  </a:moveTo>
                  <a:cubicBezTo>
                    <a:pt x="9" y="50"/>
                    <a:pt x="9" y="50"/>
                    <a:pt x="9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9" y="50"/>
                    <a:pt x="9" y="50"/>
                    <a:pt x="9" y="50"/>
                  </a:cubicBezTo>
                  <a:close/>
                  <a:moveTo>
                    <a:pt x="9" y="50"/>
                  </a:moveTo>
                  <a:cubicBezTo>
                    <a:pt x="9" y="50"/>
                    <a:pt x="9" y="50"/>
                    <a:pt x="9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9" y="44"/>
                    <a:pt x="9" y="44"/>
                    <a:pt x="9" y="44"/>
                  </a:cubicBezTo>
                  <a:lnTo>
                    <a:pt x="9" y="50"/>
                  </a:lnTo>
                  <a:close/>
                  <a:moveTo>
                    <a:pt x="9" y="44"/>
                  </a:moveTo>
                  <a:cubicBezTo>
                    <a:pt x="9" y="44"/>
                    <a:pt x="9" y="44"/>
                    <a:pt x="9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9" y="44"/>
                    <a:pt x="9" y="44"/>
                    <a:pt x="9" y="44"/>
                  </a:cubicBezTo>
                  <a:close/>
                  <a:moveTo>
                    <a:pt x="9" y="44"/>
                  </a:moveTo>
                  <a:cubicBezTo>
                    <a:pt x="9" y="44"/>
                    <a:pt x="9" y="44"/>
                    <a:pt x="9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9" y="42"/>
                    <a:pt x="9" y="42"/>
                    <a:pt x="9" y="42"/>
                  </a:cubicBezTo>
                  <a:lnTo>
                    <a:pt x="9" y="44"/>
                  </a:lnTo>
                  <a:close/>
                  <a:moveTo>
                    <a:pt x="9" y="42"/>
                  </a:moveTo>
                  <a:cubicBezTo>
                    <a:pt x="9" y="42"/>
                    <a:pt x="9" y="42"/>
                    <a:pt x="9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9" y="42"/>
                    <a:pt x="9" y="42"/>
                    <a:pt x="9" y="42"/>
                  </a:cubicBezTo>
                  <a:close/>
                  <a:moveTo>
                    <a:pt x="10" y="50"/>
                  </a:moveTo>
                  <a:cubicBezTo>
                    <a:pt x="10" y="50"/>
                    <a:pt x="10" y="50"/>
                    <a:pt x="10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0" y="50"/>
                    <a:pt x="10" y="50"/>
                    <a:pt x="10" y="50"/>
                  </a:cubicBezTo>
                  <a:close/>
                  <a:moveTo>
                    <a:pt x="10" y="50"/>
                  </a:moveTo>
                  <a:cubicBezTo>
                    <a:pt x="10" y="50"/>
                    <a:pt x="10" y="50"/>
                    <a:pt x="10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0" y="44"/>
                    <a:pt x="10" y="44"/>
                    <a:pt x="10" y="44"/>
                  </a:cubicBezTo>
                  <a:lnTo>
                    <a:pt x="10" y="50"/>
                  </a:lnTo>
                  <a:close/>
                  <a:moveTo>
                    <a:pt x="10" y="44"/>
                  </a:moveTo>
                  <a:cubicBezTo>
                    <a:pt x="10" y="44"/>
                    <a:pt x="10" y="44"/>
                    <a:pt x="10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0" y="44"/>
                    <a:pt x="10" y="44"/>
                    <a:pt x="10" y="44"/>
                  </a:cubicBezTo>
                  <a:close/>
                  <a:moveTo>
                    <a:pt x="10" y="44"/>
                  </a:moveTo>
                  <a:cubicBezTo>
                    <a:pt x="10" y="44"/>
                    <a:pt x="10" y="44"/>
                    <a:pt x="10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0" y="42"/>
                    <a:pt x="10" y="42"/>
                    <a:pt x="10" y="42"/>
                  </a:cubicBezTo>
                  <a:lnTo>
                    <a:pt x="10" y="44"/>
                  </a:ln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1" y="50"/>
                    <a:pt x="11" y="50"/>
                    <a:pt x="11" y="50"/>
                  </a:cubicBez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1" y="44"/>
                    <a:pt x="11" y="44"/>
                    <a:pt x="11" y="44"/>
                  </a:cubicBezTo>
                  <a:lnTo>
                    <a:pt x="11" y="50"/>
                  </a:lnTo>
                  <a:close/>
                  <a:moveTo>
                    <a:pt x="11" y="44"/>
                  </a:moveTo>
                  <a:cubicBezTo>
                    <a:pt x="11" y="44"/>
                    <a:pt x="11" y="44"/>
                    <a:pt x="11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1" y="44"/>
                    <a:pt x="11" y="44"/>
                    <a:pt x="11" y="44"/>
                  </a:cubicBezTo>
                  <a:close/>
                  <a:moveTo>
                    <a:pt x="11" y="43"/>
                  </a:moveTo>
                  <a:cubicBezTo>
                    <a:pt x="11" y="43"/>
                    <a:pt x="11" y="43"/>
                    <a:pt x="11" y="43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1" y="42"/>
                    <a:pt x="11" y="42"/>
                    <a:pt x="11" y="42"/>
                  </a:cubicBezTo>
                  <a:lnTo>
                    <a:pt x="11" y="43"/>
                  </a:lnTo>
                  <a:close/>
                  <a:moveTo>
                    <a:pt x="12" y="50"/>
                  </a:moveTo>
                  <a:cubicBezTo>
                    <a:pt x="12" y="50"/>
                    <a:pt x="12" y="50"/>
                    <a:pt x="12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2" y="50"/>
                    <a:pt x="12" y="50"/>
                    <a:pt x="12" y="50"/>
                  </a:cubicBezTo>
                  <a:close/>
                  <a:moveTo>
                    <a:pt x="12" y="50"/>
                  </a:moveTo>
                  <a:cubicBezTo>
                    <a:pt x="12" y="50"/>
                    <a:pt x="12" y="50"/>
                    <a:pt x="12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2" y="44"/>
                    <a:pt x="12" y="44"/>
                    <a:pt x="12" y="44"/>
                  </a:cubicBezTo>
                  <a:lnTo>
                    <a:pt x="12" y="50"/>
                  </a:lnTo>
                  <a:close/>
                  <a:moveTo>
                    <a:pt x="12" y="44"/>
                  </a:moveTo>
                  <a:cubicBezTo>
                    <a:pt x="12" y="44"/>
                    <a:pt x="12" y="44"/>
                    <a:pt x="12" y="44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2" y="43"/>
                    <a:pt x="12" y="43"/>
                    <a:pt x="12" y="43"/>
                  </a:cubicBezTo>
                  <a:lnTo>
                    <a:pt x="12" y="44"/>
                  </a:lnTo>
                  <a:close/>
                  <a:moveTo>
                    <a:pt x="12" y="43"/>
                  </a:moveTo>
                  <a:cubicBezTo>
                    <a:pt x="12" y="43"/>
                    <a:pt x="12" y="43"/>
                    <a:pt x="12" y="43"/>
                  </a:cubicBezTo>
                  <a:cubicBezTo>
                    <a:pt x="11" y="43"/>
                    <a:pt x="11" y="43"/>
                    <a:pt x="11" y="43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2" y="42"/>
                    <a:pt x="12" y="42"/>
                    <a:pt x="12" y="42"/>
                  </a:cubicBezTo>
                  <a:lnTo>
                    <a:pt x="12" y="43"/>
                  </a:ln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3" y="50"/>
                    <a:pt x="13" y="50"/>
                    <a:pt x="13" y="50"/>
                  </a:cubicBez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3" y="44"/>
                    <a:pt x="13" y="44"/>
                    <a:pt x="13" y="44"/>
                  </a:cubicBezTo>
                  <a:lnTo>
                    <a:pt x="13" y="50"/>
                  </a:lnTo>
                  <a:close/>
                  <a:moveTo>
                    <a:pt x="13" y="44"/>
                  </a:moveTo>
                  <a:cubicBezTo>
                    <a:pt x="13" y="44"/>
                    <a:pt x="13" y="44"/>
                    <a:pt x="13" y="44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3" y="43"/>
                    <a:pt x="13" y="43"/>
                    <a:pt x="13" y="43"/>
                  </a:cubicBezTo>
                  <a:lnTo>
                    <a:pt x="13" y="44"/>
                  </a:lnTo>
                  <a:close/>
                  <a:moveTo>
                    <a:pt x="13" y="43"/>
                  </a:moveTo>
                  <a:cubicBezTo>
                    <a:pt x="13" y="43"/>
                    <a:pt x="13" y="43"/>
                    <a:pt x="13" y="43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3" y="42"/>
                    <a:pt x="13" y="42"/>
                    <a:pt x="13" y="42"/>
                  </a:cubicBezTo>
                  <a:lnTo>
                    <a:pt x="13" y="43"/>
                  </a:ln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4"/>
                    <a:pt x="13" y="44"/>
                    <a:pt x="13" y="44"/>
                  </a:cubicBezTo>
                  <a:lnTo>
                    <a:pt x="13" y="50"/>
                  </a:lnTo>
                  <a:close/>
                  <a:moveTo>
                    <a:pt x="13" y="44"/>
                  </a:moveTo>
                  <a:cubicBezTo>
                    <a:pt x="13" y="44"/>
                    <a:pt x="13" y="44"/>
                    <a:pt x="13" y="44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3"/>
                    <a:pt x="13" y="43"/>
                    <a:pt x="13" y="43"/>
                  </a:cubicBezTo>
                  <a:lnTo>
                    <a:pt x="13" y="44"/>
                  </a:lnTo>
                  <a:close/>
                  <a:moveTo>
                    <a:pt x="13" y="43"/>
                  </a:moveTo>
                  <a:cubicBezTo>
                    <a:pt x="13" y="43"/>
                    <a:pt x="13" y="43"/>
                    <a:pt x="13" y="43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2"/>
                    <a:pt x="13" y="42"/>
                    <a:pt x="13" y="42"/>
                  </a:cubicBezTo>
                  <a:lnTo>
                    <a:pt x="13" y="43"/>
                  </a:lnTo>
                  <a:close/>
                  <a:moveTo>
                    <a:pt x="13" y="42"/>
                  </a:moveTo>
                  <a:cubicBezTo>
                    <a:pt x="13" y="42"/>
                    <a:pt x="13" y="42"/>
                    <a:pt x="13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3" y="42"/>
                    <a:pt x="13" y="42"/>
                    <a:pt x="13" y="42"/>
                  </a:cubicBezTo>
                  <a:close/>
                  <a:moveTo>
                    <a:pt x="13" y="42"/>
                  </a:moveTo>
                  <a:cubicBezTo>
                    <a:pt x="13" y="42"/>
                    <a:pt x="13" y="42"/>
                    <a:pt x="13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13" y="41"/>
                    <a:pt x="13" y="41"/>
                    <a:pt x="13" y="41"/>
                  </a:cubicBezTo>
                  <a:lnTo>
                    <a:pt x="13" y="42"/>
                  </a:lnTo>
                  <a:close/>
                  <a:moveTo>
                    <a:pt x="13" y="53"/>
                  </a:moveTo>
                  <a:cubicBezTo>
                    <a:pt x="13" y="53"/>
                    <a:pt x="13" y="53"/>
                    <a:pt x="13" y="53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1" y="40"/>
                    <a:pt x="1" y="40"/>
                    <a:pt x="1" y="40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5" y="53"/>
                    <a:pt x="15" y="53"/>
                    <a:pt x="15" y="53"/>
                  </a:cubicBezTo>
                  <a:lnTo>
                    <a:pt x="13" y="53"/>
                  </a:lnTo>
                  <a:close/>
                  <a:moveTo>
                    <a:pt x="77" y="22"/>
                  </a:moveTo>
                  <a:cubicBezTo>
                    <a:pt x="77" y="22"/>
                    <a:pt x="77" y="22"/>
                    <a:pt x="77" y="22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20"/>
                    <a:pt x="78" y="20"/>
                    <a:pt x="78" y="20"/>
                  </a:cubicBezTo>
                  <a:cubicBezTo>
                    <a:pt x="78" y="20"/>
                    <a:pt x="78" y="20"/>
                    <a:pt x="78" y="20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9" y="19"/>
                    <a:pt x="79" y="19"/>
                    <a:pt x="79" y="19"/>
                  </a:cubicBezTo>
                  <a:cubicBezTo>
                    <a:pt x="79" y="19"/>
                    <a:pt x="79" y="19"/>
                    <a:pt x="79" y="19"/>
                  </a:cubicBezTo>
                  <a:cubicBezTo>
                    <a:pt x="77" y="19"/>
                    <a:pt x="77" y="19"/>
                    <a:pt x="77" y="19"/>
                  </a:cubicBezTo>
                  <a:lnTo>
                    <a:pt x="77" y="22"/>
                  </a:lnTo>
                  <a:close/>
                  <a:moveTo>
                    <a:pt x="77" y="19"/>
                  </a:moveTo>
                  <a:cubicBezTo>
                    <a:pt x="77" y="19"/>
                    <a:pt x="77" y="19"/>
                    <a:pt x="77" y="19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8" y="18"/>
                    <a:pt x="78" y="18"/>
                    <a:pt x="78" y="18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9" y="17"/>
                    <a:pt x="79" y="17"/>
                    <a:pt x="79" y="17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77" y="17"/>
                    <a:pt x="77" y="17"/>
                    <a:pt x="77" y="17"/>
                  </a:cubicBezTo>
                  <a:lnTo>
                    <a:pt x="77" y="19"/>
                  </a:lnTo>
                  <a:close/>
                  <a:moveTo>
                    <a:pt x="77" y="35"/>
                  </a:moveTo>
                  <a:cubicBezTo>
                    <a:pt x="77" y="35"/>
                    <a:pt x="77" y="35"/>
                    <a:pt x="77" y="35"/>
                  </a:cubicBezTo>
                  <a:cubicBezTo>
                    <a:pt x="78" y="35"/>
                    <a:pt x="78" y="35"/>
                    <a:pt x="78" y="35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9" y="33"/>
                    <a:pt x="79" y="33"/>
                    <a:pt x="79" y="33"/>
                  </a:cubicBezTo>
                  <a:cubicBezTo>
                    <a:pt x="79" y="32"/>
                    <a:pt x="79" y="32"/>
                    <a:pt x="79" y="32"/>
                  </a:cubicBezTo>
                  <a:cubicBezTo>
                    <a:pt x="77" y="33"/>
                    <a:pt x="77" y="33"/>
                    <a:pt x="77" y="33"/>
                  </a:cubicBezTo>
                  <a:lnTo>
                    <a:pt x="77" y="35"/>
                  </a:lnTo>
                  <a:close/>
                  <a:moveTo>
                    <a:pt x="77" y="32"/>
                  </a:moveTo>
                  <a:cubicBezTo>
                    <a:pt x="77" y="32"/>
                    <a:pt x="77" y="32"/>
                    <a:pt x="77" y="32"/>
                  </a:cubicBezTo>
                  <a:cubicBezTo>
                    <a:pt x="78" y="32"/>
                    <a:pt x="78" y="32"/>
                    <a:pt x="78" y="32"/>
                  </a:cubicBezTo>
                  <a:cubicBezTo>
                    <a:pt x="78" y="31"/>
                    <a:pt x="78" y="31"/>
                    <a:pt x="78" y="31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77" y="30"/>
                    <a:pt x="77" y="30"/>
                    <a:pt x="77" y="30"/>
                  </a:cubicBezTo>
                  <a:lnTo>
                    <a:pt x="77" y="32"/>
                  </a:lnTo>
                  <a:close/>
                  <a:moveTo>
                    <a:pt x="77" y="24"/>
                  </a:moveTo>
                  <a:cubicBezTo>
                    <a:pt x="77" y="24"/>
                    <a:pt x="77" y="24"/>
                    <a:pt x="77" y="24"/>
                  </a:cubicBezTo>
                  <a:cubicBezTo>
                    <a:pt x="78" y="24"/>
                    <a:pt x="78" y="24"/>
                    <a:pt x="78" y="24"/>
                  </a:cubicBezTo>
                  <a:cubicBezTo>
                    <a:pt x="78" y="23"/>
                    <a:pt x="78" y="23"/>
                    <a:pt x="78" y="23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77" y="22"/>
                    <a:pt x="77" y="22"/>
                    <a:pt x="77" y="22"/>
                  </a:cubicBezTo>
                  <a:lnTo>
                    <a:pt x="77" y="24"/>
                  </a:lnTo>
                  <a:close/>
                  <a:moveTo>
                    <a:pt x="77" y="30"/>
                  </a:moveTo>
                  <a:cubicBezTo>
                    <a:pt x="77" y="30"/>
                    <a:pt x="77" y="30"/>
                    <a:pt x="77" y="30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7"/>
                    <a:pt x="78" y="27"/>
                    <a:pt x="78" y="27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77" y="27"/>
                    <a:pt x="77" y="27"/>
                    <a:pt x="77" y="27"/>
                  </a:cubicBezTo>
                  <a:lnTo>
                    <a:pt x="77" y="30"/>
                  </a:lnTo>
                  <a:close/>
                  <a:moveTo>
                    <a:pt x="47" y="42"/>
                  </a:moveTo>
                  <a:cubicBezTo>
                    <a:pt x="47" y="42"/>
                    <a:pt x="47" y="42"/>
                    <a:pt x="4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47" y="42"/>
                    <a:pt x="47" y="42"/>
                    <a:pt x="47" y="42"/>
                  </a:cubicBezTo>
                  <a:close/>
                  <a:moveTo>
                    <a:pt x="79" y="43"/>
                  </a:moveTo>
                  <a:cubicBezTo>
                    <a:pt x="79" y="43"/>
                    <a:pt x="79" y="43"/>
                    <a:pt x="79" y="43"/>
                  </a:cubicBezTo>
                  <a:cubicBezTo>
                    <a:pt x="83" y="43"/>
                    <a:pt x="83" y="43"/>
                    <a:pt x="83" y="43"/>
                  </a:cubicBezTo>
                  <a:cubicBezTo>
                    <a:pt x="83" y="42"/>
                    <a:pt x="83" y="42"/>
                    <a:pt x="83" y="42"/>
                  </a:cubicBezTo>
                  <a:cubicBezTo>
                    <a:pt x="79" y="42"/>
                    <a:pt x="79" y="42"/>
                    <a:pt x="79" y="42"/>
                  </a:cubicBezTo>
                  <a:lnTo>
                    <a:pt x="79" y="43"/>
                  </a:lnTo>
                  <a:close/>
                  <a:moveTo>
                    <a:pt x="79" y="39"/>
                  </a:moveTo>
                  <a:cubicBezTo>
                    <a:pt x="79" y="39"/>
                    <a:pt x="79" y="39"/>
                    <a:pt x="79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8"/>
                    <a:pt x="83" y="38"/>
                    <a:pt x="83" y="38"/>
                  </a:cubicBezTo>
                  <a:cubicBezTo>
                    <a:pt x="79" y="38"/>
                    <a:pt x="79" y="38"/>
                    <a:pt x="79" y="38"/>
                  </a:cubicBezTo>
                  <a:lnTo>
                    <a:pt x="79" y="39"/>
                  </a:lnTo>
                  <a:close/>
                  <a:moveTo>
                    <a:pt x="71" y="43"/>
                  </a:moveTo>
                  <a:cubicBezTo>
                    <a:pt x="71" y="43"/>
                    <a:pt x="71" y="43"/>
                    <a:pt x="71" y="43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1" y="42"/>
                    <a:pt x="71" y="42"/>
                    <a:pt x="71" y="42"/>
                  </a:cubicBezTo>
                  <a:lnTo>
                    <a:pt x="71" y="43"/>
                  </a:lnTo>
                  <a:close/>
                  <a:moveTo>
                    <a:pt x="83" y="37"/>
                  </a:moveTo>
                  <a:cubicBezTo>
                    <a:pt x="83" y="37"/>
                    <a:pt x="83" y="37"/>
                    <a:pt x="83" y="37"/>
                  </a:cubicBezTo>
                  <a:cubicBezTo>
                    <a:pt x="88" y="37"/>
                    <a:pt x="88" y="37"/>
                    <a:pt x="88" y="37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3" y="37"/>
                    <a:pt x="83" y="37"/>
                    <a:pt x="83" y="37"/>
                  </a:cubicBezTo>
                  <a:close/>
                  <a:moveTo>
                    <a:pt x="83" y="43"/>
                  </a:moveTo>
                  <a:cubicBezTo>
                    <a:pt x="83" y="43"/>
                    <a:pt x="83" y="43"/>
                    <a:pt x="83" y="43"/>
                  </a:cubicBezTo>
                  <a:cubicBezTo>
                    <a:pt x="88" y="43"/>
                    <a:pt x="88" y="43"/>
                    <a:pt x="88" y="43"/>
                  </a:cubicBezTo>
                  <a:cubicBezTo>
                    <a:pt x="88" y="43"/>
                    <a:pt x="88" y="43"/>
                    <a:pt x="88" y="43"/>
                  </a:cubicBezTo>
                  <a:cubicBezTo>
                    <a:pt x="83" y="43"/>
                    <a:pt x="83" y="43"/>
                    <a:pt x="83" y="43"/>
                  </a:cubicBezTo>
                  <a:close/>
                  <a:moveTo>
                    <a:pt x="79" y="40"/>
                  </a:moveTo>
                  <a:cubicBezTo>
                    <a:pt x="79" y="40"/>
                    <a:pt x="79" y="40"/>
                    <a:pt x="79" y="40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79" y="39"/>
                    <a:pt x="79" y="39"/>
                    <a:pt x="79" y="39"/>
                  </a:cubicBezTo>
                  <a:lnTo>
                    <a:pt x="79" y="40"/>
                  </a:lnTo>
                  <a:close/>
                  <a:moveTo>
                    <a:pt x="79" y="41"/>
                  </a:moveTo>
                  <a:cubicBezTo>
                    <a:pt x="79" y="41"/>
                    <a:pt x="79" y="41"/>
                    <a:pt x="79" y="41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79" y="40"/>
                    <a:pt x="79" y="40"/>
                    <a:pt x="79" y="40"/>
                  </a:cubicBezTo>
                  <a:lnTo>
                    <a:pt x="79" y="41"/>
                  </a:lnTo>
                  <a:close/>
                  <a:moveTo>
                    <a:pt x="79" y="41"/>
                  </a:moveTo>
                  <a:cubicBezTo>
                    <a:pt x="79" y="41"/>
                    <a:pt x="79" y="41"/>
                    <a:pt x="79" y="41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79" y="41"/>
                    <a:pt x="79" y="41"/>
                    <a:pt x="79" y="41"/>
                  </a:cubicBezTo>
                  <a:close/>
                  <a:moveTo>
                    <a:pt x="79" y="42"/>
                  </a:moveTo>
                  <a:cubicBezTo>
                    <a:pt x="79" y="42"/>
                    <a:pt x="79" y="42"/>
                    <a:pt x="79" y="42"/>
                  </a:cubicBezTo>
                  <a:cubicBezTo>
                    <a:pt x="83" y="42"/>
                    <a:pt x="83" y="42"/>
                    <a:pt x="83" y="42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79" y="42"/>
                    <a:pt x="79" y="42"/>
                    <a:pt x="79" y="42"/>
                  </a:cubicBezTo>
                  <a:close/>
                  <a:moveTo>
                    <a:pt x="83" y="42"/>
                  </a:moveTo>
                  <a:cubicBezTo>
                    <a:pt x="83" y="42"/>
                    <a:pt x="83" y="42"/>
                    <a:pt x="83" y="42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3" y="41"/>
                    <a:pt x="83" y="41"/>
                    <a:pt x="83" y="41"/>
                  </a:cubicBezTo>
                  <a:lnTo>
                    <a:pt x="83" y="42"/>
                  </a:lnTo>
                  <a:close/>
                  <a:moveTo>
                    <a:pt x="88" y="36"/>
                  </a:moveTo>
                  <a:cubicBezTo>
                    <a:pt x="88" y="36"/>
                    <a:pt x="88" y="36"/>
                    <a:pt x="88" y="36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88" y="36"/>
                    <a:pt x="88" y="36"/>
                    <a:pt x="88" y="36"/>
                  </a:cubicBezTo>
                  <a:close/>
                  <a:moveTo>
                    <a:pt x="83" y="41"/>
                  </a:moveTo>
                  <a:cubicBezTo>
                    <a:pt x="83" y="41"/>
                    <a:pt x="83" y="41"/>
                    <a:pt x="83" y="41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3" y="40"/>
                    <a:pt x="83" y="40"/>
                    <a:pt x="83" y="40"/>
                  </a:cubicBezTo>
                  <a:lnTo>
                    <a:pt x="83" y="41"/>
                  </a:lnTo>
                  <a:close/>
                  <a:moveTo>
                    <a:pt x="83" y="42"/>
                  </a:moveTo>
                  <a:cubicBezTo>
                    <a:pt x="83" y="42"/>
                    <a:pt x="83" y="42"/>
                    <a:pt x="83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3" y="42"/>
                    <a:pt x="83" y="42"/>
                    <a:pt x="83" y="42"/>
                  </a:cubicBezTo>
                  <a:close/>
                  <a:moveTo>
                    <a:pt x="83" y="38"/>
                  </a:moveTo>
                  <a:cubicBezTo>
                    <a:pt x="83" y="38"/>
                    <a:pt x="83" y="38"/>
                    <a:pt x="83" y="38"/>
                  </a:cubicBezTo>
                  <a:cubicBezTo>
                    <a:pt x="88" y="38"/>
                    <a:pt x="88" y="38"/>
                    <a:pt x="88" y="38"/>
                  </a:cubicBezTo>
                  <a:cubicBezTo>
                    <a:pt x="88" y="37"/>
                    <a:pt x="88" y="37"/>
                    <a:pt x="88" y="37"/>
                  </a:cubicBezTo>
                  <a:cubicBezTo>
                    <a:pt x="83" y="38"/>
                    <a:pt x="83" y="38"/>
                    <a:pt x="83" y="38"/>
                  </a:cubicBezTo>
                  <a:close/>
                  <a:moveTo>
                    <a:pt x="83" y="40"/>
                  </a:moveTo>
                  <a:cubicBezTo>
                    <a:pt x="83" y="40"/>
                    <a:pt x="83" y="40"/>
                    <a:pt x="83" y="40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3" y="40"/>
                    <a:pt x="83" y="40"/>
                    <a:pt x="83" y="40"/>
                  </a:cubicBezTo>
                  <a:close/>
                  <a:moveTo>
                    <a:pt x="83" y="39"/>
                  </a:moveTo>
                  <a:cubicBezTo>
                    <a:pt x="83" y="39"/>
                    <a:pt x="83" y="39"/>
                    <a:pt x="83" y="39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8" y="38"/>
                    <a:pt x="88" y="38"/>
                    <a:pt x="88" y="38"/>
                  </a:cubicBezTo>
                  <a:cubicBezTo>
                    <a:pt x="83" y="39"/>
                    <a:pt x="83" y="39"/>
                    <a:pt x="83" y="39"/>
                  </a:cubicBezTo>
                  <a:close/>
                  <a:moveTo>
                    <a:pt x="79" y="45"/>
                  </a:moveTo>
                  <a:cubicBezTo>
                    <a:pt x="79" y="45"/>
                    <a:pt x="79" y="45"/>
                    <a:pt x="79" y="45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79" y="44"/>
                    <a:pt x="79" y="44"/>
                    <a:pt x="79" y="44"/>
                  </a:cubicBezTo>
                  <a:lnTo>
                    <a:pt x="79" y="45"/>
                  </a:lnTo>
                  <a:close/>
                  <a:moveTo>
                    <a:pt x="75" y="38"/>
                  </a:moveTo>
                  <a:cubicBezTo>
                    <a:pt x="75" y="38"/>
                    <a:pt x="75" y="38"/>
                    <a:pt x="75" y="38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75" y="38"/>
                    <a:pt x="75" y="38"/>
                    <a:pt x="75" y="38"/>
                  </a:cubicBezTo>
                  <a:close/>
                  <a:moveTo>
                    <a:pt x="79" y="37"/>
                  </a:moveTo>
                  <a:cubicBezTo>
                    <a:pt x="79" y="37"/>
                    <a:pt x="79" y="37"/>
                    <a:pt x="79" y="37"/>
                  </a:cubicBezTo>
                  <a:cubicBezTo>
                    <a:pt x="75" y="37"/>
                    <a:pt x="75" y="37"/>
                    <a:pt x="75" y="37"/>
                  </a:cubicBezTo>
                  <a:cubicBezTo>
                    <a:pt x="75" y="37"/>
                    <a:pt x="75" y="37"/>
                    <a:pt x="75" y="37"/>
                  </a:cubicBezTo>
                  <a:cubicBezTo>
                    <a:pt x="79" y="37"/>
                    <a:pt x="79" y="37"/>
                    <a:pt x="79" y="37"/>
                  </a:cubicBezTo>
                  <a:close/>
                  <a:moveTo>
                    <a:pt x="75" y="39"/>
                  </a:moveTo>
                  <a:cubicBezTo>
                    <a:pt x="75" y="39"/>
                    <a:pt x="75" y="39"/>
                    <a:pt x="75" y="39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5" y="38"/>
                    <a:pt x="75" y="38"/>
                    <a:pt x="75" y="38"/>
                  </a:cubicBezTo>
                  <a:lnTo>
                    <a:pt x="75" y="39"/>
                  </a:lnTo>
                  <a:close/>
                  <a:moveTo>
                    <a:pt x="71" y="43"/>
                  </a:moveTo>
                  <a:cubicBezTo>
                    <a:pt x="71" y="43"/>
                    <a:pt x="71" y="43"/>
                    <a:pt x="71" y="4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1" y="43"/>
                    <a:pt x="71" y="43"/>
                    <a:pt x="71" y="43"/>
                  </a:cubicBezTo>
                  <a:close/>
                  <a:moveTo>
                    <a:pt x="75" y="40"/>
                  </a:moveTo>
                  <a:cubicBezTo>
                    <a:pt x="75" y="40"/>
                    <a:pt x="75" y="40"/>
                    <a:pt x="75" y="40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5" y="39"/>
                    <a:pt x="75" y="39"/>
                    <a:pt x="75" y="39"/>
                  </a:cubicBezTo>
                  <a:lnTo>
                    <a:pt x="75" y="40"/>
                  </a:lnTo>
                  <a:close/>
                  <a:moveTo>
                    <a:pt x="83" y="36"/>
                  </a:moveTo>
                  <a:cubicBezTo>
                    <a:pt x="83" y="36"/>
                    <a:pt x="83" y="36"/>
                    <a:pt x="83" y="36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83" y="37"/>
                    <a:pt x="83" y="37"/>
                    <a:pt x="83" y="37"/>
                  </a:cubicBezTo>
                  <a:lnTo>
                    <a:pt x="83" y="36"/>
                  </a:lnTo>
                  <a:close/>
                  <a:moveTo>
                    <a:pt x="71" y="45"/>
                  </a:moveTo>
                  <a:cubicBezTo>
                    <a:pt x="71" y="45"/>
                    <a:pt x="71" y="45"/>
                    <a:pt x="71" y="45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71" y="45"/>
                    <a:pt x="71" y="45"/>
                    <a:pt x="71" y="45"/>
                  </a:cubicBezTo>
                  <a:close/>
                  <a:moveTo>
                    <a:pt x="71" y="44"/>
                  </a:moveTo>
                  <a:cubicBezTo>
                    <a:pt x="71" y="44"/>
                    <a:pt x="71" y="44"/>
                    <a:pt x="71" y="44"/>
                  </a:cubicBezTo>
                  <a:cubicBezTo>
                    <a:pt x="74" y="44"/>
                    <a:pt x="74" y="44"/>
                    <a:pt x="74" y="44"/>
                  </a:cubicBezTo>
                  <a:cubicBezTo>
                    <a:pt x="74" y="44"/>
                    <a:pt x="74" y="44"/>
                    <a:pt x="74" y="44"/>
                  </a:cubicBezTo>
                  <a:cubicBezTo>
                    <a:pt x="71" y="44"/>
                    <a:pt x="71" y="44"/>
                    <a:pt x="71" y="44"/>
                  </a:cubicBezTo>
                  <a:close/>
                  <a:moveTo>
                    <a:pt x="75" y="40"/>
                  </a:moveTo>
                  <a:cubicBezTo>
                    <a:pt x="75" y="40"/>
                    <a:pt x="75" y="40"/>
                    <a:pt x="75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5" y="40"/>
                    <a:pt x="75" y="40"/>
                    <a:pt x="75" y="40"/>
                  </a:cubicBezTo>
                  <a:close/>
                  <a:moveTo>
                    <a:pt x="75" y="44"/>
                  </a:moveTo>
                  <a:cubicBezTo>
                    <a:pt x="75" y="44"/>
                    <a:pt x="75" y="44"/>
                    <a:pt x="75" y="44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5" y="43"/>
                    <a:pt x="75" y="43"/>
                    <a:pt x="75" y="43"/>
                  </a:cubicBezTo>
                  <a:lnTo>
                    <a:pt x="75" y="44"/>
                  </a:lnTo>
                  <a:close/>
                  <a:moveTo>
                    <a:pt x="79" y="38"/>
                  </a:moveTo>
                  <a:cubicBezTo>
                    <a:pt x="79" y="38"/>
                    <a:pt x="79" y="38"/>
                    <a:pt x="79" y="38"/>
                  </a:cubicBezTo>
                  <a:cubicBezTo>
                    <a:pt x="83" y="38"/>
                    <a:pt x="83" y="38"/>
                    <a:pt x="83" y="38"/>
                  </a:cubicBezTo>
                  <a:cubicBezTo>
                    <a:pt x="83" y="37"/>
                    <a:pt x="83" y="37"/>
                    <a:pt x="83" y="37"/>
                  </a:cubicBezTo>
                  <a:cubicBezTo>
                    <a:pt x="79" y="37"/>
                    <a:pt x="79" y="37"/>
                    <a:pt x="79" y="37"/>
                  </a:cubicBezTo>
                  <a:lnTo>
                    <a:pt x="79" y="38"/>
                  </a:lnTo>
                  <a:close/>
                  <a:moveTo>
                    <a:pt x="75" y="45"/>
                  </a:moveTo>
                  <a:cubicBezTo>
                    <a:pt x="75" y="45"/>
                    <a:pt x="75" y="45"/>
                    <a:pt x="75" y="45"/>
                  </a:cubicBezTo>
                  <a:cubicBezTo>
                    <a:pt x="79" y="45"/>
                    <a:pt x="79" y="45"/>
                    <a:pt x="79" y="45"/>
                  </a:cubicBezTo>
                  <a:cubicBezTo>
                    <a:pt x="79" y="44"/>
                    <a:pt x="79" y="44"/>
                    <a:pt x="79" y="44"/>
                  </a:cubicBezTo>
                  <a:cubicBezTo>
                    <a:pt x="75" y="44"/>
                    <a:pt x="75" y="44"/>
                    <a:pt x="75" y="44"/>
                  </a:cubicBezTo>
                  <a:lnTo>
                    <a:pt x="75" y="45"/>
                  </a:lnTo>
                  <a:close/>
                  <a:moveTo>
                    <a:pt x="75" y="41"/>
                  </a:moveTo>
                  <a:cubicBezTo>
                    <a:pt x="75" y="41"/>
                    <a:pt x="75" y="41"/>
                    <a:pt x="75" y="41"/>
                  </a:cubicBezTo>
                  <a:cubicBezTo>
                    <a:pt x="79" y="41"/>
                    <a:pt x="79" y="41"/>
                    <a:pt x="79" y="41"/>
                  </a:cubicBezTo>
                  <a:cubicBezTo>
                    <a:pt x="79" y="41"/>
                    <a:pt x="79" y="41"/>
                    <a:pt x="79" y="41"/>
                  </a:cubicBezTo>
                  <a:cubicBezTo>
                    <a:pt x="75" y="41"/>
                    <a:pt x="75" y="41"/>
                    <a:pt x="75" y="41"/>
                  </a:cubicBezTo>
                  <a:close/>
                  <a:moveTo>
                    <a:pt x="75" y="42"/>
                  </a:moveTo>
                  <a:cubicBezTo>
                    <a:pt x="75" y="42"/>
                    <a:pt x="75" y="42"/>
                    <a:pt x="75" y="42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5" y="42"/>
                    <a:pt x="75" y="42"/>
                    <a:pt x="75" y="42"/>
                  </a:cubicBezTo>
                  <a:close/>
                  <a:moveTo>
                    <a:pt x="75" y="43"/>
                  </a:moveTo>
                  <a:cubicBezTo>
                    <a:pt x="75" y="43"/>
                    <a:pt x="75" y="43"/>
                    <a:pt x="75" y="43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5" y="43"/>
                    <a:pt x="75" y="43"/>
                    <a:pt x="75" y="43"/>
                  </a:cubicBezTo>
                  <a:close/>
                  <a:moveTo>
                    <a:pt x="79" y="44"/>
                  </a:moveTo>
                  <a:cubicBezTo>
                    <a:pt x="79" y="44"/>
                    <a:pt x="79" y="44"/>
                    <a:pt x="79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43"/>
                    <a:pt x="83" y="43"/>
                    <a:pt x="83" y="43"/>
                  </a:cubicBezTo>
                  <a:cubicBezTo>
                    <a:pt x="79" y="43"/>
                    <a:pt x="79" y="43"/>
                    <a:pt x="79" y="43"/>
                  </a:cubicBezTo>
                  <a:lnTo>
                    <a:pt x="79" y="44"/>
                  </a:lnTo>
                  <a:close/>
                  <a:moveTo>
                    <a:pt x="98" y="36"/>
                  </a:moveTo>
                  <a:cubicBezTo>
                    <a:pt x="98" y="36"/>
                    <a:pt x="98" y="36"/>
                    <a:pt x="98" y="36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98" y="36"/>
                    <a:pt x="98" y="36"/>
                    <a:pt x="98" y="36"/>
                  </a:cubicBezTo>
                  <a:close/>
                  <a:moveTo>
                    <a:pt x="103" y="34"/>
                  </a:moveTo>
                  <a:cubicBezTo>
                    <a:pt x="103" y="34"/>
                    <a:pt x="103" y="34"/>
                    <a:pt x="103" y="34"/>
                  </a:cubicBezTo>
                  <a:cubicBezTo>
                    <a:pt x="98" y="35"/>
                    <a:pt x="98" y="35"/>
                    <a:pt x="98" y="35"/>
                  </a:cubicBezTo>
                  <a:cubicBezTo>
                    <a:pt x="98" y="35"/>
                    <a:pt x="98" y="35"/>
                    <a:pt x="98" y="35"/>
                  </a:cubicBezTo>
                  <a:cubicBezTo>
                    <a:pt x="103" y="35"/>
                    <a:pt x="103" y="35"/>
                    <a:pt x="103" y="35"/>
                  </a:cubicBezTo>
                  <a:lnTo>
                    <a:pt x="103" y="34"/>
                  </a:lnTo>
                  <a:close/>
                  <a:moveTo>
                    <a:pt x="98" y="37"/>
                  </a:moveTo>
                  <a:cubicBezTo>
                    <a:pt x="98" y="37"/>
                    <a:pt x="98" y="37"/>
                    <a:pt x="98" y="37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98" y="37"/>
                    <a:pt x="98" y="37"/>
                    <a:pt x="98" y="37"/>
                  </a:cubicBezTo>
                  <a:close/>
                  <a:moveTo>
                    <a:pt x="93" y="44"/>
                  </a:moveTo>
                  <a:cubicBezTo>
                    <a:pt x="93" y="44"/>
                    <a:pt x="93" y="44"/>
                    <a:pt x="93" y="44"/>
                  </a:cubicBezTo>
                  <a:cubicBezTo>
                    <a:pt x="98" y="44"/>
                    <a:pt x="98" y="44"/>
                    <a:pt x="98" y="44"/>
                  </a:cubicBezTo>
                  <a:cubicBezTo>
                    <a:pt x="98" y="43"/>
                    <a:pt x="98" y="43"/>
                    <a:pt x="98" y="43"/>
                  </a:cubicBezTo>
                  <a:cubicBezTo>
                    <a:pt x="93" y="44"/>
                    <a:pt x="93" y="44"/>
                    <a:pt x="93" y="44"/>
                  </a:cubicBezTo>
                  <a:close/>
                  <a:moveTo>
                    <a:pt x="93" y="41"/>
                  </a:moveTo>
                  <a:cubicBezTo>
                    <a:pt x="93" y="41"/>
                    <a:pt x="93" y="41"/>
                    <a:pt x="93" y="41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3" y="41"/>
                    <a:pt x="93" y="41"/>
                    <a:pt x="93" y="41"/>
                  </a:cubicBezTo>
                  <a:close/>
                  <a:moveTo>
                    <a:pt x="93" y="43"/>
                  </a:moveTo>
                  <a:cubicBezTo>
                    <a:pt x="93" y="43"/>
                    <a:pt x="93" y="43"/>
                    <a:pt x="93" y="43"/>
                  </a:cubicBezTo>
                  <a:cubicBezTo>
                    <a:pt x="98" y="43"/>
                    <a:pt x="98" y="43"/>
                    <a:pt x="98" y="43"/>
                  </a:cubicBezTo>
                  <a:cubicBezTo>
                    <a:pt x="98" y="42"/>
                    <a:pt x="98" y="42"/>
                    <a:pt x="98" y="42"/>
                  </a:cubicBezTo>
                  <a:cubicBezTo>
                    <a:pt x="93" y="43"/>
                    <a:pt x="93" y="43"/>
                    <a:pt x="93" y="43"/>
                  </a:cubicBezTo>
                  <a:close/>
                  <a:moveTo>
                    <a:pt x="93" y="42"/>
                  </a:moveTo>
                  <a:cubicBezTo>
                    <a:pt x="93" y="42"/>
                    <a:pt x="93" y="42"/>
                    <a:pt x="93" y="42"/>
                  </a:cubicBezTo>
                  <a:cubicBezTo>
                    <a:pt x="98" y="42"/>
                    <a:pt x="98" y="42"/>
                    <a:pt x="98" y="42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3" y="42"/>
                    <a:pt x="93" y="42"/>
                    <a:pt x="93" y="42"/>
                  </a:cubicBezTo>
                  <a:close/>
                  <a:moveTo>
                    <a:pt x="98" y="40"/>
                  </a:moveTo>
                  <a:cubicBezTo>
                    <a:pt x="98" y="40"/>
                    <a:pt x="98" y="40"/>
                    <a:pt x="98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39"/>
                    <a:pt x="103" y="39"/>
                    <a:pt x="103" y="39"/>
                  </a:cubicBezTo>
                  <a:cubicBezTo>
                    <a:pt x="98" y="40"/>
                    <a:pt x="98" y="40"/>
                    <a:pt x="98" y="40"/>
                  </a:cubicBezTo>
                  <a:close/>
                  <a:moveTo>
                    <a:pt x="98" y="38"/>
                  </a:moveTo>
                  <a:cubicBezTo>
                    <a:pt x="98" y="38"/>
                    <a:pt x="98" y="38"/>
                    <a:pt x="98" y="38"/>
                  </a:cubicBezTo>
                  <a:cubicBezTo>
                    <a:pt x="103" y="38"/>
                    <a:pt x="103" y="38"/>
                    <a:pt x="103" y="38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98" y="38"/>
                    <a:pt x="98" y="38"/>
                    <a:pt x="98" y="38"/>
                  </a:cubicBezTo>
                  <a:close/>
                  <a:moveTo>
                    <a:pt x="98" y="44"/>
                  </a:moveTo>
                  <a:cubicBezTo>
                    <a:pt x="98" y="44"/>
                    <a:pt x="98" y="44"/>
                    <a:pt x="98" y="44"/>
                  </a:cubicBezTo>
                  <a:cubicBezTo>
                    <a:pt x="103" y="44"/>
                    <a:pt x="103" y="44"/>
                    <a:pt x="103" y="44"/>
                  </a:cubicBezTo>
                  <a:cubicBezTo>
                    <a:pt x="103" y="43"/>
                    <a:pt x="103" y="43"/>
                    <a:pt x="103" y="43"/>
                  </a:cubicBezTo>
                  <a:cubicBezTo>
                    <a:pt x="98" y="43"/>
                    <a:pt x="98" y="43"/>
                    <a:pt x="98" y="43"/>
                  </a:cubicBezTo>
                  <a:lnTo>
                    <a:pt x="98" y="44"/>
                  </a:lnTo>
                  <a:close/>
                  <a:moveTo>
                    <a:pt x="98" y="42"/>
                  </a:moveTo>
                  <a:cubicBezTo>
                    <a:pt x="98" y="42"/>
                    <a:pt x="98" y="42"/>
                    <a:pt x="98" y="42"/>
                  </a:cubicBezTo>
                  <a:cubicBezTo>
                    <a:pt x="103" y="42"/>
                    <a:pt x="103" y="42"/>
                    <a:pt x="103" y="42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98" y="41"/>
                    <a:pt x="98" y="41"/>
                    <a:pt x="98" y="41"/>
                  </a:cubicBezTo>
                  <a:lnTo>
                    <a:pt x="98" y="42"/>
                  </a:lnTo>
                  <a:close/>
                  <a:moveTo>
                    <a:pt x="98" y="43"/>
                  </a:moveTo>
                  <a:cubicBezTo>
                    <a:pt x="98" y="43"/>
                    <a:pt x="98" y="43"/>
                    <a:pt x="98" y="43"/>
                  </a:cubicBezTo>
                  <a:cubicBezTo>
                    <a:pt x="103" y="43"/>
                    <a:pt x="103" y="43"/>
                    <a:pt x="103" y="43"/>
                  </a:cubicBezTo>
                  <a:cubicBezTo>
                    <a:pt x="103" y="42"/>
                    <a:pt x="103" y="42"/>
                    <a:pt x="103" y="42"/>
                  </a:cubicBezTo>
                  <a:cubicBezTo>
                    <a:pt x="98" y="42"/>
                    <a:pt x="98" y="42"/>
                    <a:pt x="98" y="42"/>
                  </a:cubicBezTo>
                  <a:lnTo>
                    <a:pt x="98" y="43"/>
                  </a:lnTo>
                  <a:close/>
                  <a:moveTo>
                    <a:pt x="98" y="39"/>
                  </a:moveTo>
                  <a:cubicBezTo>
                    <a:pt x="98" y="39"/>
                    <a:pt x="98" y="39"/>
                    <a:pt x="98" y="39"/>
                  </a:cubicBezTo>
                  <a:cubicBezTo>
                    <a:pt x="103" y="39"/>
                    <a:pt x="103" y="39"/>
                    <a:pt x="103" y="39"/>
                  </a:cubicBezTo>
                  <a:cubicBezTo>
                    <a:pt x="103" y="38"/>
                    <a:pt x="103" y="38"/>
                    <a:pt x="103" y="38"/>
                  </a:cubicBezTo>
                  <a:cubicBezTo>
                    <a:pt x="98" y="39"/>
                    <a:pt x="98" y="39"/>
                    <a:pt x="98" y="39"/>
                  </a:cubicBezTo>
                  <a:close/>
                  <a:moveTo>
                    <a:pt x="93" y="40"/>
                  </a:moveTo>
                  <a:cubicBezTo>
                    <a:pt x="93" y="40"/>
                    <a:pt x="93" y="40"/>
                    <a:pt x="93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39"/>
                    <a:pt x="98" y="39"/>
                    <a:pt x="98" y="39"/>
                  </a:cubicBezTo>
                  <a:cubicBezTo>
                    <a:pt x="93" y="40"/>
                    <a:pt x="93" y="40"/>
                    <a:pt x="93" y="40"/>
                  </a:cubicBezTo>
                  <a:close/>
                  <a:moveTo>
                    <a:pt x="83" y="45"/>
                  </a:moveTo>
                  <a:cubicBezTo>
                    <a:pt x="83" y="45"/>
                    <a:pt x="83" y="45"/>
                    <a:pt x="83" y="45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3" y="44"/>
                    <a:pt x="83" y="44"/>
                    <a:pt x="83" y="44"/>
                  </a:cubicBezTo>
                  <a:lnTo>
                    <a:pt x="83" y="45"/>
                  </a:lnTo>
                  <a:close/>
                  <a:moveTo>
                    <a:pt x="98" y="41"/>
                  </a:moveTo>
                  <a:cubicBezTo>
                    <a:pt x="98" y="41"/>
                    <a:pt x="98" y="41"/>
                    <a:pt x="98" y="41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98" y="40"/>
                    <a:pt x="98" y="40"/>
                    <a:pt x="98" y="40"/>
                  </a:cubicBezTo>
                  <a:lnTo>
                    <a:pt x="98" y="41"/>
                  </a:lnTo>
                  <a:close/>
                  <a:moveTo>
                    <a:pt x="88" y="40"/>
                  </a:moveTo>
                  <a:cubicBezTo>
                    <a:pt x="88" y="40"/>
                    <a:pt x="88" y="40"/>
                    <a:pt x="88" y="40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2" y="39"/>
                    <a:pt x="92" y="39"/>
                    <a:pt x="92" y="39"/>
                  </a:cubicBezTo>
                  <a:cubicBezTo>
                    <a:pt x="88" y="39"/>
                    <a:pt x="88" y="39"/>
                    <a:pt x="88" y="39"/>
                  </a:cubicBezTo>
                  <a:lnTo>
                    <a:pt x="88" y="40"/>
                  </a:lnTo>
                  <a:close/>
                  <a:moveTo>
                    <a:pt x="88" y="41"/>
                  </a:moveTo>
                  <a:cubicBezTo>
                    <a:pt x="88" y="41"/>
                    <a:pt x="88" y="41"/>
                    <a:pt x="88" y="41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88" y="40"/>
                    <a:pt x="88" y="40"/>
                    <a:pt x="88" y="40"/>
                  </a:cubicBezTo>
                  <a:lnTo>
                    <a:pt x="88" y="41"/>
                  </a:lnTo>
                  <a:close/>
                  <a:moveTo>
                    <a:pt x="88" y="39"/>
                  </a:moveTo>
                  <a:cubicBezTo>
                    <a:pt x="88" y="39"/>
                    <a:pt x="88" y="39"/>
                    <a:pt x="88" y="39"/>
                  </a:cubicBezTo>
                  <a:cubicBezTo>
                    <a:pt x="92" y="39"/>
                    <a:pt x="92" y="39"/>
                    <a:pt x="92" y="39"/>
                  </a:cubicBezTo>
                  <a:cubicBezTo>
                    <a:pt x="92" y="38"/>
                    <a:pt x="92" y="38"/>
                    <a:pt x="92" y="38"/>
                  </a:cubicBezTo>
                  <a:cubicBezTo>
                    <a:pt x="88" y="39"/>
                    <a:pt x="88" y="39"/>
                    <a:pt x="88" y="39"/>
                  </a:cubicBezTo>
                  <a:close/>
                  <a:moveTo>
                    <a:pt x="100" y="26"/>
                  </a:moveTo>
                  <a:cubicBezTo>
                    <a:pt x="100" y="26"/>
                    <a:pt x="100" y="26"/>
                    <a:pt x="100" y="26"/>
                  </a:cubicBezTo>
                  <a:cubicBezTo>
                    <a:pt x="101" y="26"/>
                    <a:pt x="101" y="26"/>
                    <a:pt x="101" y="26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0" y="24"/>
                    <a:pt x="100" y="24"/>
                    <a:pt x="100" y="24"/>
                  </a:cubicBezTo>
                  <a:lnTo>
                    <a:pt x="100" y="26"/>
                  </a:lnTo>
                  <a:close/>
                  <a:moveTo>
                    <a:pt x="88" y="38"/>
                  </a:moveTo>
                  <a:cubicBezTo>
                    <a:pt x="88" y="38"/>
                    <a:pt x="88" y="38"/>
                    <a:pt x="88" y="38"/>
                  </a:cubicBezTo>
                  <a:cubicBezTo>
                    <a:pt x="92" y="38"/>
                    <a:pt x="92" y="38"/>
                    <a:pt x="92" y="38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88" y="38"/>
                    <a:pt x="88" y="38"/>
                    <a:pt x="88" y="38"/>
                  </a:cubicBezTo>
                  <a:close/>
                  <a:moveTo>
                    <a:pt x="88" y="37"/>
                  </a:moveTo>
                  <a:cubicBezTo>
                    <a:pt x="88" y="37"/>
                    <a:pt x="88" y="37"/>
                    <a:pt x="88" y="37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92" y="36"/>
                    <a:pt x="92" y="36"/>
                    <a:pt x="92" y="36"/>
                  </a:cubicBezTo>
                  <a:cubicBezTo>
                    <a:pt x="88" y="37"/>
                    <a:pt x="88" y="37"/>
                    <a:pt x="88" y="37"/>
                  </a:cubicBezTo>
                  <a:close/>
                  <a:moveTo>
                    <a:pt x="92" y="35"/>
                  </a:moveTo>
                  <a:cubicBezTo>
                    <a:pt x="92" y="35"/>
                    <a:pt x="92" y="35"/>
                    <a:pt x="92" y="35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92" y="36"/>
                    <a:pt x="92" y="36"/>
                    <a:pt x="92" y="36"/>
                  </a:cubicBezTo>
                  <a:lnTo>
                    <a:pt x="92" y="35"/>
                  </a:lnTo>
                  <a:close/>
                  <a:moveTo>
                    <a:pt x="98" y="35"/>
                  </a:moveTo>
                  <a:cubicBezTo>
                    <a:pt x="98" y="35"/>
                    <a:pt x="98" y="35"/>
                    <a:pt x="98" y="35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98" y="35"/>
                    <a:pt x="98" y="35"/>
                    <a:pt x="98" y="35"/>
                  </a:cubicBezTo>
                  <a:close/>
                  <a:moveTo>
                    <a:pt x="93" y="37"/>
                  </a:moveTo>
                  <a:cubicBezTo>
                    <a:pt x="93" y="37"/>
                    <a:pt x="93" y="37"/>
                    <a:pt x="93" y="37"/>
                  </a:cubicBezTo>
                  <a:cubicBezTo>
                    <a:pt x="98" y="37"/>
                    <a:pt x="98" y="37"/>
                    <a:pt x="98" y="37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3" y="37"/>
                    <a:pt x="93" y="37"/>
                    <a:pt x="93" y="37"/>
                  </a:cubicBezTo>
                  <a:close/>
                  <a:moveTo>
                    <a:pt x="93" y="39"/>
                  </a:moveTo>
                  <a:cubicBezTo>
                    <a:pt x="93" y="39"/>
                    <a:pt x="93" y="39"/>
                    <a:pt x="93" y="39"/>
                  </a:cubicBezTo>
                  <a:cubicBezTo>
                    <a:pt x="98" y="39"/>
                    <a:pt x="98" y="39"/>
                    <a:pt x="98" y="39"/>
                  </a:cubicBezTo>
                  <a:cubicBezTo>
                    <a:pt x="98" y="38"/>
                    <a:pt x="98" y="38"/>
                    <a:pt x="98" y="38"/>
                  </a:cubicBezTo>
                  <a:cubicBezTo>
                    <a:pt x="93" y="39"/>
                    <a:pt x="93" y="39"/>
                    <a:pt x="93" y="39"/>
                  </a:cubicBezTo>
                  <a:close/>
                  <a:moveTo>
                    <a:pt x="93" y="38"/>
                  </a:moveTo>
                  <a:cubicBezTo>
                    <a:pt x="93" y="38"/>
                    <a:pt x="93" y="38"/>
                    <a:pt x="93" y="38"/>
                  </a:cubicBezTo>
                  <a:cubicBezTo>
                    <a:pt x="98" y="38"/>
                    <a:pt x="98" y="38"/>
                    <a:pt x="98" y="38"/>
                  </a:cubicBezTo>
                  <a:cubicBezTo>
                    <a:pt x="98" y="37"/>
                    <a:pt x="98" y="37"/>
                    <a:pt x="98" y="37"/>
                  </a:cubicBezTo>
                  <a:cubicBezTo>
                    <a:pt x="93" y="38"/>
                    <a:pt x="93" y="38"/>
                    <a:pt x="93" y="38"/>
                  </a:cubicBezTo>
                  <a:close/>
                  <a:moveTo>
                    <a:pt x="93" y="36"/>
                  </a:moveTo>
                  <a:cubicBezTo>
                    <a:pt x="93" y="36"/>
                    <a:pt x="93" y="36"/>
                    <a:pt x="93" y="36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3" y="36"/>
                    <a:pt x="93" y="36"/>
                    <a:pt x="93" y="36"/>
                  </a:cubicBezTo>
                  <a:close/>
                  <a:moveTo>
                    <a:pt x="88" y="44"/>
                  </a:moveTo>
                  <a:cubicBezTo>
                    <a:pt x="88" y="44"/>
                    <a:pt x="88" y="44"/>
                    <a:pt x="88" y="44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88" y="43"/>
                    <a:pt x="88" y="43"/>
                    <a:pt x="88" y="43"/>
                  </a:cubicBezTo>
                  <a:lnTo>
                    <a:pt x="88" y="44"/>
                  </a:lnTo>
                  <a:close/>
                  <a:moveTo>
                    <a:pt x="88" y="44"/>
                  </a:moveTo>
                  <a:cubicBezTo>
                    <a:pt x="88" y="44"/>
                    <a:pt x="88" y="44"/>
                    <a:pt x="88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88" y="44"/>
                    <a:pt x="88" y="44"/>
                    <a:pt x="88" y="44"/>
                  </a:cubicBezTo>
                  <a:close/>
                  <a:moveTo>
                    <a:pt x="88" y="43"/>
                  </a:moveTo>
                  <a:cubicBezTo>
                    <a:pt x="88" y="43"/>
                    <a:pt x="88" y="43"/>
                    <a:pt x="88" y="43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88" y="42"/>
                    <a:pt x="88" y="42"/>
                    <a:pt x="88" y="42"/>
                  </a:cubicBezTo>
                  <a:lnTo>
                    <a:pt x="88" y="43"/>
                  </a:lnTo>
                  <a:close/>
                  <a:moveTo>
                    <a:pt x="88" y="42"/>
                  </a:moveTo>
                  <a:cubicBezTo>
                    <a:pt x="88" y="42"/>
                    <a:pt x="88" y="42"/>
                    <a:pt x="88" y="42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88" y="41"/>
                    <a:pt x="88" y="41"/>
                    <a:pt x="88" y="41"/>
                  </a:cubicBezTo>
                  <a:lnTo>
                    <a:pt x="88" y="42"/>
                  </a:lnTo>
                  <a:close/>
                  <a:moveTo>
                    <a:pt x="47" y="41"/>
                  </a:moveTo>
                  <a:cubicBezTo>
                    <a:pt x="47" y="41"/>
                    <a:pt x="47" y="41"/>
                    <a:pt x="47" y="41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47" y="41"/>
                    <a:pt x="47" y="41"/>
                    <a:pt x="47" y="41"/>
                  </a:cubicBezTo>
                  <a:close/>
                  <a:moveTo>
                    <a:pt x="47" y="42"/>
                  </a:moveTo>
                  <a:cubicBezTo>
                    <a:pt x="47" y="42"/>
                    <a:pt x="47" y="42"/>
                    <a:pt x="47" y="42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47" y="42"/>
                  </a:lnTo>
                  <a:close/>
                  <a:moveTo>
                    <a:pt x="47" y="40"/>
                  </a:moveTo>
                  <a:cubicBezTo>
                    <a:pt x="47" y="40"/>
                    <a:pt x="47" y="40"/>
                    <a:pt x="4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47" y="40"/>
                    <a:pt x="47" y="40"/>
                    <a:pt x="47" y="40"/>
                  </a:cubicBezTo>
                  <a:close/>
                  <a:moveTo>
                    <a:pt x="108" y="37"/>
                  </a:moveTo>
                  <a:cubicBezTo>
                    <a:pt x="108" y="37"/>
                    <a:pt x="108" y="37"/>
                    <a:pt x="108" y="37"/>
                  </a:cubicBezTo>
                  <a:cubicBezTo>
                    <a:pt x="112" y="37"/>
                    <a:pt x="112" y="37"/>
                    <a:pt x="112" y="37"/>
                  </a:cubicBezTo>
                  <a:cubicBezTo>
                    <a:pt x="106" y="36"/>
                    <a:pt x="106" y="36"/>
                    <a:pt x="106" y="36"/>
                  </a:cubicBezTo>
                  <a:cubicBezTo>
                    <a:pt x="106" y="37"/>
                    <a:pt x="106" y="37"/>
                    <a:pt x="106" y="37"/>
                  </a:cubicBezTo>
                  <a:lnTo>
                    <a:pt x="108" y="37"/>
                  </a:lnTo>
                  <a:close/>
                  <a:moveTo>
                    <a:pt x="154" y="41"/>
                  </a:moveTo>
                  <a:cubicBezTo>
                    <a:pt x="154" y="41"/>
                    <a:pt x="154" y="41"/>
                    <a:pt x="154" y="41"/>
                  </a:cubicBezTo>
                  <a:cubicBezTo>
                    <a:pt x="148" y="41"/>
                    <a:pt x="148" y="41"/>
                    <a:pt x="148" y="41"/>
                  </a:cubicBezTo>
                  <a:cubicBezTo>
                    <a:pt x="148" y="39"/>
                    <a:pt x="148" y="39"/>
                    <a:pt x="148" y="39"/>
                  </a:cubicBezTo>
                  <a:cubicBezTo>
                    <a:pt x="146" y="34"/>
                    <a:pt x="146" y="34"/>
                    <a:pt x="146" y="34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20" y="34"/>
                    <a:pt x="120" y="34"/>
                    <a:pt x="120" y="34"/>
                  </a:cubicBezTo>
                  <a:cubicBezTo>
                    <a:pt x="117" y="34"/>
                    <a:pt x="117" y="34"/>
                    <a:pt x="117" y="34"/>
                  </a:cubicBezTo>
                  <a:cubicBezTo>
                    <a:pt x="118" y="34"/>
                    <a:pt x="118" y="34"/>
                    <a:pt x="118" y="34"/>
                  </a:cubicBezTo>
                  <a:cubicBezTo>
                    <a:pt x="119" y="5"/>
                    <a:pt x="119" y="5"/>
                    <a:pt x="119" y="5"/>
                  </a:cubicBezTo>
                  <a:cubicBezTo>
                    <a:pt x="116" y="3"/>
                    <a:pt x="116" y="3"/>
                    <a:pt x="116" y="3"/>
                  </a:cubicBezTo>
                  <a:cubicBezTo>
                    <a:pt x="114" y="3"/>
                    <a:pt x="114" y="3"/>
                    <a:pt x="114" y="3"/>
                  </a:cubicBezTo>
                  <a:cubicBezTo>
                    <a:pt x="114" y="2"/>
                    <a:pt x="114" y="2"/>
                    <a:pt x="114" y="2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67" y="36"/>
                    <a:pt x="58" y="37"/>
                    <a:pt x="52" y="38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49" y="39"/>
                    <a:pt x="49" y="39"/>
                    <a:pt x="49" y="39"/>
                  </a:cubicBezTo>
                  <a:cubicBezTo>
                    <a:pt x="48" y="39"/>
                    <a:pt x="47" y="39"/>
                    <a:pt x="47" y="39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7" y="39"/>
                    <a:pt x="47" y="39"/>
                    <a:pt x="47" y="39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3" y="44"/>
                    <a:pt x="103" y="44"/>
                    <a:pt x="103" y="44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90" y="46"/>
                    <a:pt x="90" y="46"/>
                    <a:pt x="90" y="46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37" y="38"/>
                    <a:pt x="37" y="38"/>
                    <a:pt x="37" y="3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7" y="40"/>
                    <a:pt x="37" y="40"/>
                    <a:pt x="37" y="40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2" y="53"/>
                    <a:pt x="32" y="53"/>
                    <a:pt x="32" y="53"/>
                  </a:cubicBezTo>
                  <a:cubicBezTo>
                    <a:pt x="32" y="40"/>
                    <a:pt x="32" y="40"/>
                    <a:pt x="32" y="40"/>
                  </a:cubicBezTo>
                  <a:cubicBezTo>
                    <a:pt x="30" y="40"/>
                    <a:pt x="30" y="40"/>
                    <a:pt x="30" y="40"/>
                  </a:cubicBezTo>
                  <a:cubicBezTo>
                    <a:pt x="30" y="53"/>
                    <a:pt x="30" y="53"/>
                    <a:pt x="30" y="53"/>
                  </a:cubicBezTo>
                  <a:cubicBezTo>
                    <a:pt x="31" y="53"/>
                    <a:pt x="31" y="53"/>
                    <a:pt x="31" y="53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4" y="54"/>
                    <a:pt x="24" y="54"/>
                    <a:pt x="24" y="54"/>
                  </a:cubicBezTo>
                  <a:cubicBezTo>
                    <a:pt x="24" y="54"/>
                    <a:pt x="79" y="56"/>
                    <a:pt x="94" y="56"/>
                  </a:cubicBezTo>
                  <a:cubicBezTo>
                    <a:pt x="100" y="56"/>
                    <a:pt x="129" y="55"/>
                    <a:pt x="131" y="55"/>
                  </a:cubicBezTo>
                  <a:cubicBezTo>
                    <a:pt x="131" y="55"/>
                    <a:pt x="131" y="55"/>
                    <a:pt x="131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40" y="55"/>
                    <a:pt x="146" y="55"/>
                    <a:pt x="146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32" y="47"/>
                    <a:pt x="132" y="47"/>
                    <a:pt x="132" y="47"/>
                  </a:cubicBezTo>
                  <a:cubicBezTo>
                    <a:pt x="131" y="47"/>
                    <a:pt x="131" y="47"/>
                    <a:pt x="131" y="47"/>
                  </a:cubicBezTo>
                  <a:cubicBezTo>
                    <a:pt x="131" y="55"/>
                    <a:pt x="131" y="55"/>
                    <a:pt x="131" y="55"/>
                  </a:cubicBezTo>
                  <a:cubicBezTo>
                    <a:pt x="126" y="54"/>
                    <a:pt x="126" y="54"/>
                    <a:pt x="126" y="54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5" y="54"/>
                    <a:pt x="125" y="54"/>
                    <a:pt x="125" y="54"/>
                  </a:cubicBezTo>
                  <a:cubicBezTo>
                    <a:pt x="121" y="54"/>
                    <a:pt x="121" y="54"/>
                    <a:pt x="121" y="54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2" y="47"/>
                    <a:pt x="122" y="47"/>
                    <a:pt x="122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16" y="47"/>
                    <a:pt x="116" y="47"/>
                    <a:pt x="116" y="47"/>
                  </a:cubicBezTo>
                  <a:cubicBezTo>
                    <a:pt x="111" y="45"/>
                    <a:pt x="111" y="45"/>
                    <a:pt x="111" y="45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28" y="47"/>
                    <a:pt x="128" y="47"/>
                    <a:pt x="128" y="47"/>
                  </a:cubicBezTo>
                  <a:cubicBezTo>
                    <a:pt x="134" y="47"/>
                    <a:pt x="134" y="47"/>
                    <a:pt x="134" y="47"/>
                  </a:cubicBezTo>
                  <a:cubicBezTo>
                    <a:pt x="128" y="46"/>
                    <a:pt x="128" y="46"/>
                    <a:pt x="128" y="46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3" y="37"/>
                    <a:pt x="113" y="37"/>
                    <a:pt x="113" y="37"/>
                  </a:cubicBezTo>
                  <a:cubicBezTo>
                    <a:pt x="113" y="36"/>
                    <a:pt x="113" y="36"/>
                    <a:pt x="113" y="36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6" y="35"/>
                    <a:pt x="116" y="35"/>
                    <a:pt x="116" y="35"/>
                  </a:cubicBezTo>
                  <a:cubicBezTo>
                    <a:pt x="113" y="35"/>
                    <a:pt x="113" y="35"/>
                    <a:pt x="113" y="35"/>
                  </a:cubicBezTo>
                  <a:cubicBezTo>
                    <a:pt x="114" y="35"/>
                    <a:pt x="114" y="35"/>
                    <a:pt x="114" y="35"/>
                  </a:cubicBezTo>
                  <a:cubicBezTo>
                    <a:pt x="114" y="34"/>
                    <a:pt x="114" y="34"/>
                    <a:pt x="114" y="34"/>
                  </a:cubicBezTo>
                  <a:cubicBezTo>
                    <a:pt x="120" y="35"/>
                    <a:pt x="120" y="35"/>
                    <a:pt x="120" y="35"/>
                  </a:cubicBezTo>
                  <a:cubicBezTo>
                    <a:pt x="120" y="36"/>
                    <a:pt x="120" y="36"/>
                    <a:pt x="120" y="36"/>
                  </a:cubicBezTo>
                  <a:cubicBezTo>
                    <a:pt x="121" y="36"/>
                    <a:pt x="121" y="36"/>
                    <a:pt x="121" y="36"/>
                  </a:cubicBezTo>
                  <a:cubicBezTo>
                    <a:pt x="117" y="36"/>
                    <a:pt x="117" y="36"/>
                    <a:pt x="117" y="36"/>
                  </a:cubicBezTo>
                  <a:cubicBezTo>
                    <a:pt x="125" y="35"/>
                    <a:pt x="125" y="35"/>
                    <a:pt x="125" y="35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46" y="34"/>
                    <a:pt x="146" y="34"/>
                    <a:pt x="146" y="34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54" y="55"/>
                    <a:pt x="154" y="55"/>
                    <a:pt x="154" y="55"/>
                  </a:cubicBezTo>
                  <a:cubicBezTo>
                    <a:pt x="154" y="43"/>
                    <a:pt x="154" y="43"/>
                    <a:pt x="154" y="43"/>
                  </a:cubicBezTo>
                  <a:lnTo>
                    <a:pt x="154" y="41"/>
                  </a:lnTo>
                  <a:close/>
                  <a:moveTo>
                    <a:pt x="128" y="37"/>
                  </a:moveTo>
                  <a:cubicBezTo>
                    <a:pt x="128" y="37"/>
                    <a:pt x="128" y="37"/>
                    <a:pt x="128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28" y="37"/>
                    <a:pt x="128" y="37"/>
                    <a:pt x="128" y="37"/>
                  </a:cubicBezTo>
                  <a:close/>
                  <a:moveTo>
                    <a:pt x="128" y="37"/>
                  </a:moveTo>
                  <a:cubicBezTo>
                    <a:pt x="128" y="37"/>
                    <a:pt x="128" y="37"/>
                    <a:pt x="128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28" y="44"/>
                    <a:pt x="128" y="44"/>
                    <a:pt x="128" y="44"/>
                  </a:cubicBezTo>
                  <a:lnTo>
                    <a:pt x="128" y="37"/>
                  </a:lnTo>
                  <a:close/>
                  <a:moveTo>
                    <a:pt x="128" y="44"/>
                  </a:moveTo>
                  <a:cubicBezTo>
                    <a:pt x="128" y="44"/>
                    <a:pt x="128" y="44"/>
                    <a:pt x="128" y="44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28" y="45"/>
                    <a:pt x="128" y="45"/>
                    <a:pt x="128" y="45"/>
                  </a:cubicBezTo>
                  <a:lnTo>
                    <a:pt x="128" y="44"/>
                  </a:lnTo>
                  <a:close/>
                  <a:moveTo>
                    <a:pt x="124" y="37"/>
                  </a:moveTo>
                  <a:cubicBezTo>
                    <a:pt x="124" y="37"/>
                    <a:pt x="124" y="37"/>
                    <a:pt x="124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4" y="37"/>
                    <a:pt x="124" y="37"/>
                    <a:pt x="124" y="37"/>
                  </a:cubicBezTo>
                  <a:close/>
                  <a:moveTo>
                    <a:pt x="124" y="37"/>
                  </a:moveTo>
                  <a:cubicBezTo>
                    <a:pt x="124" y="37"/>
                    <a:pt x="124" y="37"/>
                    <a:pt x="124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44"/>
                    <a:pt x="127" y="44"/>
                    <a:pt x="127" y="44"/>
                  </a:cubicBezTo>
                  <a:cubicBezTo>
                    <a:pt x="124" y="44"/>
                    <a:pt x="124" y="44"/>
                    <a:pt x="124" y="44"/>
                  </a:cubicBezTo>
                  <a:lnTo>
                    <a:pt x="124" y="37"/>
                  </a:lnTo>
                  <a:close/>
                  <a:moveTo>
                    <a:pt x="124" y="44"/>
                  </a:moveTo>
                  <a:cubicBezTo>
                    <a:pt x="124" y="44"/>
                    <a:pt x="124" y="44"/>
                    <a:pt x="124" y="44"/>
                  </a:cubicBezTo>
                  <a:cubicBezTo>
                    <a:pt x="127" y="44"/>
                    <a:pt x="127" y="44"/>
                    <a:pt x="127" y="44"/>
                  </a:cubicBezTo>
                  <a:cubicBezTo>
                    <a:pt x="127" y="45"/>
                    <a:pt x="127" y="45"/>
                    <a:pt x="127" y="4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4" y="45"/>
                    <a:pt x="124" y="45"/>
                    <a:pt x="124" y="45"/>
                  </a:cubicBezTo>
                  <a:lnTo>
                    <a:pt x="124" y="44"/>
                  </a:lnTo>
                  <a:close/>
                  <a:moveTo>
                    <a:pt x="124" y="45"/>
                  </a:moveTo>
                  <a:cubicBezTo>
                    <a:pt x="124" y="45"/>
                    <a:pt x="124" y="45"/>
                    <a:pt x="124" y="45"/>
                  </a:cubicBezTo>
                  <a:cubicBezTo>
                    <a:pt x="123" y="44"/>
                    <a:pt x="123" y="44"/>
                    <a:pt x="123" y="44"/>
                  </a:cubicBezTo>
                  <a:cubicBezTo>
                    <a:pt x="124" y="44"/>
                    <a:pt x="124" y="44"/>
                    <a:pt x="124" y="44"/>
                  </a:cubicBezTo>
                  <a:lnTo>
                    <a:pt x="124" y="45"/>
                  </a:lnTo>
                  <a:close/>
                  <a:moveTo>
                    <a:pt x="121" y="37"/>
                  </a:moveTo>
                  <a:cubicBezTo>
                    <a:pt x="121" y="37"/>
                    <a:pt x="121" y="37"/>
                    <a:pt x="121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1" y="37"/>
                    <a:pt x="121" y="37"/>
                    <a:pt x="121" y="37"/>
                  </a:cubicBezTo>
                  <a:close/>
                  <a:moveTo>
                    <a:pt x="121" y="37"/>
                  </a:moveTo>
                  <a:cubicBezTo>
                    <a:pt x="121" y="37"/>
                    <a:pt x="121" y="37"/>
                    <a:pt x="121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44"/>
                    <a:pt x="124" y="44"/>
                    <a:pt x="124" y="44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21" y="43"/>
                    <a:pt x="121" y="43"/>
                    <a:pt x="121" y="43"/>
                  </a:cubicBezTo>
                  <a:lnTo>
                    <a:pt x="121" y="37"/>
                  </a:lnTo>
                  <a:close/>
                  <a:moveTo>
                    <a:pt x="118" y="37"/>
                  </a:moveTo>
                  <a:cubicBezTo>
                    <a:pt x="118" y="37"/>
                    <a:pt x="118" y="37"/>
                    <a:pt x="118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18" y="37"/>
                    <a:pt x="118" y="37"/>
                    <a:pt x="118" y="37"/>
                  </a:cubicBezTo>
                  <a:close/>
                  <a:moveTo>
                    <a:pt x="118" y="38"/>
                  </a:moveTo>
                  <a:cubicBezTo>
                    <a:pt x="118" y="38"/>
                    <a:pt x="118" y="38"/>
                    <a:pt x="118" y="38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18" y="43"/>
                    <a:pt x="118" y="43"/>
                    <a:pt x="118" y="43"/>
                  </a:cubicBezTo>
                  <a:lnTo>
                    <a:pt x="118" y="38"/>
                  </a:lnTo>
                  <a:close/>
                  <a:moveTo>
                    <a:pt x="118" y="44"/>
                  </a:moveTo>
                  <a:cubicBezTo>
                    <a:pt x="118" y="44"/>
                    <a:pt x="118" y="44"/>
                    <a:pt x="118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118" y="38"/>
                    <a:pt x="118" y="38"/>
                    <a:pt x="118" y="38"/>
                  </a:cubicBezTo>
                  <a:lnTo>
                    <a:pt x="118" y="44"/>
                  </a:lnTo>
                  <a:close/>
                  <a:moveTo>
                    <a:pt x="118" y="37"/>
                  </a:move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113" y="37"/>
                    <a:pt x="113" y="37"/>
                    <a:pt x="113" y="37"/>
                  </a:cubicBezTo>
                  <a:lnTo>
                    <a:pt x="118" y="37"/>
                  </a:lnTo>
                  <a:close/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5" y="12"/>
                    <a:pt x="75" y="12"/>
                    <a:pt x="75" y="12"/>
                  </a:cubicBezTo>
                  <a:lnTo>
                    <a:pt x="75" y="10"/>
                  </a:lnTo>
                  <a:close/>
                  <a:moveTo>
                    <a:pt x="103" y="33"/>
                  </a:moveTo>
                  <a:cubicBezTo>
                    <a:pt x="103" y="33"/>
                    <a:pt x="103" y="33"/>
                    <a:pt x="103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96" y="34"/>
                    <a:pt x="96" y="34"/>
                    <a:pt x="96" y="34"/>
                  </a:cubicBezTo>
                  <a:cubicBezTo>
                    <a:pt x="96" y="34"/>
                    <a:pt x="93" y="34"/>
                    <a:pt x="88" y="34"/>
                  </a:cubicBezTo>
                  <a:cubicBezTo>
                    <a:pt x="87" y="34"/>
                    <a:pt x="85" y="34"/>
                    <a:pt x="83" y="35"/>
                  </a:cubicBezTo>
                  <a:cubicBezTo>
                    <a:pt x="83" y="34"/>
                    <a:pt x="83" y="34"/>
                    <a:pt x="83" y="34"/>
                  </a:cubicBezTo>
                  <a:cubicBezTo>
                    <a:pt x="84" y="34"/>
                    <a:pt x="88" y="34"/>
                    <a:pt x="91" y="34"/>
                  </a:cubicBezTo>
                  <a:cubicBezTo>
                    <a:pt x="96" y="33"/>
                    <a:pt x="98" y="33"/>
                    <a:pt x="99" y="33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8" y="8"/>
                    <a:pt x="98" y="8"/>
                  </a:cubicBezTo>
                  <a:cubicBezTo>
                    <a:pt x="98" y="7"/>
                    <a:pt x="98" y="7"/>
                    <a:pt x="98" y="7"/>
                  </a:cubicBezTo>
                  <a:cubicBezTo>
                    <a:pt x="100" y="6"/>
                    <a:pt x="100" y="6"/>
                    <a:pt x="100" y="6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8"/>
                    <a:pt x="97" y="8"/>
                    <a:pt x="97" y="8"/>
                  </a:cubicBezTo>
                  <a:cubicBezTo>
                    <a:pt x="97" y="8"/>
                    <a:pt x="96" y="9"/>
                    <a:pt x="95" y="9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9"/>
                    <a:pt x="95" y="9"/>
                    <a:pt x="95" y="9"/>
                  </a:cubicBezTo>
                  <a:cubicBezTo>
                    <a:pt x="94" y="9"/>
                    <a:pt x="93" y="10"/>
                    <a:pt x="92" y="10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4" y="7"/>
                    <a:pt x="94" y="7"/>
                    <a:pt x="94" y="7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10"/>
                    <a:pt x="92" y="10"/>
                    <a:pt x="92" y="10"/>
                  </a:cubicBezTo>
                  <a:cubicBezTo>
                    <a:pt x="91" y="10"/>
                    <a:pt x="91" y="10"/>
                    <a:pt x="91" y="10"/>
                  </a:cubicBezTo>
                  <a:cubicBezTo>
                    <a:pt x="90" y="11"/>
                    <a:pt x="88" y="11"/>
                    <a:pt x="87" y="11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11"/>
                    <a:pt x="87" y="11"/>
                    <a:pt x="87" y="11"/>
                  </a:cubicBezTo>
                  <a:cubicBezTo>
                    <a:pt x="86" y="11"/>
                    <a:pt x="85" y="11"/>
                    <a:pt x="84" y="12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9"/>
                    <a:pt x="86" y="9"/>
                    <a:pt x="86" y="9"/>
                  </a:cubicBezTo>
                  <a:cubicBezTo>
                    <a:pt x="85" y="10"/>
                    <a:pt x="85" y="10"/>
                    <a:pt x="85" y="10"/>
                  </a:cubicBezTo>
                  <a:cubicBezTo>
                    <a:pt x="85" y="8"/>
                    <a:pt x="85" y="8"/>
                    <a:pt x="85" y="8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12"/>
                    <a:pt x="84" y="12"/>
                    <a:pt x="84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2" y="14"/>
                    <a:pt x="82" y="14"/>
                    <a:pt x="82" y="14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7"/>
                    <a:pt x="82" y="17"/>
                    <a:pt x="82" y="17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2"/>
                    <a:pt x="82" y="22"/>
                    <a:pt x="82" y="22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6"/>
                    <a:pt x="82" y="26"/>
                    <a:pt x="82" y="26"/>
                  </a:cubicBezTo>
                  <a:cubicBezTo>
                    <a:pt x="82" y="26"/>
                    <a:pt x="82" y="26"/>
                    <a:pt x="82" y="26"/>
                  </a:cubicBezTo>
                  <a:cubicBezTo>
                    <a:pt x="82" y="25"/>
                    <a:pt x="82" y="25"/>
                    <a:pt x="82" y="25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4"/>
                    <a:pt x="82" y="34"/>
                    <a:pt x="82" y="34"/>
                  </a:cubicBezTo>
                  <a:cubicBezTo>
                    <a:pt x="82" y="34"/>
                    <a:pt x="82" y="34"/>
                    <a:pt x="82" y="34"/>
                  </a:cubicBezTo>
                  <a:cubicBezTo>
                    <a:pt x="82" y="33"/>
                    <a:pt x="82" y="33"/>
                    <a:pt x="82" y="33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3" y="35"/>
                    <a:pt x="83" y="35"/>
                    <a:pt x="83" y="35"/>
                  </a:cubicBezTo>
                  <a:cubicBezTo>
                    <a:pt x="81" y="35"/>
                    <a:pt x="78" y="35"/>
                    <a:pt x="75" y="35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75" y="34"/>
                    <a:pt x="75" y="34"/>
                    <a:pt x="75" y="34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1"/>
                    <a:pt x="75" y="31"/>
                    <a:pt x="75" y="31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6" y="30"/>
                    <a:pt x="76" y="30"/>
                    <a:pt x="76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29"/>
                    <a:pt x="75" y="29"/>
                    <a:pt x="75" y="29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6" y="28"/>
                    <a:pt x="76" y="28"/>
                    <a:pt x="76" y="28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5" y="27"/>
                    <a:pt x="75" y="27"/>
                    <a:pt x="75" y="27"/>
                  </a:cubicBezTo>
                  <a:cubicBezTo>
                    <a:pt x="75" y="27"/>
                    <a:pt x="75" y="27"/>
                    <a:pt x="75" y="27"/>
                  </a:cubicBezTo>
                  <a:cubicBezTo>
                    <a:pt x="75" y="26"/>
                    <a:pt x="75" y="26"/>
                    <a:pt x="75" y="26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6" y="25"/>
                    <a:pt x="76" y="25"/>
                    <a:pt x="76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6" y="23"/>
                    <a:pt x="76" y="23"/>
                    <a:pt x="76" y="23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1"/>
                    <a:pt x="75" y="21"/>
                    <a:pt x="75" y="21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6" y="20"/>
                    <a:pt x="76" y="20"/>
                    <a:pt x="76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18"/>
                    <a:pt x="75" y="18"/>
                    <a:pt x="75" y="18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6" y="15"/>
                    <a:pt x="76" y="15"/>
                    <a:pt x="76" y="15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110" y="1"/>
                    <a:pt x="110" y="1"/>
                    <a:pt x="110" y="1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7" y="33"/>
                    <a:pt x="107" y="33"/>
                    <a:pt x="107" y="33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6" y="34"/>
                    <a:pt x="106" y="34"/>
                    <a:pt x="106" y="34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3" y="33"/>
                    <a:pt x="103" y="33"/>
                    <a:pt x="103" y="33"/>
                  </a:cubicBezTo>
                  <a:close/>
                  <a:moveTo>
                    <a:pt x="91" y="11"/>
                  </a:moveTo>
                  <a:cubicBezTo>
                    <a:pt x="91" y="11"/>
                    <a:pt x="91" y="11"/>
                    <a:pt x="91" y="11"/>
                  </a:cubicBezTo>
                  <a:cubicBezTo>
                    <a:pt x="94" y="10"/>
                    <a:pt x="98" y="9"/>
                    <a:pt x="99" y="9"/>
                  </a:cubicBezTo>
                  <a:cubicBezTo>
                    <a:pt x="99" y="10"/>
                    <a:pt x="99" y="10"/>
                    <a:pt x="99" y="10"/>
                  </a:cubicBezTo>
                  <a:cubicBezTo>
                    <a:pt x="99" y="10"/>
                    <a:pt x="94" y="12"/>
                    <a:pt x="91" y="13"/>
                  </a:cubicBezTo>
                  <a:cubicBezTo>
                    <a:pt x="88" y="13"/>
                    <a:pt x="84" y="14"/>
                    <a:pt x="83" y="14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4" y="12"/>
                    <a:pt x="88" y="12"/>
                    <a:pt x="91" y="11"/>
                  </a:cubicBezTo>
                  <a:close/>
                  <a:moveTo>
                    <a:pt x="83" y="12"/>
                  </a:move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4" y="12"/>
                    <a:pt x="88" y="11"/>
                    <a:pt x="91" y="10"/>
                  </a:cubicBezTo>
                  <a:cubicBezTo>
                    <a:pt x="94" y="10"/>
                    <a:pt x="99" y="8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4" y="10"/>
                    <a:pt x="91" y="11"/>
                  </a:cubicBezTo>
                  <a:cubicBezTo>
                    <a:pt x="88" y="11"/>
                    <a:pt x="84" y="12"/>
                    <a:pt x="83" y="12"/>
                  </a:cubicBezTo>
                  <a:close/>
                  <a:moveTo>
                    <a:pt x="91" y="13"/>
                  </a:moveTo>
                  <a:cubicBezTo>
                    <a:pt x="91" y="13"/>
                    <a:pt x="91" y="13"/>
                    <a:pt x="91" y="13"/>
                  </a:cubicBezTo>
                  <a:cubicBezTo>
                    <a:pt x="94" y="12"/>
                    <a:pt x="98" y="11"/>
                    <a:pt x="99" y="11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99" y="11"/>
                    <a:pt x="94" y="13"/>
                    <a:pt x="91" y="13"/>
                  </a:cubicBezTo>
                  <a:cubicBezTo>
                    <a:pt x="88" y="14"/>
                    <a:pt x="84" y="15"/>
                    <a:pt x="83" y="15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4" y="14"/>
                    <a:pt x="88" y="13"/>
                    <a:pt x="91" y="13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3"/>
                    <a:pt x="98" y="11"/>
                    <a:pt x="99" y="11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99" y="12"/>
                    <a:pt x="94" y="13"/>
                    <a:pt x="91" y="14"/>
                  </a:cubicBezTo>
                  <a:cubicBezTo>
                    <a:pt x="88" y="14"/>
                    <a:pt x="84" y="15"/>
                    <a:pt x="83" y="15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4" y="15"/>
                    <a:pt x="88" y="14"/>
                    <a:pt x="91" y="14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3"/>
                    <a:pt x="98" y="12"/>
                    <a:pt x="99" y="12"/>
                  </a:cubicBezTo>
                  <a:cubicBezTo>
                    <a:pt x="99" y="12"/>
                    <a:pt x="99" y="12"/>
                    <a:pt x="99" y="12"/>
                  </a:cubicBezTo>
                  <a:cubicBezTo>
                    <a:pt x="99" y="12"/>
                    <a:pt x="94" y="14"/>
                    <a:pt x="91" y="14"/>
                  </a:cubicBezTo>
                  <a:cubicBezTo>
                    <a:pt x="88" y="15"/>
                    <a:pt x="84" y="16"/>
                    <a:pt x="83" y="16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4" y="15"/>
                    <a:pt x="88" y="15"/>
                    <a:pt x="91" y="14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4"/>
                    <a:pt x="98" y="12"/>
                    <a:pt x="99" y="12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99" y="14"/>
                    <a:pt x="97" y="14"/>
                    <a:pt x="91" y="16"/>
                  </a:cubicBezTo>
                  <a:cubicBezTo>
                    <a:pt x="88" y="16"/>
                    <a:pt x="84" y="17"/>
                    <a:pt x="83" y="17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4" y="16"/>
                    <a:pt x="88" y="15"/>
                    <a:pt x="91" y="14"/>
                  </a:cubicBezTo>
                  <a:close/>
                  <a:moveTo>
                    <a:pt x="91" y="16"/>
                  </a:moveTo>
                  <a:cubicBezTo>
                    <a:pt x="91" y="16"/>
                    <a:pt x="91" y="16"/>
                    <a:pt x="91" y="16"/>
                  </a:cubicBezTo>
                  <a:cubicBezTo>
                    <a:pt x="96" y="14"/>
                    <a:pt x="98" y="14"/>
                    <a:pt x="99" y="14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9" y="14"/>
                    <a:pt x="95" y="16"/>
                    <a:pt x="91" y="16"/>
                  </a:cubicBezTo>
                  <a:cubicBezTo>
                    <a:pt x="88" y="17"/>
                    <a:pt x="84" y="17"/>
                    <a:pt x="83" y="18"/>
                  </a:cubicBezTo>
                  <a:cubicBezTo>
                    <a:pt x="83" y="17"/>
                    <a:pt x="83" y="17"/>
                    <a:pt x="83" y="17"/>
                  </a:cubicBezTo>
                  <a:cubicBezTo>
                    <a:pt x="84" y="17"/>
                    <a:pt x="88" y="16"/>
                    <a:pt x="91" y="16"/>
                  </a:cubicBezTo>
                  <a:close/>
                  <a:moveTo>
                    <a:pt x="91" y="16"/>
                  </a:moveTo>
                  <a:cubicBezTo>
                    <a:pt x="91" y="16"/>
                    <a:pt x="91" y="16"/>
                    <a:pt x="91" y="16"/>
                  </a:cubicBezTo>
                  <a:cubicBezTo>
                    <a:pt x="95" y="16"/>
                    <a:pt x="98" y="15"/>
                    <a:pt x="99" y="14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9" y="15"/>
                    <a:pt x="95" y="16"/>
                    <a:pt x="91" y="17"/>
                  </a:cubicBezTo>
                  <a:cubicBezTo>
                    <a:pt x="88" y="17"/>
                    <a:pt x="84" y="18"/>
                    <a:pt x="83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4" y="18"/>
                    <a:pt x="88" y="17"/>
                    <a:pt x="91" y="16"/>
                  </a:cubicBezTo>
                  <a:close/>
                  <a:moveTo>
                    <a:pt x="91" y="17"/>
                  </a:moveTo>
                  <a:cubicBezTo>
                    <a:pt x="91" y="17"/>
                    <a:pt x="91" y="17"/>
                    <a:pt x="91" y="17"/>
                  </a:cubicBezTo>
                  <a:cubicBezTo>
                    <a:pt x="95" y="16"/>
                    <a:pt x="98" y="15"/>
                    <a:pt x="99" y="15"/>
                  </a:cubicBezTo>
                  <a:cubicBezTo>
                    <a:pt x="99" y="15"/>
                    <a:pt x="99" y="15"/>
                    <a:pt x="99" y="15"/>
                  </a:cubicBezTo>
                  <a:cubicBezTo>
                    <a:pt x="99" y="15"/>
                    <a:pt x="95" y="16"/>
                    <a:pt x="91" y="17"/>
                  </a:cubicBezTo>
                  <a:cubicBezTo>
                    <a:pt x="88" y="18"/>
                    <a:pt x="84" y="18"/>
                    <a:pt x="83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4" y="18"/>
                    <a:pt x="88" y="17"/>
                    <a:pt x="91" y="17"/>
                  </a:cubicBezTo>
                  <a:close/>
                  <a:moveTo>
                    <a:pt x="91" y="17"/>
                  </a:moveTo>
                  <a:cubicBezTo>
                    <a:pt x="91" y="17"/>
                    <a:pt x="91" y="17"/>
                    <a:pt x="91" y="17"/>
                  </a:cubicBezTo>
                  <a:cubicBezTo>
                    <a:pt x="95" y="17"/>
                    <a:pt x="98" y="15"/>
                    <a:pt x="99" y="15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7"/>
                    <a:pt x="95" y="18"/>
                    <a:pt x="91" y="19"/>
                  </a:cubicBezTo>
                  <a:cubicBezTo>
                    <a:pt x="88" y="19"/>
                    <a:pt x="84" y="20"/>
                    <a:pt x="83" y="20"/>
                  </a:cubicBezTo>
                  <a:cubicBezTo>
                    <a:pt x="83" y="19"/>
                    <a:pt x="83" y="19"/>
                    <a:pt x="83" y="19"/>
                  </a:cubicBezTo>
                  <a:cubicBezTo>
                    <a:pt x="84" y="18"/>
                    <a:pt x="88" y="18"/>
                    <a:pt x="91" y="17"/>
                  </a:cubicBezTo>
                  <a:close/>
                  <a:moveTo>
                    <a:pt x="91" y="19"/>
                  </a:moveTo>
                  <a:cubicBezTo>
                    <a:pt x="91" y="19"/>
                    <a:pt x="91" y="19"/>
                    <a:pt x="91" y="19"/>
                  </a:cubicBezTo>
                  <a:cubicBezTo>
                    <a:pt x="95" y="18"/>
                    <a:pt x="98" y="17"/>
                    <a:pt x="99" y="17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7"/>
                    <a:pt x="95" y="18"/>
                    <a:pt x="91" y="19"/>
                  </a:cubicBezTo>
                  <a:cubicBezTo>
                    <a:pt x="88" y="20"/>
                    <a:pt x="84" y="20"/>
                    <a:pt x="83" y="20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4" y="20"/>
                    <a:pt x="88" y="19"/>
                    <a:pt x="91" y="19"/>
                  </a:cubicBezTo>
                  <a:close/>
                  <a:moveTo>
                    <a:pt x="91" y="19"/>
                  </a:moveTo>
                  <a:cubicBezTo>
                    <a:pt x="91" y="19"/>
                    <a:pt x="91" y="19"/>
                    <a:pt x="91" y="19"/>
                  </a:cubicBezTo>
                  <a:cubicBezTo>
                    <a:pt x="95" y="19"/>
                    <a:pt x="98" y="17"/>
                    <a:pt x="99" y="17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8"/>
                    <a:pt x="95" y="19"/>
                    <a:pt x="91" y="19"/>
                  </a:cubicBezTo>
                  <a:cubicBezTo>
                    <a:pt x="88" y="20"/>
                    <a:pt x="84" y="20"/>
                    <a:pt x="83" y="21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4" y="20"/>
                    <a:pt x="88" y="20"/>
                    <a:pt x="91" y="19"/>
                  </a:cubicBezTo>
                  <a:close/>
                  <a:moveTo>
                    <a:pt x="91" y="20"/>
                  </a:moveTo>
                  <a:cubicBezTo>
                    <a:pt x="91" y="20"/>
                    <a:pt x="91" y="20"/>
                    <a:pt x="91" y="20"/>
                  </a:cubicBezTo>
                  <a:cubicBezTo>
                    <a:pt x="95" y="19"/>
                    <a:pt x="98" y="18"/>
                    <a:pt x="99" y="18"/>
                  </a:cubicBezTo>
                  <a:cubicBezTo>
                    <a:pt x="99" y="18"/>
                    <a:pt x="99" y="18"/>
                    <a:pt x="99" y="18"/>
                  </a:cubicBezTo>
                  <a:cubicBezTo>
                    <a:pt x="99" y="18"/>
                    <a:pt x="95" y="19"/>
                    <a:pt x="91" y="20"/>
                  </a:cubicBezTo>
                  <a:cubicBezTo>
                    <a:pt x="88" y="20"/>
                    <a:pt x="84" y="21"/>
                    <a:pt x="83" y="21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4" y="21"/>
                    <a:pt x="88" y="20"/>
                    <a:pt x="91" y="20"/>
                  </a:cubicBezTo>
                  <a:close/>
                  <a:moveTo>
                    <a:pt x="91" y="20"/>
                  </a:moveTo>
                  <a:cubicBezTo>
                    <a:pt x="91" y="20"/>
                    <a:pt x="91" y="20"/>
                    <a:pt x="91" y="20"/>
                  </a:cubicBezTo>
                  <a:cubicBezTo>
                    <a:pt x="95" y="19"/>
                    <a:pt x="98" y="18"/>
                    <a:pt x="99" y="18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0"/>
                    <a:pt x="97" y="20"/>
                    <a:pt x="91" y="21"/>
                  </a:cubicBezTo>
                  <a:cubicBezTo>
                    <a:pt x="88" y="22"/>
                    <a:pt x="84" y="22"/>
                    <a:pt x="83" y="23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4" y="21"/>
                    <a:pt x="88" y="21"/>
                    <a:pt x="91" y="20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1"/>
                    <a:pt x="98" y="20"/>
                    <a:pt x="99" y="20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0"/>
                    <a:pt x="97" y="21"/>
                    <a:pt x="91" y="22"/>
                  </a:cubicBezTo>
                  <a:cubicBezTo>
                    <a:pt x="88" y="22"/>
                    <a:pt x="84" y="23"/>
                    <a:pt x="83" y="23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4" y="23"/>
                    <a:pt x="88" y="22"/>
                    <a:pt x="91" y="22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1"/>
                    <a:pt x="98" y="21"/>
                    <a:pt x="99" y="20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1"/>
                    <a:pt x="97" y="21"/>
                    <a:pt x="91" y="22"/>
                  </a:cubicBezTo>
                  <a:cubicBezTo>
                    <a:pt x="88" y="23"/>
                    <a:pt x="84" y="23"/>
                    <a:pt x="83" y="23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4" y="23"/>
                    <a:pt x="88" y="23"/>
                    <a:pt x="91" y="22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2"/>
                    <a:pt x="98" y="21"/>
                    <a:pt x="99" y="21"/>
                  </a:cubicBezTo>
                  <a:cubicBezTo>
                    <a:pt x="99" y="21"/>
                    <a:pt x="99" y="21"/>
                    <a:pt x="99" y="21"/>
                  </a:cubicBezTo>
                  <a:cubicBezTo>
                    <a:pt x="99" y="21"/>
                    <a:pt x="97" y="22"/>
                    <a:pt x="91" y="23"/>
                  </a:cubicBezTo>
                  <a:cubicBezTo>
                    <a:pt x="88" y="23"/>
                    <a:pt x="84" y="24"/>
                    <a:pt x="83" y="24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4" y="23"/>
                    <a:pt x="88" y="23"/>
                    <a:pt x="91" y="22"/>
                  </a:cubicBezTo>
                  <a:close/>
                  <a:moveTo>
                    <a:pt x="91" y="23"/>
                  </a:moveTo>
                  <a:cubicBezTo>
                    <a:pt x="91" y="23"/>
                    <a:pt x="91" y="23"/>
                    <a:pt x="91" y="23"/>
                  </a:cubicBezTo>
                  <a:cubicBezTo>
                    <a:pt x="96" y="22"/>
                    <a:pt x="98" y="21"/>
                    <a:pt x="99" y="21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3"/>
                    <a:pt x="97" y="23"/>
                    <a:pt x="91" y="24"/>
                  </a:cubicBezTo>
                  <a:cubicBezTo>
                    <a:pt x="88" y="25"/>
                    <a:pt x="84" y="25"/>
                    <a:pt x="83" y="25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4" y="24"/>
                    <a:pt x="88" y="23"/>
                    <a:pt x="91" y="23"/>
                  </a:cubicBezTo>
                  <a:close/>
                  <a:moveTo>
                    <a:pt x="91" y="24"/>
                  </a:moveTo>
                  <a:cubicBezTo>
                    <a:pt x="91" y="24"/>
                    <a:pt x="91" y="24"/>
                    <a:pt x="91" y="24"/>
                  </a:cubicBezTo>
                  <a:cubicBezTo>
                    <a:pt x="96" y="23"/>
                    <a:pt x="98" y="23"/>
                    <a:pt x="99" y="23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3"/>
                    <a:pt x="97" y="24"/>
                    <a:pt x="91" y="25"/>
                  </a:cubicBezTo>
                  <a:cubicBezTo>
                    <a:pt x="88" y="25"/>
                    <a:pt x="84" y="26"/>
                    <a:pt x="83" y="26"/>
                  </a:cubicBezTo>
                  <a:cubicBezTo>
                    <a:pt x="83" y="25"/>
                    <a:pt x="83" y="25"/>
                    <a:pt x="83" y="25"/>
                  </a:cubicBezTo>
                  <a:cubicBezTo>
                    <a:pt x="84" y="25"/>
                    <a:pt x="88" y="25"/>
                    <a:pt x="91" y="24"/>
                  </a:cubicBez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6" y="24"/>
                    <a:pt x="98" y="24"/>
                    <a:pt x="99" y="23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4"/>
                    <a:pt x="97" y="24"/>
                    <a:pt x="91" y="25"/>
                  </a:cubicBezTo>
                  <a:cubicBezTo>
                    <a:pt x="88" y="26"/>
                    <a:pt x="84" y="26"/>
                    <a:pt x="83" y="26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4" y="26"/>
                    <a:pt x="88" y="25"/>
                    <a:pt x="91" y="25"/>
                  </a:cubicBez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6" y="24"/>
                    <a:pt x="98" y="24"/>
                    <a:pt x="99" y="24"/>
                  </a:cubicBezTo>
                  <a:cubicBezTo>
                    <a:pt x="99" y="24"/>
                    <a:pt x="99" y="24"/>
                    <a:pt x="99" y="24"/>
                  </a:cubicBezTo>
                  <a:cubicBezTo>
                    <a:pt x="99" y="24"/>
                    <a:pt x="97" y="25"/>
                    <a:pt x="91" y="26"/>
                  </a:cubicBezTo>
                  <a:cubicBezTo>
                    <a:pt x="88" y="26"/>
                    <a:pt x="84" y="27"/>
                    <a:pt x="83" y="27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4" y="26"/>
                    <a:pt x="88" y="26"/>
                    <a:pt x="91" y="25"/>
                  </a:cubicBezTo>
                  <a:close/>
                  <a:moveTo>
                    <a:pt x="91" y="26"/>
                  </a:moveTo>
                  <a:cubicBezTo>
                    <a:pt x="91" y="26"/>
                    <a:pt x="91" y="26"/>
                    <a:pt x="91" y="26"/>
                  </a:cubicBezTo>
                  <a:cubicBezTo>
                    <a:pt x="96" y="25"/>
                    <a:pt x="98" y="24"/>
                    <a:pt x="99" y="24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98" y="26"/>
                    <a:pt x="96" y="26"/>
                    <a:pt x="91" y="27"/>
                  </a:cubicBezTo>
                  <a:cubicBezTo>
                    <a:pt x="88" y="27"/>
                    <a:pt x="84" y="28"/>
                    <a:pt x="83" y="28"/>
                  </a:cubicBezTo>
                  <a:cubicBezTo>
                    <a:pt x="83" y="27"/>
                    <a:pt x="83" y="27"/>
                    <a:pt x="83" y="27"/>
                  </a:cubicBezTo>
                  <a:cubicBezTo>
                    <a:pt x="84" y="27"/>
                    <a:pt x="88" y="26"/>
                    <a:pt x="91" y="26"/>
                  </a:cubicBezTo>
                  <a:close/>
                  <a:moveTo>
                    <a:pt x="91" y="27"/>
                  </a:moveTo>
                  <a:cubicBezTo>
                    <a:pt x="91" y="27"/>
                    <a:pt x="91" y="27"/>
                    <a:pt x="91" y="27"/>
                  </a:cubicBezTo>
                  <a:cubicBezTo>
                    <a:pt x="96" y="26"/>
                    <a:pt x="98" y="26"/>
                    <a:pt x="99" y="26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98" y="27"/>
                    <a:pt x="96" y="27"/>
                    <a:pt x="91" y="28"/>
                  </a:cubicBezTo>
                  <a:cubicBezTo>
                    <a:pt x="88" y="28"/>
                    <a:pt x="84" y="29"/>
                    <a:pt x="83" y="29"/>
                  </a:cubicBezTo>
                  <a:cubicBezTo>
                    <a:pt x="83" y="28"/>
                    <a:pt x="83" y="28"/>
                    <a:pt x="83" y="28"/>
                  </a:cubicBezTo>
                  <a:cubicBezTo>
                    <a:pt x="84" y="28"/>
                    <a:pt x="88" y="28"/>
                    <a:pt x="91" y="27"/>
                  </a:cubicBezTo>
                  <a:close/>
                  <a:moveTo>
                    <a:pt x="91" y="28"/>
                  </a:moveTo>
                  <a:cubicBezTo>
                    <a:pt x="91" y="28"/>
                    <a:pt x="91" y="28"/>
                    <a:pt x="91" y="28"/>
                  </a:cubicBezTo>
                  <a:cubicBezTo>
                    <a:pt x="96" y="27"/>
                    <a:pt x="98" y="27"/>
                    <a:pt x="99" y="27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98" y="27"/>
                    <a:pt x="96" y="27"/>
                    <a:pt x="91" y="28"/>
                  </a:cubicBezTo>
                  <a:cubicBezTo>
                    <a:pt x="88" y="28"/>
                    <a:pt x="84" y="29"/>
                    <a:pt x="83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4" y="29"/>
                    <a:pt x="88" y="28"/>
                    <a:pt x="91" y="28"/>
                  </a:cubicBezTo>
                  <a:close/>
                  <a:moveTo>
                    <a:pt x="91" y="28"/>
                  </a:moveTo>
                  <a:cubicBezTo>
                    <a:pt x="91" y="28"/>
                    <a:pt x="91" y="28"/>
                    <a:pt x="91" y="28"/>
                  </a:cubicBezTo>
                  <a:cubicBezTo>
                    <a:pt x="96" y="28"/>
                    <a:pt x="98" y="27"/>
                    <a:pt x="99" y="27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98" y="27"/>
                    <a:pt x="96" y="28"/>
                    <a:pt x="91" y="29"/>
                  </a:cubicBezTo>
                  <a:cubicBezTo>
                    <a:pt x="88" y="29"/>
                    <a:pt x="84" y="29"/>
                    <a:pt x="83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4" y="29"/>
                    <a:pt x="88" y="29"/>
                    <a:pt x="91" y="28"/>
                  </a:cubicBezTo>
                  <a:close/>
                  <a:moveTo>
                    <a:pt x="91" y="29"/>
                  </a:moveTo>
                  <a:cubicBezTo>
                    <a:pt x="91" y="29"/>
                    <a:pt x="91" y="29"/>
                    <a:pt x="91" y="29"/>
                  </a:cubicBezTo>
                  <a:cubicBezTo>
                    <a:pt x="96" y="28"/>
                    <a:pt x="98" y="28"/>
                    <a:pt x="99" y="27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8" y="29"/>
                    <a:pt x="96" y="29"/>
                    <a:pt x="91" y="30"/>
                  </a:cubicBezTo>
                  <a:cubicBezTo>
                    <a:pt x="88" y="30"/>
                    <a:pt x="84" y="31"/>
                    <a:pt x="83" y="31"/>
                  </a:cubicBezTo>
                  <a:cubicBezTo>
                    <a:pt x="83" y="30"/>
                    <a:pt x="83" y="30"/>
                    <a:pt x="83" y="30"/>
                  </a:cubicBezTo>
                  <a:cubicBezTo>
                    <a:pt x="84" y="30"/>
                    <a:pt x="88" y="29"/>
                    <a:pt x="91" y="29"/>
                  </a:cubicBezTo>
                  <a:close/>
                  <a:moveTo>
                    <a:pt x="91" y="30"/>
                  </a:moveTo>
                  <a:cubicBezTo>
                    <a:pt x="91" y="30"/>
                    <a:pt x="91" y="30"/>
                    <a:pt x="91" y="30"/>
                  </a:cubicBezTo>
                  <a:cubicBezTo>
                    <a:pt x="95" y="30"/>
                    <a:pt x="98" y="29"/>
                    <a:pt x="99" y="29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8" y="29"/>
                    <a:pt x="96" y="30"/>
                    <a:pt x="91" y="31"/>
                  </a:cubicBezTo>
                  <a:cubicBezTo>
                    <a:pt x="88" y="31"/>
                    <a:pt x="84" y="31"/>
                    <a:pt x="83" y="31"/>
                  </a:cubicBezTo>
                  <a:cubicBezTo>
                    <a:pt x="83" y="31"/>
                    <a:pt x="83" y="31"/>
                    <a:pt x="83" y="31"/>
                  </a:cubicBezTo>
                  <a:cubicBezTo>
                    <a:pt x="84" y="31"/>
                    <a:pt x="88" y="30"/>
                    <a:pt x="91" y="30"/>
                  </a:cubicBezTo>
                  <a:close/>
                  <a:moveTo>
                    <a:pt x="91" y="31"/>
                  </a:moveTo>
                  <a:cubicBezTo>
                    <a:pt x="91" y="31"/>
                    <a:pt x="91" y="31"/>
                    <a:pt x="91" y="31"/>
                  </a:cubicBezTo>
                  <a:cubicBezTo>
                    <a:pt x="95" y="30"/>
                    <a:pt x="98" y="30"/>
                    <a:pt x="99" y="30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98" y="30"/>
                    <a:pt x="96" y="30"/>
                    <a:pt x="91" y="31"/>
                  </a:cubicBezTo>
                  <a:cubicBezTo>
                    <a:pt x="88" y="31"/>
                    <a:pt x="84" y="32"/>
                    <a:pt x="83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1"/>
                    <a:pt x="88" y="31"/>
                    <a:pt x="91" y="31"/>
                  </a:cubicBezTo>
                  <a:close/>
                  <a:moveTo>
                    <a:pt x="91" y="31"/>
                  </a:moveTo>
                  <a:cubicBezTo>
                    <a:pt x="91" y="31"/>
                    <a:pt x="91" y="31"/>
                    <a:pt x="91" y="31"/>
                  </a:cubicBezTo>
                  <a:cubicBezTo>
                    <a:pt x="95" y="30"/>
                    <a:pt x="98" y="30"/>
                    <a:pt x="99" y="30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98" y="30"/>
                    <a:pt x="96" y="31"/>
                    <a:pt x="91" y="31"/>
                  </a:cubicBezTo>
                  <a:cubicBezTo>
                    <a:pt x="88" y="32"/>
                    <a:pt x="84" y="32"/>
                    <a:pt x="83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2"/>
                    <a:pt x="88" y="31"/>
                    <a:pt x="91" y="31"/>
                  </a:cubicBezTo>
                  <a:close/>
                  <a:moveTo>
                    <a:pt x="91" y="32"/>
                  </a:moveTo>
                  <a:cubicBezTo>
                    <a:pt x="91" y="32"/>
                    <a:pt x="91" y="32"/>
                    <a:pt x="91" y="32"/>
                  </a:cubicBezTo>
                  <a:cubicBezTo>
                    <a:pt x="95" y="31"/>
                    <a:pt x="98" y="31"/>
                    <a:pt x="99" y="30"/>
                  </a:cubicBezTo>
                  <a:cubicBezTo>
                    <a:pt x="99" y="31"/>
                    <a:pt x="99" y="31"/>
                    <a:pt x="99" y="31"/>
                  </a:cubicBezTo>
                  <a:cubicBezTo>
                    <a:pt x="98" y="32"/>
                    <a:pt x="96" y="32"/>
                    <a:pt x="91" y="33"/>
                  </a:cubicBezTo>
                  <a:cubicBezTo>
                    <a:pt x="88" y="33"/>
                    <a:pt x="84" y="34"/>
                    <a:pt x="83" y="34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2"/>
                    <a:pt x="88" y="32"/>
                    <a:pt x="91" y="32"/>
                  </a:cubicBezTo>
                  <a:close/>
                  <a:moveTo>
                    <a:pt x="91" y="33"/>
                  </a:moveTo>
                  <a:cubicBezTo>
                    <a:pt x="91" y="33"/>
                    <a:pt x="91" y="33"/>
                    <a:pt x="91" y="33"/>
                  </a:cubicBezTo>
                  <a:cubicBezTo>
                    <a:pt x="95" y="32"/>
                    <a:pt x="98" y="32"/>
                    <a:pt x="99" y="32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98" y="33"/>
                    <a:pt x="96" y="33"/>
                    <a:pt x="91" y="33"/>
                  </a:cubicBezTo>
                  <a:cubicBezTo>
                    <a:pt x="88" y="34"/>
                    <a:pt x="84" y="34"/>
                    <a:pt x="83" y="34"/>
                  </a:cubicBezTo>
                  <a:cubicBezTo>
                    <a:pt x="83" y="34"/>
                    <a:pt x="83" y="34"/>
                    <a:pt x="83" y="34"/>
                  </a:cubicBezTo>
                  <a:cubicBezTo>
                    <a:pt x="84" y="34"/>
                    <a:pt x="88" y="33"/>
                    <a:pt x="91" y="33"/>
                  </a:cubicBezTo>
                  <a:close/>
                  <a:moveTo>
                    <a:pt x="98" y="4"/>
                  </a:moveTo>
                  <a:cubicBezTo>
                    <a:pt x="98" y="4"/>
                    <a:pt x="98" y="4"/>
                    <a:pt x="98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6"/>
                    <a:pt x="100" y="6"/>
                    <a:pt x="100" y="6"/>
                  </a:cubicBezTo>
                  <a:cubicBezTo>
                    <a:pt x="98" y="6"/>
                    <a:pt x="98" y="6"/>
                    <a:pt x="98" y="6"/>
                  </a:cubicBezTo>
                  <a:lnTo>
                    <a:pt x="98" y="4"/>
                  </a:lnTo>
                  <a:close/>
                  <a:moveTo>
                    <a:pt x="95" y="7"/>
                  </a:moveTo>
                  <a:cubicBezTo>
                    <a:pt x="95" y="7"/>
                    <a:pt x="95" y="7"/>
                    <a:pt x="95" y="7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7" y="5"/>
                    <a:pt x="97" y="5"/>
                    <a:pt x="97" y="5"/>
                  </a:cubicBezTo>
                  <a:cubicBezTo>
                    <a:pt x="97" y="7"/>
                    <a:pt x="97" y="7"/>
                    <a:pt x="97" y="7"/>
                  </a:cubicBezTo>
                  <a:lnTo>
                    <a:pt x="95" y="7"/>
                  </a:lnTo>
                  <a:close/>
                  <a:moveTo>
                    <a:pt x="92" y="8"/>
                  </a:moveTo>
                  <a:cubicBezTo>
                    <a:pt x="92" y="8"/>
                    <a:pt x="92" y="8"/>
                    <a:pt x="92" y="8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7"/>
                    <a:pt x="94" y="7"/>
                    <a:pt x="94" y="7"/>
                  </a:cubicBezTo>
                  <a:lnTo>
                    <a:pt x="92" y="8"/>
                  </a:lnTo>
                  <a:close/>
                  <a:moveTo>
                    <a:pt x="87" y="9"/>
                  </a:moveTo>
                  <a:cubicBezTo>
                    <a:pt x="87" y="9"/>
                    <a:pt x="87" y="9"/>
                    <a:pt x="87" y="9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9"/>
                    <a:pt x="89" y="9"/>
                    <a:pt x="89" y="9"/>
                  </a:cubicBezTo>
                  <a:lnTo>
                    <a:pt x="87" y="9"/>
                  </a:lnTo>
                  <a:close/>
                  <a:moveTo>
                    <a:pt x="105" y="43"/>
                  </a:moveTo>
                  <a:cubicBezTo>
                    <a:pt x="105" y="43"/>
                    <a:pt x="105" y="43"/>
                    <a:pt x="105" y="43"/>
                  </a:cubicBezTo>
                  <a:cubicBezTo>
                    <a:pt x="106" y="43"/>
                    <a:pt x="106" y="43"/>
                    <a:pt x="106" y="43"/>
                  </a:cubicBezTo>
                  <a:cubicBezTo>
                    <a:pt x="106" y="44"/>
                    <a:pt x="106" y="44"/>
                    <a:pt x="106" y="44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5" y="44"/>
                    <a:pt x="105" y="44"/>
                    <a:pt x="105" y="44"/>
                  </a:cubicBezTo>
                  <a:lnTo>
                    <a:pt x="105" y="43"/>
                  </a:lnTo>
                  <a:close/>
                  <a:moveTo>
                    <a:pt x="102" y="45"/>
                  </a:moveTo>
                  <a:cubicBezTo>
                    <a:pt x="102" y="45"/>
                    <a:pt x="102" y="45"/>
                    <a:pt x="102" y="45"/>
                  </a:cubicBezTo>
                  <a:cubicBezTo>
                    <a:pt x="101" y="46"/>
                    <a:pt x="101" y="46"/>
                    <a:pt x="101" y="46"/>
                  </a:cubicBezTo>
                  <a:cubicBezTo>
                    <a:pt x="99" y="45"/>
                    <a:pt x="99" y="45"/>
                    <a:pt x="99" y="45"/>
                  </a:cubicBezTo>
                  <a:lnTo>
                    <a:pt x="102" y="45"/>
                  </a:lnTo>
                  <a:close/>
                  <a:moveTo>
                    <a:pt x="78" y="47"/>
                  </a:moveTo>
                  <a:cubicBezTo>
                    <a:pt x="78" y="47"/>
                    <a:pt x="78" y="47"/>
                    <a:pt x="78" y="4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81" y="48"/>
                    <a:pt x="81" y="48"/>
                    <a:pt x="81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4" y="47"/>
                    <a:pt x="74" y="47"/>
                    <a:pt x="74" y="47"/>
                  </a:cubicBezTo>
                  <a:lnTo>
                    <a:pt x="78" y="47"/>
                  </a:lnTo>
                  <a:close/>
                  <a:moveTo>
                    <a:pt x="70" y="47"/>
                  </a:moveTo>
                  <a:cubicBezTo>
                    <a:pt x="70" y="47"/>
                    <a:pt x="70" y="47"/>
                    <a:pt x="70" y="47"/>
                  </a:cubicBezTo>
                  <a:cubicBezTo>
                    <a:pt x="70" y="47"/>
                    <a:pt x="70" y="47"/>
                    <a:pt x="70" y="47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66" y="47"/>
                    <a:pt x="66" y="47"/>
                    <a:pt x="66" y="47"/>
                  </a:cubicBezTo>
                  <a:lnTo>
                    <a:pt x="70" y="47"/>
                  </a:lnTo>
                  <a:close/>
                  <a:moveTo>
                    <a:pt x="62" y="47"/>
                  </a:moveTo>
                  <a:cubicBezTo>
                    <a:pt x="62" y="47"/>
                    <a:pt x="62" y="47"/>
                    <a:pt x="62" y="47"/>
                  </a:cubicBezTo>
                  <a:cubicBezTo>
                    <a:pt x="65" y="48"/>
                    <a:pt x="65" y="48"/>
                    <a:pt x="65" y="4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58" y="47"/>
                    <a:pt x="58" y="47"/>
                    <a:pt x="58" y="47"/>
                  </a:cubicBezTo>
                  <a:lnTo>
                    <a:pt x="62" y="47"/>
                  </a:lnTo>
                  <a:close/>
                  <a:moveTo>
                    <a:pt x="60" y="48"/>
                  </a:moveTo>
                  <a:cubicBezTo>
                    <a:pt x="60" y="48"/>
                    <a:pt x="60" y="48"/>
                    <a:pt x="60" y="48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60" y="48"/>
                    <a:pt x="60" y="48"/>
                    <a:pt x="60" y="48"/>
                  </a:cubicBezTo>
                  <a:close/>
                  <a:moveTo>
                    <a:pt x="41" y="48"/>
                  </a:moveTo>
                  <a:cubicBezTo>
                    <a:pt x="41" y="48"/>
                    <a:pt x="41" y="48"/>
                    <a:pt x="41" y="48"/>
                  </a:cubicBezTo>
                  <a:cubicBezTo>
                    <a:pt x="43" y="49"/>
                    <a:pt x="43" y="49"/>
                    <a:pt x="43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38" y="48"/>
                    <a:pt x="38" y="48"/>
                    <a:pt x="38" y="48"/>
                  </a:cubicBezTo>
                  <a:lnTo>
                    <a:pt x="41" y="48"/>
                  </a:lnTo>
                  <a:close/>
                  <a:moveTo>
                    <a:pt x="39" y="53"/>
                  </a:moveTo>
                  <a:cubicBezTo>
                    <a:pt x="39" y="53"/>
                    <a:pt x="39" y="53"/>
                    <a:pt x="39" y="53"/>
                  </a:cubicBezTo>
                  <a:cubicBezTo>
                    <a:pt x="39" y="53"/>
                    <a:pt x="39" y="53"/>
                    <a:pt x="39" y="53"/>
                  </a:cubicBezTo>
                  <a:cubicBezTo>
                    <a:pt x="38" y="53"/>
                    <a:pt x="38" y="53"/>
                    <a:pt x="38" y="53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9" y="49"/>
                    <a:pt x="39" y="49"/>
                    <a:pt x="39" y="49"/>
                  </a:cubicBezTo>
                  <a:lnTo>
                    <a:pt x="39" y="53"/>
                  </a:lnTo>
                  <a:close/>
                  <a:moveTo>
                    <a:pt x="45" y="53"/>
                  </a:moveTo>
                  <a:cubicBezTo>
                    <a:pt x="45" y="53"/>
                    <a:pt x="45" y="53"/>
                    <a:pt x="45" y="53"/>
                  </a:cubicBezTo>
                  <a:cubicBezTo>
                    <a:pt x="40" y="53"/>
                    <a:pt x="40" y="53"/>
                    <a:pt x="40" y="53"/>
                  </a:cubicBezTo>
                  <a:cubicBezTo>
                    <a:pt x="40" y="49"/>
                    <a:pt x="40" y="49"/>
                    <a:pt x="40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45" y="49"/>
                    <a:pt x="45" y="49"/>
                    <a:pt x="45" y="49"/>
                  </a:cubicBezTo>
                  <a:lnTo>
                    <a:pt x="45" y="53"/>
                  </a:lnTo>
                  <a:close/>
                  <a:moveTo>
                    <a:pt x="45" y="49"/>
                  </a:moveTo>
                  <a:cubicBezTo>
                    <a:pt x="45" y="49"/>
                    <a:pt x="45" y="49"/>
                    <a:pt x="45" y="49"/>
                  </a:cubicBezTo>
                  <a:cubicBezTo>
                    <a:pt x="44" y="49"/>
                    <a:pt x="44" y="49"/>
                    <a:pt x="44" y="49"/>
                  </a:cubicBezTo>
                  <a:cubicBezTo>
                    <a:pt x="41" y="48"/>
                    <a:pt x="41" y="48"/>
                    <a:pt x="41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5" y="48"/>
                    <a:pt x="45" y="48"/>
                    <a:pt x="45" y="48"/>
                  </a:cubicBezTo>
                  <a:lnTo>
                    <a:pt x="45" y="49"/>
                  </a:lnTo>
                  <a:close/>
                  <a:moveTo>
                    <a:pt x="48" y="48"/>
                  </a:moveTo>
                  <a:cubicBezTo>
                    <a:pt x="48" y="48"/>
                    <a:pt x="48" y="48"/>
                    <a:pt x="48" y="48"/>
                  </a:cubicBezTo>
                  <a:cubicBezTo>
                    <a:pt x="51" y="49"/>
                    <a:pt x="51" y="49"/>
                    <a:pt x="51" y="49"/>
                  </a:cubicBezTo>
                  <a:cubicBezTo>
                    <a:pt x="48" y="49"/>
                    <a:pt x="48" y="49"/>
                    <a:pt x="48" y="49"/>
                  </a:cubicBezTo>
                  <a:cubicBezTo>
                    <a:pt x="45" y="48"/>
                    <a:pt x="45" y="48"/>
                    <a:pt x="45" y="48"/>
                  </a:cubicBezTo>
                  <a:lnTo>
                    <a:pt x="48" y="48"/>
                  </a:lnTo>
                  <a:close/>
                  <a:moveTo>
                    <a:pt x="47" y="49"/>
                  </a:moveTo>
                  <a:cubicBezTo>
                    <a:pt x="47" y="49"/>
                    <a:pt x="47" y="49"/>
                    <a:pt x="47" y="49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6" y="48"/>
                    <a:pt x="46" y="48"/>
                    <a:pt x="46" y="48"/>
                  </a:cubicBezTo>
                  <a:lnTo>
                    <a:pt x="47" y="49"/>
                  </a:lnTo>
                  <a:close/>
                  <a:moveTo>
                    <a:pt x="52" y="53"/>
                  </a:moveTo>
                  <a:cubicBezTo>
                    <a:pt x="52" y="53"/>
                    <a:pt x="52" y="53"/>
                    <a:pt x="52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52" y="49"/>
                    <a:pt x="52" y="49"/>
                    <a:pt x="52" y="49"/>
                  </a:cubicBezTo>
                  <a:lnTo>
                    <a:pt x="52" y="53"/>
                  </a:lnTo>
                  <a:close/>
                  <a:moveTo>
                    <a:pt x="52" y="49"/>
                  </a:moveTo>
                  <a:cubicBezTo>
                    <a:pt x="52" y="49"/>
                    <a:pt x="52" y="49"/>
                    <a:pt x="52" y="49"/>
                  </a:cubicBezTo>
                  <a:cubicBezTo>
                    <a:pt x="52" y="49"/>
                    <a:pt x="52" y="49"/>
                    <a:pt x="52" y="49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52" y="48"/>
                    <a:pt x="52" y="48"/>
                    <a:pt x="52" y="48"/>
                  </a:cubicBezTo>
                  <a:lnTo>
                    <a:pt x="52" y="49"/>
                  </a:lnTo>
                  <a:close/>
                  <a:moveTo>
                    <a:pt x="52" y="48"/>
                  </a:moveTo>
                  <a:cubicBezTo>
                    <a:pt x="52" y="48"/>
                    <a:pt x="52" y="48"/>
                    <a:pt x="52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5" y="49"/>
                    <a:pt x="55" y="49"/>
                    <a:pt x="55" y="49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8"/>
                    <a:pt x="53" y="48"/>
                    <a:pt x="53" y="48"/>
                  </a:cubicBezTo>
                  <a:lnTo>
                    <a:pt x="52" y="48"/>
                  </a:lnTo>
                  <a:close/>
                  <a:moveTo>
                    <a:pt x="54" y="49"/>
                  </a:moveTo>
                  <a:cubicBezTo>
                    <a:pt x="54" y="49"/>
                    <a:pt x="54" y="49"/>
                    <a:pt x="54" y="49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3" y="48"/>
                    <a:pt x="53" y="48"/>
                    <a:pt x="53" y="48"/>
                  </a:cubicBezTo>
                  <a:lnTo>
                    <a:pt x="54" y="49"/>
                  </a:lnTo>
                  <a:close/>
                  <a:moveTo>
                    <a:pt x="59" y="53"/>
                  </a:moveTo>
                  <a:cubicBezTo>
                    <a:pt x="59" y="53"/>
                    <a:pt x="59" y="53"/>
                    <a:pt x="59" y="53"/>
                  </a:cubicBezTo>
                  <a:cubicBezTo>
                    <a:pt x="53" y="53"/>
                    <a:pt x="53" y="53"/>
                    <a:pt x="53" y="53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9" y="49"/>
                    <a:pt x="59" y="49"/>
                    <a:pt x="59" y="49"/>
                  </a:cubicBezTo>
                  <a:lnTo>
                    <a:pt x="59" y="53"/>
                  </a:lnTo>
                  <a:close/>
                  <a:moveTo>
                    <a:pt x="59" y="48"/>
                  </a:moveTo>
                  <a:cubicBezTo>
                    <a:pt x="59" y="48"/>
                    <a:pt x="59" y="48"/>
                    <a:pt x="59" y="48"/>
                  </a:cubicBezTo>
                  <a:cubicBezTo>
                    <a:pt x="58" y="48"/>
                    <a:pt x="58" y="48"/>
                    <a:pt x="58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9" y="48"/>
                    <a:pt x="59" y="48"/>
                    <a:pt x="59" y="48"/>
                  </a:cubicBezTo>
                  <a:close/>
                  <a:moveTo>
                    <a:pt x="67" y="54"/>
                  </a:moveTo>
                  <a:cubicBezTo>
                    <a:pt x="67" y="54"/>
                    <a:pt x="67" y="54"/>
                    <a:pt x="67" y="54"/>
                  </a:cubicBezTo>
                  <a:cubicBezTo>
                    <a:pt x="60" y="53"/>
                    <a:pt x="60" y="53"/>
                    <a:pt x="60" y="53"/>
                  </a:cubicBezTo>
                  <a:cubicBezTo>
                    <a:pt x="60" y="49"/>
                    <a:pt x="60" y="49"/>
                    <a:pt x="60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7" y="49"/>
                    <a:pt x="67" y="49"/>
                    <a:pt x="67" y="49"/>
                  </a:cubicBezTo>
                  <a:lnTo>
                    <a:pt x="67" y="54"/>
                  </a:lnTo>
                  <a:close/>
                  <a:moveTo>
                    <a:pt x="67" y="48"/>
                  </a:moveTo>
                  <a:cubicBezTo>
                    <a:pt x="67" y="48"/>
                    <a:pt x="67" y="48"/>
                    <a:pt x="67" y="48"/>
                  </a:cubicBezTo>
                  <a:cubicBezTo>
                    <a:pt x="66" y="48"/>
                    <a:pt x="66" y="48"/>
                    <a:pt x="66" y="48"/>
                  </a:cubicBezTo>
                  <a:cubicBezTo>
                    <a:pt x="63" y="47"/>
                    <a:pt x="63" y="47"/>
                    <a:pt x="63" y="47"/>
                  </a:cubicBezTo>
                  <a:cubicBezTo>
                    <a:pt x="66" y="47"/>
                    <a:pt x="66" y="47"/>
                    <a:pt x="66" y="47"/>
                  </a:cubicBezTo>
                  <a:cubicBezTo>
                    <a:pt x="69" y="48"/>
                    <a:pt x="69" y="48"/>
                    <a:pt x="69" y="48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67" y="48"/>
                    <a:pt x="67" y="48"/>
                    <a:pt x="67" y="48"/>
                  </a:cubicBezTo>
                  <a:close/>
                  <a:moveTo>
                    <a:pt x="75" y="54"/>
                  </a:moveTo>
                  <a:cubicBezTo>
                    <a:pt x="75" y="54"/>
                    <a:pt x="75" y="54"/>
                    <a:pt x="75" y="54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67" y="49"/>
                    <a:pt x="67" y="49"/>
                    <a:pt x="67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5" y="49"/>
                    <a:pt x="75" y="49"/>
                    <a:pt x="75" y="49"/>
                  </a:cubicBezTo>
                  <a:lnTo>
                    <a:pt x="75" y="54"/>
                  </a:lnTo>
                  <a:close/>
                  <a:moveTo>
                    <a:pt x="75" y="48"/>
                  </a:moveTo>
                  <a:cubicBezTo>
                    <a:pt x="75" y="48"/>
                    <a:pt x="75" y="48"/>
                    <a:pt x="75" y="48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5" y="48"/>
                    <a:pt x="75" y="48"/>
                    <a:pt x="75" y="48"/>
                  </a:cubicBezTo>
                  <a:close/>
                  <a:moveTo>
                    <a:pt x="83" y="54"/>
                  </a:moveTo>
                  <a:cubicBezTo>
                    <a:pt x="83" y="54"/>
                    <a:pt x="83" y="54"/>
                    <a:pt x="83" y="54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83" y="48"/>
                    <a:pt x="83" y="48"/>
                    <a:pt x="83" y="48"/>
                  </a:cubicBezTo>
                  <a:lnTo>
                    <a:pt x="83" y="54"/>
                  </a:lnTo>
                  <a:close/>
                  <a:moveTo>
                    <a:pt x="83" y="48"/>
                  </a:moveTo>
                  <a:cubicBezTo>
                    <a:pt x="83" y="48"/>
                    <a:pt x="83" y="48"/>
                    <a:pt x="83" y="48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79" y="47"/>
                    <a:pt x="79" y="47"/>
                    <a:pt x="79" y="47"/>
                  </a:cubicBezTo>
                  <a:cubicBezTo>
                    <a:pt x="82" y="47"/>
                    <a:pt x="82" y="47"/>
                    <a:pt x="82" y="47"/>
                  </a:cubicBezTo>
                  <a:cubicBezTo>
                    <a:pt x="82" y="47"/>
                    <a:pt x="82" y="47"/>
                    <a:pt x="82" y="47"/>
                  </a:cubicBezTo>
                  <a:cubicBezTo>
                    <a:pt x="86" y="48"/>
                    <a:pt x="86" y="48"/>
                    <a:pt x="86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3" y="48"/>
                    <a:pt x="83" y="48"/>
                    <a:pt x="83" y="48"/>
                  </a:cubicBezTo>
                  <a:close/>
                  <a:moveTo>
                    <a:pt x="90" y="54"/>
                  </a:moveTo>
                  <a:cubicBezTo>
                    <a:pt x="90" y="54"/>
                    <a:pt x="90" y="54"/>
                    <a:pt x="90" y="54"/>
                  </a:cubicBezTo>
                  <a:cubicBezTo>
                    <a:pt x="84" y="54"/>
                    <a:pt x="84" y="54"/>
                    <a:pt x="84" y="54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90" y="48"/>
                    <a:pt x="90" y="48"/>
                    <a:pt x="90" y="48"/>
                  </a:cubicBezTo>
                  <a:lnTo>
                    <a:pt x="90" y="54"/>
                  </a:lnTo>
                  <a:close/>
                  <a:moveTo>
                    <a:pt x="90" y="48"/>
                  </a:moveTo>
                  <a:cubicBezTo>
                    <a:pt x="90" y="48"/>
                    <a:pt x="90" y="48"/>
                    <a:pt x="90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3" y="47"/>
                    <a:pt x="83" y="47"/>
                    <a:pt x="83" y="47"/>
                  </a:cubicBezTo>
                  <a:cubicBezTo>
                    <a:pt x="87" y="46"/>
                    <a:pt x="87" y="46"/>
                    <a:pt x="87" y="46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90" y="48"/>
                    <a:pt x="90" y="48"/>
                    <a:pt x="90" y="48"/>
                  </a:cubicBezTo>
                  <a:close/>
                  <a:moveTo>
                    <a:pt x="94" y="54"/>
                  </a:moveTo>
                  <a:cubicBezTo>
                    <a:pt x="94" y="54"/>
                    <a:pt x="94" y="54"/>
                    <a:pt x="94" y="54"/>
                  </a:cubicBezTo>
                  <a:cubicBezTo>
                    <a:pt x="91" y="54"/>
                    <a:pt x="91" y="54"/>
                    <a:pt x="91" y="54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4" y="48"/>
                    <a:pt x="94" y="48"/>
                    <a:pt x="94" y="48"/>
                  </a:cubicBezTo>
                  <a:lnTo>
                    <a:pt x="94" y="54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0" y="46"/>
                    <a:pt x="90" y="46"/>
                    <a:pt x="90" y="46"/>
                  </a:cubicBezTo>
                  <a:cubicBezTo>
                    <a:pt x="90" y="48"/>
                    <a:pt x="90" y="48"/>
                    <a:pt x="90" y="48"/>
                  </a:cubicBezTo>
                  <a:cubicBezTo>
                    <a:pt x="88" y="46"/>
                    <a:pt x="88" y="46"/>
                    <a:pt x="88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4" y="47"/>
                    <a:pt x="94" y="47"/>
                    <a:pt x="94" y="47"/>
                  </a:cubicBezTo>
                  <a:lnTo>
                    <a:pt x="94" y="48"/>
                  </a:lnTo>
                  <a:close/>
                  <a:moveTo>
                    <a:pt x="101" y="54"/>
                  </a:moveTo>
                  <a:cubicBezTo>
                    <a:pt x="101" y="54"/>
                    <a:pt x="101" y="54"/>
                    <a:pt x="101" y="54"/>
                  </a:cubicBezTo>
                  <a:cubicBezTo>
                    <a:pt x="94" y="54"/>
                    <a:pt x="94" y="54"/>
                    <a:pt x="94" y="54"/>
                  </a:cubicBezTo>
                  <a:cubicBezTo>
                    <a:pt x="94" y="48"/>
                    <a:pt x="94" y="48"/>
                    <a:pt x="94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101" y="48"/>
                    <a:pt x="101" y="48"/>
                    <a:pt x="101" y="48"/>
                  </a:cubicBezTo>
                  <a:lnTo>
                    <a:pt x="101" y="54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5" y="48"/>
                    <a:pt x="95" y="48"/>
                    <a:pt x="95" y="48"/>
                  </a:cubicBezTo>
                  <a:lnTo>
                    <a:pt x="94" y="48"/>
                  </a:lnTo>
                  <a:close/>
                  <a:moveTo>
                    <a:pt x="101" y="48"/>
                  </a:moveTo>
                  <a:cubicBezTo>
                    <a:pt x="101" y="48"/>
                    <a:pt x="101" y="48"/>
                    <a:pt x="101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89" y="45"/>
                    <a:pt x="89" y="45"/>
                    <a:pt x="89" y="45"/>
                  </a:cubicBezTo>
                  <a:cubicBezTo>
                    <a:pt x="98" y="45"/>
                    <a:pt x="98" y="45"/>
                    <a:pt x="98" y="45"/>
                  </a:cubicBezTo>
                  <a:cubicBezTo>
                    <a:pt x="98" y="45"/>
                    <a:pt x="98" y="45"/>
                    <a:pt x="98" y="45"/>
                  </a:cubicBezTo>
                  <a:cubicBezTo>
                    <a:pt x="101" y="46"/>
                    <a:pt x="101" y="46"/>
                    <a:pt x="101" y="46"/>
                  </a:cubicBezTo>
                  <a:lnTo>
                    <a:pt x="101" y="48"/>
                  </a:lnTo>
                  <a:close/>
                  <a:moveTo>
                    <a:pt x="103" y="54"/>
                  </a:moveTo>
                  <a:cubicBezTo>
                    <a:pt x="103" y="54"/>
                    <a:pt x="103" y="54"/>
                    <a:pt x="103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3" y="48"/>
                    <a:pt x="103" y="48"/>
                    <a:pt x="103" y="48"/>
                  </a:cubicBezTo>
                  <a:lnTo>
                    <a:pt x="103" y="54"/>
                  </a:lnTo>
                  <a:close/>
                  <a:moveTo>
                    <a:pt x="103" y="48"/>
                  </a:moveTo>
                  <a:cubicBezTo>
                    <a:pt x="103" y="48"/>
                    <a:pt x="103" y="48"/>
                    <a:pt x="103" y="48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2" y="46"/>
                    <a:pt x="102" y="46"/>
                    <a:pt x="102" y="46"/>
                  </a:cubicBezTo>
                  <a:cubicBezTo>
                    <a:pt x="103" y="47"/>
                    <a:pt x="103" y="47"/>
                    <a:pt x="103" y="47"/>
                  </a:cubicBezTo>
                  <a:lnTo>
                    <a:pt x="103" y="48"/>
                  </a:lnTo>
                  <a:close/>
                  <a:moveTo>
                    <a:pt x="104" y="46"/>
                  </a:moveTo>
                  <a:cubicBezTo>
                    <a:pt x="104" y="46"/>
                    <a:pt x="104" y="46"/>
                    <a:pt x="104" y="46"/>
                  </a:cubicBezTo>
                  <a:cubicBezTo>
                    <a:pt x="102" y="46"/>
                    <a:pt x="102" y="46"/>
                    <a:pt x="102" y="46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4" y="44"/>
                    <a:pt x="104" y="44"/>
                    <a:pt x="104" y="44"/>
                  </a:cubicBezTo>
                  <a:lnTo>
                    <a:pt x="104" y="46"/>
                  </a:lnTo>
                  <a:close/>
                  <a:moveTo>
                    <a:pt x="110" y="54"/>
                  </a:moveTo>
                  <a:cubicBezTo>
                    <a:pt x="110" y="54"/>
                    <a:pt x="110" y="54"/>
                    <a:pt x="110" y="54"/>
                  </a:cubicBezTo>
                  <a:cubicBezTo>
                    <a:pt x="104" y="54"/>
                    <a:pt x="104" y="54"/>
                    <a:pt x="104" y="54"/>
                  </a:cubicBezTo>
                  <a:cubicBezTo>
                    <a:pt x="104" y="47"/>
                    <a:pt x="104" y="47"/>
                    <a:pt x="104" y="47"/>
                  </a:cubicBezTo>
                  <a:cubicBezTo>
                    <a:pt x="106" y="48"/>
                    <a:pt x="106" y="48"/>
                    <a:pt x="106" y="48"/>
                  </a:cubicBezTo>
                  <a:cubicBezTo>
                    <a:pt x="110" y="48"/>
                    <a:pt x="110" y="48"/>
                    <a:pt x="110" y="48"/>
                  </a:cubicBezTo>
                  <a:lnTo>
                    <a:pt x="110" y="54"/>
                  </a:lnTo>
                  <a:close/>
                  <a:moveTo>
                    <a:pt x="111" y="47"/>
                  </a:moveTo>
                  <a:cubicBezTo>
                    <a:pt x="111" y="47"/>
                    <a:pt x="111" y="47"/>
                    <a:pt x="111" y="47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06" y="47"/>
                    <a:pt x="106" y="47"/>
                    <a:pt x="106" y="47"/>
                  </a:cubicBezTo>
                  <a:cubicBezTo>
                    <a:pt x="104" y="47"/>
                    <a:pt x="104" y="47"/>
                    <a:pt x="104" y="47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11" y="45"/>
                    <a:pt x="111" y="45"/>
                    <a:pt x="111" y="45"/>
                  </a:cubicBezTo>
                  <a:lnTo>
                    <a:pt x="111" y="47"/>
                  </a:lnTo>
                  <a:close/>
                  <a:moveTo>
                    <a:pt x="106" y="44"/>
                  </a:moveTo>
                  <a:cubicBezTo>
                    <a:pt x="106" y="44"/>
                    <a:pt x="106" y="44"/>
                    <a:pt x="106" y="44"/>
                  </a:cubicBezTo>
                  <a:cubicBezTo>
                    <a:pt x="106" y="43"/>
                    <a:pt x="106" y="43"/>
                    <a:pt x="106" y="43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08" y="44"/>
                    <a:pt x="108" y="44"/>
                    <a:pt x="108" y="44"/>
                  </a:cubicBezTo>
                  <a:lnTo>
                    <a:pt x="106" y="44"/>
                  </a:lnTo>
                  <a:close/>
                  <a:moveTo>
                    <a:pt x="111" y="44"/>
                  </a:moveTo>
                  <a:cubicBezTo>
                    <a:pt x="111" y="44"/>
                    <a:pt x="111" y="44"/>
                    <a:pt x="111" y="44"/>
                  </a:cubicBezTo>
                  <a:cubicBezTo>
                    <a:pt x="111" y="45"/>
                    <a:pt x="111" y="45"/>
                    <a:pt x="111" y="45"/>
                  </a:cubicBezTo>
                  <a:cubicBezTo>
                    <a:pt x="109" y="44"/>
                    <a:pt x="109" y="44"/>
                    <a:pt x="109" y="44"/>
                  </a:cubicBezTo>
                  <a:lnTo>
                    <a:pt x="111" y="44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10" y="43"/>
                    <a:pt x="110" y="43"/>
                    <a:pt x="110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4"/>
                    <a:pt x="111" y="44"/>
                    <a:pt x="111" y="44"/>
                  </a:cubicBezTo>
                  <a:lnTo>
                    <a:pt x="110" y="44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10" y="43"/>
                    <a:pt x="110" y="43"/>
                    <a:pt x="110" y="43"/>
                  </a:cubicBezTo>
                  <a:lnTo>
                    <a:pt x="110" y="44"/>
                  </a:lnTo>
                  <a:close/>
                  <a:moveTo>
                    <a:pt x="114" y="47"/>
                  </a:moveTo>
                  <a:cubicBezTo>
                    <a:pt x="114" y="47"/>
                    <a:pt x="114" y="47"/>
                    <a:pt x="114" y="47"/>
                  </a:cubicBezTo>
                  <a:cubicBezTo>
                    <a:pt x="116" y="47"/>
                    <a:pt x="116" y="47"/>
                    <a:pt x="116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54"/>
                    <a:pt x="120" y="54"/>
                    <a:pt x="120" y="54"/>
                  </a:cubicBezTo>
                  <a:cubicBezTo>
                    <a:pt x="114" y="54"/>
                    <a:pt x="114" y="54"/>
                    <a:pt x="114" y="54"/>
                  </a:cubicBezTo>
                  <a:lnTo>
                    <a:pt x="114" y="47"/>
                  </a:lnTo>
                  <a:close/>
                  <a:moveTo>
                    <a:pt x="114" y="47"/>
                  </a:moveTo>
                  <a:cubicBezTo>
                    <a:pt x="114" y="47"/>
                    <a:pt x="114" y="47"/>
                    <a:pt x="114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54"/>
                    <a:pt x="113" y="54"/>
                    <a:pt x="113" y="54"/>
                  </a:cubicBezTo>
                  <a:cubicBezTo>
                    <a:pt x="111" y="54"/>
                    <a:pt x="111" y="54"/>
                    <a:pt x="111" y="54"/>
                  </a:cubicBezTo>
                  <a:cubicBezTo>
                    <a:pt x="111" y="48"/>
                    <a:pt x="111" y="48"/>
                    <a:pt x="111" y="48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6"/>
                    <a:pt x="111" y="46"/>
                    <a:pt x="111" y="46"/>
                  </a:cubicBezTo>
                  <a:lnTo>
                    <a:pt x="114" y="47"/>
                  </a:lnTo>
                  <a:close/>
                  <a:moveTo>
                    <a:pt x="112" y="44"/>
                  </a:moveTo>
                  <a:cubicBezTo>
                    <a:pt x="112" y="44"/>
                    <a:pt x="112" y="44"/>
                    <a:pt x="112" y="44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2" y="37"/>
                    <a:pt x="112" y="37"/>
                    <a:pt x="112" y="37"/>
                  </a:cubicBezTo>
                  <a:cubicBezTo>
                    <a:pt x="108" y="37"/>
                    <a:pt x="108" y="37"/>
                    <a:pt x="108" y="37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12" y="43"/>
                    <a:pt x="112" y="43"/>
                    <a:pt x="112" y="43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05" y="42"/>
                    <a:pt x="105" y="42"/>
                    <a:pt x="105" y="42"/>
                  </a:cubicBezTo>
                  <a:cubicBezTo>
                    <a:pt x="105" y="36"/>
                    <a:pt x="105" y="36"/>
                    <a:pt x="105" y="36"/>
                  </a:cubicBezTo>
                  <a:cubicBezTo>
                    <a:pt x="112" y="37"/>
                    <a:pt x="112" y="37"/>
                    <a:pt x="112" y="37"/>
                  </a:cubicBezTo>
                  <a:lnTo>
                    <a:pt x="112" y="44"/>
                  </a:lnTo>
                  <a:close/>
                  <a:moveTo>
                    <a:pt x="115" y="5"/>
                  </a:moveTo>
                  <a:cubicBezTo>
                    <a:pt x="115" y="5"/>
                    <a:pt x="115" y="5"/>
                    <a:pt x="115" y="5"/>
                  </a:cubicBezTo>
                  <a:cubicBezTo>
                    <a:pt x="115" y="5"/>
                    <a:pt x="115" y="5"/>
                    <a:pt x="115" y="5"/>
                  </a:cubicBezTo>
                  <a:cubicBezTo>
                    <a:pt x="117" y="6"/>
                    <a:pt x="117" y="6"/>
                    <a:pt x="117" y="6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5" y="7"/>
                    <a:pt x="115" y="7"/>
                    <a:pt x="115" y="7"/>
                  </a:cubicBezTo>
                  <a:lnTo>
                    <a:pt x="115" y="5"/>
                  </a:lnTo>
                  <a:close/>
                  <a:moveTo>
                    <a:pt x="115" y="7"/>
                  </a:moveTo>
                  <a:cubicBezTo>
                    <a:pt x="115" y="7"/>
                    <a:pt x="115" y="7"/>
                    <a:pt x="115" y="7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5" y="8"/>
                    <a:pt x="115" y="8"/>
                    <a:pt x="115" y="8"/>
                  </a:cubicBezTo>
                  <a:lnTo>
                    <a:pt x="115" y="7"/>
                  </a:lnTo>
                  <a:close/>
                  <a:moveTo>
                    <a:pt x="115" y="8"/>
                  </a:moveTo>
                  <a:cubicBezTo>
                    <a:pt x="115" y="8"/>
                    <a:pt x="115" y="8"/>
                    <a:pt x="115" y="8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5" y="8"/>
                    <a:pt x="115" y="8"/>
                    <a:pt x="115" y="8"/>
                  </a:cubicBezTo>
                  <a:close/>
                  <a:moveTo>
                    <a:pt x="115" y="9"/>
                  </a:moveTo>
                  <a:cubicBezTo>
                    <a:pt x="115" y="9"/>
                    <a:pt x="115" y="9"/>
                    <a:pt x="115" y="9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11"/>
                    <a:pt x="117" y="11"/>
                    <a:pt x="117" y="11"/>
                  </a:cubicBezTo>
                  <a:cubicBezTo>
                    <a:pt x="115" y="10"/>
                    <a:pt x="115" y="10"/>
                    <a:pt x="115" y="10"/>
                  </a:cubicBezTo>
                  <a:lnTo>
                    <a:pt x="115" y="9"/>
                  </a:lnTo>
                  <a:close/>
                  <a:moveTo>
                    <a:pt x="115" y="10"/>
                  </a:moveTo>
                  <a:cubicBezTo>
                    <a:pt x="115" y="10"/>
                    <a:pt x="115" y="10"/>
                    <a:pt x="115" y="10"/>
                  </a:cubicBezTo>
                  <a:cubicBezTo>
                    <a:pt x="117" y="11"/>
                    <a:pt x="117" y="11"/>
                    <a:pt x="117" y="11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5" y="11"/>
                    <a:pt x="115" y="11"/>
                    <a:pt x="115" y="11"/>
                  </a:cubicBezTo>
                  <a:lnTo>
                    <a:pt x="115" y="10"/>
                  </a:lnTo>
                  <a:close/>
                  <a:moveTo>
                    <a:pt x="115" y="11"/>
                  </a:moveTo>
                  <a:cubicBezTo>
                    <a:pt x="115" y="11"/>
                    <a:pt x="115" y="11"/>
                    <a:pt x="115" y="11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5" y="12"/>
                    <a:pt x="115" y="12"/>
                    <a:pt x="115" y="12"/>
                  </a:cubicBezTo>
                  <a:lnTo>
                    <a:pt x="115" y="11"/>
                  </a:lnTo>
                  <a:close/>
                  <a:moveTo>
                    <a:pt x="115" y="12"/>
                  </a:moveTo>
                  <a:cubicBezTo>
                    <a:pt x="115" y="12"/>
                    <a:pt x="115" y="12"/>
                    <a:pt x="115" y="12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5" y="13"/>
                    <a:pt x="115" y="13"/>
                    <a:pt x="115" y="13"/>
                  </a:cubicBezTo>
                  <a:lnTo>
                    <a:pt x="115" y="12"/>
                  </a:lnTo>
                  <a:close/>
                  <a:moveTo>
                    <a:pt x="115" y="13"/>
                  </a:moveTo>
                  <a:cubicBezTo>
                    <a:pt x="115" y="13"/>
                    <a:pt x="115" y="13"/>
                    <a:pt x="115" y="13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5" y="14"/>
                    <a:pt x="115" y="14"/>
                    <a:pt x="115" y="14"/>
                  </a:cubicBezTo>
                  <a:lnTo>
                    <a:pt x="115" y="13"/>
                  </a:lnTo>
                  <a:close/>
                  <a:moveTo>
                    <a:pt x="115" y="14"/>
                  </a:moveTo>
                  <a:cubicBezTo>
                    <a:pt x="115" y="14"/>
                    <a:pt x="115" y="14"/>
                    <a:pt x="115" y="14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5" y="15"/>
                    <a:pt x="115" y="15"/>
                    <a:pt x="115" y="15"/>
                  </a:cubicBezTo>
                  <a:lnTo>
                    <a:pt x="115" y="14"/>
                  </a:lnTo>
                  <a:close/>
                  <a:moveTo>
                    <a:pt x="115" y="15"/>
                  </a:moveTo>
                  <a:cubicBezTo>
                    <a:pt x="115" y="15"/>
                    <a:pt x="115" y="15"/>
                    <a:pt x="115" y="15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15" y="16"/>
                    <a:pt x="115" y="16"/>
                    <a:pt x="115" y="16"/>
                  </a:cubicBezTo>
                  <a:lnTo>
                    <a:pt x="115" y="15"/>
                  </a:lnTo>
                  <a:close/>
                  <a:moveTo>
                    <a:pt x="115" y="17"/>
                  </a:moveTo>
                  <a:cubicBezTo>
                    <a:pt x="115" y="17"/>
                    <a:pt x="115" y="17"/>
                    <a:pt x="115" y="17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5" y="17"/>
                    <a:pt x="115" y="17"/>
                    <a:pt x="115" y="17"/>
                  </a:cubicBezTo>
                  <a:close/>
                  <a:moveTo>
                    <a:pt x="115" y="17"/>
                  </a:moveTo>
                  <a:cubicBezTo>
                    <a:pt x="115" y="17"/>
                    <a:pt x="115" y="17"/>
                    <a:pt x="115" y="17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5" y="18"/>
                    <a:pt x="115" y="18"/>
                    <a:pt x="115" y="18"/>
                  </a:cubicBezTo>
                  <a:lnTo>
                    <a:pt x="115" y="17"/>
                  </a:lnTo>
                  <a:close/>
                  <a:moveTo>
                    <a:pt x="115" y="18"/>
                  </a:moveTo>
                  <a:cubicBezTo>
                    <a:pt x="115" y="18"/>
                    <a:pt x="115" y="18"/>
                    <a:pt x="115" y="18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5" y="19"/>
                    <a:pt x="115" y="19"/>
                    <a:pt x="115" y="19"/>
                  </a:cubicBezTo>
                  <a:lnTo>
                    <a:pt x="115" y="18"/>
                  </a:lnTo>
                  <a:close/>
                  <a:moveTo>
                    <a:pt x="115" y="19"/>
                  </a:moveTo>
                  <a:cubicBezTo>
                    <a:pt x="115" y="19"/>
                    <a:pt x="115" y="19"/>
                    <a:pt x="115" y="19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5" y="20"/>
                    <a:pt x="115" y="20"/>
                    <a:pt x="115" y="20"/>
                  </a:cubicBezTo>
                  <a:lnTo>
                    <a:pt x="115" y="19"/>
                  </a:lnTo>
                  <a:close/>
                  <a:moveTo>
                    <a:pt x="115" y="20"/>
                  </a:moveTo>
                  <a:cubicBezTo>
                    <a:pt x="115" y="20"/>
                    <a:pt x="115" y="20"/>
                    <a:pt x="115" y="20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5" y="21"/>
                    <a:pt x="115" y="21"/>
                    <a:pt x="115" y="21"/>
                  </a:cubicBezTo>
                  <a:lnTo>
                    <a:pt x="115" y="20"/>
                  </a:lnTo>
                  <a:close/>
                  <a:moveTo>
                    <a:pt x="115" y="21"/>
                  </a:moveTo>
                  <a:cubicBezTo>
                    <a:pt x="115" y="21"/>
                    <a:pt x="115" y="21"/>
                    <a:pt x="115" y="21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5" y="22"/>
                    <a:pt x="115" y="22"/>
                    <a:pt x="115" y="22"/>
                  </a:cubicBezTo>
                  <a:lnTo>
                    <a:pt x="115" y="21"/>
                  </a:lnTo>
                  <a:close/>
                  <a:moveTo>
                    <a:pt x="115" y="23"/>
                  </a:moveTo>
                  <a:cubicBezTo>
                    <a:pt x="115" y="23"/>
                    <a:pt x="115" y="23"/>
                    <a:pt x="115" y="23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5" y="23"/>
                    <a:pt x="115" y="23"/>
                    <a:pt x="115" y="23"/>
                  </a:cubicBezTo>
                  <a:close/>
                  <a:moveTo>
                    <a:pt x="115" y="23"/>
                  </a:moveTo>
                  <a:cubicBezTo>
                    <a:pt x="115" y="23"/>
                    <a:pt x="115" y="23"/>
                    <a:pt x="115" y="23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5" y="24"/>
                    <a:pt x="115" y="24"/>
                    <a:pt x="115" y="24"/>
                  </a:cubicBezTo>
                  <a:lnTo>
                    <a:pt x="115" y="23"/>
                  </a:lnTo>
                  <a:close/>
                  <a:moveTo>
                    <a:pt x="115" y="24"/>
                  </a:moveTo>
                  <a:cubicBezTo>
                    <a:pt x="115" y="24"/>
                    <a:pt x="115" y="24"/>
                    <a:pt x="115" y="24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5" y="25"/>
                    <a:pt x="115" y="25"/>
                    <a:pt x="115" y="25"/>
                  </a:cubicBezTo>
                  <a:lnTo>
                    <a:pt x="115" y="24"/>
                  </a:lnTo>
                  <a:close/>
                  <a:moveTo>
                    <a:pt x="115" y="25"/>
                  </a:moveTo>
                  <a:cubicBezTo>
                    <a:pt x="115" y="25"/>
                    <a:pt x="115" y="25"/>
                    <a:pt x="115" y="25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5" y="26"/>
                    <a:pt x="115" y="26"/>
                    <a:pt x="115" y="26"/>
                  </a:cubicBezTo>
                  <a:lnTo>
                    <a:pt x="115" y="25"/>
                  </a:lnTo>
                  <a:close/>
                  <a:moveTo>
                    <a:pt x="115" y="26"/>
                  </a:moveTo>
                  <a:cubicBezTo>
                    <a:pt x="115" y="26"/>
                    <a:pt x="115" y="26"/>
                    <a:pt x="115" y="26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5" y="27"/>
                    <a:pt x="115" y="27"/>
                    <a:pt x="115" y="27"/>
                  </a:cubicBezTo>
                  <a:lnTo>
                    <a:pt x="115" y="26"/>
                  </a:lnTo>
                  <a:close/>
                  <a:moveTo>
                    <a:pt x="115" y="27"/>
                  </a:moveTo>
                  <a:cubicBezTo>
                    <a:pt x="115" y="27"/>
                    <a:pt x="115" y="27"/>
                    <a:pt x="115" y="27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5" y="28"/>
                    <a:pt x="115" y="28"/>
                    <a:pt x="115" y="28"/>
                  </a:cubicBezTo>
                  <a:lnTo>
                    <a:pt x="115" y="27"/>
                  </a:ln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5" y="29"/>
                    <a:pt x="115" y="29"/>
                    <a:pt x="115" y="29"/>
                  </a:cubicBez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5" y="30"/>
                    <a:pt x="115" y="30"/>
                    <a:pt x="115" y="30"/>
                  </a:cubicBezTo>
                  <a:lnTo>
                    <a:pt x="115" y="29"/>
                  </a:lnTo>
                  <a:close/>
                  <a:moveTo>
                    <a:pt x="115" y="30"/>
                  </a:moveTo>
                  <a:cubicBezTo>
                    <a:pt x="115" y="30"/>
                    <a:pt x="115" y="30"/>
                    <a:pt x="115" y="30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7" y="32"/>
                    <a:pt x="117" y="32"/>
                    <a:pt x="117" y="32"/>
                  </a:cubicBezTo>
                  <a:cubicBezTo>
                    <a:pt x="115" y="31"/>
                    <a:pt x="115" y="31"/>
                    <a:pt x="115" y="31"/>
                  </a:cubicBezTo>
                  <a:lnTo>
                    <a:pt x="115" y="30"/>
                  </a:lnTo>
                  <a:close/>
                  <a:moveTo>
                    <a:pt x="115" y="32"/>
                  </a:moveTo>
                  <a:cubicBezTo>
                    <a:pt x="115" y="32"/>
                    <a:pt x="115" y="32"/>
                    <a:pt x="115" y="32"/>
                  </a:cubicBezTo>
                  <a:cubicBezTo>
                    <a:pt x="117" y="32"/>
                    <a:pt x="117" y="32"/>
                    <a:pt x="117" y="32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5" y="32"/>
                    <a:pt x="115" y="32"/>
                    <a:pt x="115" y="32"/>
                  </a:cubicBezTo>
                  <a:close/>
                  <a:moveTo>
                    <a:pt x="115" y="32"/>
                  </a:moveTo>
                  <a:cubicBezTo>
                    <a:pt x="115" y="32"/>
                    <a:pt x="115" y="32"/>
                    <a:pt x="115" y="32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5" y="33"/>
                    <a:pt x="115" y="33"/>
                    <a:pt x="115" y="33"/>
                  </a:cubicBezTo>
                  <a:lnTo>
                    <a:pt x="115" y="32"/>
                  </a:lnTo>
                  <a:close/>
                  <a:moveTo>
                    <a:pt x="114" y="6"/>
                  </a:moveTo>
                  <a:cubicBezTo>
                    <a:pt x="114" y="6"/>
                    <a:pt x="114" y="6"/>
                    <a:pt x="114" y="6"/>
                  </a:cubicBezTo>
                  <a:cubicBezTo>
                    <a:pt x="115" y="5"/>
                    <a:pt x="115" y="5"/>
                    <a:pt x="115" y="5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4" y="7"/>
                    <a:pt x="114" y="7"/>
                    <a:pt x="114" y="7"/>
                  </a:cubicBezTo>
                  <a:lnTo>
                    <a:pt x="114" y="6"/>
                  </a:lnTo>
                  <a:close/>
                  <a:moveTo>
                    <a:pt x="114" y="7"/>
                  </a:moveTo>
                  <a:cubicBezTo>
                    <a:pt x="114" y="7"/>
                    <a:pt x="114" y="7"/>
                    <a:pt x="114" y="7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4" y="8"/>
                    <a:pt x="114" y="8"/>
                    <a:pt x="114" y="8"/>
                  </a:cubicBezTo>
                  <a:lnTo>
                    <a:pt x="114" y="7"/>
                  </a:lnTo>
                  <a:close/>
                  <a:moveTo>
                    <a:pt x="114" y="8"/>
                  </a:moveTo>
                  <a:cubicBezTo>
                    <a:pt x="114" y="8"/>
                    <a:pt x="114" y="8"/>
                    <a:pt x="114" y="8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4" y="9"/>
                    <a:pt x="114" y="9"/>
                    <a:pt x="114" y="9"/>
                  </a:cubicBezTo>
                  <a:lnTo>
                    <a:pt x="114" y="8"/>
                  </a:lnTo>
                  <a:close/>
                  <a:moveTo>
                    <a:pt x="114" y="9"/>
                  </a:moveTo>
                  <a:cubicBezTo>
                    <a:pt x="114" y="9"/>
                    <a:pt x="114" y="9"/>
                    <a:pt x="114" y="9"/>
                  </a:cubicBezTo>
                  <a:cubicBezTo>
                    <a:pt x="115" y="9"/>
                    <a:pt x="115" y="9"/>
                    <a:pt x="115" y="9"/>
                  </a:cubicBezTo>
                  <a:cubicBezTo>
                    <a:pt x="115" y="10"/>
                    <a:pt x="115" y="10"/>
                    <a:pt x="115" y="10"/>
                  </a:cubicBezTo>
                  <a:cubicBezTo>
                    <a:pt x="114" y="10"/>
                    <a:pt x="114" y="10"/>
                    <a:pt x="114" y="10"/>
                  </a:cubicBezTo>
                  <a:lnTo>
                    <a:pt x="114" y="9"/>
                  </a:lnTo>
                  <a:close/>
                  <a:moveTo>
                    <a:pt x="114" y="11"/>
                  </a:moveTo>
                  <a:cubicBezTo>
                    <a:pt x="114" y="11"/>
                    <a:pt x="114" y="11"/>
                    <a:pt x="114" y="11"/>
                  </a:cubicBezTo>
                  <a:cubicBezTo>
                    <a:pt x="115" y="10"/>
                    <a:pt x="115" y="10"/>
                    <a:pt x="115" y="10"/>
                  </a:cubicBezTo>
                  <a:cubicBezTo>
                    <a:pt x="115" y="11"/>
                    <a:pt x="115" y="11"/>
                    <a:pt x="115" y="11"/>
                  </a:cubicBezTo>
                  <a:cubicBezTo>
                    <a:pt x="114" y="11"/>
                    <a:pt x="114" y="11"/>
                    <a:pt x="114" y="11"/>
                  </a:cubicBezTo>
                  <a:close/>
                  <a:moveTo>
                    <a:pt x="114" y="11"/>
                  </a:moveTo>
                  <a:cubicBezTo>
                    <a:pt x="114" y="11"/>
                    <a:pt x="114" y="11"/>
                    <a:pt x="114" y="11"/>
                  </a:cubicBezTo>
                  <a:cubicBezTo>
                    <a:pt x="115" y="11"/>
                    <a:pt x="115" y="11"/>
                    <a:pt x="115" y="11"/>
                  </a:cubicBezTo>
                  <a:cubicBezTo>
                    <a:pt x="115" y="12"/>
                    <a:pt x="115" y="12"/>
                    <a:pt x="115" y="12"/>
                  </a:cubicBezTo>
                  <a:cubicBezTo>
                    <a:pt x="114" y="12"/>
                    <a:pt x="114" y="12"/>
                    <a:pt x="114" y="12"/>
                  </a:cubicBezTo>
                  <a:lnTo>
                    <a:pt x="114" y="11"/>
                  </a:lnTo>
                  <a:close/>
                  <a:moveTo>
                    <a:pt x="114" y="12"/>
                  </a:moveTo>
                  <a:cubicBezTo>
                    <a:pt x="114" y="12"/>
                    <a:pt x="114" y="12"/>
                    <a:pt x="114" y="12"/>
                  </a:cubicBezTo>
                  <a:cubicBezTo>
                    <a:pt x="115" y="12"/>
                    <a:pt x="115" y="12"/>
                    <a:pt x="115" y="12"/>
                  </a:cubicBezTo>
                  <a:cubicBezTo>
                    <a:pt x="115" y="13"/>
                    <a:pt x="115" y="13"/>
                    <a:pt x="115" y="13"/>
                  </a:cubicBezTo>
                  <a:cubicBezTo>
                    <a:pt x="114" y="13"/>
                    <a:pt x="114" y="13"/>
                    <a:pt x="114" y="13"/>
                  </a:cubicBezTo>
                  <a:lnTo>
                    <a:pt x="114" y="12"/>
                  </a:lnTo>
                  <a:close/>
                  <a:moveTo>
                    <a:pt x="114" y="13"/>
                  </a:moveTo>
                  <a:cubicBezTo>
                    <a:pt x="114" y="13"/>
                    <a:pt x="114" y="13"/>
                    <a:pt x="114" y="13"/>
                  </a:cubicBezTo>
                  <a:cubicBezTo>
                    <a:pt x="115" y="13"/>
                    <a:pt x="115" y="13"/>
                    <a:pt x="115" y="13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4" y="14"/>
                    <a:pt x="114" y="14"/>
                    <a:pt x="114" y="14"/>
                  </a:cubicBezTo>
                  <a:lnTo>
                    <a:pt x="114" y="13"/>
                  </a:lnTo>
                  <a:close/>
                  <a:moveTo>
                    <a:pt x="114" y="14"/>
                  </a:moveTo>
                  <a:cubicBezTo>
                    <a:pt x="114" y="14"/>
                    <a:pt x="114" y="14"/>
                    <a:pt x="114" y="14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4" y="15"/>
                    <a:pt x="114" y="15"/>
                    <a:pt x="114" y="15"/>
                  </a:cubicBezTo>
                  <a:lnTo>
                    <a:pt x="114" y="14"/>
                  </a:lnTo>
                  <a:close/>
                  <a:moveTo>
                    <a:pt x="114" y="15"/>
                  </a:moveTo>
                  <a:cubicBezTo>
                    <a:pt x="114" y="15"/>
                    <a:pt x="114" y="15"/>
                    <a:pt x="114" y="15"/>
                  </a:cubicBezTo>
                  <a:cubicBezTo>
                    <a:pt x="115" y="15"/>
                    <a:pt x="115" y="15"/>
                    <a:pt x="115" y="15"/>
                  </a:cubicBezTo>
                  <a:cubicBezTo>
                    <a:pt x="115" y="16"/>
                    <a:pt x="115" y="16"/>
                    <a:pt x="115" y="16"/>
                  </a:cubicBezTo>
                  <a:cubicBezTo>
                    <a:pt x="114" y="17"/>
                    <a:pt x="114" y="17"/>
                    <a:pt x="114" y="17"/>
                  </a:cubicBezTo>
                  <a:lnTo>
                    <a:pt x="114" y="15"/>
                  </a:lnTo>
                  <a:close/>
                  <a:moveTo>
                    <a:pt x="114" y="17"/>
                  </a:moveTo>
                  <a:cubicBezTo>
                    <a:pt x="114" y="17"/>
                    <a:pt x="114" y="17"/>
                    <a:pt x="114" y="17"/>
                  </a:cubicBezTo>
                  <a:cubicBezTo>
                    <a:pt x="115" y="16"/>
                    <a:pt x="115" y="16"/>
                    <a:pt x="115" y="16"/>
                  </a:cubicBezTo>
                  <a:cubicBezTo>
                    <a:pt x="115" y="17"/>
                    <a:pt x="115" y="17"/>
                    <a:pt x="115" y="17"/>
                  </a:cubicBezTo>
                  <a:cubicBezTo>
                    <a:pt x="114" y="17"/>
                    <a:pt x="114" y="17"/>
                    <a:pt x="114" y="17"/>
                  </a:cubicBezTo>
                  <a:close/>
                  <a:moveTo>
                    <a:pt x="114" y="17"/>
                  </a:moveTo>
                  <a:cubicBezTo>
                    <a:pt x="114" y="17"/>
                    <a:pt x="114" y="17"/>
                    <a:pt x="114" y="17"/>
                  </a:cubicBezTo>
                  <a:cubicBezTo>
                    <a:pt x="115" y="17"/>
                    <a:pt x="115" y="17"/>
                    <a:pt x="115" y="17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14" y="18"/>
                    <a:pt x="114" y="18"/>
                    <a:pt x="114" y="18"/>
                  </a:cubicBezTo>
                  <a:lnTo>
                    <a:pt x="114" y="17"/>
                  </a:lnTo>
                  <a:close/>
                  <a:moveTo>
                    <a:pt x="114" y="18"/>
                  </a:moveTo>
                  <a:cubicBezTo>
                    <a:pt x="114" y="18"/>
                    <a:pt x="114" y="18"/>
                    <a:pt x="114" y="18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4" y="19"/>
                    <a:pt x="114" y="19"/>
                    <a:pt x="114" y="19"/>
                  </a:cubicBezTo>
                  <a:lnTo>
                    <a:pt x="114" y="18"/>
                  </a:ln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4" y="20"/>
                    <a:pt x="114" y="20"/>
                    <a:pt x="114" y="20"/>
                  </a:cubicBez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4" y="21"/>
                    <a:pt x="114" y="21"/>
                    <a:pt x="114" y="21"/>
                  </a:cubicBezTo>
                  <a:lnTo>
                    <a:pt x="114" y="20"/>
                  </a:lnTo>
                  <a:close/>
                  <a:moveTo>
                    <a:pt x="114" y="21"/>
                  </a:moveTo>
                  <a:cubicBezTo>
                    <a:pt x="114" y="21"/>
                    <a:pt x="114" y="21"/>
                    <a:pt x="114" y="21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5" y="22"/>
                    <a:pt x="115" y="22"/>
                    <a:pt x="115" y="22"/>
                  </a:cubicBezTo>
                  <a:cubicBezTo>
                    <a:pt x="114" y="23"/>
                    <a:pt x="114" y="23"/>
                    <a:pt x="114" y="23"/>
                  </a:cubicBezTo>
                  <a:lnTo>
                    <a:pt x="114" y="21"/>
                  </a:lnTo>
                  <a:close/>
                  <a:moveTo>
                    <a:pt x="114" y="23"/>
                  </a:moveTo>
                  <a:cubicBezTo>
                    <a:pt x="114" y="23"/>
                    <a:pt x="114" y="23"/>
                    <a:pt x="114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4" y="23"/>
                    <a:pt x="114" y="23"/>
                    <a:pt x="114" y="23"/>
                  </a:cubicBezTo>
                  <a:close/>
                  <a:moveTo>
                    <a:pt x="114" y="23"/>
                  </a:moveTo>
                  <a:cubicBezTo>
                    <a:pt x="114" y="23"/>
                    <a:pt x="114" y="23"/>
                    <a:pt x="114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5" y="24"/>
                    <a:pt x="115" y="24"/>
                    <a:pt x="115" y="24"/>
                  </a:cubicBezTo>
                  <a:cubicBezTo>
                    <a:pt x="114" y="24"/>
                    <a:pt x="114" y="24"/>
                    <a:pt x="114" y="24"/>
                  </a:cubicBezTo>
                  <a:lnTo>
                    <a:pt x="114" y="23"/>
                  </a:lnTo>
                  <a:close/>
                  <a:moveTo>
                    <a:pt x="114" y="24"/>
                  </a:moveTo>
                  <a:cubicBezTo>
                    <a:pt x="114" y="24"/>
                    <a:pt x="114" y="24"/>
                    <a:pt x="114" y="24"/>
                  </a:cubicBezTo>
                  <a:cubicBezTo>
                    <a:pt x="115" y="24"/>
                    <a:pt x="115" y="24"/>
                    <a:pt x="115" y="24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4" y="25"/>
                    <a:pt x="114" y="25"/>
                    <a:pt x="114" y="25"/>
                  </a:cubicBezTo>
                  <a:lnTo>
                    <a:pt x="114" y="24"/>
                  </a:lnTo>
                  <a:close/>
                  <a:moveTo>
                    <a:pt x="114" y="26"/>
                  </a:moveTo>
                  <a:cubicBezTo>
                    <a:pt x="114" y="26"/>
                    <a:pt x="114" y="26"/>
                    <a:pt x="114" y="26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4" y="26"/>
                    <a:pt x="114" y="26"/>
                    <a:pt x="114" y="26"/>
                  </a:cubicBezTo>
                  <a:close/>
                  <a:moveTo>
                    <a:pt x="114" y="26"/>
                  </a:moveTo>
                  <a:cubicBezTo>
                    <a:pt x="114" y="26"/>
                    <a:pt x="114" y="26"/>
                    <a:pt x="114" y="26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5" y="27"/>
                    <a:pt x="115" y="27"/>
                    <a:pt x="115" y="27"/>
                  </a:cubicBezTo>
                  <a:cubicBezTo>
                    <a:pt x="114" y="27"/>
                    <a:pt x="114" y="27"/>
                    <a:pt x="114" y="27"/>
                  </a:cubicBezTo>
                  <a:lnTo>
                    <a:pt x="114" y="26"/>
                  </a:lnTo>
                  <a:close/>
                  <a:moveTo>
                    <a:pt x="114" y="27"/>
                  </a:moveTo>
                  <a:cubicBezTo>
                    <a:pt x="114" y="27"/>
                    <a:pt x="114" y="27"/>
                    <a:pt x="114" y="27"/>
                  </a:cubicBezTo>
                  <a:cubicBezTo>
                    <a:pt x="115" y="27"/>
                    <a:pt x="115" y="27"/>
                    <a:pt x="115" y="27"/>
                  </a:cubicBezTo>
                  <a:cubicBezTo>
                    <a:pt x="115" y="28"/>
                    <a:pt x="115" y="28"/>
                    <a:pt x="115" y="28"/>
                  </a:cubicBezTo>
                  <a:cubicBezTo>
                    <a:pt x="114" y="28"/>
                    <a:pt x="114" y="28"/>
                    <a:pt x="114" y="28"/>
                  </a:cubicBezTo>
                  <a:lnTo>
                    <a:pt x="114" y="27"/>
                  </a:lnTo>
                  <a:close/>
                  <a:moveTo>
                    <a:pt x="114" y="29"/>
                  </a:moveTo>
                  <a:cubicBezTo>
                    <a:pt x="114" y="29"/>
                    <a:pt x="114" y="29"/>
                    <a:pt x="114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4" y="29"/>
                    <a:pt x="114" y="29"/>
                    <a:pt x="114" y="29"/>
                  </a:cubicBezTo>
                  <a:close/>
                  <a:moveTo>
                    <a:pt x="114" y="29"/>
                  </a:moveTo>
                  <a:cubicBezTo>
                    <a:pt x="114" y="29"/>
                    <a:pt x="114" y="29"/>
                    <a:pt x="114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4" y="30"/>
                    <a:pt x="114" y="30"/>
                    <a:pt x="114" y="30"/>
                  </a:cubicBezTo>
                  <a:lnTo>
                    <a:pt x="114" y="29"/>
                  </a:lnTo>
                  <a:close/>
                  <a:moveTo>
                    <a:pt x="114" y="30"/>
                  </a:moveTo>
                  <a:cubicBezTo>
                    <a:pt x="114" y="30"/>
                    <a:pt x="114" y="30"/>
                    <a:pt x="114" y="30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5" y="31"/>
                    <a:pt x="115" y="31"/>
                    <a:pt x="115" y="31"/>
                  </a:cubicBezTo>
                  <a:cubicBezTo>
                    <a:pt x="114" y="31"/>
                    <a:pt x="114" y="31"/>
                    <a:pt x="114" y="31"/>
                  </a:cubicBezTo>
                  <a:lnTo>
                    <a:pt x="114" y="30"/>
                  </a:ln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5" y="31"/>
                    <a:pt x="115" y="31"/>
                    <a:pt x="115" y="31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4" y="32"/>
                    <a:pt x="114" y="32"/>
                    <a:pt x="114" y="32"/>
                  </a:cubicBez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4" y="33"/>
                    <a:pt x="114" y="33"/>
                    <a:pt x="114" y="33"/>
                  </a:cubicBezTo>
                  <a:lnTo>
                    <a:pt x="114" y="32"/>
                  </a:lnTo>
                  <a:close/>
                  <a:moveTo>
                    <a:pt x="114" y="34"/>
                  </a:moveTo>
                  <a:cubicBezTo>
                    <a:pt x="114" y="34"/>
                    <a:pt x="114" y="34"/>
                    <a:pt x="114" y="34"/>
                  </a:cubicBezTo>
                  <a:cubicBezTo>
                    <a:pt x="114" y="33"/>
                    <a:pt x="114" y="33"/>
                    <a:pt x="114" y="33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5" y="34"/>
                    <a:pt x="115" y="34"/>
                    <a:pt x="115" y="34"/>
                  </a:cubicBezTo>
                  <a:cubicBezTo>
                    <a:pt x="115" y="34"/>
                    <a:pt x="115" y="34"/>
                    <a:pt x="115" y="34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7" y="34"/>
                    <a:pt x="117" y="34"/>
                    <a:pt x="117" y="34"/>
                  </a:cubicBezTo>
                  <a:lnTo>
                    <a:pt x="114" y="34"/>
                  </a:lnTo>
                  <a:close/>
                  <a:moveTo>
                    <a:pt x="146" y="43"/>
                  </a:moveTo>
                  <a:cubicBezTo>
                    <a:pt x="146" y="43"/>
                    <a:pt x="146" y="43"/>
                    <a:pt x="146" y="43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46" y="43"/>
                    <a:pt x="146" y="43"/>
                    <a:pt x="146" y="43"/>
                  </a:cubicBezTo>
                  <a:close/>
                  <a:moveTo>
                    <a:pt x="146" y="44"/>
                  </a:moveTo>
                  <a:cubicBezTo>
                    <a:pt x="146" y="44"/>
                    <a:pt x="146" y="44"/>
                    <a:pt x="146" y="44"/>
                  </a:cubicBezTo>
                  <a:cubicBezTo>
                    <a:pt x="151" y="44"/>
                    <a:pt x="151" y="44"/>
                    <a:pt x="151" y="44"/>
                  </a:cubicBezTo>
                  <a:cubicBezTo>
                    <a:pt x="151" y="44"/>
                    <a:pt x="151" y="44"/>
                    <a:pt x="151" y="44"/>
                  </a:cubicBezTo>
                  <a:cubicBezTo>
                    <a:pt x="146" y="44"/>
                    <a:pt x="146" y="44"/>
                    <a:pt x="146" y="44"/>
                  </a:cubicBezTo>
                  <a:close/>
                  <a:moveTo>
                    <a:pt x="146" y="45"/>
                  </a:moveTo>
                  <a:cubicBezTo>
                    <a:pt x="146" y="45"/>
                    <a:pt x="146" y="45"/>
                    <a:pt x="146" y="45"/>
                  </a:cubicBezTo>
                  <a:cubicBezTo>
                    <a:pt x="151" y="45"/>
                    <a:pt x="151" y="45"/>
                    <a:pt x="151" y="45"/>
                  </a:cubicBezTo>
                  <a:cubicBezTo>
                    <a:pt x="151" y="45"/>
                    <a:pt x="151" y="45"/>
                    <a:pt x="151" y="45"/>
                  </a:cubicBezTo>
                  <a:cubicBezTo>
                    <a:pt x="146" y="45"/>
                    <a:pt x="146" y="45"/>
                    <a:pt x="146" y="45"/>
                  </a:cubicBezTo>
                  <a:close/>
                  <a:moveTo>
                    <a:pt x="146" y="46"/>
                  </a:moveTo>
                  <a:cubicBezTo>
                    <a:pt x="146" y="46"/>
                    <a:pt x="146" y="46"/>
                    <a:pt x="146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46" y="46"/>
                    <a:pt x="146" y="46"/>
                    <a:pt x="146" y="46"/>
                  </a:cubicBezTo>
                  <a:close/>
                  <a:moveTo>
                    <a:pt x="146" y="47"/>
                  </a:moveTo>
                  <a:cubicBezTo>
                    <a:pt x="146" y="47"/>
                    <a:pt x="146" y="47"/>
                    <a:pt x="146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46" y="47"/>
                    <a:pt x="146" y="47"/>
                    <a:pt x="146" y="47"/>
                  </a:cubicBezTo>
                  <a:close/>
                  <a:moveTo>
                    <a:pt x="146" y="48"/>
                  </a:moveTo>
                  <a:cubicBezTo>
                    <a:pt x="146" y="48"/>
                    <a:pt x="146" y="48"/>
                    <a:pt x="146" y="48"/>
                  </a:cubicBezTo>
                  <a:cubicBezTo>
                    <a:pt x="151" y="48"/>
                    <a:pt x="151" y="48"/>
                    <a:pt x="151" y="48"/>
                  </a:cubicBezTo>
                  <a:cubicBezTo>
                    <a:pt x="151" y="48"/>
                    <a:pt x="151" y="48"/>
                    <a:pt x="151" y="48"/>
                  </a:cubicBezTo>
                  <a:cubicBezTo>
                    <a:pt x="146" y="48"/>
                    <a:pt x="146" y="48"/>
                    <a:pt x="146" y="48"/>
                  </a:cubicBezTo>
                  <a:close/>
                  <a:moveTo>
                    <a:pt x="146" y="49"/>
                  </a:moveTo>
                  <a:cubicBezTo>
                    <a:pt x="146" y="49"/>
                    <a:pt x="146" y="49"/>
                    <a:pt x="146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46" y="49"/>
                    <a:pt x="146" y="49"/>
                    <a:pt x="146" y="49"/>
                  </a:cubicBezTo>
                  <a:close/>
                  <a:moveTo>
                    <a:pt x="146" y="50"/>
                  </a:moveTo>
                  <a:cubicBezTo>
                    <a:pt x="146" y="50"/>
                    <a:pt x="146" y="50"/>
                    <a:pt x="146" y="50"/>
                  </a:cubicBezTo>
                  <a:cubicBezTo>
                    <a:pt x="151" y="50"/>
                    <a:pt x="151" y="50"/>
                    <a:pt x="151" y="50"/>
                  </a:cubicBezTo>
                  <a:cubicBezTo>
                    <a:pt x="151" y="50"/>
                    <a:pt x="151" y="50"/>
                    <a:pt x="151" y="50"/>
                  </a:cubicBezTo>
                  <a:cubicBezTo>
                    <a:pt x="146" y="50"/>
                    <a:pt x="146" y="50"/>
                    <a:pt x="146" y="50"/>
                  </a:cubicBezTo>
                  <a:close/>
                  <a:moveTo>
                    <a:pt x="146" y="51"/>
                  </a:moveTo>
                  <a:cubicBezTo>
                    <a:pt x="146" y="51"/>
                    <a:pt x="146" y="51"/>
                    <a:pt x="146" y="51"/>
                  </a:cubicBezTo>
                  <a:cubicBezTo>
                    <a:pt x="151" y="51"/>
                    <a:pt x="151" y="51"/>
                    <a:pt x="151" y="51"/>
                  </a:cubicBezTo>
                  <a:cubicBezTo>
                    <a:pt x="151" y="51"/>
                    <a:pt x="151" y="51"/>
                    <a:pt x="151" y="51"/>
                  </a:cubicBezTo>
                  <a:cubicBezTo>
                    <a:pt x="146" y="51"/>
                    <a:pt x="146" y="51"/>
                    <a:pt x="146" y="51"/>
                  </a:cubicBezTo>
                  <a:close/>
                  <a:moveTo>
                    <a:pt x="146" y="52"/>
                  </a:moveTo>
                  <a:cubicBezTo>
                    <a:pt x="146" y="52"/>
                    <a:pt x="146" y="52"/>
                    <a:pt x="146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46" y="52"/>
                    <a:pt x="146" y="52"/>
                    <a:pt x="146" y="52"/>
                  </a:cubicBezTo>
                  <a:close/>
                  <a:moveTo>
                    <a:pt x="146" y="52"/>
                  </a:moveTo>
                  <a:cubicBezTo>
                    <a:pt x="146" y="52"/>
                    <a:pt x="146" y="52"/>
                    <a:pt x="146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51" y="53"/>
                    <a:pt x="151" y="53"/>
                    <a:pt x="151" y="53"/>
                  </a:cubicBezTo>
                  <a:cubicBezTo>
                    <a:pt x="146" y="53"/>
                    <a:pt x="146" y="53"/>
                    <a:pt x="146" y="53"/>
                  </a:cubicBezTo>
                  <a:lnTo>
                    <a:pt x="146" y="52"/>
                  </a:lnTo>
                  <a:close/>
                  <a:moveTo>
                    <a:pt x="151" y="54"/>
                  </a:moveTo>
                  <a:cubicBezTo>
                    <a:pt x="151" y="54"/>
                    <a:pt x="151" y="54"/>
                    <a:pt x="151" y="54"/>
                  </a:cubicBezTo>
                  <a:cubicBezTo>
                    <a:pt x="146" y="54"/>
                    <a:pt x="146" y="54"/>
                    <a:pt x="146" y="54"/>
                  </a:cubicBezTo>
                  <a:cubicBezTo>
                    <a:pt x="146" y="54"/>
                    <a:pt x="146" y="54"/>
                    <a:pt x="146" y="54"/>
                  </a:cubicBezTo>
                  <a:cubicBezTo>
                    <a:pt x="151" y="54"/>
                    <a:pt x="151" y="54"/>
                    <a:pt x="151" y="54"/>
                  </a:cubicBezTo>
                  <a:close/>
                  <a:moveTo>
                    <a:pt x="47" y="39"/>
                  </a:moveTo>
                  <a:cubicBezTo>
                    <a:pt x="47" y="39"/>
                    <a:pt x="47" y="39"/>
                    <a:pt x="47" y="39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lnTo>
                    <a:pt x="47" y="39"/>
                  </a:lnTo>
                  <a:close/>
                  <a:moveTo>
                    <a:pt x="38" y="40"/>
                  </a:moveTo>
                  <a:cubicBezTo>
                    <a:pt x="38" y="40"/>
                    <a:pt x="38" y="40"/>
                    <a:pt x="38" y="40"/>
                  </a:cubicBezTo>
                  <a:cubicBezTo>
                    <a:pt x="38" y="46"/>
                    <a:pt x="38" y="46"/>
                    <a:pt x="38" y="46"/>
                  </a:cubicBezTo>
                  <a:cubicBezTo>
                    <a:pt x="47" y="46"/>
                    <a:pt x="47" y="46"/>
                    <a:pt x="47" y="46"/>
                  </a:cubicBezTo>
                  <a:cubicBezTo>
                    <a:pt x="47" y="39"/>
                    <a:pt x="47" y="39"/>
                    <a:pt x="47" y="39"/>
                  </a:cubicBezTo>
                  <a:lnTo>
                    <a:pt x="38" y="40"/>
                  </a:lnTo>
                  <a:close/>
                  <a:moveTo>
                    <a:pt x="47" y="43"/>
                  </a:moveTo>
                  <a:cubicBezTo>
                    <a:pt x="47" y="43"/>
                    <a:pt x="47" y="43"/>
                    <a:pt x="47" y="43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47" y="43"/>
                    <a:pt x="47" y="43"/>
                    <a:pt x="47" y="43"/>
                  </a:cubicBezTo>
                  <a:close/>
                  <a:moveTo>
                    <a:pt x="60" y="39"/>
                  </a:moveTo>
                  <a:cubicBezTo>
                    <a:pt x="60" y="39"/>
                    <a:pt x="60" y="39"/>
                    <a:pt x="60" y="39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0" y="39"/>
                    <a:pt x="60" y="39"/>
                    <a:pt x="60" y="39"/>
                  </a:cubicBezTo>
                  <a:close/>
                  <a:moveTo>
                    <a:pt x="47" y="44"/>
                  </a:moveTo>
                  <a:cubicBezTo>
                    <a:pt x="47" y="44"/>
                    <a:pt x="47" y="44"/>
                    <a:pt x="47" y="44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47" y="44"/>
                    <a:pt x="47" y="44"/>
                    <a:pt x="47" y="44"/>
                  </a:cubicBezTo>
                  <a:close/>
                  <a:moveTo>
                    <a:pt x="60" y="40"/>
                  </a:moveTo>
                  <a:cubicBezTo>
                    <a:pt x="60" y="40"/>
                    <a:pt x="60" y="40"/>
                    <a:pt x="60" y="40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0" y="40"/>
                    <a:pt x="60" y="40"/>
                    <a:pt x="60" y="40"/>
                  </a:cubicBezTo>
                  <a:close/>
                  <a:moveTo>
                    <a:pt x="63" y="38"/>
                  </a:moveTo>
                  <a:cubicBezTo>
                    <a:pt x="63" y="38"/>
                    <a:pt x="63" y="38"/>
                    <a:pt x="63" y="38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3" y="38"/>
                    <a:pt x="63" y="38"/>
                    <a:pt x="63" y="38"/>
                  </a:cubicBezTo>
                  <a:close/>
                  <a:moveTo>
                    <a:pt x="47" y="45"/>
                  </a:moveTo>
                  <a:cubicBezTo>
                    <a:pt x="47" y="45"/>
                    <a:pt x="47" y="45"/>
                    <a:pt x="47" y="45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47" y="44"/>
                    <a:pt x="47" y="44"/>
                    <a:pt x="47" y="44"/>
                  </a:cubicBezTo>
                  <a:lnTo>
                    <a:pt x="47" y="45"/>
                  </a:lnTo>
                  <a:close/>
                  <a:moveTo>
                    <a:pt x="47" y="46"/>
                  </a:moveTo>
                  <a:cubicBezTo>
                    <a:pt x="47" y="46"/>
                    <a:pt x="47" y="46"/>
                    <a:pt x="47" y="4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60" y="46"/>
                    <a:pt x="60" y="46"/>
                    <a:pt x="60" y="46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47" y="46"/>
                    <a:pt x="47" y="46"/>
                    <a:pt x="47" y="46"/>
                  </a:cubicBezTo>
                  <a:close/>
                  <a:moveTo>
                    <a:pt x="47" y="46"/>
                  </a:moveTo>
                  <a:cubicBezTo>
                    <a:pt x="47" y="46"/>
                    <a:pt x="47" y="46"/>
                    <a:pt x="47" y="46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47" y="45"/>
                    <a:pt x="47" y="45"/>
                    <a:pt x="47" y="45"/>
                  </a:cubicBezTo>
                  <a:lnTo>
                    <a:pt x="47" y="46"/>
                  </a:lnTo>
                  <a:close/>
                  <a:moveTo>
                    <a:pt x="100" y="14"/>
                  </a:moveTo>
                  <a:cubicBezTo>
                    <a:pt x="100" y="14"/>
                    <a:pt x="100" y="14"/>
                    <a:pt x="100" y="14"/>
                  </a:cubicBezTo>
                  <a:cubicBezTo>
                    <a:pt x="101" y="14"/>
                    <a:pt x="101" y="14"/>
                    <a:pt x="101" y="14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0" y="12"/>
                    <a:pt x="100" y="12"/>
                    <a:pt x="100" y="12"/>
                  </a:cubicBezTo>
                  <a:lnTo>
                    <a:pt x="100" y="14"/>
                  </a:lnTo>
                  <a:close/>
                  <a:moveTo>
                    <a:pt x="100" y="11"/>
                  </a:moveTo>
                  <a:cubicBezTo>
                    <a:pt x="100" y="11"/>
                    <a:pt x="100" y="11"/>
                    <a:pt x="100" y="11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1" y="8"/>
                    <a:pt x="101" y="8"/>
                    <a:pt x="101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0" y="8"/>
                    <a:pt x="100" y="8"/>
                    <a:pt x="100" y="8"/>
                  </a:cubicBezTo>
                  <a:lnTo>
                    <a:pt x="100" y="11"/>
                  </a:lnTo>
                  <a:close/>
                  <a:moveTo>
                    <a:pt x="103" y="29"/>
                  </a:moveTo>
                  <a:cubicBezTo>
                    <a:pt x="103" y="29"/>
                    <a:pt x="103" y="29"/>
                    <a:pt x="103" y="29"/>
                  </a:cubicBezTo>
                  <a:cubicBezTo>
                    <a:pt x="103" y="32"/>
                    <a:pt x="103" y="32"/>
                    <a:pt x="103" y="32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4" y="29"/>
                    <a:pt x="104" y="29"/>
                    <a:pt x="104" y="29"/>
                  </a:cubicBezTo>
                  <a:cubicBezTo>
                    <a:pt x="106" y="29"/>
                    <a:pt x="106" y="29"/>
                    <a:pt x="106" y="29"/>
                  </a:cubicBezTo>
                  <a:cubicBezTo>
                    <a:pt x="106" y="29"/>
                    <a:pt x="106" y="29"/>
                    <a:pt x="106" y="29"/>
                  </a:cubicBezTo>
                  <a:lnTo>
                    <a:pt x="103" y="29"/>
                  </a:lnTo>
                  <a:close/>
                  <a:moveTo>
                    <a:pt x="104" y="8"/>
                  </a:moveTo>
                  <a:cubicBezTo>
                    <a:pt x="104" y="8"/>
                    <a:pt x="104" y="8"/>
                    <a:pt x="104" y="8"/>
                  </a:cubicBezTo>
                  <a:cubicBezTo>
                    <a:pt x="104" y="5"/>
                    <a:pt x="104" y="5"/>
                    <a:pt x="104" y="5"/>
                  </a:cubicBezTo>
                  <a:cubicBezTo>
                    <a:pt x="106" y="5"/>
                    <a:pt x="106" y="5"/>
                    <a:pt x="106" y="5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3" y="8"/>
                    <a:pt x="103" y="8"/>
                    <a:pt x="103" y="8"/>
                  </a:cubicBezTo>
                  <a:lnTo>
                    <a:pt x="104" y="8"/>
                  </a:lnTo>
                  <a:close/>
                  <a:moveTo>
                    <a:pt x="104" y="3"/>
                  </a:moveTo>
                  <a:cubicBezTo>
                    <a:pt x="104" y="3"/>
                    <a:pt x="104" y="3"/>
                    <a:pt x="104" y="3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4"/>
                    <a:pt x="106" y="4"/>
                    <a:pt x="106" y="4"/>
                  </a:cubicBezTo>
                  <a:cubicBezTo>
                    <a:pt x="104" y="5"/>
                    <a:pt x="104" y="5"/>
                    <a:pt x="104" y="5"/>
                  </a:cubicBezTo>
                  <a:lnTo>
                    <a:pt x="104" y="3"/>
                  </a:lnTo>
                  <a:close/>
                  <a:moveTo>
                    <a:pt x="60" y="41"/>
                  </a:moveTo>
                  <a:cubicBezTo>
                    <a:pt x="60" y="41"/>
                    <a:pt x="60" y="41"/>
                    <a:pt x="60" y="41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0" y="41"/>
                    <a:pt x="60" y="41"/>
                    <a:pt x="60" y="41"/>
                  </a:cubicBezTo>
                  <a:close/>
                  <a:moveTo>
                    <a:pt x="100" y="23"/>
                  </a:moveTo>
                  <a:cubicBezTo>
                    <a:pt x="100" y="23"/>
                    <a:pt x="100" y="23"/>
                    <a:pt x="100" y="23"/>
                  </a:cubicBezTo>
                  <a:cubicBezTo>
                    <a:pt x="101" y="23"/>
                    <a:pt x="101" y="23"/>
                    <a:pt x="101" y="23"/>
                  </a:cubicBezTo>
                  <a:cubicBezTo>
                    <a:pt x="101" y="22"/>
                    <a:pt x="101" y="22"/>
                    <a:pt x="101" y="22"/>
                  </a:cubicBezTo>
                  <a:cubicBezTo>
                    <a:pt x="101" y="21"/>
                    <a:pt x="101" y="21"/>
                    <a:pt x="101" y="21"/>
                  </a:cubicBezTo>
                  <a:cubicBezTo>
                    <a:pt x="101" y="21"/>
                    <a:pt x="101" y="21"/>
                    <a:pt x="101" y="21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0" y="21"/>
                    <a:pt x="100" y="21"/>
                    <a:pt x="100" y="21"/>
                  </a:cubicBezTo>
                  <a:lnTo>
                    <a:pt x="100" y="23"/>
                  </a:lnTo>
                  <a:close/>
                  <a:moveTo>
                    <a:pt x="100" y="20"/>
                  </a:moveTo>
                  <a:cubicBezTo>
                    <a:pt x="100" y="20"/>
                    <a:pt x="100" y="20"/>
                    <a:pt x="100" y="2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0" y="18"/>
                    <a:pt x="100" y="18"/>
                    <a:pt x="100" y="18"/>
                  </a:cubicBezTo>
                  <a:lnTo>
                    <a:pt x="100" y="20"/>
                  </a:lnTo>
                  <a:close/>
                  <a:moveTo>
                    <a:pt x="100" y="17"/>
                  </a:moveTo>
                  <a:cubicBezTo>
                    <a:pt x="100" y="17"/>
                    <a:pt x="100" y="17"/>
                    <a:pt x="100" y="17"/>
                  </a:cubicBezTo>
                  <a:cubicBezTo>
                    <a:pt x="101" y="17"/>
                    <a:pt x="101" y="17"/>
                    <a:pt x="101" y="17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0" y="15"/>
                    <a:pt x="100" y="15"/>
                    <a:pt x="100" y="15"/>
                  </a:cubicBezTo>
                  <a:lnTo>
                    <a:pt x="100" y="17"/>
                  </a:lnTo>
                  <a:close/>
                  <a:moveTo>
                    <a:pt x="71" y="42"/>
                  </a:moveTo>
                  <a:cubicBezTo>
                    <a:pt x="71" y="42"/>
                    <a:pt x="71" y="42"/>
                    <a:pt x="71" y="42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71" y="41"/>
                    <a:pt x="71" y="41"/>
                    <a:pt x="71" y="41"/>
                  </a:cubicBezTo>
                  <a:lnTo>
                    <a:pt x="71" y="42"/>
                  </a:lnTo>
                  <a:close/>
                  <a:moveTo>
                    <a:pt x="104" y="26"/>
                  </a:moveTo>
                  <a:cubicBezTo>
                    <a:pt x="104" y="26"/>
                    <a:pt x="104" y="26"/>
                    <a:pt x="104" y="26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23"/>
                    <a:pt x="104" y="23"/>
                    <a:pt x="104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3" y="26"/>
                    <a:pt x="103" y="26"/>
                    <a:pt x="103" y="26"/>
                  </a:cubicBezTo>
                  <a:lnTo>
                    <a:pt x="104" y="26"/>
                  </a:lnTo>
                  <a:close/>
                  <a:moveTo>
                    <a:pt x="104" y="11"/>
                  </a:moveTo>
                  <a:cubicBezTo>
                    <a:pt x="104" y="11"/>
                    <a:pt x="104" y="11"/>
                    <a:pt x="104" y="11"/>
                  </a:cubicBezTo>
                  <a:cubicBezTo>
                    <a:pt x="104" y="9"/>
                    <a:pt x="104" y="9"/>
                    <a:pt x="104" y="9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6" y="8"/>
                    <a:pt x="106" y="8"/>
                    <a:pt x="106" y="8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3" y="11"/>
                    <a:pt x="103" y="11"/>
                    <a:pt x="103" y="11"/>
                  </a:cubicBezTo>
                  <a:lnTo>
                    <a:pt x="104" y="11"/>
                  </a:lnTo>
                  <a:close/>
                  <a:moveTo>
                    <a:pt x="104" y="23"/>
                  </a:moveTo>
                  <a:cubicBezTo>
                    <a:pt x="104" y="23"/>
                    <a:pt x="104" y="23"/>
                    <a:pt x="104" y="23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0"/>
                    <a:pt x="104" y="20"/>
                    <a:pt x="104" y="20"/>
                  </a:cubicBezTo>
                  <a:cubicBezTo>
                    <a:pt x="104" y="20"/>
                    <a:pt x="104" y="20"/>
                    <a:pt x="104" y="20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23"/>
                    <a:pt x="103" y="23"/>
                    <a:pt x="103" y="23"/>
                  </a:cubicBezTo>
                  <a:lnTo>
                    <a:pt x="104" y="23"/>
                  </a:lnTo>
                  <a:close/>
                  <a:moveTo>
                    <a:pt x="104" y="29"/>
                  </a:moveTo>
                  <a:cubicBezTo>
                    <a:pt x="104" y="29"/>
                    <a:pt x="104" y="29"/>
                    <a:pt x="104" y="29"/>
                  </a:cubicBezTo>
                  <a:cubicBezTo>
                    <a:pt x="104" y="27"/>
                    <a:pt x="104" y="27"/>
                    <a:pt x="104" y="27"/>
                  </a:cubicBezTo>
                  <a:cubicBezTo>
                    <a:pt x="104" y="27"/>
                    <a:pt x="104" y="27"/>
                    <a:pt x="104" y="27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3" y="29"/>
                    <a:pt x="103" y="29"/>
                    <a:pt x="103" y="29"/>
                  </a:cubicBezTo>
                  <a:lnTo>
                    <a:pt x="104" y="29"/>
                  </a:lnTo>
                  <a:close/>
                  <a:moveTo>
                    <a:pt x="104" y="14"/>
                  </a:moveTo>
                  <a:cubicBezTo>
                    <a:pt x="104" y="14"/>
                    <a:pt x="104" y="14"/>
                    <a:pt x="104" y="14"/>
                  </a:cubicBezTo>
                  <a:cubicBezTo>
                    <a:pt x="104" y="12"/>
                    <a:pt x="104" y="12"/>
                    <a:pt x="104" y="12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6" y="11"/>
                    <a:pt x="106" y="11"/>
                    <a:pt x="106" y="11"/>
                  </a:cubicBezTo>
                  <a:cubicBezTo>
                    <a:pt x="106" y="10"/>
                    <a:pt x="106" y="10"/>
                    <a:pt x="106" y="10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3" y="14"/>
                    <a:pt x="103" y="14"/>
                    <a:pt x="103" y="14"/>
                  </a:cubicBezTo>
                  <a:lnTo>
                    <a:pt x="104" y="14"/>
                  </a:lnTo>
                  <a:close/>
                  <a:moveTo>
                    <a:pt x="104" y="20"/>
                  </a:moveTo>
                  <a:cubicBezTo>
                    <a:pt x="104" y="20"/>
                    <a:pt x="104" y="20"/>
                    <a:pt x="104" y="20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3" y="20"/>
                    <a:pt x="103" y="20"/>
                    <a:pt x="103" y="20"/>
                  </a:cubicBezTo>
                  <a:lnTo>
                    <a:pt x="104" y="20"/>
                  </a:lnTo>
                  <a:close/>
                  <a:moveTo>
                    <a:pt x="104" y="17"/>
                  </a:moveTo>
                  <a:cubicBezTo>
                    <a:pt x="104" y="17"/>
                    <a:pt x="104" y="17"/>
                    <a:pt x="104" y="17"/>
                  </a:cubicBezTo>
                  <a:cubicBezTo>
                    <a:pt x="104" y="15"/>
                    <a:pt x="104" y="15"/>
                    <a:pt x="104" y="15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6" y="14"/>
                    <a:pt x="106" y="14"/>
                    <a:pt x="106" y="14"/>
                  </a:cubicBezTo>
                  <a:cubicBezTo>
                    <a:pt x="106" y="14"/>
                    <a:pt x="106" y="14"/>
                    <a:pt x="106" y="14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3" y="17"/>
                    <a:pt x="103" y="17"/>
                    <a:pt x="103" y="17"/>
                  </a:cubicBezTo>
                  <a:lnTo>
                    <a:pt x="104" y="17"/>
                  </a:lnTo>
                  <a:close/>
                  <a:moveTo>
                    <a:pt x="103" y="3"/>
                  </a:moveTo>
                  <a:cubicBezTo>
                    <a:pt x="103" y="3"/>
                    <a:pt x="103" y="3"/>
                    <a:pt x="103" y="3"/>
                  </a:cubicBezTo>
                  <a:cubicBezTo>
                    <a:pt x="101" y="3"/>
                    <a:pt x="101" y="3"/>
                    <a:pt x="101" y="3"/>
                  </a:cubicBezTo>
                  <a:cubicBezTo>
                    <a:pt x="101" y="3"/>
                    <a:pt x="101" y="3"/>
                    <a:pt x="101" y="3"/>
                  </a:cubicBezTo>
                  <a:cubicBezTo>
                    <a:pt x="100" y="3"/>
                    <a:pt x="100" y="3"/>
                    <a:pt x="100" y="3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3" y="5"/>
                    <a:pt x="103" y="5"/>
                    <a:pt x="103" y="5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3" y="3"/>
                    <a:pt x="103" y="3"/>
                    <a:pt x="103" y="3"/>
                  </a:cubicBezTo>
                  <a:close/>
                  <a:moveTo>
                    <a:pt x="103" y="5"/>
                  </a:moveTo>
                  <a:cubicBezTo>
                    <a:pt x="103" y="5"/>
                    <a:pt x="103" y="5"/>
                    <a:pt x="103" y="5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103" y="3"/>
                    <a:pt x="103" y="3"/>
                    <a:pt x="103" y="3"/>
                  </a:cubicBezTo>
                  <a:lnTo>
                    <a:pt x="103" y="5"/>
                  </a:lnTo>
                  <a:close/>
                  <a:moveTo>
                    <a:pt x="67" y="42"/>
                  </a:moveTo>
                  <a:cubicBezTo>
                    <a:pt x="67" y="42"/>
                    <a:pt x="67" y="42"/>
                    <a:pt x="67" y="42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67" y="41"/>
                    <a:pt x="67" y="41"/>
                    <a:pt x="67" y="41"/>
                  </a:cubicBezTo>
                  <a:lnTo>
                    <a:pt x="67" y="42"/>
                  </a:lnTo>
                  <a:close/>
                  <a:moveTo>
                    <a:pt x="67" y="43"/>
                  </a:moveTo>
                  <a:cubicBezTo>
                    <a:pt x="67" y="43"/>
                    <a:pt x="67" y="43"/>
                    <a:pt x="67" y="43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67" y="42"/>
                    <a:pt x="67" y="42"/>
                    <a:pt x="67" y="42"/>
                  </a:cubicBezTo>
                  <a:lnTo>
                    <a:pt x="67" y="43"/>
                  </a:lnTo>
                  <a:close/>
                  <a:moveTo>
                    <a:pt x="67" y="43"/>
                  </a:moveTo>
                  <a:cubicBezTo>
                    <a:pt x="67" y="43"/>
                    <a:pt x="67" y="43"/>
                    <a:pt x="67" y="43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67" y="43"/>
                    <a:pt x="67" y="43"/>
                    <a:pt x="67" y="43"/>
                  </a:cubicBezTo>
                  <a:close/>
                  <a:moveTo>
                    <a:pt x="67" y="41"/>
                  </a:moveTo>
                  <a:cubicBezTo>
                    <a:pt x="67" y="41"/>
                    <a:pt x="67" y="41"/>
                    <a:pt x="67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67" y="41"/>
                    <a:pt x="67" y="41"/>
                    <a:pt x="67" y="41"/>
                  </a:cubicBezTo>
                  <a:close/>
                  <a:moveTo>
                    <a:pt x="71" y="37"/>
                  </a:moveTo>
                  <a:cubicBezTo>
                    <a:pt x="71" y="37"/>
                    <a:pt x="71" y="37"/>
                    <a:pt x="71" y="37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71" y="37"/>
                    <a:pt x="71" y="37"/>
                    <a:pt x="71" y="37"/>
                  </a:cubicBezTo>
                  <a:close/>
                  <a:moveTo>
                    <a:pt x="67" y="40"/>
                  </a:moveTo>
                  <a:cubicBezTo>
                    <a:pt x="67" y="40"/>
                    <a:pt x="67" y="40"/>
                    <a:pt x="67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67" y="40"/>
                    <a:pt x="67" y="40"/>
                    <a:pt x="67" y="40"/>
                  </a:cubicBezTo>
                  <a:close/>
                  <a:moveTo>
                    <a:pt x="60" y="42"/>
                  </a:moveTo>
                  <a:cubicBezTo>
                    <a:pt x="60" y="42"/>
                    <a:pt x="60" y="42"/>
                    <a:pt x="60" y="42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0" y="41"/>
                    <a:pt x="60" y="41"/>
                    <a:pt x="60" y="41"/>
                  </a:cubicBezTo>
                  <a:lnTo>
                    <a:pt x="60" y="42"/>
                  </a:lnTo>
                  <a:close/>
                  <a:moveTo>
                    <a:pt x="67" y="39"/>
                  </a:moveTo>
                  <a:cubicBezTo>
                    <a:pt x="67" y="39"/>
                    <a:pt x="67" y="39"/>
                    <a:pt x="67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67" y="39"/>
                    <a:pt x="67" y="39"/>
                    <a:pt x="67" y="39"/>
                  </a:cubicBez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1" y="39"/>
                    <a:pt x="71" y="39"/>
                    <a:pt x="71" y="39"/>
                  </a:cubicBezTo>
                  <a:close/>
                  <a:moveTo>
                    <a:pt x="71" y="40"/>
                  </a:moveTo>
                  <a:cubicBezTo>
                    <a:pt x="71" y="40"/>
                    <a:pt x="71" y="40"/>
                    <a:pt x="71" y="40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1" y="40"/>
                    <a:pt x="71" y="40"/>
                    <a:pt x="71" y="40"/>
                  </a:cubicBezTo>
                  <a:close/>
                  <a:moveTo>
                    <a:pt x="71" y="41"/>
                  </a:moveTo>
                  <a:cubicBezTo>
                    <a:pt x="71" y="41"/>
                    <a:pt x="71" y="41"/>
                    <a:pt x="71" y="41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1" y="41"/>
                    <a:pt x="71" y="41"/>
                    <a:pt x="71" y="41"/>
                  </a:cubicBez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4" y="38"/>
                    <a:pt x="74" y="38"/>
                    <a:pt x="74" y="38"/>
                  </a:cubicBezTo>
                  <a:cubicBezTo>
                    <a:pt x="74" y="38"/>
                    <a:pt x="74" y="38"/>
                    <a:pt x="74" y="38"/>
                  </a:cubicBezTo>
                  <a:cubicBezTo>
                    <a:pt x="71" y="38"/>
                    <a:pt x="71" y="38"/>
                    <a:pt x="71" y="38"/>
                  </a:cubicBezTo>
                  <a:lnTo>
                    <a:pt x="71" y="39"/>
                  </a:lnTo>
                  <a:close/>
                  <a:moveTo>
                    <a:pt x="67" y="45"/>
                  </a:moveTo>
                  <a:cubicBezTo>
                    <a:pt x="67" y="45"/>
                    <a:pt x="67" y="45"/>
                    <a:pt x="67" y="45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67" y="45"/>
                    <a:pt x="67" y="45"/>
                    <a:pt x="67" y="45"/>
                  </a:cubicBezTo>
                  <a:close/>
                  <a:moveTo>
                    <a:pt x="74" y="37"/>
                  </a:moveTo>
                  <a:cubicBezTo>
                    <a:pt x="74" y="37"/>
                    <a:pt x="74" y="37"/>
                    <a:pt x="74" y="37"/>
                  </a:cubicBezTo>
                  <a:cubicBezTo>
                    <a:pt x="71" y="37"/>
                    <a:pt x="71" y="37"/>
                    <a:pt x="71" y="37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74" y="37"/>
                    <a:pt x="74" y="37"/>
                    <a:pt x="74" y="37"/>
                  </a:cubicBezTo>
                  <a:close/>
                  <a:moveTo>
                    <a:pt x="67" y="44"/>
                  </a:moveTo>
                  <a:cubicBezTo>
                    <a:pt x="67" y="44"/>
                    <a:pt x="67" y="44"/>
                    <a:pt x="67" y="44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67" y="44"/>
                    <a:pt x="67" y="44"/>
                    <a:pt x="67" y="44"/>
                  </a:cubicBezTo>
                  <a:close/>
                  <a:moveTo>
                    <a:pt x="67" y="39"/>
                  </a:moveTo>
                  <a:cubicBezTo>
                    <a:pt x="67" y="39"/>
                    <a:pt x="67" y="39"/>
                    <a:pt x="67" y="39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67" y="38"/>
                    <a:pt x="67" y="38"/>
                    <a:pt x="67" y="38"/>
                  </a:cubicBezTo>
                  <a:lnTo>
                    <a:pt x="67" y="39"/>
                  </a:lnTo>
                  <a:close/>
                  <a:moveTo>
                    <a:pt x="60" y="46"/>
                  </a:moveTo>
                  <a:cubicBezTo>
                    <a:pt x="60" y="46"/>
                    <a:pt x="60" y="46"/>
                    <a:pt x="60" y="46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60" y="45"/>
                    <a:pt x="60" y="45"/>
                    <a:pt x="60" y="45"/>
                  </a:cubicBezTo>
                  <a:lnTo>
                    <a:pt x="60" y="46"/>
                  </a:lnTo>
                  <a:close/>
                  <a:moveTo>
                    <a:pt x="60" y="45"/>
                  </a:moveTo>
                  <a:cubicBezTo>
                    <a:pt x="60" y="45"/>
                    <a:pt x="60" y="45"/>
                    <a:pt x="60" y="45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0" y="44"/>
                    <a:pt x="60" y="44"/>
                    <a:pt x="60" y="44"/>
                  </a:cubicBezTo>
                  <a:lnTo>
                    <a:pt x="60" y="45"/>
                  </a:lnTo>
                  <a:close/>
                  <a:moveTo>
                    <a:pt x="67" y="38"/>
                  </a:moveTo>
                  <a:cubicBezTo>
                    <a:pt x="67" y="38"/>
                    <a:pt x="67" y="38"/>
                    <a:pt x="67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7" y="38"/>
                    <a:pt x="67" y="38"/>
                    <a:pt x="67" y="38"/>
                  </a:cubicBezTo>
                  <a:close/>
                  <a:moveTo>
                    <a:pt x="64" y="39"/>
                  </a:moveTo>
                  <a:cubicBezTo>
                    <a:pt x="64" y="39"/>
                    <a:pt x="64" y="39"/>
                    <a:pt x="64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4" y="39"/>
                    <a:pt x="64" y="39"/>
                    <a:pt x="64" y="39"/>
                  </a:cubicBezTo>
                  <a:close/>
                  <a:moveTo>
                    <a:pt x="60" y="42"/>
                  </a:moveTo>
                  <a:cubicBezTo>
                    <a:pt x="60" y="42"/>
                    <a:pt x="60" y="42"/>
                    <a:pt x="60" y="42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60" y="42"/>
                    <a:pt x="60" y="42"/>
                    <a:pt x="60" y="42"/>
                  </a:cubicBezTo>
                  <a:close/>
                  <a:moveTo>
                    <a:pt x="60" y="44"/>
                  </a:moveTo>
                  <a:cubicBezTo>
                    <a:pt x="60" y="44"/>
                    <a:pt x="60" y="44"/>
                    <a:pt x="60" y="44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0" y="44"/>
                    <a:pt x="60" y="44"/>
                    <a:pt x="60" y="44"/>
                  </a:cubicBezTo>
                  <a:close/>
                  <a:moveTo>
                    <a:pt x="60" y="43"/>
                  </a:moveTo>
                  <a:cubicBezTo>
                    <a:pt x="60" y="43"/>
                    <a:pt x="60" y="43"/>
                    <a:pt x="60" y="43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0" y="43"/>
                    <a:pt x="60" y="43"/>
                    <a:pt x="60" y="43"/>
                  </a:cubicBezTo>
                  <a:close/>
                  <a:moveTo>
                    <a:pt x="64" y="43"/>
                  </a:moveTo>
                  <a:cubicBezTo>
                    <a:pt x="64" y="43"/>
                    <a:pt x="64" y="43"/>
                    <a:pt x="64" y="43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4" y="43"/>
                    <a:pt x="64" y="43"/>
                    <a:pt x="64" y="43"/>
                  </a:cubicBezTo>
                  <a:close/>
                  <a:moveTo>
                    <a:pt x="64" y="45"/>
                  </a:moveTo>
                  <a:cubicBezTo>
                    <a:pt x="64" y="45"/>
                    <a:pt x="64" y="45"/>
                    <a:pt x="64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4" y="45"/>
                    <a:pt x="64" y="45"/>
                    <a:pt x="64" y="45"/>
                  </a:cubicBezTo>
                  <a:close/>
                  <a:moveTo>
                    <a:pt x="64" y="40"/>
                  </a:moveTo>
                  <a:cubicBezTo>
                    <a:pt x="64" y="40"/>
                    <a:pt x="64" y="40"/>
                    <a:pt x="64" y="40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4" y="40"/>
                    <a:pt x="64" y="40"/>
                    <a:pt x="64" y="40"/>
                  </a:cubicBezTo>
                  <a:close/>
                  <a:moveTo>
                    <a:pt x="64" y="45"/>
                  </a:moveTo>
                  <a:cubicBezTo>
                    <a:pt x="64" y="45"/>
                    <a:pt x="64" y="45"/>
                    <a:pt x="64" y="45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4" y="44"/>
                    <a:pt x="64" y="44"/>
                    <a:pt x="64" y="44"/>
                  </a:cubicBezTo>
                  <a:lnTo>
                    <a:pt x="64" y="45"/>
                  </a:lnTo>
                  <a:close/>
                  <a:moveTo>
                    <a:pt x="64" y="44"/>
                  </a:moveTo>
                  <a:cubicBezTo>
                    <a:pt x="64" y="44"/>
                    <a:pt x="64" y="44"/>
                    <a:pt x="64" y="44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64" y="43"/>
                    <a:pt x="64" y="43"/>
                    <a:pt x="64" y="43"/>
                  </a:cubicBezTo>
                  <a:lnTo>
                    <a:pt x="64" y="44"/>
                  </a:lnTo>
                  <a:close/>
                  <a:moveTo>
                    <a:pt x="64" y="41"/>
                  </a:moveTo>
                  <a:cubicBezTo>
                    <a:pt x="64" y="41"/>
                    <a:pt x="64" y="41"/>
                    <a:pt x="64" y="41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4" y="40"/>
                    <a:pt x="64" y="40"/>
                    <a:pt x="64" y="40"/>
                  </a:cubicBezTo>
                  <a:lnTo>
                    <a:pt x="64" y="41"/>
                  </a:lnTo>
                  <a:close/>
                  <a:moveTo>
                    <a:pt x="64" y="42"/>
                  </a:moveTo>
                  <a:cubicBezTo>
                    <a:pt x="64" y="42"/>
                    <a:pt x="64" y="42"/>
                    <a:pt x="64" y="42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4" y="41"/>
                    <a:pt x="64" y="41"/>
                    <a:pt x="64" y="41"/>
                  </a:cubicBezTo>
                  <a:lnTo>
                    <a:pt x="64" y="42"/>
                  </a:lnTo>
                  <a:close/>
                  <a:moveTo>
                    <a:pt x="64" y="42"/>
                  </a:moveTo>
                  <a:cubicBezTo>
                    <a:pt x="64" y="42"/>
                    <a:pt x="64" y="42"/>
                    <a:pt x="64" y="42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4" y="42"/>
                    <a:pt x="64" y="42"/>
                    <a:pt x="64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8"/>
            <p:cNvSpPr>
              <a:spLocks noEditPoints="1"/>
            </p:cNvSpPr>
            <p:nvPr/>
          </p:nvSpPr>
          <p:spPr bwMode="auto">
            <a:xfrm>
              <a:off x="1193" y="4158"/>
              <a:ext cx="482" cy="141"/>
            </a:xfrm>
            <a:custGeom>
              <a:avLst/>
              <a:gdLst>
                <a:gd name="T0" fmla="*/ 0 w 186"/>
                <a:gd name="T1" fmla="*/ 53 h 53"/>
                <a:gd name="T2" fmla="*/ 81 w 186"/>
                <a:gd name="T3" fmla="*/ 11 h 53"/>
                <a:gd name="T4" fmla="*/ 155 w 186"/>
                <a:gd name="T5" fmla="*/ 31 h 53"/>
                <a:gd name="T6" fmla="*/ 76 w 186"/>
                <a:gd name="T7" fmla="*/ 4 h 53"/>
                <a:gd name="T8" fmla="*/ 96 w 186"/>
                <a:gd name="T9" fmla="*/ 49 h 53"/>
                <a:gd name="T10" fmla="*/ 95 w 186"/>
                <a:gd name="T11" fmla="*/ 52 h 53"/>
                <a:gd name="T12" fmla="*/ 154 w 186"/>
                <a:gd name="T13" fmla="*/ 15 h 53"/>
                <a:gd name="T14" fmla="*/ 99 w 186"/>
                <a:gd name="T15" fmla="*/ 17 h 53"/>
                <a:gd name="T16" fmla="*/ 18 w 186"/>
                <a:gd name="T17" fmla="*/ 19 h 53"/>
                <a:gd name="T18" fmla="*/ 15 w 186"/>
                <a:gd name="T19" fmla="*/ 21 h 53"/>
                <a:gd name="T20" fmla="*/ 19 w 186"/>
                <a:gd name="T21" fmla="*/ 20 h 53"/>
                <a:gd name="T22" fmla="*/ 23 w 186"/>
                <a:gd name="T23" fmla="*/ 32 h 53"/>
                <a:gd name="T24" fmla="*/ 25 w 186"/>
                <a:gd name="T25" fmla="*/ 32 h 53"/>
                <a:gd name="T26" fmla="*/ 29 w 186"/>
                <a:gd name="T27" fmla="*/ 17 h 53"/>
                <a:gd name="T28" fmla="*/ 49 w 186"/>
                <a:gd name="T29" fmla="*/ 18 h 53"/>
                <a:gd name="T30" fmla="*/ 59 w 186"/>
                <a:gd name="T31" fmla="*/ 4 h 53"/>
                <a:gd name="T32" fmla="*/ 31 w 186"/>
                <a:gd name="T33" fmla="*/ 2 h 53"/>
                <a:gd name="T34" fmla="*/ 22 w 186"/>
                <a:gd name="T35" fmla="*/ 5 h 53"/>
                <a:gd name="T36" fmla="*/ 67 w 186"/>
                <a:gd name="T37" fmla="*/ 31 h 53"/>
                <a:gd name="T38" fmla="*/ 75 w 186"/>
                <a:gd name="T39" fmla="*/ 31 h 53"/>
                <a:gd name="T40" fmla="*/ 78 w 186"/>
                <a:gd name="T41" fmla="*/ 29 h 53"/>
                <a:gd name="T42" fmla="*/ 83 w 186"/>
                <a:gd name="T43" fmla="*/ 26 h 53"/>
                <a:gd name="T44" fmla="*/ 93 w 186"/>
                <a:gd name="T45" fmla="*/ 19 h 53"/>
                <a:gd name="T46" fmla="*/ 103 w 186"/>
                <a:gd name="T47" fmla="*/ 17 h 53"/>
                <a:gd name="T48" fmla="*/ 107 w 186"/>
                <a:gd name="T49" fmla="*/ 21 h 53"/>
                <a:gd name="T50" fmla="*/ 117 w 186"/>
                <a:gd name="T51" fmla="*/ 21 h 53"/>
                <a:gd name="T52" fmla="*/ 20 w 186"/>
                <a:gd name="T53" fmla="*/ 35 h 53"/>
                <a:gd name="T54" fmla="*/ 28 w 186"/>
                <a:gd name="T55" fmla="*/ 41 h 53"/>
                <a:gd name="T56" fmla="*/ 31 w 186"/>
                <a:gd name="T57" fmla="*/ 41 h 53"/>
                <a:gd name="T58" fmla="*/ 33 w 186"/>
                <a:gd name="T59" fmla="*/ 35 h 53"/>
                <a:gd name="T60" fmla="*/ 36 w 186"/>
                <a:gd name="T61" fmla="*/ 47 h 53"/>
                <a:gd name="T62" fmla="*/ 40 w 186"/>
                <a:gd name="T63" fmla="*/ 47 h 53"/>
                <a:gd name="T64" fmla="*/ 41 w 186"/>
                <a:gd name="T65" fmla="*/ 41 h 53"/>
                <a:gd name="T66" fmla="*/ 43 w 186"/>
                <a:gd name="T67" fmla="*/ 48 h 53"/>
                <a:gd name="T68" fmla="*/ 46 w 186"/>
                <a:gd name="T69" fmla="*/ 48 h 53"/>
                <a:gd name="T70" fmla="*/ 49 w 186"/>
                <a:gd name="T71" fmla="*/ 48 h 53"/>
                <a:gd name="T72" fmla="*/ 52 w 186"/>
                <a:gd name="T73" fmla="*/ 41 h 53"/>
                <a:gd name="T74" fmla="*/ 55 w 186"/>
                <a:gd name="T75" fmla="*/ 48 h 53"/>
                <a:gd name="T76" fmla="*/ 57 w 186"/>
                <a:gd name="T77" fmla="*/ 41 h 53"/>
                <a:gd name="T78" fmla="*/ 61 w 186"/>
                <a:gd name="T79" fmla="*/ 48 h 53"/>
                <a:gd name="T80" fmla="*/ 64 w 186"/>
                <a:gd name="T81" fmla="*/ 41 h 53"/>
                <a:gd name="T82" fmla="*/ 71 w 186"/>
                <a:gd name="T83" fmla="*/ 41 h 53"/>
                <a:gd name="T84" fmla="*/ 77 w 186"/>
                <a:gd name="T85" fmla="*/ 33 h 53"/>
                <a:gd name="T86" fmla="*/ 84 w 186"/>
                <a:gd name="T87" fmla="*/ 48 h 53"/>
                <a:gd name="T88" fmla="*/ 89 w 186"/>
                <a:gd name="T89" fmla="*/ 33 h 53"/>
                <a:gd name="T90" fmla="*/ 99 w 186"/>
                <a:gd name="T91" fmla="*/ 41 h 53"/>
                <a:gd name="T92" fmla="*/ 105 w 186"/>
                <a:gd name="T93" fmla="*/ 34 h 53"/>
                <a:gd name="T94" fmla="*/ 112 w 186"/>
                <a:gd name="T95" fmla="*/ 48 h 53"/>
                <a:gd name="T96" fmla="*/ 114 w 186"/>
                <a:gd name="T97" fmla="*/ 48 h 53"/>
                <a:gd name="T98" fmla="*/ 117 w 186"/>
                <a:gd name="T99" fmla="*/ 34 h 53"/>
                <a:gd name="T100" fmla="*/ 143 w 186"/>
                <a:gd name="T101" fmla="*/ 18 h 53"/>
                <a:gd name="T102" fmla="*/ 141 w 186"/>
                <a:gd name="T103" fmla="*/ 17 h 53"/>
                <a:gd name="T104" fmla="*/ 134 w 186"/>
                <a:gd name="T105" fmla="*/ 33 h 53"/>
                <a:gd name="T106" fmla="*/ 127 w 186"/>
                <a:gd name="T107" fmla="*/ 32 h 53"/>
                <a:gd name="T108" fmla="*/ 123 w 186"/>
                <a:gd name="T109" fmla="*/ 22 h 53"/>
                <a:gd name="T110" fmla="*/ 120 w 186"/>
                <a:gd name="T111" fmla="*/ 18 h 53"/>
                <a:gd name="T112" fmla="*/ 122 w 186"/>
                <a:gd name="T113" fmla="*/ 41 h 53"/>
                <a:gd name="T114" fmla="*/ 125 w 186"/>
                <a:gd name="T115" fmla="*/ 33 h 53"/>
                <a:gd name="T116" fmla="*/ 155 w 186"/>
                <a:gd name="T117" fmla="*/ 49 h 53"/>
                <a:gd name="T118" fmla="*/ 162 w 186"/>
                <a:gd name="T119" fmla="*/ 40 h 53"/>
                <a:gd name="T120" fmla="*/ 162 w 186"/>
                <a:gd name="T121" fmla="*/ 40 h 53"/>
                <a:gd name="T122" fmla="*/ 177 w 186"/>
                <a:gd name="T123" fmla="*/ 49 h 53"/>
                <a:gd name="T124" fmla="*/ 181 w 186"/>
                <a:gd name="T125" fmla="*/ 4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86" h="53">
                  <a:moveTo>
                    <a:pt x="3" y="53"/>
                  </a:moveTo>
                  <a:cubicBezTo>
                    <a:pt x="94" y="51"/>
                    <a:pt x="94" y="51"/>
                    <a:pt x="94" y="51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3" y="52"/>
                    <a:pt x="3" y="52"/>
                    <a:pt x="3" y="52"/>
                  </a:cubicBezTo>
                  <a:lnTo>
                    <a:pt x="3" y="53"/>
                  </a:lnTo>
                  <a:close/>
                  <a:moveTo>
                    <a:pt x="4" y="50"/>
                  </a:moveTo>
                  <a:cubicBezTo>
                    <a:pt x="4" y="50"/>
                    <a:pt x="4" y="50"/>
                    <a:pt x="4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4" y="50"/>
                    <a:pt x="4" y="50"/>
                    <a:pt x="4" y="50"/>
                  </a:cubicBezTo>
                  <a:cubicBezTo>
                    <a:pt x="3" y="51"/>
                    <a:pt x="3" y="51"/>
                    <a:pt x="3" y="51"/>
                  </a:cubicBezTo>
                  <a:lnTo>
                    <a:pt x="4" y="50"/>
                  </a:lnTo>
                  <a:close/>
                  <a:moveTo>
                    <a:pt x="3" y="50"/>
                  </a:moveTo>
                  <a:cubicBezTo>
                    <a:pt x="3" y="50"/>
                    <a:pt x="3" y="50"/>
                    <a:pt x="3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0"/>
                    <a:pt x="2" y="50"/>
                    <a:pt x="2" y="50"/>
                  </a:cubicBezTo>
                  <a:lnTo>
                    <a:pt x="3" y="50"/>
                  </a:ln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6" y="49"/>
                    <a:pt x="5" y="49"/>
                    <a:pt x="5" y="49"/>
                  </a:cubicBezTo>
                  <a:cubicBezTo>
                    <a:pt x="5" y="51"/>
                    <a:pt x="5" y="51"/>
                    <a:pt x="5" y="51"/>
                  </a:cubicBezTo>
                  <a:lnTo>
                    <a:pt x="5" y="49"/>
                  </a:lnTo>
                  <a:close/>
                  <a:moveTo>
                    <a:pt x="10" y="47"/>
                  </a:moveTo>
                  <a:cubicBezTo>
                    <a:pt x="10" y="47"/>
                    <a:pt x="10" y="47"/>
                    <a:pt x="10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9" y="48"/>
                    <a:pt x="9" y="48"/>
                    <a:pt x="9" y="48"/>
                  </a:cubicBezTo>
                  <a:cubicBezTo>
                    <a:pt x="9" y="47"/>
                    <a:pt x="9" y="47"/>
                    <a:pt x="9" y="47"/>
                  </a:cubicBezTo>
                  <a:lnTo>
                    <a:pt x="10" y="47"/>
                  </a:lnTo>
                  <a:close/>
                  <a:moveTo>
                    <a:pt x="0" y="53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0" y="53"/>
                    <a:pt x="0" y="53"/>
                    <a:pt x="0" y="53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5" y="51"/>
                    <a:pt x="5" y="51"/>
                    <a:pt x="5" y="51"/>
                  </a:cubicBezTo>
                  <a:lnTo>
                    <a:pt x="5" y="52"/>
                  </a:lnTo>
                  <a:close/>
                  <a:moveTo>
                    <a:pt x="76" y="7"/>
                  </a:moveTo>
                  <a:cubicBezTo>
                    <a:pt x="76" y="7"/>
                    <a:pt x="76" y="7"/>
                    <a:pt x="76" y="7"/>
                  </a:cubicBezTo>
                  <a:cubicBezTo>
                    <a:pt x="76" y="9"/>
                    <a:pt x="76" y="9"/>
                    <a:pt x="76" y="9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8" y="8"/>
                    <a:pt x="77" y="8"/>
                  </a:cubicBezTo>
                  <a:cubicBezTo>
                    <a:pt x="76" y="7"/>
                    <a:pt x="76" y="7"/>
                    <a:pt x="76" y="7"/>
                  </a:cubicBezTo>
                  <a:close/>
                  <a:moveTo>
                    <a:pt x="99" y="13"/>
                  </a:moveTo>
                  <a:cubicBezTo>
                    <a:pt x="99" y="13"/>
                    <a:pt x="99" y="13"/>
                    <a:pt x="99" y="13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102" y="13"/>
                    <a:pt x="102" y="13"/>
                    <a:pt x="102" y="13"/>
                  </a:cubicBezTo>
                  <a:lnTo>
                    <a:pt x="99" y="13"/>
                  </a:lnTo>
                  <a:close/>
                  <a:moveTo>
                    <a:pt x="10" y="48"/>
                  </a:moveTo>
                  <a:cubicBezTo>
                    <a:pt x="10" y="48"/>
                    <a:pt x="10" y="48"/>
                    <a:pt x="10" y="48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8" y="48"/>
                    <a:pt x="8" y="48"/>
                    <a:pt x="8" y="48"/>
                  </a:cubicBezTo>
                  <a:lnTo>
                    <a:pt x="10" y="48"/>
                  </a:lnTo>
                  <a:close/>
                  <a:moveTo>
                    <a:pt x="87" y="12"/>
                  </a:moveTo>
                  <a:cubicBezTo>
                    <a:pt x="87" y="12"/>
                    <a:pt x="87" y="12"/>
                    <a:pt x="87" y="12"/>
                  </a:cubicBezTo>
                  <a:cubicBezTo>
                    <a:pt x="87" y="12"/>
                    <a:pt x="85" y="11"/>
                    <a:pt x="84" y="11"/>
                  </a:cubicBezTo>
                  <a:cubicBezTo>
                    <a:pt x="83" y="11"/>
                    <a:pt x="81" y="10"/>
                    <a:pt x="81" y="10"/>
                  </a:cubicBezTo>
                  <a:cubicBezTo>
                    <a:pt x="81" y="11"/>
                    <a:pt x="81" y="11"/>
                    <a:pt x="81" y="11"/>
                  </a:cubicBezTo>
                  <a:cubicBezTo>
                    <a:pt x="81" y="11"/>
                    <a:pt x="82" y="12"/>
                    <a:pt x="83" y="12"/>
                  </a:cubicBezTo>
                  <a:cubicBezTo>
                    <a:pt x="85" y="13"/>
                    <a:pt x="87" y="13"/>
                    <a:pt x="87" y="13"/>
                  </a:cubicBezTo>
                  <a:lnTo>
                    <a:pt x="87" y="12"/>
                  </a:lnTo>
                  <a:close/>
                  <a:moveTo>
                    <a:pt x="92" y="13"/>
                  </a:moveTo>
                  <a:cubicBezTo>
                    <a:pt x="92" y="13"/>
                    <a:pt x="92" y="13"/>
                    <a:pt x="92" y="13"/>
                  </a:cubicBezTo>
                  <a:cubicBezTo>
                    <a:pt x="91" y="12"/>
                    <a:pt x="88" y="12"/>
                    <a:pt x="88" y="12"/>
                  </a:cubicBezTo>
                  <a:cubicBezTo>
                    <a:pt x="88" y="13"/>
                    <a:pt x="88" y="13"/>
                    <a:pt x="8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8" y="13"/>
                    <a:pt x="93" y="13"/>
                    <a:pt x="92" y="13"/>
                  </a:cubicBez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11" y="50"/>
                    <a:pt x="11" y="50"/>
                  </a:cubicBezTo>
                  <a:close/>
                  <a:moveTo>
                    <a:pt x="181" y="49"/>
                  </a:moveTo>
                  <a:cubicBezTo>
                    <a:pt x="181" y="49"/>
                    <a:pt x="181" y="49"/>
                    <a:pt x="181" y="49"/>
                  </a:cubicBezTo>
                  <a:cubicBezTo>
                    <a:pt x="181" y="40"/>
                    <a:pt x="181" y="40"/>
                    <a:pt x="181" y="40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83" y="49"/>
                    <a:pt x="183" y="49"/>
                    <a:pt x="183" y="49"/>
                  </a:cubicBezTo>
                  <a:cubicBezTo>
                    <a:pt x="183" y="49"/>
                    <a:pt x="183" y="49"/>
                    <a:pt x="183" y="49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86" y="32"/>
                    <a:pt x="186" y="32"/>
                    <a:pt x="186" y="32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56" y="32"/>
                    <a:pt x="155" y="32"/>
                    <a:pt x="155" y="32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4" y="40"/>
                    <a:pt x="154" y="40"/>
                    <a:pt x="154" y="40"/>
                  </a:cubicBezTo>
                  <a:cubicBezTo>
                    <a:pt x="154" y="40"/>
                    <a:pt x="154" y="40"/>
                    <a:pt x="154" y="39"/>
                  </a:cubicBezTo>
                  <a:cubicBezTo>
                    <a:pt x="154" y="37"/>
                    <a:pt x="154" y="32"/>
                    <a:pt x="154" y="32"/>
                  </a:cubicBezTo>
                  <a:cubicBezTo>
                    <a:pt x="154" y="32"/>
                    <a:pt x="151" y="32"/>
                    <a:pt x="148" y="31"/>
                  </a:cubicBezTo>
                  <a:cubicBezTo>
                    <a:pt x="145" y="31"/>
                    <a:pt x="143" y="31"/>
                    <a:pt x="143" y="31"/>
                  </a:cubicBezTo>
                  <a:cubicBezTo>
                    <a:pt x="143" y="31"/>
                    <a:pt x="143" y="38"/>
                    <a:pt x="143" y="40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2" y="31"/>
                    <a:pt x="142" y="31"/>
                    <a:pt x="142" y="31"/>
                  </a:cubicBezTo>
                  <a:cubicBezTo>
                    <a:pt x="142" y="31"/>
                    <a:pt x="142" y="31"/>
                    <a:pt x="142" y="31"/>
                  </a:cubicBezTo>
                  <a:cubicBezTo>
                    <a:pt x="186" y="32"/>
                    <a:pt x="186" y="32"/>
                    <a:pt x="186" y="32"/>
                  </a:cubicBezTo>
                  <a:cubicBezTo>
                    <a:pt x="186" y="30"/>
                    <a:pt x="186" y="30"/>
                    <a:pt x="186" y="30"/>
                  </a:cubicBezTo>
                  <a:cubicBezTo>
                    <a:pt x="173" y="30"/>
                    <a:pt x="173" y="30"/>
                    <a:pt x="173" y="30"/>
                  </a:cubicBezTo>
                  <a:cubicBezTo>
                    <a:pt x="170" y="10"/>
                    <a:pt x="170" y="10"/>
                    <a:pt x="170" y="10"/>
                  </a:cubicBezTo>
                  <a:cubicBezTo>
                    <a:pt x="170" y="10"/>
                    <a:pt x="167" y="10"/>
                    <a:pt x="165" y="10"/>
                  </a:cubicBezTo>
                  <a:cubicBezTo>
                    <a:pt x="163" y="10"/>
                    <a:pt x="159" y="10"/>
                    <a:pt x="159" y="10"/>
                  </a:cubicBezTo>
                  <a:cubicBezTo>
                    <a:pt x="159" y="10"/>
                    <a:pt x="159" y="10"/>
                    <a:pt x="159" y="10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8" y="13"/>
                    <a:pt x="158" y="13"/>
                    <a:pt x="156" y="14"/>
                  </a:cubicBezTo>
                  <a:cubicBezTo>
                    <a:pt x="154" y="14"/>
                    <a:pt x="154" y="15"/>
                    <a:pt x="154" y="15"/>
                  </a:cubicBezTo>
                  <a:cubicBezTo>
                    <a:pt x="154" y="21"/>
                    <a:pt x="154" y="21"/>
                    <a:pt x="154" y="21"/>
                  </a:cubicBezTo>
                  <a:cubicBezTo>
                    <a:pt x="153" y="22"/>
                    <a:pt x="153" y="22"/>
                    <a:pt x="153" y="22"/>
                  </a:cubicBezTo>
                  <a:cubicBezTo>
                    <a:pt x="153" y="22"/>
                    <a:pt x="153" y="21"/>
                    <a:pt x="153" y="21"/>
                  </a:cubicBezTo>
                  <a:cubicBezTo>
                    <a:pt x="153" y="20"/>
                    <a:pt x="152" y="20"/>
                    <a:pt x="150" y="20"/>
                  </a:cubicBezTo>
                  <a:cubicBezTo>
                    <a:pt x="150" y="19"/>
                    <a:pt x="149" y="19"/>
                    <a:pt x="149" y="19"/>
                  </a:cubicBezTo>
                  <a:cubicBezTo>
                    <a:pt x="148" y="13"/>
                    <a:pt x="148" y="13"/>
                    <a:pt x="148" y="13"/>
                  </a:cubicBezTo>
                  <a:cubicBezTo>
                    <a:pt x="148" y="13"/>
                    <a:pt x="129" y="13"/>
                    <a:pt x="117" y="13"/>
                  </a:cubicBezTo>
                  <a:cubicBezTo>
                    <a:pt x="117" y="13"/>
                    <a:pt x="117" y="13"/>
                    <a:pt x="117" y="13"/>
                  </a:cubicBezTo>
                  <a:cubicBezTo>
                    <a:pt x="117" y="13"/>
                    <a:pt x="89" y="11"/>
                    <a:pt x="85" y="10"/>
                  </a:cubicBezTo>
                  <a:cubicBezTo>
                    <a:pt x="82" y="9"/>
                    <a:pt x="78" y="7"/>
                    <a:pt x="77" y="6"/>
                  </a:cubicBezTo>
                  <a:cubicBezTo>
                    <a:pt x="76" y="4"/>
                    <a:pt x="76" y="4"/>
                    <a:pt x="76" y="4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34"/>
                    <a:pt x="13" y="34"/>
                    <a:pt x="13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118" y="33"/>
                    <a:pt x="118" y="33"/>
                    <a:pt x="118" y="33"/>
                  </a:cubicBezTo>
                  <a:cubicBezTo>
                    <a:pt x="120" y="33"/>
                    <a:pt x="120" y="33"/>
                    <a:pt x="120" y="33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19" y="41"/>
                    <a:pt x="119" y="41"/>
                    <a:pt x="119" y="41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9" y="48"/>
                    <a:pt x="109" y="48"/>
                    <a:pt x="109" y="48"/>
                  </a:cubicBezTo>
                  <a:cubicBezTo>
                    <a:pt x="109" y="48"/>
                    <a:pt x="109" y="48"/>
                    <a:pt x="109" y="48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3" y="50"/>
                    <a:pt x="93" y="50"/>
                    <a:pt x="93" y="50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7" y="51"/>
                    <a:pt x="7" y="51"/>
                    <a:pt x="7" y="51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123" y="51"/>
                    <a:pt x="123" y="51"/>
                    <a:pt x="123" y="51"/>
                  </a:cubicBezTo>
                  <a:cubicBezTo>
                    <a:pt x="148" y="53"/>
                    <a:pt x="148" y="53"/>
                    <a:pt x="148" y="53"/>
                  </a:cubicBezTo>
                  <a:cubicBezTo>
                    <a:pt x="186" y="53"/>
                    <a:pt x="186" y="53"/>
                    <a:pt x="186" y="53"/>
                  </a:cubicBezTo>
                  <a:cubicBezTo>
                    <a:pt x="186" y="49"/>
                    <a:pt x="186" y="49"/>
                    <a:pt x="186" y="49"/>
                  </a:cubicBezTo>
                  <a:lnTo>
                    <a:pt x="181" y="49"/>
                  </a:lnTo>
                  <a:close/>
                  <a:moveTo>
                    <a:pt x="181" y="32"/>
                  </a:moveTo>
                  <a:cubicBezTo>
                    <a:pt x="181" y="32"/>
                    <a:pt x="181" y="32"/>
                    <a:pt x="181" y="32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81" y="40"/>
                    <a:pt x="181" y="40"/>
                    <a:pt x="181" y="40"/>
                  </a:cubicBezTo>
                  <a:lnTo>
                    <a:pt x="181" y="32"/>
                  </a:lnTo>
                  <a:close/>
                  <a:moveTo>
                    <a:pt x="160" y="10"/>
                  </a:moveTo>
                  <a:cubicBezTo>
                    <a:pt x="160" y="10"/>
                    <a:pt x="160" y="10"/>
                    <a:pt x="160" y="10"/>
                  </a:cubicBezTo>
                  <a:cubicBezTo>
                    <a:pt x="160" y="10"/>
                    <a:pt x="161" y="10"/>
                    <a:pt x="163" y="10"/>
                  </a:cubicBezTo>
                  <a:cubicBezTo>
                    <a:pt x="165" y="10"/>
                    <a:pt x="170" y="11"/>
                    <a:pt x="170" y="11"/>
                  </a:cubicBezTo>
                  <a:cubicBezTo>
                    <a:pt x="170" y="11"/>
                    <a:pt x="166" y="11"/>
                    <a:pt x="164" y="11"/>
                  </a:cubicBezTo>
                  <a:cubicBezTo>
                    <a:pt x="162" y="11"/>
                    <a:pt x="160" y="10"/>
                    <a:pt x="160" y="10"/>
                  </a:cubicBezTo>
                  <a:cubicBezTo>
                    <a:pt x="160" y="13"/>
                    <a:pt x="160" y="13"/>
                    <a:pt x="160" y="13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9" y="10"/>
                    <a:pt x="159" y="10"/>
                    <a:pt x="159" y="10"/>
                  </a:cubicBezTo>
                  <a:lnTo>
                    <a:pt x="160" y="10"/>
                  </a:lnTo>
                  <a:close/>
                  <a:moveTo>
                    <a:pt x="159" y="13"/>
                  </a:moveTo>
                  <a:cubicBezTo>
                    <a:pt x="159" y="13"/>
                    <a:pt x="159" y="13"/>
                    <a:pt x="159" y="13"/>
                  </a:cubicBezTo>
                  <a:cubicBezTo>
                    <a:pt x="164" y="12"/>
                    <a:pt x="170" y="11"/>
                    <a:pt x="170" y="11"/>
                  </a:cubicBezTo>
                  <a:cubicBezTo>
                    <a:pt x="172" y="30"/>
                    <a:pt x="172" y="30"/>
                    <a:pt x="172" y="30"/>
                  </a:cubicBezTo>
                  <a:cubicBezTo>
                    <a:pt x="172" y="30"/>
                    <a:pt x="172" y="30"/>
                    <a:pt x="172" y="30"/>
                  </a:cubicBezTo>
                  <a:cubicBezTo>
                    <a:pt x="169" y="11"/>
                    <a:pt x="169" y="11"/>
                    <a:pt x="169" y="11"/>
                  </a:cubicBezTo>
                  <a:cubicBezTo>
                    <a:pt x="169" y="11"/>
                    <a:pt x="162" y="13"/>
                    <a:pt x="159" y="14"/>
                  </a:cubicBezTo>
                  <a:cubicBezTo>
                    <a:pt x="156" y="15"/>
                    <a:pt x="155" y="16"/>
                    <a:pt x="155" y="16"/>
                  </a:cubicBezTo>
                  <a:cubicBezTo>
                    <a:pt x="155" y="29"/>
                    <a:pt x="155" y="29"/>
                    <a:pt x="155" y="29"/>
                  </a:cubicBezTo>
                  <a:cubicBezTo>
                    <a:pt x="154" y="15"/>
                    <a:pt x="154" y="15"/>
                    <a:pt x="154" y="15"/>
                  </a:cubicBezTo>
                  <a:cubicBezTo>
                    <a:pt x="154" y="15"/>
                    <a:pt x="154" y="14"/>
                    <a:pt x="159" y="13"/>
                  </a:cubicBez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4" y="21"/>
                    <a:pt x="114" y="21"/>
                    <a:pt x="114" y="21"/>
                  </a:cubicBezTo>
                  <a:lnTo>
                    <a:pt x="114" y="20"/>
                  </a:lnTo>
                  <a:close/>
                  <a:moveTo>
                    <a:pt x="112" y="17"/>
                  </a:moveTo>
                  <a:cubicBezTo>
                    <a:pt x="112" y="17"/>
                    <a:pt x="112" y="17"/>
                    <a:pt x="112" y="17"/>
                  </a:cubicBezTo>
                  <a:cubicBezTo>
                    <a:pt x="114" y="17"/>
                    <a:pt x="114" y="17"/>
                    <a:pt x="114" y="17"/>
                  </a:cubicBezTo>
                  <a:cubicBezTo>
                    <a:pt x="114" y="19"/>
                    <a:pt x="114" y="19"/>
                    <a:pt x="114" y="19"/>
                  </a:cubicBezTo>
                  <a:cubicBezTo>
                    <a:pt x="112" y="19"/>
                    <a:pt x="112" y="19"/>
                    <a:pt x="112" y="19"/>
                  </a:cubicBezTo>
                  <a:lnTo>
                    <a:pt x="112" y="17"/>
                  </a:lnTo>
                  <a:close/>
                  <a:moveTo>
                    <a:pt x="111" y="22"/>
                  </a:moveTo>
                  <a:cubicBezTo>
                    <a:pt x="111" y="22"/>
                    <a:pt x="111" y="22"/>
                    <a:pt x="111" y="22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3" y="23"/>
                    <a:pt x="113" y="23"/>
                    <a:pt x="113" y="23"/>
                  </a:cubicBezTo>
                  <a:cubicBezTo>
                    <a:pt x="111" y="23"/>
                    <a:pt x="111" y="23"/>
                    <a:pt x="111" y="23"/>
                  </a:cubicBezTo>
                  <a:lnTo>
                    <a:pt x="111" y="22"/>
                  </a:lnTo>
                  <a:close/>
                  <a:moveTo>
                    <a:pt x="109" y="19"/>
                  </a:moveTo>
                  <a:cubicBezTo>
                    <a:pt x="109" y="19"/>
                    <a:pt x="109" y="19"/>
                    <a:pt x="109" y="19"/>
                  </a:cubicBezTo>
                  <a:cubicBezTo>
                    <a:pt x="111" y="19"/>
                    <a:pt x="111" y="19"/>
                    <a:pt x="111" y="19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09" y="21"/>
                    <a:pt x="109" y="21"/>
                    <a:pt x="109" y="21"/>
                  </a:cubicBezTo>
                  <a:lnTo>
                    <a:pt x="109" y="19"/>
                  </a:lnTo>
                  <a:close/>
                  <a:moveTo>
                    <a:pt x="98" y="13"/>
                  </a:moveTo>
                  <a:cubicBezTo>
                    <a:pt x="98" y="13"/>
                    <a:pt x="98" y="13"/>
                    <a:pt x="98" y="13"/>
                  </a:cubicBezTo>
                  <a:cubicBezTo>
                    <a:pt x="100" y="13"/>
                    <a:pt x="103" y="13"/>
                    <a:pt x="105" y="13"/>
                  </a:cubicBezTo>
                  <a:cubicBezTo>
                    <a:pt x="103" y="13"/>
                    <a:pt x="101" y="13"/>
                    <a:pt x="98" y="13"/>
                  </a:cubicBezTo>
                  <a:close/>
                  <a:moveTo>
                    <a:pt x="99" y="17"/>
                  </a:moveTo>
                  <a:cubicBezTo>
                    <a:pt x="99" y="17"/>
                    <a:pt x="99" y="17"/>
                    <a:pt x="99" y="17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7" y="20"/>
                    <a:pt x="97" y="20"/>
                    <a:pt x="97" y="20"/>
                  </a:cubicBezTo>
                  <a:cubicBezTo>
                    <a:pt x="97" y="17"/>
                    <a:pt x="97" y="17"/>
                    <a:pt x="97" y="17"/>
                  </a:cubicBezTo>
                  <a:lnTo>
                    <a:pt x="99" y="17"/>
                  </a:lnTo>
                  <a:close/>
                  <a:moveTo>
                    <a:pt x="88" y="12"/>
                  </a:moveTo>
                  <a:cubicBezTo>
                    <a:pt x="88" y="12"/>
                    <a:pt x="88" y="12"/>
                    <a:pt x="88" y="12"/>
                  </a:cubicBezTo>
                  <a:cubicBezTo>
                    <a:pt x="91" y="12"/>
                    <a:pt x="94" y="12"/>
                    <a:pt x="9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4" y="13"/>
                    <a:pt x="90" y="13"/>
                    <a:pt x="88" y="13"/>
                  </a:cubicBezTo>
                  <a:lnTo>
                    <a:pt x="88" y="12"/>
                  </a:lnTo>
                  <a:close/>
                  <a:moveTo>
                    <a:pt x="80" y="9"/>
                  </a:moveTo>
                  <a:cubicBezTo>
                    <a:pt x="80" y="9"/>
                    <a:pt x="80" y="9"/>
                    <a:pt x="80" y="9"/>
                  </a:cubicBezTo>
                  <a:cubicBezTo>
                    <a:pt x="82" y="10"/>
                    <a:pt x="83" y="11"/>
                    <a:pt x="85" y="11"/>
                  </a:cubicBezTo>
                  <a:cubicBezTo>
                    <a:pt x="85" y="11"/>
                    <a:pt x="86" y="12"/>
                    <a:pt x="87" y="12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6" y="13"/>
                    <a:pt x="86" y="13"/>
                    <a:pt x="86" y="13"/>
                  </a:cubicBezTo>
                  <a:cubicBezTo>
                    <a:pt x="80" y="13"/>
                    <a:pt x="80" y="13"/>
                    <a:pt x="80" y="13"/>
                  </a:cubicBezTo>
                  <a:lnTo>
                    <a:pt x="80" y="9"/>
                  </a:lnTo>
                  <a:close/>
                  <a:moveTo>
                    <a:pt x="86" y="25"/>
                  </a:moveTo>
                  <a:cubicBezTo>
                    <a:pt x="86" y="25"/>
                    <a:pt x="86" y="25"/>
                    <a:pt x="86" y="25"/>
                  </a:cubicBezTo>
                  <a:cubicBezTo>
                    <a:pt x="86" y="27"/>
                    <a:pt x="86" y="27"/>
                    <a:pt x="86" y="27"/>
                  </a:cubicBezTo>
                  <a:cubicBezTo>
                    <a:pt x="85" y="27"/>
                    <a:pt x="85" y="27"/>
                    <a:pt x="85" y="27"/>
                  </a:cubicBezTo>
                  <a:cubicBezTo>
                    <a:pt x="85" y="25"/>
                    <a:pt x="85" y="25"/>
                    <a:pt x="85" y="25"/>
                  </a:cubicBezTo>
                  <a:lnTo>
                    <a:pt x="86" y="25"/>
                  </a:lnTo>
                  <a:close/>
                  <a:moveTo>
                    <a:pt x="18" y="8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4" y="11"/>
                    <a:pt x="14" y="11"/>
                    <a:pt x="14" y="11"/>
                  </a:cubicBezTo>
                  <a:lnTo>
                    <a:pt x="18" y="8"/>
                  </a:lnTo>
                  <a:close/>
                  <a:moveTo>
                    <a:pt x="18" y="20"/>
                  </a:moveTo>
                  <a:cubicBezTo>
                    <a:pt x="18" y="20"/>
                    <a:pt x="18" y="20"/>
                    <a:pt x="18" y="20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20"/>
                    <a:pt x="18" y="20"/>
                    <a:pt x="18" y="20"/>
                  </a:cubicBezTo>
                  <a:close/>
                  <a:moveTo>
                    <a:pt x="18" y="21"/>
                  </a:moveTo>
                  <a:cubicBezTo>
                    <a:pt x="18" y="21"/>
                    <a:pt x="18" y="21"/>
                    <a:pt x="18" y="21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21"/>
                    <a:pt x="16" y="21"/>
                    <a:pt x="16" y="21"/>
                  </a:cubicBezTo>
                  <a:lnTo>
                    <a:pt x="18" y="21"/>
                  </a:lnTo>
                  <a:close/>
                  <a:moveTo>
                    <a:pt x="16" y="21"/>
                  </a:moveTo>
                  <a:cubicBezTo>
                    <a:pt x="16" y="21"/>
                    <a:pt x="16" y="21"/>
                    <a:pt x="16" y="21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21"/>
                    <a:pt x="15" y="21"/>
                    <a:pt x="15" y="21"/>
                  </a:cubicBezTo>
                  <a:lnTo>
                    <a:pt x="16" y="21"/>
                  </a:lnTo>
                  <a:close/>
                  <a:moveTo>
                    <a:pt x="15" y="21"/>
                  </a:moveTo>
                  <a:cubicBezTo>
                    <a:pt x="15" y="21"/>
                    <a:pt x="15" y="21"/>
                    <a:pt x="15" y="21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21"/>
                    <a:pt x="15" y="21"/>
                    <a:pt x="15" y="21"/>
                  </a:cubicBezTo>
                  <a:close/>
                  <a:moveTo>
                    <a:pt x="14" y="12"/>
                  </a:moveTo>
                  <a:cubicBezTo>
                    <a:pt x="14" y="12"/>
                    <a:pt x="14" y="12"/>
                    <a:pt x="14" y="12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lnTo>
                    <a:pt x="14" y="12"/>
                  </a:lnTo>
                  <a:close/>
                  <a:moveTo>
                    <a:pt x="19" y="33"/>
                  </a:moveTo>
                  <a:cubicBezTo>
                    <a:pt x="19" y="33"/>
                    <a:pt x="19" y="33"/>
                    <a:pt x="19" y="33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9" y="33"/>
                    <a:pt x="19" y="33"/>
                    <a:pt x="19" y="33"/>
                  </a:cubicBezTo>
                  <a:close/>
                  <a:moveTo>
                    <a:pt x="20" y="33"/>
                  </a:moveTo>
                  <a:cubicBezTo>
                    <a:pt x="20" y="33"/>
                    <a:pt x="20" y="33"/>
                    <a:pt x="20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20" y="33"/>
                    <a:pt x="20" y="33"/>
                    <a:pt x="20" y="33"/>
                  </a:cubicBezTo>
                  <a:close/>
                  <a:moveTo>
                    <a:pt x="19" y="32"/>
                  </a:moveTo>
                  <a:cubicBezTo>
                    <a:pt x="19" y="32"/>
                    <a:pt x="19" y="32"/>
                    <a:pt x="19" y="32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32"/>
                    <a:pt x="19" y="32"/>
                    <a:pt x="19" y="32"/>
                  </a:cubicBezTo>
                  <a:close/>
                  <a:moveTo>
                    <a:pt x="20" y="33"/>
                  </a:move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2"/>
                    <a:pt x="20" y="32"/>
                    <a:pt x="20" y="32"/>
                  </a:cubicBezTo>
                  <a:lnTo>
                    <a:pt x="20" y="33"/>
                  </a:lnTo>
                  <a:close/>
                  <a:moveTo>
                    <a:pt x="22" y="32"/>
                  </a:moveTo>
                  <a:cubicBezTo>
                    <a:pt x="22" y="32"/>
                    <a:pt x="22" y="32"/>
                    <a:pt x="22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32"/>
                    <a:pt x="22" y="32"/>
                    <a:pt x="22" y="32"/>
                  </a:cubicBezTo>
                  <a:close/>
                  <a:moveTo>
                    <a:pt x="21" y="33"/>
                  </a:moveTo>
                  <a:cubicBezTo>
                    <a:pt x="21" y="33"/>
                    <a:pt x="21" y="33"/>
                    <a:pt x="21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1" y="32"/>
                    <a:pt x="21" y="32"/>
                    <a:pt x="21" y="32"/>
                  </a:cubicBezTo>
                  <a:lnTo>
                    <a:pt x="21" y="33"/>
                  </a:lnTo>
                  <a:close/>
                  <a:moveTo>
                    <a:pt x="22" y="33"/>
                  </a:moveTo>
                  <a:cubicBezTo>
                    <a:pt x="22" y="33"/>
                    <a:pt x="22" y="33"/>
                    <a:pt x="22" y="33"/>
                  </a:cubicBezTo>
                  <a:cubicBezTo>
                    <a:pt x="21" y="33"/>
                    <a:pt x="21" y="33"/>
                    <a:pt x="21" y="33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2" y="32"/>
                    <a:pt x="22" y="32"/>
                    <a:pt x="22" y="32"/>
                  </a:cubicBezTo>
                  <a:lnTo>
                    <a:pt x="22" y="33"/>
                  </a:lnTo>
                  <a:close/>
                  <a:moveTo>
                    <a:pt x="23" y="33"/>
                  </a:moveTo>
                  <a:cubicBezTo>
                    <a:pt x="23" y="33"/>
                    <a:pt x="23" y="33"/>
                    <a:pt x="23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23" y="32"/>
                    <a:pt x="23" y="32"/>
                    <a:pt x="23" y="32"/>
                  </a:cubicBezTo>
                  <a:lnTo>
                    <a:pt x="23" y="33"/>
                  </a:lnTo>
                  <a:close/>
                  <a:moveTo>
                    <a:pt x="22" y="32"/>
                  </a:moveTo>
                  <a:cubicBezTo>
                    <a:pt x="22" y="32"/>
                    <a:pt x="22" y="32"/>
                    <a:pt x="22" y="32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32"/>
                    <a:pt x="22" y="32"/>
                    <a:pt x="22" y="32"/>
                  </a:cubicBezTo>
                  <a:close/>
                  <a:moveTo>
                    <a:pt x="23" y="33"/>
                  </a:moveTo>
                  <a:cubicBezTo>
                    <a:pt x="23" y="33"/>
                    <a:pt x="23" y="33"/>
                    <a:pt x="23" y="33"/>
                  </a:cubicBezTo>
                  <a:cubicBezTo>
                    <a:pt x="23" y="33"/>
                    <a:pt x="23" y="33"/>
                    <a:pt x="23" y="33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3" y="32"/>
                    <a:pt x="23" y="32"/>
                    <a:pt x="23" y="32"/>
                  </a:cubicBezTo>
                  <a:lnTo>
                    <a:pt x="23" y="33"/>
                  </a:lnTo>
                  <a:close/>
                  <a:moveTo>
                    <a:pt x="23" y="32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3" y="32"/>
                    <a:pt x="23" y="32"/>
                    <a:pt x="23" y="32"/>
                  </a:cubicBezTo>
                  <a:close/>
                  <a:moveTo>
                    <a:pt x="25" y="33"/>
                  </a:moveTo>
                  <a:cubicBezTo>
                    <a:pt x="25" y="33"/>
                    <a:pt x="25" y="33"/>
                    <a:pt x="25" y="33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6" y="32"/>
                    <a:pt x="26" y="32"/>
                    <a:pt x="26" y="32"/>
                  </a:cubicBezTo>
                  <a:lnTo>
                    <a:pt x="25" y="33"/>
                  </a:lnTo>
                  <a:close/>
                  <a:moveTo>
                    <a:pt x="24" y="32"/>
                  </a:moveTo>
                  <a:cubicBezTo>
                    <a:pt x="24" y="32"/>
                    <a:pt x="24" y="32"/>
                    <a:pt x="24" y="32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4" y="32"/>
                    <a:pt x="24" y="32"/>
                    <a:pt x="24" y="32"/>
                  </a:cubicBezTo>
                  <a:close/>
                  <a:moveTo>
                    <a:pt x="25" y="32"/>
                  </a:moveTo>
                  <a:cubicBezTo>
                    <a:pt x="25" y="32"/>
                    <a:pt x="25" y="32"/>
                    <a:pt x="25" y="32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32"/>
                    <a:pt x="25" y="32"/>
                    <a:pt x="25" y="32"/>
                  </a:cubicBezTo>
                  <a:close/>
                  <a:moveTo>
                    <a:pt x="26" y="31"/>
                  </a:moveTo>
                  <a:cubicBezTo>
                    <a:pt x="26" y="31"/>
                    <a:pt x="26" y="31"/>
                    <a:pt x="26" y="31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31"/>
                    <a:pt x="26" y="31"/>
                    <a:pt x="26" y="31"/>
                  </a:cubicBezTo>
                  <a:close/>
                  <a:moveTo>
                    <a:pt x="28" y="31"/>
                  </a:moveTo>
                  <a:cubicBezTo>
                    <a:pt x="28" y="31"/>
                    <a:pt x="28" y="31"/>
                    <a:pt x="28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8" y="17"/>
                    <a:pt x="28" y="17"/>
                    <a:pt x="28" y="17"/>
                  </a:cubicBezTo>
                  <a:lnTo>
                    <a:pt x="28" y="31"/>
                  </a:lnTo>
                  <a:close/>
                  <a:moveTo>
                    <a:pt x="30" y="31"/>
                  </a:moveTo>
                  <a:cubicBezTo>
                    <a:pt x="30" y="31"/>
                    <a:pt x="30" y="31"/>
                    <a:pt x="30" y="31"/>
                  </a:cubicBezTo>
                  <a:cubicBezTo>
                    <a:pt x="29" y="31"/>
                    <a:pt x="29" y="31"/>
                    <a:pt x="29" y="31"/>
                  </a:cubicBezTo>
                  <a:cubicBezTo>
                    <a:pt x="29" y="17"/>
                    <a:pt x="29" y="17"/>
                    <a:pt x="29" y="17"/>
                  </a:cubicBezTo>
                  <a:cubicBezTo>
                    <a:pt x="30" y="18"/>
                    <a:pt x="30" y="18"/>
                    <a:pt x="30" y="18"/>
                  </a:cubicBezTo>
                  <a:lnTo>
                    <a:pt x="30" y="31"/>
                  </a:lnTo>
                  <a:close/>
                  <a:moveTo>
                    <a:pt x="37" y="30"/>
                  </a:moveTo>
                  <a:cubicBezTo>
                    <a:pt x="37" y="30"/>
                    <a:pt x="37" y="30"/>
                    <a:pt x="37" y="30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1" y="31"/>
                    <a:pt x="31" y="31"/>
                    <a:pt x="31" y="31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37" y="18"/>
                    <a:pt x="37" y="18"/>
                    <a:pt x="37" y="18"/>
                  </a:cubicBezTo>
                  <a:lnTo>
                    <a:pt x="37" y="30"/>
                  </a:lnTo>
                  <a:close/>
                  <a:moveTo>
                    <a:pt x="39" y="31"/>
                  </a:moveTo>
                  <a:cubicBezTo>
                    <a:pt x="39" y="31"/>
                    <a:pt x="39" y="31"/>
                    <a:pt x="39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18"/>
                    <a:pt x="38" y="18"/>
                    <a:pt x="38" y="18"/>
                  </a:cubicBezTo>
                  <a:cubicBezTo>
                    <a:pt x="39" y="18"/>
                    <a:pt x="39" y="18"/>
                    <a:pt x="39" y="18"/>
                  </a:cubicBezTo>
                  <a:lnTo>
                    <a:pt x="39" y="31"/>
                  </a:lnTo>
                  <a:close/>
                  <a:moveTo>
                    <a:pt x="42" y="31"/>
                  </a:moveTo>
                  <a:cubicBezTo>
                    <a:pt x="42" y="31"/>
                    <a:pt x="42" y="31"/>
                    <a:pt x="42" y="31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40" y="18"/>
                    <a:pt x="40" y="18"/>
                    <a:pt x="40" y="18"/>
                  </a:cubicBezTo>
                  <a:cubicBezTo>
                    <a:pt x="42" y="18"/>
                    <a:pt x="42" y="18"/>
                    <a:pt x="42" y="18"/>
                  </a:cubicBezTo>
                  <a:lnTo>
                    <a:pt x="42" y="31"/>
                  </a:lnTo>
                  <a:close/>
                  <a:moveTo>
                    <a:pt x="48" y="31"/>
                  </a:moveTo>
                  <a:cubicBezTo>
                    <a:pt x="48" y="31"/>
                    <a:pt x="48" y="31"/>
                    <a:pt x="48" y="31"/>
                  </a:cubicBezTo>
                  <a:cubicBezTo>
                    <a:pt x="42" y="31"/>
                    <a:pt x="42" y="31"/>
                    <a:pt x="42" y="31"/>
                  </a:cubicBezTo>
                  <a:cubicBezTo>
                    <a:pt x="42" y="18"/>
                    <a:pt x="42" y="18"/>
                    <a:pt x="42" y="18"/>
                  </a:cubicBezTo>
                  <a:cubicBezTo>
                    <a:pt x="48" y="18"/>
                    <a:pt x="48" y="18"/>
                    <a:pt x="48" y="18"/>
                  </a:cubicBezTo>
                  <a:lnTo>
                    <a:pt x="48" y="31"/>
                  </a:lnTo>
                  <a:close/>
                  <a:moveTo>
                    <a:pt x="50" y="31"/>
                  </a:moveTo>
                  <a:cubicBezTo>
                    <a:pt x="50" y="31"/>
                    <a:pt x="50" y="31"/>
                    <a:pt x="50" y="31"/>
                  </a:cubicBezTo>
                  <a:cubicBezTo>
                    <a:pt x="49" y="31"/>
                    <a:pt x="49" y="31"/>
                    <a:pt x="49" y="31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9"/>
                    <a:pt x="50" y="19"/>
                    <a:pt x="50" y="19"/>
                  </a:cubicBezTo>
                  <a:lnTo>
                    <a:pt x="50" y="31"/>
                  </a:lnTo>
                  <a:close/>
                  <a:moveTo>
                    <a:pt x="52" y="31"/>
                  </a:moveTo>
                  <a:cubicBezTo>
                    <a:pt x="52" y="31"/>
                    <a:pt x="52" y="31"/>
                    <a:pt x="52" y="31"/>
                  </a:cubicBezTo>
                  <a:cubicBezTo>
                    <a:pt x="51" y="31"/>
                    <a:pt x="51" y="31"/>
                    <a:pt x="51" y="31"/>
                  </a:cubicBezTo>
                  <a:cubicBezTo>
                    <a:pt x="51" y="19"/>
                    <a:pt x="51" y="19"/>
                    <a:pt x="51" y="19"/>
                  </a:cubicBezTo>
                  <a:cubicBezTo>
                    <a:pt x="52" y="19"/>
                    <a:pt x="52" y="19"/>
                    <a:pt x="52" y="19"/>
                  </a:cubicBezTo>
                  <a:lnTo>
                    <a:pt x="52" y="31"/>
                  </a:lnTo>
                  <a:close/>
                  <a:moveTo>
                    <a:pt x="57" y="31"/>
                  </a:moveTo>
                  <a:cubicBezTo>
                    <a:pt x="57" y="31"/>
                    <a:pt x="57" y="31"/>
                    <a:pt x="57" y="31"/>
                  </a:cubicBezTo>
                  <a:cubicBezTo>
                    <a:pt x="53" y="31"/>
                    <a:pt x="53" y="31"/>
                    <a:pt x="53" y="31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7" y="19"/>
                    <a:pt x="57" y="19"/>
                    <a:pt x="57" y="19"/>
                  </a:cubicBezTo>
                  <a:lnTo>
                    <a:pt x="57" y="31"/>
                  </a:lnTo>
                  <a:close/>
                  <a:moveTo>
                    <a:pt x="59" y="31"/>
                  </a:moveTo>
                  <a:cubicBezTo>
                    <a:pt x="59" y="31"/>
                    <a:pt x="59" y="31"/>
                    <a:pt x="59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19"/>
                    <a:pt x="58" y="19"/>
                    <a:pt x="58" y="19"/>
                  </a:cubicBezTo>
                  <a:cubicBezTo>
                    <a:pt x="59" y="19"/>
                    <a:pt x="59" y="19"/>
                    <a:pt x="59" y="19"/>
                  </a:cubicBezTo>
                  <a:lnTo>
                    <a:pt x="59" y="31"/>
                  </a:lnTo>
                  <a:close/>
                  <a:moveTo>
                    <a:pt x="63" y="31"/>
                  </a:moveTo>
                  <a:cubicBezTo>
                    <a:pt x="63" y="31"/>
                    <a:pt x="63" y="31"/>
                    <a:pt x="63" y="31"/>
                  </a:cubicBezTo>
                  <a:cubicBezTo>
                    <a:pt x="60" y="31"/>
                    <a:pt x="60" y="31"/>
                    <a:pt x="60" y="31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3" y="19"/>
                    <a:pt x="63" y="19"/>
                    <a:pt x="63" y="19"/>
                  </a:cubicBezTo>
                  <a:lnTo>
                    <a:pt x="63" y="31"/>
                  </a:lnTo>
                  <a:close/>
                  <a:moveTo>
                    <a:pt x="63" y="18"/>
                  </a:moveTo>
                  <a:cubicBezTo>
                    <a:pt x="63" y="18"/>
                    <a:pt x="63" y="18"/>
                    <a:pt x="63" y="18"/>
                  </a:cubicBezTo>
                  <a:cubicBezTo>
                    <a:pt x="60" y="17"/>
                    <a:pt x="60" y="17"/>
                    <a:pt x="60" y="17"/>
                  </a:cubicBezTo>
                  <a:cubicBezTo>
                    <a:pt x="60" y="4"/>
                    <a:pt x="60" y="4"/>
                    <a:pt x="60" y="4"/>
                  </a:cubicBezTo>
                  <a:cubicBezTo>
                    <a:pt x="59" y="4"/>
                    <a:pt x="59" y="4"/>
                    <a:pt x="59" y="4"/>
                  </a:cubicBezTo>
                  <a:cubicBezTo>
                    <a:pt x="59" y="17"/>
                    <a:pt x="59" y="17"/>
                    <a:pt x="59" y="17"/>
                  </a:cubicBezTo>
                  <a:cubicBezTo>
                    <a:pt x="58" y="17"/>
                    <a:pt x="58" y="17"/>
                    <a:pt x="58" y="17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7" y="4"/>
                    <a:pt x="57" y="4"/>
                    <a:pt x="57" y="4"/>
                  </a:cubicBezTo>
                  <a:cubicBezTo>
                    <a:pt x="57" y="17"/>
                    <a:pt x="57" y="17"/>
                    <a:pt x="57" y="17"/>
                  </a:cubicBezTo>
                  <a:cubicBezTo>
                    <a:pt x="53" y="17"/>
                    <a:pt x="53" y="17"/>
                    <a:pt x="53" y="17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1" y="17"/>
                    <a:pt x="51" y="17"/>
                    <a:pt x="51" y="17"/>
                  </a:cubicBezTo>
                  <a:cubicBezTo>
                    <a:pt x="51" y="3"/>
                    <a:pt x="51" y="3"/>
                    <a:pt x="51" y="3"/>
                  </a:cubicBezTo>
                  <a:cubicBezTo>
                    <a:pt x="50" y="4"/>
                    <a:pt x="50" y="4"/>
                    <a:pt x="50" y="4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7"/>
                    <a:pt x="49" y="17"/>
                    <a:pt x="49" y="17"/>
                  </a:cubicBezTo>
                  <a:cubicBezTo>
                    <a:pt x="49" y="3"/>
                    <a:pt x="49" y="3"/>
                    <a:pt x="49" y="3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39" y="3"/>
                    <a:pt x="39" y="3"/>
                    <a:pt x="39" y="3"/>
                  </a:cubicBezTo>
                  <a:cubicBezTo>
                    <a:pt x="39" y="17"/>
                    <a:pt x="39" y="17"/>
                    <a:pt x="39" y="17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2"/>
                    <a:pt x="38" y="2"/>
                    <a:pt x="38" y="2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1" y="16"/>
                    <a:pt x="31" y="16"/>
                    <a:pt x="31" y="16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8" y="16"/>
                    <a:pt x="28" y="16"/>
                    <a:pt x="28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63" y="4"/>
                    <a:pt x="63" y="4"/>
                    <a:pt x="63" y="4"/>
                  </a:cubicBezTo>
                  <a:lnTo>
                    <a:pt x="63" y="18"/>
                  </a:lnTo>
                  <a:close/>
                  <a:moveTo>
                    <a:pt x="65" y="31"/>
                  </a:moveTo>
                  <a:cubicBezTo>
                    <a:pt x="65" y="31"/>
                    <a:pt x="65" y="31"/>
                    <a:pt x="65" y="31"/>
                  </a:cubicBezTo>
                  <a:cubicBezTo>
                    <a:pt x="64" y="31"/>
                    <a:pt x="64" y="31"/>
                    <a:pt x="64" y="31"/>
                  </a:cubicBezTo>
                  <a:cubicBezTo>
                    <a:pt x="64" y="19"/>
                    <a:pt x="64" y="19"/>
                    <a:pt x="64" y="19"/>
                  </a:cubicBezTo>
                  <a:cubicBezTo>
                    <a:pt x="65" y="19"/>
                    <a:pt x="65" y="19"/>
                    <a:pt x="65" y="19"/>
                  </a:cubicBezTo>
                  <a:lnTo>
                    <a:pt x="65" y="31"/>
                  </a:lnTo>
                  <a:close/>
                  <a:moveTo>
                    <a:pt x="65" y="5"/>
                  </a:moveTo>
                  <a:cubicBezTo>
                    <a:pt x="65" y="5"/>
                    <a:pt x="65" y="5"/>
                    <a:pt x="65" y="5"/>
                  </a:cubicBezTo>
                  <a:cubicBezTo>
                    <a:pt x="65" y="18"/>
                    <a:pt x="65" y="18"/>
                    <a:pt x="65" y="18"/>
                  </a:cubicBezTo>
                  <a:cubicBezTo>
                    <a:pt x="64" y="18"/>
                    <a:pt x="64" y="18"/>
                    <a:pt x="64" y="18"/>
                  </a:cubicBezTo>
                  <a:cubicBezTo>
                    <a:pt x="64" y="5"/>
                    <a:pt x="64" y="5"/>
                    <a:pt x="64" y="5"/>
                  </a:cubicBezTo>
                  <a:cubicBezTo>
                    <a:pt x="63" y="4"/>
                    <a:pt x="63" y="4"/>
                    <a:pt x="63" y="4"/>
                  </a:cubicBezTo>
                  <a:cubicBezTo>
                    <a:pt x="66" y="4"/>
                    <a:pt x="66" y="4"/>
                    <a:pt x="66" y="4"/>
                  </a:cubicBezTo>
                  <a:lnTo>
                    <a:pt x="65" y="5"/>
                  </a:lnTo>
                  <a:close/>
                  <a:moveTo>
                    <a:pt x="67" y="31"/>
                  </a:moveTo>
                  <a:cubicBezTo>
                    <a:pt x="67" y="31"/>
                    <a:pt x="67" y="31"/>
                    <a:pt x="67" y="31"/>
                  </a:cubicBezTo>
                  <a:cubicBezTo>
                    <a:pt x="66" y="31"/>
                    <a:pt x="66" y="31"/>
                    <a:pt x="66" y="31"/>
                  </a:cubicBezTo>
                  <a:cubicBezTo>
                    <a:pt x="66" y="19"/>
                    <a:pt x="66" y="19"/>
                    <a:pt x="66" y="19"/>
                  </a:cubicBezTo>
                  <a:cubicBezTo>
                    <a:pt x="67" y="19"/>
                    <a:pt x="67" y="19"/>
                    <a:pt x="67" y="19"/>
                  </a:cubicBezTo>
                  <a:lnTo>
                    <a:pt x="67" y="31"/>
                  </a:lnTo>
                  <a:close/>
                  <a:moveTo>
                    <a:pt x="71" y="31"/>
                  </a:moveTo>
                  <a:cubicBezTo>
                    <a:pt x="71" y="31"/>
                    <a:pt x="71" y="31"/>
                    <a:pt x="71" y="31"/>
                  </a:cubicBezTo>
                  <a:cubicBezTo>
                    <a:pt x="68" y="31"/>
                    <a:pt x="68" y="31"/>
                    <a:pt x="68" y="31"/>
                  </a:cubicBezTo>
                  <a:cubicBezTo>
                    <a:pt x="68" y="19"/>
                    <a:pt x="68" y="19"/>
                    <a:pt x="68" y="19"/>
                  </a:cubicBezTo>
                  <a:cubicBezTo>
                    <a:pt x="71" y="19"/>
                    <a:pt x="71" y="19"/>
                    <a:pt x="71" y="19"/>
                  </a:cubicBezTo>
                  <a:lnTo>
                    <a:pt x="71" y="31"/>
                  </a:lnTo>
                  <a:close/>
                  <a:moveTo>
                    <a:pt x="71" y="5"/>
                  </a:moveTo>
                  <a:cubicBezTo>
                    <a:pt x="71" y="5"/>
                    <a:pt x="71" y="5"/>
                    <a:pt x="71" y="5"/>
                  </a:cubicBezTo>
                  <a:cubicBezTo>
                    <a:pt x="71" y="18"/>
                    <a:pt x="71" y="18"/>
                    <a:pt x="71" y="18"/>
                  </a:cubicBezTo>
                  <a:cubicBezTo>
                    <a:pt x="68" y="18"/>
                    <a:pt x="68" y="18"/>
                    <a:pt x="68" y="18"/>
                  </a:cubicBezTo>
                  <a:cubicBezTo>
                    <a:pt x="68" y="5"/>
                    <a:pt x="68" y="5"/>
                    <a:pt x="68" y="5"/>
                  </a:cubicBezTo>
                  <a:cubicBezTo>
                    <a:pt x="67" y="5"/>
                    <a:pt x="67" y="5"/>
                    <a:pt x="67" y="5"/>
                  </a:cubicBezTo>
                  <a:cubicBezTo>
                    <a:pt x="67" y="18"/>
                    <a:pt x="67" y="18"/>
                    <a:pt x="67" y="18"/>
                  </a:cubicBezTo>
                  <a:cubicBezTo>
                    <a:pt x="66" y="18"/>
                    <a:pt x="66" y="18"/>
                    <a:pt x="66" y="18"/>
                  </a:cubicBezTo>
                  <a:cubicBezTo>
                    <a:pt x="66" y="4"/>
                    <a:pt x="66" y="4"/>
                    <a:pt x="66" y="4"/>
                  </a:cubicBezTo>
                  <a:cubicBezTo>
                    <a:pt x="72" y="5"/>
                    <a:pt x="72" y="5"/>
                    <a:pt x="72" y="5"/>
                  </a:cubicBezTo>
                  <a:lnTo>
                    <a:pt x="71" y="5"/>
                  </a:lnTo>
                  <a:close/>
                  <a:moveTo>
                    <a:pt x="73" y="31"/>
                  </a:moveTo>
                  <a:cubicBezTo>
                    <a:pt x="73" y="31"/>
                    <a:pt x="73" y="31"/>
                    <a:pt x="73" y="31"/>
                  </a:cubicBezTo>
                  <a:cubicBezTo>
                    <a:pt x="72" y="31"/>
                    <a:pt x="72" y="31"/>
                    <a:pt x="72" y="31"/>
                  </a:cubicBezTo>
                  <a:cubicBezTo>
                    <a:pt x="72" y="19"/>
                    <a:pt x="72" y="19"/>
                    <a:pt x="72" y="19"/>
                  </a:cubicBezTo>
                  <a:cubicBezTo>
                    <a:pt x="73" y="19"/>
                    <a:pt x="73" y="19"/>
                    <a:pt x="73" y="19"/>
                  </a:cubicBezTo>
                  <a:lnTo>
                    <a:pt x="73" y="31"/>
                  </a:lnTo>
                  <a:close/>
                  <a:moveTo>
                    <a:pt x="73" y="5"/>
                  </a:moveTo>
                  <a:cubicBezTo>
                    <a:pt x="73" y="5"/>
                    <a:pt x="73" y="5"/>
                    <a:pt x="73" y="5"/>
                  </a:cubicBezTo>
                  <a:cubicBezTo>
                    <a:pt x="73" y="18"/>
                    <a:pt x="73" y="18"/>
                    <a:pt x="73" y="18"/>
                  </a:cubicBezTo>
                  <a:cubicBezTo>
                    <a:pt x="72" y="18"/>
                    <a:pt x="72" y="18"/>
                    <a:pt x="72" y="18"/>
                  </a:cubicBezTo>
                  <a:cubicBezTo>
                    <a:pt x="72" y="5"/>
                    <a:pt x="72" y="5"/>
                    <a:pt x="72" y="5"/>
                  </a:cubicBezTo>
                  <a:cubicBezTo>
                    <a:pt x="74" y="5"/>
                    <a:pt x="74" y="5"/>
                    <a:pt x="74" y="5"/>
                  </a:cubicBezTo>
                  <a:lnTo>
                    <a:pt x="73" y="5"/>
                  </a:lnTo>
                  <a:close/>
                  <a:moveTo>
                    <a:pt x="75" y="31"/>
                  </a:moveTo>
                  <a:cubicBezTo>
                    <a:pt x="75" y="31"/>
                    <a:pt x="75" y="31"/>
                    <a:pt x="75" y="31"/>
                  </a:cubicBezTo>
                  <a:cubicBezTo>
                    <a:pt x="74" y="31"/>
                    <a:pt x="74" y="31"/>
                    <a:pt x="74" y="31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4" y="18"/>
                    <a:pt x="74" y="18"/>
                    <a:pt x="74" y="18"/>
                  </a:cubicBezTo>
                  <a:cubicBezTo>
                    <a:pt x="74" y="18"/>
                    <a:pt x="74" y="18"/>
                    <a:pt x="74" y="18"/>
                  </a:cubicBezTo>
                  <a:cubicBezTo>
                    <a:pt x="74" y="5"/>
                    <a:pt x="74" y="5"/>
                    <a:pt x="74" y="5"/>
                  </a:cubicBezTo>
                  <a:cubicBezTo>
                    <a:pt x="75" y="5"/>
                    <a:pt x="75" y="5"/>
                    <a:pt x="75" y="5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7"/>
                    <a:pt x="78" y="8"/>
                    <a:pt x="80" y="9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76" y="13"/>
                    <a:pt x="76" y="13"/>
                    <a:pt x="76" y="13"/>
                  </a:cubicBezTo>
                  <a:lnTo>
                    <a:pt x="75" y="31"/>
                  </a:lnTo>
                  <a:close/>
                  <a:moveTo>
                    <a:pt x="77" y="16"/>
                  </a:moveTo>
                  <a:cubicBezTo>
                    <a:pt x="77" y="16"/>
                    <a:pt x="77" y="16"/>
                    <a:pt x="77" y="16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6" y="16"/>
                    <a:pt x="76" y="16"/>
                    <a:pt x="76" y="16"/>
                  </a:cubicBezTo>
                  <a:lnTo>
                    <a:pt x="77" y="16"/>
                  </a:lnTo>
                  <a:close/>
                  <a:moveTo>
                    <a:pt x="76" y="25"/>
                  </a:moveTo>
                  <a:cubicBezTo>
                    <a:pt x="76" y="25"/>
                    <a:pt x="76" y="25"/>
                    <a:pt x="76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6"/>
                    <a:pt x="77" y="26"/>
                    <a:pt x="77" y="26"/>
                  </a:cubicBezTo>
                  <a:cubicBezTo>
                    <a:pt x="76" y="26"/>
                    <a:pt x="76" y="26"/>
                    <a:pt x="76" y="26"/>
                  </a:cubicBezTo>
                  <a:lnTo>
                    <a:pt x="76" y="25"/>
                  </a:lnTo>
                  <a:close/>
                  <a:moveTo>
                    <a:pt x="78" y="30"/>
                  </a:moveTo>
                  <a:cubicBezTo>
                    <a:pt x="78" y="30"/>
                    <a:pt x="78" y="30"/>
                    <a:pt x="78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7" y="29"/>
                    <a:pt x="77" y="29"/>
                    <a:pt x="77" y="29"/>
                  </a:cubicBezTo>
                  <a:cubicBezTo>
                    <a:pt x="78" y="29"/>
                    <a:pt x="78" y="29"/>
                    <a:pt x="78" y="29"/>
                  </a:cubicBezTo>
                  <a:lnTo>
                    <a:pt x="78" y="30"/>
                  </a:lnTo>
                  <a:close/>
                  <a:moveTo>
                    <a:pt x="79" y="21"/>
                  </a:moveTo>
                  <a:cubicBezTo>
                    <a:pt x="79" y="21"/>
                    <a:pt x="79" y="21"/>
                    <a:pt x="79" y="21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79" y="23"/>
                    <a:pt x="79" y="23"/>
                    <a:pt x="79" y="23"/>
                  </a:cubicBezTo>
                  <a:lnTo>
                    <a:pt x="79" y="21"/>
                  </a:lnTo>
                  <a:close/>
                  <a:moveTo>
                    <a:pt x="81" y="31"/>
                  </a:moveTo>
                  <a:cubicBezTo>
                    <a:pt x="81" y="31"/>
                    <a:pt x="81" y="31"/>
                    <a:pt x="81" y="31"/>
                  </a:cubicBezTo>
                  <a:cubicBezTo>
                    <a:pt x="80" y="31"/>
                    <a:pt x="80" y="31"/>
                    <a:pt x="80" y="31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1" y="29"/>
                    <a:pt x="81" y="29"/>
                    <a:pt x="81" y="29"/>
                  </a:cubicBezTo>
                  <a:lnTo>
                    <a:pt x="81" y="31"/>
                  </a:lnTo>
                  <a:close/>
                  <a:moveTo>
                    <a:pt x="81" y="18"/>
                  </a:moveTo>
                  <a:cubicBezTo>
                    <a:pt x="81" y="18"/>
                    <a:pt x="81" y="18"/>
                    <a:pt x="81" y="18"/>
                  </a:cubicBezTo>
                  <a:cubicBezTo>
                    <a:pt x="79" y="18"/>
                    <a:pt x="79" y="18"/>
                    <a:pt x="79" y="18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81" y="16"/>
                    <a:pt x="81" y="16"/>
                    <a:pt x="81" y="16"/>
                  </a:cubicBezTo>
                  <a:lnTo>
                    <a:pt x="81" y="18"/>
                  </a:lnTo>
                  <a:close/>
                  <a:moveTo>
                    <a:pt x="83" y="30"/>
                  </a:moveTo>
                  <a:cubicBezTo>
                    <a:pt x="83" y="30"/>
                    <a:pt x="83" y="30"/>
                    <a:pt x="83" y="30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28"/>
                    <a:pt x="82" y="28"/>
                    <a:pt x="82" y="28"/>
                  </a:cubicBezTo>
                  <a:cubicBezTo>
                    <a:pt x="83" y="28"/>
                    <a:pt x="83" y="28"/>
                    <a:pt x="83" y="28"/>
                  </a:cubicBezTo>
                  <a:lnTo>
                    <a:pt x="83" y="30"/>
                  </a:lnTo>
                  <a:close/>
                  <a:moveTo>
                    <a:pt x="83" y="26"/>
                  </a:moveTo>
                  <a:cubicBezTo>
                    <a:pt x="83" y="26"/>
                    <a:pt x="83" y="26"/>
                    <a:pt x="83" y="26"/>
                  </a:cubicBezTo>
                  <a:cubicBezTo>
                    <a:pt x="81" y="26"/>
                    <a:pt x="81" y="26"/>
                    <a:pt x="81" y="26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83" y="24"/>
                    <a:pt x="83" y="24"/>
                    <a:pt x="83" y="24"/>
                  </a:cubicBezTo>
                  <a:lnTo>
                    <a:pt x="83" y="26"/>
                  </a:lnTo>
                  <a:close/>
                  <a:moveTo>
                    <a:pt x="86" y="31"/>
                  </a:moveTo>
                  <a:cubicBezTo>
                    <a:pt x="86" y="31"/>
                    <a:pt x="86" y="31"/>
                    <a:pt x="86" y="31"/>
                  </a:cubicBezTo>
                  <a:cubicBezTo>
                    <a:pt x="84" y="31"/>
                    <a:pt x="84" y="31"/>
                    <a:pt x="84" y="31"/>
                  </a:cubicBezTo>
                  <a:cubicBezTo>
                    <a:pt x="84" y="28"/>
                    <a:pt x="84" y="28"/>
                    <a:pt x="84" y="28"/>
                  </a:cubicBezTo>
                  <a:cubicBezTo>
                    <a:pt x="86" y="28"/>
                    <a:pt x="86" y="28"/>
                    <a:pt x="86" y="28"/>
                  </a:cubicBezTo>
                  <a:lnTo>
                    <a:pt x="86" y="31"/>
                  </a:lnTo>
                  <a:close/>
                  <a:moveTo>
                    <a:pt x="87" y="19"/>
                  </a:moveTo>
                  <a:cubicBezTo>
                    <a:pt x="87" y="19"/>
                    <a:pt x="87" y="19"/>
                    <a:pt x="87" y="19"/>
                  </a:cubicBezTo>
                  <a:cubicBezTo>
                    <a:pt x="88" y="19"/>
                    <a:pt x="88" y="19"/>
                    <a:pt x="88" y="19"/>
                  </a:cubicBezTo>
                  <a:cubicBezTo>
                    <a:pt x="88" y="20"/>
                    <a:pt x="88" y="20"/>
                    <a:pt x="88" y="20"/>
                  </a:cubicBezTo>
                  <a:cubicBezTo>
                    <a:pt x="87" y="20"/>
                    <a:pt x="87" y="20"/>
                    <a:pt x="87" y="20"/>
                  </a:cubicBezTo>
                  <a:lnTo>
                    <a:pt x="87" y="19"/>
                  </a:lnTo>
                  <a:close/>
                  <a:moveTo>
                    <a:pt x="87" y="23"/>
                  </a:moveTo>
                  <a:cubicBezTo>
                    <a:pt x="87" y="23"/>
                    <a:pt x="87" y="23"/>
                    <a:pt x="87" y="23"/>
                  </a:cubicBezTo>
                  <a:cubicBezTo>
                    <a:pt x="89" y="23"/>
                    <a:pt x="89" y="23"/>
                    <a:pt x="89" y="23"/>
                  </a:cubicBezTo>
                  <a:cubicBezTo>
                    <a:pt x="89" y="25"/>
                    <a:pt x="89" y="25"/>
                    <a:pt x="89" y="25"/>
                  </a:cubicBezTo>
                  <a:cubicBezTo>
                    <a:pt x="87" y="25"/>
                    <a:pt x="87" y="25"/>
                    <a:pt x="87" y="25"/>
                  </a:cubicBezTo>
                  <a:lnTo>
                    <a:pt x="87" y="23"/>
                  </a:lnTo>
                  <a:close/>
                  <a:moveTo>
                    <a:pt x="90" y="30"/>
                  </a:moveTo>
                  <a:cubicBezTo>
                    <a:pt x="90" y="30"/>
                    <a:pt x="90" y="30"/>
                    <a:pt x="90" y="30"/>
                  </a:cubicBezTo>
                  <a:cubicBezTo>
                    <a:pt x="88" y="30"/>
                    <a:pt x="88" y="30"/>
                    <a:pt x="88" y="30"/>
                  </a:cubicBezTo>
                  <a:cubicBezTo>
                    <a:pt x="88" y="28"/>
                    <a:pt x="88" y="28"/>
                    <a:pt x="88" y="28"/>
                  </a:cubicBezTo>
                  <a:cubicBezTo>
                    <a:pt x="90" y="28"/>
                    <a:pt x="90" y="28"/>
                    <a:pt x="90" y="28"/>
                  </a:cubicBezTo>
                  <a:lnTo>
                    <a:pt x="90" y="30"/>
                  </a:ln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0" y="25"/>
                    <a:pt x="90" y="25"/>
                    <a:pt x="90" y="25"/>
                  </a:cubicBezTo>
                  <a:cubicBezTo>
                    <a:pt x="90" y="24"/>
                    <a:pt x="90" y="24"/>
                    <a:pt x="90" y="24"/>
                  </a:cubicBezTo>
                  <a:cubicBezTo>
                    <a:pt x="91" y="24"/>
                    <a:pt x="91" y="24"/>
                    <a:pt x="91" y="24"/>
                  </a:cubicBezTo>
                  <a:lnTo>
                    <a:pt x="91" y="25"/>
                  </a:lnTo>
                  <a:close/>
                  <a:moveTo>
                    <a:pt x="93" y="19"/>
                  </a:moveTo>
                  <a:cubicBezTo>
                    <a:pt x="93" y="19"/>
                    <a:pt x="93" y="19"/>
                    <a:pt x="93" y="19"/>
                  </a:cubicBezTo>
                  <a:cubicBezTo>
                    <a:pt x="92" y="19"/>
                    <a:pt x="92" y="19"/>
                    <a:pt x="92" y="19"/>
                  </a:cubicBezTo>
                  <a:cubicBezTo>
                    <a:pt x="92" y="18"/>
                    <a:pt x="92" y="18"/>
                    <a:pt x="92" y="18"/>
                  </a:cubicBezTo>
                  <a:cubicBezTo>
                    <a:pt x="93" y="18"/>
                    <a:pt x="93" y="18"/>
                    <a:pt x="93" y="18"/>
                  </a:cubicBezTo>
                  <a:lnTo>
                    <a:pt x="93" y="19"/>
                  </a:lnTo>
                  <a:close/>
                  <a:moveTo>
                    <a:pt x="97" y="31"/>
                  </a:moveTo>
                  <a:cubicBezTo>
                    <a:pt x="97" y="31"/>
                    <a:pt x="97" y="31"/>
                    <a:pt x="97" y="31"/>
                  </a:cubicBezTo>
                  <a:cubicBezTo>
                    <a:pt x="95" y="31"/>
                    <a:pt x="95" y="31"/>
                    <a:pt x="95" y="31"/>
                  </a:cubicBezTo>
                  <a:cubicBezTo>
                    <a:pt x="95" y="29"/>
                    <a:pt x="95" y="29"/>
                    <a:pt x="95" y="29"/>
                  </a:cubicBezTo>
                  <a:cubicBezTo>
                    <a:pt x="97" y="29"/>
                    <a:pt x="97" y="29"/>
                    <a:pt x="97" y="29"/>
                  </a:cubicBezTo>
                  <a:lnTo>
                    <a:pt x="97" y="31"/>
                  </a:lnTo>
                  <a:close/>
                  <a:moveTo>
                    <a:pt x="99" y="25"/>
                  </a:moveTo>
                  <a:cubicBezTo>
                    <a:pt x="99" y="25"/>
                    <a:pt x="99" y="25"/>
                    <a:pt x="99" y="25"/>
                  </a:cubicBezTo>
                  <a:cubicBezTo>
                    <a:pt x="98" y="25"/>
                    <a:pt x="98" y="25"/>
                    <a:pt x="98" y="25"/>
                  </a:cubicBezTo>
                  <a:cubicBezTo>
                    <a:pt x="98" y="24"/>
                    <a:pt x="98" y="24"/>
                    <a:pt x="98" y="24"/>
                  </a:cubicBezTo>
                  <a:cubicBezTo>
                    <a:pt x="99" y="24"/>
                    <a:pt x="99" y="24"/>
                    <a:pt x="99" y="24"/>
                  </a:cubicBezTo>
                  <a:lnTo>
                    <a:pt x="99" y="25"/>
                  </a:lnTo>
                  <a:close/>
                  <a:moveTo>
                    <a:pt x="100" y="19"/>
                  </a:moveTo>
                  <a:cubicBezTo>
                    <a:pt x="100" y="19"/>
                    <a:pt x="100" y="19"/>
                    <a:pt x="100" y="19"/>
                  </a:cubicBezTo>
                  <a:cubicBezTo>
                    <a:pt x="102" y="19"/>
                    <a:pt x="102" y="19"/>
                    <a:pt x="102" y="19"/>
                  </a:cubicBezTo>
                  <a:cubicBezTo>
                    <a:pt x="102" y="21"/>
                    <a:pt x="102" y="21"/>
                    <a:pt x="102" y="21"/>
                  </a:cubicBezTo>
                  <a:cubicBezTo>
                    <a:pt x="100" y="21"/>
                    <a:pt x="100" y="21"/>
                    <a:pt x="100" y="21"/>
                  </a:cubicBezTo>
                  <a:lnTo>
                    <a:pt x="100" y="19"/>
                  </a:lnTo>
                  <a:close/>
                  <a:moveTo>
                    <a:pt x="102" y="31"/>
                  </a:moveTo>
                  <a:cubicBezTo>
                    <a:pt x="102" y="31"/>
                    <a:pt x="102" y="31"/>
                    <a:pt x="102" y="31"/>
                  </a:cubicBezTo>
                  <a:cubicBezTo>
                    <a:pt x="100" y="31"/>
                    <a:pt x="100" y="31"/>
                    <a:pt x="100" y="31"/>
                  </a:cubicBezTo>
                  <a:cubicBezTo>
                    <a:pt x="100" y="29"/>
                    <a:pt x="100" y="29"/>
                    <a:pt x="100" y="29"/>
                  </a:cubicBezTo>
                  <a:cubicBezTo>
                    <a:pt x="102" y="29"/>
                    <a:pt x="102" y="29"/>
                    <a:pt x="102" y="29"/>
                  </a:cubicBezTo>
                  <a:lnTo>
                    <a:pt x="102" y="31"/>
                  </a:lnTo>
                  <a:close/>
                  <a:moveTo>
                    <a:pt x="103" y="17"/>
                  </a:moveTo>
                  <a:cubicBezTo>
                    <a:pt x="103" y="17"/>
                    <a:pt x="103" y="17"/>
                    <a:pt x="103" y="17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3" y="18"/>
                    <a:pt x="103" y="18"/>
                    <a:pt x="103" y="18"/>
                  </a:cubicBezTo>
                  <a:lnTo>
                    <a:pt x="103" y="17"/>
                  </a:lnTo>
                  <a:close/>
                  <a:moveTo>
                    <a:pt x="104" y="31"/>
                  </a:moveTo>
                  <a:cubicBezTo>
                    <a:pt x="104" y="31"/>
                    <a:pt x="104" y="31"/>
                    <a:pt x="104" y="31"/>
                  </a:cubicBezTo>
                  <a:cubicBezTo>
                    <a:pt x="103" y="31"/>
                    <a:pt x="103" y="31"/>
                    <a:pt x="103" y="31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4" y="30"/>
                    <a:pt x="104" y="30"/>
                    <a:pt x="104" y="30"/>
                  </a:cubicBezTo>
                  <a:lnTo>
                    <a:pt x="104" y="31"/>
                  </a:lnTo>
                  <a:close/>
                  <a:moveTo>
                    <a:pt x="104" y="26"/>
                  </a:moveTo>
                  <a:cubicBezTo>
                    <a:pt x="104" y="26"/>
                    <a:pt x="104" y="26"/>
                    <a:pt x="104" y="26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4" y="24"/>
                    <a:pt x="104" y="24"/>
                    <a:pt x="104" y="24"/>
                  </a:cubicBezTo>
                  <a:lnTo>
                    <a:pt x="104" y="26"/>
                  </a:lnTo>
                  <a:close/>
                  <a:moveTo>
                    <a:pt x="104" y="18"/>
                  </a:moveTo>
                  <a:cubicBezTo>
                    <a:pt x="104" y="18"/>
                    <a:pt x="104" y="18"/>
                    <a:pt x="104" y="18"/>
                  </a:cubicBezTo>
                  <a:cubicBezTo>
                    <a:pt x="106" y="18"/>
                    <a:pt x="106" y="18"/>
                    <a:pt x="106" y="18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4" y="20"/>
                    <a:pt x="104" y="20"/>
                    <a:pt x="104" y="20"/>
                  </a:cubicBezTo>
                  <a:lnTo>
                    <a:pt x="104" y="18"/>
                  </a:lnTo>
                  <a:close/>
                  <a:moveTo>
                    <a:pt x="107" y="23"/>
                  </a:moveTo>
                  <a:cubicBezTo>
                    <a:pt x="107" y="23"/>
                    <a:pt x="107" y="23"/>
                    <a:pt x="107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7" y="22"/>
                    <a:pt x="107" y="22"/>
                    <a:pt x="107" y="22"/>
                  </a:cubicBezTo>
                  <a:lnTo>
                    <a:pt x="107" y="23"/>
                  </a:lnTo>
                  <a:close/>
                  <a:moveTo>
                    <a:pt x="108" y="21"/>
                  </a:moveTo>
                  <a:cubicBezTo>
                    <a:pt x="108" y="21"/>
                    <a:pt x="108" y="21"/>
                    <a:pt x="108" y="21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8" y="20"/>
                    <a:pt x="108" y="20"/>
                    <a:pt x="108" y="20"/>
                  </a:cubicBezTo>
                  <a:lnTo>
                    <a:pt x="108" y="21"/>
                  </a:lnTo>
                  <a:close/>
                  <a:moveTo>
                    <a:pt x="111" y="25"/>
                  </a:moveTo>
                  <a:cubicBezTo>
                    <a:pt x="111" y="25"/>
                    <a:pt x="111" y="25"/>
                    <a:pt x="111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11" y="23"/>
                    <a:pt x="111" y="23"/>
                    <a:pt x="111" y="23"/>
                  </a:cubicBezTo>
                  <a:lnTo>
                    <a:pt x="111" y="25"/>
                  </a:lnTo>
                  <a:close/>
                  <a:moveTo>
                    <a:pt x="112" y="27"/>
                  </a:moveTo>
                  <a:cubicBezTo>
                    <a:pt x="112" y="27"/>
                    <a:pt x="112" y="27"/>
                    <a:pt x="112" y="27"/>
                  </a:cubicBezTo>
                  <a:cubicBezTo>
                    <a:pt x="111" y="27"/>
                    <a:pt x="111" y="27"/>
                    <a:pt x="111" y="27"/>
                  </a:cubicBezTo>
                  <a:cubicBezTo>
                    <a:pt x="111" y="26"/>
                    <a:pt x="111" y="26"/>
                    <a:pt x="111" y="26"/>
                  </a:cubicBezTo>
                  <a:cubicBezTo>
                    <a:pt x="112" y="26"/>
                    <a:pt x="112" y="26"/>
                    <a:pt x="112" y="26"/>
                  </a:cubicBezTo>
                  <a:lnTo>
                    <a:pt x="112" y="27"/>
                  </a:ln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2" y="31"/>
                    <a:pt x="112" y="31"/>
                    <a:pt x="112" y="31"/>
                  </a:cubicBezTo>
                  <a:cubicBezTo>
                    <a:pt x="112" y="30"/>
                    <a:pt x="112" y="30"/>
                    <a:pt x="112" y="30"/>
                  </a:cubicBezTo>
                  <a:cubicBezTo>
                    <a:pt x="114" y="30"/>
                    <a:pt x="114" y="30"/>
                    <a:pt x="114" y="30"/>
                  </a:cubicBezTo>
                  <a:lnTo>
                    <a:pt x="114" y="32"/>
                  </a:lnTo>
                  <a:close/>
                  <a:moveTo>
                    <a:pt x="116" y="25"/>
                  </a:moveTo>
                  <a:cubicBezTo>
                    <a:pt x="116" y="25"/>
                    <a:pt x="116" y="25"/>
                    <a:pt x="116" y="25"/>
                  </a:cubicBezTo>
                  <a:cubicBezTo>
                    <a:pt x="113" y="25"/>
                    <a:pt x="113" y="25"/>
                    <a:pt x="113" y="25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6" y="22"/>
                    <a:pt x="116" y="22"/>
                    <a:pt x="116" y="22"/>
                  </a:cubicBezTo>
                  <a:lnTo>
                    <a:pt x="116" y="25"/>
                  </a:lnTo>
                  <a:close/>
                  <a:moveTo>
                    <a:pt x="116" y="19"/>
                  </a:moveTo>
                  <a:cubicBezTo>
                    <a:pt x="116" y="19"/>
                    <a:pt x="116" y="19"/>
                    <a:pt x="116" y="19"/>
                  </a:cubicBezTo>
                  <a:cubicBezTo>
                    <a:pt x="117" y="19"/>
                    <a:pt x="117" y="19"/>
                    <a:pt x="117" y="19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6" y="21"/>
                    <a:pt x="116" y="21"/>
                    <a:pt x="116" y="21"/>
                  </a:cubicBezTo>
                  <a:lnTo>
                    <a:pt x="116" y="19"/>
                  </a:lnTo>
                  <a:close/>
                  <a:moveTo>
                    <a:pt x="117" y="25"/>
                  </a:moveTo>
                  <a:cubicBezTo>
                    <a:pt x="117" y="25"/>
                    <a:pt x="117" y="25"/>
                    <a:pt x="117" y="25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16" y="24"/>
                    <a:pt x="116" y="24"/>
                    <a:pt x="116" y="24"/>
                  </a:cubicBezTo>
                  <a:cubicBezTo>
                    <a:pt x="117" y="24"/>
                    <a:pt x="117" y="24"/>
                    <a:pt x="117" y="24"/>
                  </a:cubicBezTo>
                  <a:lnTo>
                    <a:pt x="117" y="25"/>
                  </a:lnTo>
                  <a:close/>
                  <a:moveTo>
                    <a:pt x="85" y="33"/>
                  </a:moveTo>
                  <a:cubicBezTo>
                    <a:pt x="85" y="33"/>
                    <a:pt x="85" y="33"/>
                    <a:pt x="85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5" y="41"/>
                    <a:pt x="85" y="41"/>
                    <a:pt x="85" y="41"/>
                  </a:cubicBezTo>
                  <a:lnTo>
                    <a:pt x="85" y="33"/>
                  </a:lnTo>
                  <a:close/>
                  <a:moveTo>
                    <a:pt x="44" y="34"/>
                  </a:moveTo>
                  <a:cubicBezTo>
                    <a:pt x="44" y="34"/>
                    <a:pt x="44" y="34"/>
                    <a:pt x="44" y="34"/>
                  </a:cubicBezTo>
                  <a:cubicBezTo>
                    <a:pt x="44" y="34"/>
                    <a:pt x="44" y="34"/>
                    <a:pt x="44" y="34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lnTo>
                    <a:pt x="44" y="34"/>
                  </a:lnTo>
                  <a:close/>
                  <a:moveTo>
                    <a:pt x="15" y="47"/>
                  </a:moveTo>
                  <a:cubicBezTo>
                    <a:pt x="15" y="47"/>
                    <a:pt x="15" y="47"/>
                    <a:pt x="15" y="47"/>
                  </a:cubicBezTo>
                  <a:cubicBezTo>
                    <a:pt x="15" y="47"/>
                    <a:pt x="15" y="47"/>
                    <a:pt x="15" y="47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5"/>
                    <a:pt x="15" y="35"/>
                    <a:pt x="15" y="35"/>
                  </a:cubicBezTo>
                  <a:lnTo>
                    <a:pt x="15" y="47"/>
                  </a:lnTo>
                  <a:close/>
                  <a:moveTo>
                    <a:pt x="20" y="46"/>
                  </a:moveTo>
                  <a:cubicBezTo>
                    <a:pt x="20" y="46"/>
                    <a:pt x="20" y="46"/>
                    <a:pt x="20" y="46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20" y="35"/>
                    <a:pt x="20" y="35"/>
                    <a:pt x="20" y="35"/>
                  </a:cubicBezTo>
                  <a:lnTo>
                    <a:pt x="20" y="46"/>
                  </a:lnTo>
                  <a:close/>
                  <a:moveTo>
                    <a:pt x="25" y="46"/>
                  </a:moveTo>
                  <a:cubicBezTo>
                    <a:pt x="25" y="46"/>
                    <a:pt x="25" y="46"/>
                    <a:pt x="25" y="46"/>
                  </a:cubicBezTo>
                  <a:cubicBezTo>
                    <a:pt x="22" y="46"/>
                    <a:pt x="22" y="46"/>
                    <a:pt x="22" y="46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5" y="36"/>
                    <a:pt x="25" y="36"/>
                    <a:pt x="25" y="36"/>
                  </a:cubicBezTo>
                  <a:lnTo>
                    <a:pt x="25" y="46"/>
                  </a:lnTo>
                  <a:close/>
                  <a:moveTo>
                    <a:pt x="26" y="46"/>
                  </a:moveTo>
                  <a:cubicBezTo>
                    <a:pt x="26" y="46"/>
                    <a:pt x="26" y="46"/>
                    <a:pt x="26" y="46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6" y="42"/>
                    <a:pt x="26" y="42"/>
                    <a:pt x="26" y="42"/>
                  </a:cubicBezTo>
                  <a:lnTo>
                    <a:pt x="26" y="46"/>
                  </a:lnTo>
                  <a:close/>
                  <a:moveTo>
                    <a:pt x="26" y="41"/>
                  </a:moveTo>
                  <a:cubicBezTo>
                    <a:pt x="26" y="41"/>
                    <a:pt x="26" y="41"/>
                    <a:pt x="26" y="41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6" y="36"/>
                    <a:pt x="26" y="36"/>
                    <a:pt x="26" y="36"/>
                  </a:cubicBezTo>
                  <a:lnTo>
                    <a:pt x="26" y="41"/>
                  </a:lnTo>
                  <a:close/>
                  <a:moveTo>
                    <a:pt x="28" y="47"/>
                  </a:moveTo>
                  <a:cubicBezTo>
                    <a:pt x="28" y="47"/>
                    <a:pt x="28" y="47"/>
                    <a:pt x="28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8" y="42"/>
                    <a:pt x="28" y="42"/>
                    <a:pt x="28" y="42"/>
                  </a:cubicBezTo>
                  <a:lnTo>
                    <a:pt x="28" y="47"/>
                  </a:lnTo>
                  <a:close/>
                  <a:moveTo>
                    <a:pt x="28" y="41"/>
                  </a:moveTo>
                  <a:cubicBezTo>
                    <a:pt x="28" y="41"/>
                    <a:pt x="28" y="41"/>
                    <a:pt x="28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6"/>
                    <a:pt x="28" y="36"/>
                    <a:pt x="28" y="36"/>
                  </a:cubicBezTo>
                  <a:lnTo>
                    <a:pt x="28" y="41"/>
                  </a:lnTo>
                  <a:close/>
                  <a:moveTo>
                    <a:pt x="29" y="47"/>
                  </a:moveTo>
                  <a:cubicBezTo>
                    <a:pt x="29" y="47"/>
                    <a:pt x="29" y="47"/>
                    <a:pt x="29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9" y="42"/>
                    <a:pt x="29" y="42"/>
                    <a:pt x="29" y="42"/>
                  </a:cubicBezTo>
                  <a:lnTo>
                    <a:pt x="29" y="47"/>
                  </a:lnTo>
                  <a:close/>
                  <a:moveTo>
                    <a:pt x="29" y="41"/>
                  </a:moveTo>
                  <a:cubicBezTo>
                    <a:pt x="29" y="41"/>
                    <a:pt x="29" y="41"/>
                    <a:pt x="29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9" y="36"/>
                    <a:pt x="29" y="36"/>
                    <a:pt x="29" y="36"/>
                  </a:cubicBezTo>
                  <a:lnTo>
                    <a:pt x="29" y="41"/>
                  </a:lnTo>
                  <a:close/>
                  <a:moveTo>
                    <a:pt x="30" y="47"/>
                  </a:moveTo>
                  <a:cubicBezTo>
                    <a:pt x="30" y="47"/>
                    <a:pt x="30" y="47"/>
                    <a:pt x="30" y="47"/>
                  </a:cubicBezTo>
                  <a:cubicBezTo>
                    <a:pt x="29" y="47"/>
                    <a:pt x="29" y="47"/>
                    <a:pt x="29" y="47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30" y="41"/>
                    <a:pt x="30" y="41"/>
                    <a:pt x="30" y="41"/>
                  </a:cubicBezTo>
                  <a:lnTo>
                    <a:pt x="30" y="47"/>
                  </a:lnTo>
                  <a:close/>
                  <a:moveTo>
                    <a:pt x="30" y="41"/>
                  </a:moveTo>
                  <a:cubicBezTo>
                    <a:pt x="30" y="41"/>
                    <a:pt x="30" y="41"/>
                    <a:pt x="30" y="41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9" y="36"/>
                    <a:pt x="29" y="36"/>
                    <a:pt x="29" y="36"/>
                  </a:cubicBezTo>
                  <a:cubicBezTo>
                    <a:pt x="30" y="36"/>
                    <a:pt x="30" y="36"/>
                    <a:pt x="30" y="36"/>
                  </a:cubicBezTo>
                  <a:lnTo>
                    <a:pt x="30" y="41"/>
                  </a:lnTo>
                  <a:close/>
                  <a:moveTo>
                    <a:pt x="32" y="47"/>
                  </a:move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2" y="41"/>
                    <a:pt x="32" y="41"/>
                    <a:pt x="32" y="41"/>
                  </a:cubicBezTo>
                  <a:lnTo>
                    <a:pt x="32" y="47"/>
                  </a:lnTo>
                  <a:close/>
                  <a:moveTo>
                    <a:pt x="32" y="41"/>
                  </a:moveTo>
                  <a:cubicBezTo>
                    <a:pt x="32" y="41"/>
                    <a:pt x="32" y="41"/>
                    <a:pt x="32" y="41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32" y="35"/>
                    <a:pt x="32" y="35"/>
                    <a:pt x="32" y="35"/>
                  </a:cubicBezTo>
                  <a:lnTo>
                    <a:pt x="32" y="41"/>
                  </a:lnTo>
                  <a:close/>
                  <a:moveTo>
                    <a:pt x="33" y="47"/>
                  </a:moveTo>
                  <a:cubicBezTo>
                    <a:pt x="33" y="47"/>
                    <a:pt x="33" y="47"/>
                    <a:pt x="33" y="47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3" y="41"/>
                    <a:pt x="33" y="41"/>
                    <a:pt x="33" y="41"/>
                  </a:cubicBezTo>
                  <a:lnTo>
                    <a:pt x="33" y="47"/>
                  </a:lnTo>
                  <a:close/>
                  <a:moveTo>
                    <a:pt x="33" y="41"/>
                  </a:moveTo>
                  <a:cubicBezTo>
                    <a:pt x="33" y="41"/>
                    <a:pt x="33" y="41"/>
                    <a:pt x="33" y="41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5"/>
                  </a:cubicBezTo>
                  <a:lnTo>
                    <a:pt x="33" y="41"/>
                  </a:lnTo>
                  <a:close/>
                  <a:moveTo>
                    <a:pt x="33" y="47"/>
                  </a:moveTo>
                  <a:cubicBezTo>
                    <a:pt x="33" y="47"/>
                    <a:pt x="33" y="47"/>
                    <a:pt x="33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lnTo>
                    <a:pt x="33" y="47"/>
                  </a:lnTo>
                  <a:close/>
                  <a:moveTo>
                    <a:pt x="33" y="41"/>
                  </a:moveTo>
                  <a:cubicBezTo>
                    <a:pt x="33" y="41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5"/>
                    <a:pt x="33" y="35"/>
                    <a:pt x="33" y="35"/>
                  </a:cubicBezTo>
                  <a:lnTo>
                    <a:pt x="33" y="41"/>
                  </a:lnTo>
                  <a:close/>
                  <a:moveTo>
                    <a:pt x="34" y="47"/>
                  </a:moveTo>
                  <a:cubicBezTo>
                    <a:pt x="34" y="47"/>
                    <a:pt x="34" y="47"/>
                    <a:pt x="34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4" y="41"/>
                    <a:pt x="34" y="41"/>
                    <a:pt x="34" y="41"/>
                  </a:cubicBezTo>
                  <a:lnTo>
                    <a:pt x="34" y="47"/>
                  </a:lnTo>
                  <a:close/>
                  <a:moveTo>
                    <a:pt x="34" y="41"/>
                  </a:moveTo>
                  <a:cubicBezTo>
                    <a:pt x="34" y="41"/>
                    <a:pt x="34" y="41"/>
                    <a:pt x="34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4" y="35"/>
                    <a:pt x="34" y="35"/>
                    <a:pt x="34" y="35"/>
                  </a:cubicBezTo>
                  <a:lnTo>
                    <a:pt x="34" y="41"/>
                  </a:lnTo>
                  <a:close/>
                  <a:moveTo>
                    <a:pt x="34" y="47"/>
                  </a:moveTo>
                  <a:cubicBezTo>
                    <a:pt x="34" y="47"/>
                    <a:pt x="34" y="47"/>
                    <a:pt x="34" y="47"/>
                  </a:cubicBezTo>
                  <a:cubicBezTo>
                    <a:pt x="34" y="47"/>
                    <a:pt x="34" y="47"/>
                    <a:pt x="34" y="47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41"/>
                    <a:pt x="34" y="41"/>
                    <a:pt x="34" y="41"/>
                  </a:cubicBezTo>
                  <a:lnTo>
                    <a:pt x="34" y="47"/>
                  </a:lnTo>
                  <a:close/>
                  <a:moveTo>
                    <a:pt x="34" y="41"/>
                  </a:moveTo>
                  <a:cubicBezTo>
                    <a:pt x="34" y="41"/>
                    <a:pt x="34" y="41"/>
                    <a:pt x="34" y="41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35"/>
                    <a:pt x="34" y="35"/>
                    <a:pt x="34" y="35"/>
                  </a:cubicBezTo>
                  <a:cubicBezTo>
                    <a:pt x="34" y="35"/>
                    <a:pt x="34" y="35"/>
                    <a:pt x="34" y="35"/>
                  </a:cubicBezTo>
                  <a:lnTo>
                    <a:pt x="34" y="41"/>
                  </a:lnTo>
                  <a:close/>
                  <a:moveTo>
                    <a:pt x="36" y="47"/>
                  </a:moveTo>
                  <a:cubicBezTo>
                    <a:pt x="36" y="47"/>
                    <a:pt x="36" y="47"/>
                    <a:pt x="36" y="47"/>
                  </a:cubicBezTo>
                  <a:cubicBezTo>
                    <a:pt x="36" y="47"/>
                    <a:pt x="36" y="47"/>
                    <a:pt x="36" y="47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41"/>
                    <a:pt x="36" y="41"/>
                    <a:pt x="36" y="41"/>
                  </a:cubicBezTo>
                  <a:lnTo>
                    <a:pt x="36" y="47"/>
                  </a:lnTo>
                  <a:close/>
                  <a:moveTo>
                    <a:pt x="36" y="41"/>
                  </a:moveTo>
                  <a:cubicBezTo>
                    <a:pt x="36" y="41"/>
                    <a:pt x="36" y="41"/>
                    <a:pt x="36" y="41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35"/>
                    <a:pt x="36" y="35"/>
                    <a:pt x="36" y="35"/>
                  </a:cubicBezTo>
                  <a:cubicBezTo>
                    <a:pt x="36" y="35"/>
                    <a:pt x="36" y="35"/>
                    <a:pt x="36" y="35"/>
                  </a:cubicBezTo>
                  <a:lnTo>
                    <a:pt x="36" y="41"/>
                  </a:lnTo>
                  <a:close/>
                  <a:moveTo>
                    <a:pt x="37" y="47"/>
                  </a:moveTo>
                  <a:cubicBezTo>
                    <a:pt x="37" y="47"/>
                    <a:pt x="37" y="47"/>
                    <a:pt x="37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lnTo>
                    <a:pt x="37" y="47"/>
                  </a:lnTo>
                  <a:close/>
                  <a:moveTo>
                    <a:pt x="37" y="41"/>
                  </a:move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7" y="35"/>
                    <a:pt x="37" y="35"/>
                    <a:pt x="37" y="35"/>
                  </a:cubicBezTo>
                  <a:lnTo>
                    <a:pt x="37" y="41"/>
                  </a:lnTo>
                  <a:close/>
                  <a:moveTo>
                    <a:pt x="38" y="47"/>
                  </a:moveTo>
                  <a:cubicBezTo>
                    <a:pt x="38" y="47"/>
                    <a:pt x="38" y="47"/>
                    <a:pt x="38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8" y="41"/>
                    <a:pt x="38" y="41"/>
                    <a:pt x="38" y="41"/>
                  </a:cubicBezTo>
                  <a:lnTo>
                    <a:pt x="38" y="47"/>
                  </a:lnTo>
                  <a:close/>
                  <a:moveTo>
                    <a:pt x="38" y="41"/>
                  </a:moveTo>
                  <a:cubicBezTo>
                    <a:pt x="38" y="41"/>
                    <a:pt x="38" y="41"/>
                    <a:pt x="38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8" y="35"/>
                    <a:pt x="38" y="35"/>
                    <a:pt x="38" y="35"/>
                  </a:cubicBezTo>
                  <a:lnTo>
                    <a:pt x="38" y="41"/>
                  </a:lnTo>
                  <a:close/>
                  <a:moveTo>
                    <a:pt x="40" y="47"/>
                  </a:moveTo>
                  <a:cubicBezTo>
                    <a:pt x="40" y="47"/>
                    <a:pt x="40" y="47"/>
                    <a:pt x="40" y="47"/>
                  </a:cubicBezTo>
                  <a:cubicBezTo>
                    <a:pt x="39" y="47"/>
                    <a:pt x="39" y="47"/>
                    <a:pt x="39" y="47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40" y="41"/>
                    <a:pt x="40" y="41"/>
                    <a:pt x="40" y="41"/>
                  </a:cubicBezTo>
                  <a:lnTo>
                    <a:pt x="40" y="47"/>
                  </a:lnTo>
                  <a:close/>
                  <a:moveTo>
                    <a:pt x="40" y="41"/>
                  </a:moveTo>
                  <a:cubicBezTo>
                    <a:pt x="40" y="41"/>
                    <a:pt x="40" y="41"/>
                    <a:pt x="40" y="41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40" y="35"/>
                    <a:pt x="40" y="35"/>
                    <a:pt x="40" y="35"/>
                  </a:cubicBezTo>
                  <a:lnTo>
                    <a:pt x="40" y="41"/>
                  </a:lnTo>
                  <a:close/>
                  <a:moveTo>
                    <a:pt x="41" y="47"/>
                  </a:moveTo>
                  <a:cubicBezTo>
                    <a:pt x="41" y="47"/>
                    <a:pt x="41" y="47"/>
                    <a:pt x="41" y="47"/>
                  </a:cubicBezTo>
                  <a:cubicBezTo>
                    <a:pt x="40" y="47"/>
                    <a:pt x="40" y="47"/>
                    <a:pt x="40" y="47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1" y="41"/>
                    <a:pt x="41" y="41"/>
                    <a:pt x="41" y="41"/>
                  </a:cubicBezTo>
                  <a:lnTo>
                    <a:pt x="41" y="47"/>
                  </a:lnTo>
                  <a:close/>
                  <a:moveTo>
                    <a:pt x="41" y="41"/>
                  </a:moveTo>
                  <a:cubicBezTo>
                    <a:pt x="41" y="41"/>
                    <a:pt x="41" y="41"/>
                    <a:pt x="41" y="41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0" y="35"/>
                    <a:pt x="40" y="35"/>
                    <a:pt x="40" y="35"/>
                  </a:cubicBezTo>
                  <a:cubicBezTo>
                    <a:pt x="41" y="35"/>
                    <a:pt x="41" y="35"/>
                    <a:pt x="41" y="35"/>
                  </a:cubicBezTo>
                  <a:lnTo>
                    <a:pt x="41" y="41"/>
                  </a:lnTo>
                  <a:close/>
                  <a:moveTo>
                    <a:pt x="41" y="47"/>
                  </a:moveTo>
                  <a:cubicBezTo>
                    <a:pt x="41" y="47"/>
                    <a:pt x="41" y="47"/>
                    <a:pt x="41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41"/>
                    <a:pt x="41" y="41"/>
                    <a:pt x="41" y="41"/>
                  </a:cubicBezTo>
                  <a:lnTo>
                    <a:pt x="41" y="47"/>
                  </a:lnTo>
                  <a:close/>
                  <a:moveTo>
                    <a:pt x="41" y="41"/>
                  </a:moveTo>
                  <a:cubicBezTo>
                    <a:pt x="41" y="41"/>
                    <a:pt x="41" y="41"/>
                    <a:pt x="41" y="41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1" y="35"/>
                    <a:pt x="41" y="35"/>
                    <a:pt x="41" y="35"/>
                  </a:cubicBezTo>
                  <a:lnTo>
                    <a:pt x="41" y="41"/>
                  </a:lnTo>
                  <a:close/>
                  <a:moveTo>
                    <a:pt x="42" y="47"/>
                  </a:moveTo>
                  <a:cubicBezTo>
                    <a:pt x="42" y="47"/>
                    <a:pt x="42" y="47"/>
                    <a:pt x="42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2" y="41"/>
                    <a:pt x="42" y="41"/>
                    <a:pt x="42" y="41"/>
                  </a:cubicBezTo>
                  <a:lnTo>
                    <a:pt x="42" y="47"/>
                  </a:lnTo>
                  <a:close/>
                  <a:moveTo>
                    <a:pt x="42" y="41"/>
                  </a:moveTo>
                  <a:cubicBezTo>
                    <a:pt x="42" y="41"/>
                    <a:pt x="42" y="41"/>
                    <a:pt x="42" y="41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2" y="34"/>
                    <a:pt x="42" y="34"/>
                    <a:pt x="42" y="34"/>
                  </a:cubicBezTo>
                  <a:lnTo>
                    <a:pt x="42" y="41"/>
                  </a:lnTo>
                  <a:close/>
                  <a:moveTo>
                    <a:pt x="43" y="48"/>
                  </a:moveTo>
                  <a:cubicBezTo>
                    <a:pt x="43" y="48"/>
                    <a:pt x="43" y="48"/>
                    <a:pt x="43" y="48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3" y="41"/>
                    <a:pt x="43" y="41"/>
                    <a:pt x="43" y="41"/>
                  </a:cubicBezTo>
                  <a:lnTo>
                    <a:pt x="43" y="48"/>
                  </a:lnTo>
                  <a:close/>
                  <a:moveTo>
                    <a:pt x="43" y="41"/>
                  </a:moveTo>
                  <a:cubicBezTo>
                    <a:pt x="43" y="41"/>
                    <a:pt x="43" y="41"/>
                    <a:pt x="43" y="41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43" y="34"/>
                    <a:pt x="43" y="34"/>
                    <a:pt x="43" y="34"/>
                  </a:cubicBezTo>
                  <a:lnTo>
                    <a:pt x="43" y="41"/>
                  </a:lnTo>
                  <a:close/>
                  <a:moveTo>
                    <a:pt x="44" y="48"/>
                  </a:moveTo>
                  <a:cubicBezTo>
                    <a:pt x="44" y="48"/>
                    <a:pt x="44" y="48"/>
                    <a:pt x="44" y="48"/>
                  </a:cubicBezTo>
                  <a:cubicBezTo>
                    <a:pt x="43" y="48"/>
                    <a:pt x="43" y="48"/>
                    <a:pt x="43" y="48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4" y="41"/>
                    <a:pt x="44" y="41"/>
                    <a:pt x="44" y="41"/>
                  </a:cubicBezTo>
                  <a:lnTo>
                    <a:pt x="44" y="48"/>
                  </a:lnTo>
                  <a:close/>
                  <a:moveTo>
                    <a:pt x="44" y="41"/>
                  </a:moveTo>
                  <a:cubicBezTo>
                    <a:pt x="44" y="41"/>
                    <a:pt x="44" y="41"/>
                    <a:pt x="44" y="41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3" y="34"/>
                    <a:pt x="43" y="34"/>
                    <a:pt x="43" y="34"/>
                  </a:cubicBezTo>
                  <a:cubicBezTo>
                    <a:pt x="44" y="34"/>
                    <a:pt x="44" y="34"/>
                    <a:pt x="44" y="34"/>
                  </a:cubicBezTo>
                  <a:lnTo>
                    <a:pt x="44" y="41"/>
                  </a:lnTo>
                  <a:close/>
                  <a:moveTo>
                    <a:pt x="45" y="48"/>
                  </a:moveTo>
                  <a:cubicBezTo>
                    <a:pt x="45" y="48"/>
                    <a:pt x="45" y="48"/>
                    <a:pt x="45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41"/>
                    <a:pt x="45" y="41"/>
                    <a:pt x="45" y="41"/>
                  </a:cubicBezTo>
                  <a:lnTo>
                    <a:pt x="45" y="48"/>
                  </a:lnTo>
                  <a:close/>
                  <a:moveTo>
                    <a:pt x="45" y="41"/>
                  </a:moveTo>
                  <a:cubicBezTo>
                    <a:pt x="45" y="41"/>
                    <a:pt x="45" y="41"/>
                    <a:pt x="45" y="41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5" y="34"/>
                    <a:pt x="45" y="34"/>
                    <a:pt x="45" y="34"/>
                  </a:cubicBezTo>
                  <a:lnTo>
                    <a:pt x="45" y="41"/>
                  </a:lnTo>
                  <a:close/>
                  <a:moveTo>
                    <a:pt x="46" y="48"/>
                  </a:moveTo>
                  <a:cubicBezTo>
                    <a:pt x="46" y="48"/>
                    <a:pt x="46" y="48"/>
                    <a:pt x="46" y="48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6" y="41"/>
                    <a:pt x="46" y="41"/>
                    <a:pt x="46" y="41"/>
                  </a:cubicBezTo>
                  <a:lnTo>
                    <a:pt x="46" y="48"/>
                  </a:lnTo>
                  <a:close/>
                  <a:moveTo>
                    <a:pt x="46" y="41"/>
                  </a:moveTo>
                  <a:cubicBezTo>
                    <a:pt x="46" y="41"/>
                    <a:pt x="46" y="41"/>
                    <a:pt x="46" y="41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6" y="34"/>
                    <a:pt x="46" y="34"/>
                    <a:pt x="46" y="34"/>
                  </a:cubicBezTo>
                  <a:lnTo>
                    <a:pt x="46" y="41"/>
                  </a:lnTo>
                  <a:close/>
                  <a:moveTo>
                    <a:pt x="47" y="48"/>
                  </a:moveTo>
                  <a:cubicBezTo>
                    <a:pt x="47" y="48"/>
                    <a:pt x="47" y="48"/>
                    <a:pt x="47" y="48"/>
                  </a:cubicBezTo>
                  <a:cubicBezTo>
                    <a:pt x="46" y="48"/>
                    <a:pt x="46" y="48"/>
                    <a:pt x="46" y="48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47" y="48"/>
                  </a:lnTo>
                  <a:close/>
                  <a:moveTo>
                    <a:pt x="47" y="41"/>
                  </a:moveTo>
                  <a:cubicBezTo>
                    <a:pt x="47" y="41"/>
                    <a:pt x="47" y="41"/>
                    <a:pt x="47" y="41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6" y="34"/>
                    <a:pt x="46" y="34"/>
                    <a:pt x="46" y="34"/>
                  </a:cubicBezTo>
                  <a:cubicBezTo>
                    <a:pt x="47" y="34"/>
                    <a:pt x="47" y="34"/>
                    <a:pt x="47" y="34"/>
                  </a:cubicBezTo>
                  <a:lnTo>
                    <a:pt x="47" y="41"/>
                  </a:lnTo>
                  <a:close/>
                  <a:moveTo>
                    <a:pt x="48" y="48"/>
                  </a:moveTo>
                  <a:cubicBezTo>
                    <a:pt x="48" y="48"/>
                    <a:pt x="48" y="48"/>
                    <a:pt x="48" y="48"/>
                  </a:cubicBezTo>
                  <a:cubicBezTo>
                    <a:pt x="47" y="48"/>
                    <a:pt x="47" y="48"/>
                    <a:pt x="47" y="48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8" y="41"/>
                    <a:pt x="48" y="41"/>
                    <a:pt x="48" y="41"/>
                  </a:cubicBezTo>
                  <a:lnTo>
                    <a:pt x="48" y="48"/>
                  </a:lnTo>
                  <a:close/>
                  <a:moveTo>
                    <a:pt x="48" y="41"/>
                  </a:moveTo>
                  <a:cubicBezTo>
                    <a:pt x="48" y="41"/>
                    <a:pt x="48" y="41"/>
                    <a:pt x="48" y="41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7" y="34"/>
                    <a:pt x="47" y="34"/>
                    <a:pt x="47" y="34"/>
                  </a:cubicBezTo>
                  <a:cubicBezTo>
                    <a:pt x="48" y="34"/>
                    <a:pt x="48" y="34"/>
                    <a:pt x="48" y="34"/>
                  </a:cubicBezTo>
                  <a:lnTo>
                    <a:pt x="48" y="41"/>
                  </a:lnTo>
                  <a:close/>
                  <a:moveTo>
                    <a:pt x="49" y="48"/>
                  </a:moveTo>
                  <a:cubicBezTo>
                    <a:pt x="49" y="48"/>
                    <a:pt x="49" y="48"/>
                    <a:pt x="49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41"/>
                    <a:pt x="49" y="41"/>
                    <a:pt x="49" y="41"/>
                  </a:cubicBezTo>
                  <a:lnTo>
                    <a:pt x="49" y="48"/>
                  </a:lnTo>
                  <a:close/>
                  <a:moveTo>
                    <a:pt x="49" y="41"/>
                  </a:moveTo>
                  <a:cubicBezTo>
                    <a:pt x="49" y="41"/>
                    <a:pt x="49" y="41"/>
                    <a:pt x="49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lnTo>
                    <a:pt x="49" y="41"/>
                  </a:lnTo>
                  <a:close/>
                  <a:moveTo>
                    <a:pt x="50" y="48"/>
                  </a:moveTo>
                  <a:cubicBezTo>
                    <a:pt x="50" y="48"/>
                    <a:pt x="50" y="48"/>
                    <a:pt x="50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50" y="41"/>
                    <a:pt x="50" y="41"/>
                    <a:pt x="50" y="41"/>
                  </a:cubicBezTo>
                  <a:lnTo>
                    <a:pt x="50" y="48"/>
                  </a:lnTo>
                  <a:close/>
                  <a:moveTo>
                    <a:pt x="50" y="41"/>
                  </a:moveTo>
                  <a:cubicBezTo>
                    <a:pt x="50" y="41"/>
                    <a:pt x="50" y="41"/>
                    <a:pt x="50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50" y="34"/>
                    <a:pt x="50" y="34"/>
                    <a:pt x="50" y="34"/>
                  </a:cubicBezTo>
                  <a:lnTo>
                    <a:pt x="50" y="41"/>
                  </a:lnTo>
                  <a:close/>
                  <a:moveTo>
                    <a:pt x="52" y="48"/>
                  </a:moveTo>
                  <a:cubicBezTo>
                    <a:pt x="52" y="48"/>
                    <a:pt x="52" y="48"/>
                    <a:pt x="52" y="48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2" y="41"/>
                    <a:pt x="52" y="41"/>
                    <a:pt x="52" y="41"/>
                  </a:cubicBezTo>
                  <a:lnTo>
                    <a:pt x="52" y="48"/>
                  </a:lnTo>
                  <a:close/>
                  <a:moveTo>
                    <a:pt x="52" y="41"/>
                  </a:moveTo>
                  <a:cubicBezTo>
                    <a:pt x="52" y="41"/>
                    <a:pt x="52" y="41"/>
                    <a:pt x="52" y="41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52" y="34"/>
                    <a:pt x="52" y="34"/>
                    <a:pt x="52" y="34"/>
                  </a:cubicBezTo>
                  <a:lnTo>
                    <a:pt x="52" y="41"/>
                  </a:lnTo>
                  <a:close/>
                  <a:moveTo>
                    <a:pt x="53" y="48"/>
                  </a:moveTo>
                  <a:cubicBezTo>
                    <a:pt x="53" y="48"/>
                    <a:pt x="53" y="48"/>
                    <a:pt x="53" y="48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3" y="41"/>
                    <a:pt x="53" y="41"/>
                    <a:pt x="53" y="41"/>
                  </a:cubicBezTo>
                  <a:lnTo>
                    <a:pt x="53" y="48"/>
                  </a:lnTo>
                  <a:close/>
                  <a:moveTo>
                    <a:pt x="53" y="41"/>
                  </a:moveTo>
                  <a:cubicBezTo>
                    <a:pt x="53" y="41"/>
                    <a:pt x="53" y="41"/>
                    <a:pt x="53" y="41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2" y="34"/>
                    <a:pt x="52" y="34"/>
                    <a:pt x="52" y="34"/>
                  </a:cubicBezTo>
                  <a:cubicBezTo>
                    <a:pt x="53" y="34"/>
                    <a:pt x="53" y="34"/>
                    <a:pt x="53" y="34"/>
                  </a:cubicBezTo>
                  <a:lnTo>
                    <a:pt x="53" y="41"/>
                  </a:lnTo>
                  <a:close/>
                  <a:moveTo>
                    <a:pt x="54" y="48"/>
                  </a:moveTo>
                  <a:cubicBezTo>
                    <a:pt x="54" y="48"/>
                    <a:pt x="54" y="48"/>
                    <a:pt x="54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4" y="41"/>
                    <a:pt x="54" y="41"/>
                    <a:pt x="54" y="41"/>
                  </a:cubicBezTo>
                  <a:lnTo>
                    <a:pt x="54" y="48"/>
                  </a:lnTo>
                  <a:close/>
                  <a:moveTo>
                    <a:pt x="54" y="41"/>
                  </a:moveTo>
                  <a:cubicBezTo>
                    <a:pt x="54" y="41"/>
                    <a:pt x="54" y="41"/>
                    <a:pt x="54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3" y="34"/>
                    <a:pt x="53" y="34"/>
                    <a:pt x="53" y="34"/>
                  </a:cubicBezTo>
                  <a:cubicBezTo>
                    <a:pt x="54" y="33"/>
                    <a:pt x="54" y="33"/>
                    <a:pt x="54" y="33"/>
                  </a:cubicBezTo>
                  <a:lnTo>
                    <a:pt x="54" y="41"/>
                  </a:lnTo>
                  <a:close/>
                  <a:moveTo>
                    <a:pt x="55" y="48"/>
                  </a:moveTo>
                  <a:cubicBezTo>
                    <a:pt x="55" y="48"/>
                    <a:pt x="55" y="48"/>
                    <a:pt x="55" y="48"/>
                  </a:cubicBezTo>
                  <a:cubicBezTo>
                    <a:pt x="54" y="48"/>
                    <a:pt x="54" y="48"/>
                    <a:pt x="54" y="48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5" y="41"/>
                    <a:pt x="55" y="41"/>
                    <a:pt x="55" y="41"/>
                  </a:cubicBezTo>
                  <a:lnTo>
                    <a:pt x="55" y="48"/>
                  </a:lnTo>
                  <a:close/>
                  <a:moveTo>
                    <a:pt x="55" y="41"/>
                  </a:moveTo>
                  <a:cubicBezTo>
                    <a:pt x="55" y="41"/>
                    <a:pt x="55" y="41"/>
                    <a:pt x="55" y="41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4" y="33"/>
                    <a:pt x="54" y="33"/>
                    <a:pt x="54" y="33"/>
                  </a:cubicBezTo>
                  <a:cubicBezTo>
                    <a:pt x="55" y="33"/>
                    <a:pt x="55" y="33"/>
                    <a:pt x="55" y="33"/>
                  </a:cubicBezTo>
                  <a:lnTo>
                    <a:pt x="55" y="41"/>
                  </a:lnTo>
                  <a:close/>
                  <a:moveTo>
                    <a:pt x="57" y="48"/>
                  </a:moveTo>
                  <a:cubicBezTo>
                    <a:pt x="57" y="48"/>
                    <a:pt x="57" y="48"/>
                    <a:pt x="57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7" y="41"/>
                    <a:pt x="57" y="41"/>
                    <a:pt x="57" y="41"/>
                  </a:cubicBezTo>
                  <a:lnTo>
                    <a:pt x="57" y="48"/>
                  </a:lnTo>
                  <a:close/>
                  <a:moveTo>
                    <a:pt x="57" y="41"/>
                  </a:moveTo>
                  <a:cubicBezTo>
                    <a:pt x="57" y="41"/>
                    <a:pt x="57" y="41"/>
                    <a:pt x="57" y="41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5" y="33"/>
                    <a:pt x="55" y="33"/>
                    <a:pt x="55" y="33"/>
                  </a:cubicBezTo>
                  <a:cubicBezTo>
                    <a:pt x="57" y="33"/>
                    <a:pt x="57" y="33"/>
                    <a:pt x="57" y="33"/>
                  </a:cubicBezTo>
                  <a:lnTo>
                    <a:pt x="57" y="41"/>
                  </a:lnTo>
                  <a:close/>
                  <a:moveTo>
                    <a:pt x="57" y="48"/>
                  </a:moveTo>
                  <a:cubicBezTo>
                    <a:pt x="57" y="48"/>
                    <a:pt x="57" y="48"/>
                    <a:pt x="57" y="48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lnTo>
                    <a:pt x="57" y="48"/>
                  </a:lnTo>
                  <a:close/>
                  <a:moveTo>
                    <a:pt x="57" y="41"/>
                  </a:move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33"/>
                    <a:pt x="57" y="33"/>
                    <a:pt x="57" y="33"/>
                  </a:cubicBezTo>
                  <a:cubicBezTo>
                    <a:pt x="57" y="33"/>
                    <a:pt x="57" y="33"/>
                    <a:pt x="57" y="33"/>
                  </a:cubicBezTo>
                  <a:lnTo>
                    <a:pt x="57" y="41"/>
                  </a:lnTo>
                  <a:close/>
                  <a:moveTo>
                    <a:pt x="58" y="48"/>
                  </a:moveTo>
                  <a:cubicBezTo>
                    <a:pt x="58" y="48"/>
                    <a:pt x="58" y="48"/>
                    <a:pt x="58" y="48"/>
                  </a:cubicBezTo>
                  <a:cubicBezTo>
                    <a:pt x="58" y="48"/>
                    <a:pt x="58" y="48"/>
                    <a:pt x="58" y="48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41"/>
                    <a:pt x="58" y="41"/>
                    <a:pt x="58" y="41"/>
                  </a:cubicBezTo>
                  <a:lnTo>
                    <a:pt x="58" y="48"/>
                  </a:lnTo>
                  <a:close/>
                  <a:moveTo>
                    <a:pt x="58" y="41"/>
                  </a:moveTo>
                  <a:cubicBezTo>
                    <a:pt x="58" y="41"/>
                    <a:pt x="58" y="41"/>
                    <a:pt x="58" y="41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33"/>
                    <a:pt x="58" y="33"/>
                    <a:pt x="58" y="33"/>
                  </a:cubicBezTo>
                  <a:cubicBezTo>
                    <a:pt x="58" y="33"/>
                    <a:pt x="58" y="33"/>
                    <a:pt x="58" y="33"/>
                  </a:cubicBezTo>
                  <a:lnTo>
                    <a:pt x="58" y="41"/>
                  </a:lnTo>
                  <a:close/>
                  <a:moveTo>
                    <a:pt x="59" y="48"/>
                  </a:moveTo>
                  <a:cubicBezTo>
                    <a:pt x="59" y="48"/>
                    <a:pt x="59" y="48"/>
                    <a:pt x="59" y="48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9" y="41"/>
                    <a:pt x="59" y="41"/>
                    <a:pt x="59" y="41"/>
                  </a:cubicBezTo>
                  <a:lnTo>
                    <a:pt x="59" y="48"/>
                  </a:lnTo>
                  <a:close/>
                  <a:moveTo>
                    <a:pt x="59" y="41"/>
                  </a:moveTo>
                  <a:cubicBezTo>
                    <a:pt x="59" y="41"/>
                    <a:pt x="59" y="41"/>
                    <a:pt x="59" y="41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lnTo>
                    <a:pt x="59" y="41"/>
                  </a:lnTo>
                  <a:close/>
                  <a:moveTo>
                    <a:pt x="61" y="48"/>
                  </a:moveTo>
                  <a:cubicBezTo>
                    <a:pt x="61" y="48"/>
                    <a:pt x="61" y="48"/>
                    <a:pt x="61" y="48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1" y="41"/>
                    <a:pt x="61" y="41"/>
                    <a:pt x="61" y="41"/>
                  </a:cubicBezTo>
                  <a:lnTo>
                    <a:pt x="61" y="48"/>
                  </a:lnTo>
                  <a:close/>
                  <a:moveTo>
                    <a:pt x="61" y="41"/>
                  </a:moveTo>
                  <a:cubicBezTo>
                    <a:pt x="61" y="41"/>
                    <a:pt x="61" y="41"/>
                    <a:pt x="61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0" y="33"/>
                    <a:pt x="60" y="33"/>
                    <a:pt x="60" y="33"/>
                  </a:cubicBezTo>
                  <a:cubicBezTo>
                    <a:pt x="61" y="33"/>
                    <a:pt x="61" y="33"/>
                    <a:pt x="61" y="33"/>
                  </a:cubicBezTo>
                  <a:lnTo>
                    <a:pt x="61" y="41"/>
                  </a:lnTo>
                  <a:close/>
                  <a:moveTo>
                    <a:pt x="64" y="48"/>
                  </a:moveTo>
                  <a:cubicBezTo>
                    <a:pt x="64" y="48"/>
                    <a:pt x="64" y="48"/>
                    <a:pt x="64" y="4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64" y="41"/>
                    <a:pt x="64" y="41"/>
                    <a:pt x="64" y="41"/>
                  </a:cubicBezTo>
                  <a:lnTo>
                    <a:pt x="64" y="48"/>
                  </a:lnTo>
                  <a:close/>
                  <a:moveTo>
                    <a:pt x="64" y="41"/>
                  </a:moveTo>
                  <a:cubicBezTo>
                    <a:pt x="64" y="41"/>
                    <a:pt x="64" y="41"/>
                    <a:pt x="64" y="41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61" y="33"/>
                    <a:pt x="61" y="33"/>
                    <a:pt x="61" y="33"/>
                  </a:cubicBezTo>
                  <a:cubicBezTo>
                    <a:pt x="64" y="33"/>
                    <a:pt x="64" y="33"/>
                    <a:pt x="64" y="33"/>
                  </a:cubicBezTo>
                  <a:lnTo>
                    <a:pt x="64" y="41"/>
                  </a:lnTo>
                  <a:close/>
                  <a:moveTo>
                    <a:pt x="66" y="48"/>
                  </a:moveTo>
                  <a:cubicBezTo>
                    <a:pt x="66" y="48"/>
                    <a:pt x="66" y="48"/>
                    <a:pt x="66" y="48"/>
                  </a:cubicBezTo>
                  <a:cubicBezTo>
                    <a:pt x="64" y="48"/>
                    <a:pt x="64" y="48"/>
                    <a:pt x="64" y="48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66" y="41"/>
                    <a:pt x="66" y="41"/>
                    <a:pt x="66" y="41"/>
                  </a:cubicBezTo>
                  <a:lnTo>
                    <a:pt x="66" y="48"/>
                  </a:lnTo>
                  <a:close/>
                  <a:moveTo>
                    <a:pt x="66" y="41"/>
                  </a:moveTo>
                  <a:cubicBezTo>
                    <a:pt x="66" y="41"/>
                    <a:pt x="66" y="41"/>
                    <a:pt x="66" y="41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64" y="33"/>
                    <a:pt x="64" y="33"/>
                    <a:pt x="64" y="33"/>
                  </a:cubicBezTo>
                  <a:cubicBezTo>
                    <a:pt x="66" y="33"/>
                    <a:pt x="66" y="33"/>
                    <a:pt x="66" y="33"/>
                  </a:cubicBezTo>
                  <a:lnTo>
                    <a:pt x="66" y="41"/>
                  </a:lnTo>
                  <a:close/>
                  <a:moveTo>
                    <a:pt x="68" y="48"/>
                  </a:moveTo>
                  <a:cubicBezTo>
                    <a:pt x="68" y="48"/>
                    <a:pt x="68" y="48"/>
                    <a:pt x="68" y="48"/>
                  </a:cubicBezTo>
                  <a:cubicBezTo>
                    <a:pt x="66" y="48"/>
                    <a:pt x="66" y="48"/>
                    <a:pt x="66" y="48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8" y="41"/>
                    <a:pt x="68" y="41"/>
                    <a:pt x="68" y="41"/>
                  </a:cubicBezTo>
                  <a:lnTo>
                    <a:pt x="68" y="48"/>
                  </a:lnTo>
                  <a:close/>
                  <a:moveTo>
                    <a:pt x="68" y="41"/>
                  </a:moveTo>
                  <a:cubicBezTo>
                    <a:pt x="68" y="41"/>
                    <a:pt x="68" y="41"/>
                    <a:pt x="68" y="41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6" y="33"/>
                    <a:pt x="66" y="33"/>
                    <a:pt x="66" y="33"/>
                  </a:cubicBezTo>
                  <a:cubicBezTo>
                    <a:pt x="68" y="33"/>
                    <a:pt x="68" y="33"/>
                    <a:pt x="68" y="33"/>
                  </a:cubicBezTo>
                  <a:lnTo>
                    <a:pt x="68" y="41"/>
                  </a:lnTo>
                  <a:close/>
                  <a:moveTo>
                    <a:pt x="71" y="48"/>
                  </a:moveTo>
                  <a:cubicBezTo>
                    <a:pt x="71" y="48"/>
                    <a:pt x="71" y="48"/>
                    <a:pt x="71" y="48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71" y="41"/>
                    <a:pt x="71" y="41"/>
                    <a:pt x="71" y="41"/>
                  </a:cubicBezTo>
                  <a:lnTo>
                    <a:pt x="71" y="48"/>
                  </a:lnTo>
                  <a:close/>
                  <a:moveTo>
                    <a:pt x="71" y="41"/>
                  </a:moveTo>
                  <a:cubicBezTo>
                    <a:pt x="71" y="41"/>
                    <a:pt x="71" y="41"/>
                    <a:pt x="71" y="41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68" y="33"/>
                    <a:pt x="68" y="33"/>
                    <a:pt x="68" y="33"/>
                  </a:cubicBezTo>
                  <a:cubicBezTo>
                    <a:pt x="71" y="33"/>
                    <a:pt x="71" y="33"/>
                    <a:pt x="71" y="33"/>
                  </a:cubicBezTo>
                  <a:lnTo>
                    <a:pt x="71" y="41"/>
                  </a:lnTo>
                  <a:close/>
                  <a:moveTo>
                    <a:pt x="73" y="48"/>
                  </a:moveTo>
                  <a:cubicBezTo>
                    <a:pt x="73" y="48"/>
                    <a:pt x="73" y="48"/>
                    <a:pt x="73" y="48"/>
                  </a:cubicBezTo>
                  <a:cubicBezTo>
                    <a:pt x="71" y="48"/>
                    <a:pt x="71" y="48"/>
                    <a:pt x="71" y="48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3" y="41"/>
                    <a:pt x="73" y="41"/>
                    <a:pt x="73" y="41"/>
                  </a:cubicBezTo>
                  <a:lnTo>
                    <a:pt x="73" y="48"/>
                  </a:lnTo>
                  <a:close/>
                  <a:moveTo>
                    <a:pt x="73" y="41"/>
                  </a:moveTo>
                  <a:cubicBezTo>
                    <a:pt x="73" y="41"/>
                    <a:pt x="73" y="41"/>
                    <a:pt x="73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33"/>
                    <a:pt x="71" y="33"/>
                    <a:pt x="71" y="33"/>
                  </a:cubicBezTo>
                  <a:cubicBezTo>
                    <a:pt x="73" y="33"/>
                    <a:pt x="73" y="33"/>
                    <a:pt x="73" y="33"/>
                  </a:cubicBezTo>
                  <a:lnTo>
                    <a:pt x="73" y="41"/>
                  </a:lnTo>
                  <a:close/>
                  <a:moveTo>
                    <a:pt x="75" y="48"/>
                  </a:moveTo>
                  <a:cubicBezTo>
                    <a:pt x="75" y="48"/>
                    <a:pt x="75" y="48"/>
                    <a:pt x="75" y="48"/>
                  </a:cubicBezTo>
                  <a:cubicBezTo>
                    <a:pt x="73" y="48"/>
                    <a:pt x="73" y="48"/>
                    <a:pt x="73" y="48"/>
                  </a:cubicBezTo>
                  <a:cubicBezTo>
                    <a:pt x="73" y="41"/>
                    <a:pt x="73" y="41"/>
                    <a:pt x="73" y="41"/>
                  </a:cubicBezTo>
                  <a:cubicBezTo>
                    <a:pt x="75" y="41"/>
                    <a:pt x="75" y="41"/>
                    <a:pt x="75" y="41"/>
                  </a:cubicBezTo>
                  <a:lnTo>
                    <a:pt x="75" y="48"/>
                  </a:lnTo>
                  <a:close/>
                  <a:moveTo>
                    <a:pt x="75" y="41"/>
                  </a:moveTo>
                  <a:cubicBezTo>
                    <a:pt x="75" y="41"/>
                    <a:pt x="75" y="41"/>
                    <a:pt x="75" y="41"/>
                  </a:cubicBezTo>
                  <a:cubicBezTo>
                    <a:pt x="73" y="41"/>
                    <a:pt x="73" y="41"/>
                    <a:pt x="73" y="41"/>
                  </a:cubicBezTo>
                  <a:cubicBezTo>
                    <a:pt x="73" y="33"/>
                    <a:pt x="73" y="33"/>
                    <a:pt x="73" y="33"/>
                  </a:cubicBezTo>
                  <a:cubicBezTo>
                    <a:pt x="75" y="33"/>
                    <a:pt x="75" y="33"/>
                    <a:pt x="75" y="33"/>
                  </a:cubicBezTo>
                  <a:lnTo>
                    <a:pt x="75" y="41"/>
                  </a:lnTo>
                  <a:close/>
                  <a:moveTo>
                    <a:pt x="77" y="48"/>
                  </a:moveTo>
                  <a:cubicBezTo>
                    <a:pt x="77" y="48"/>
                    <a:pt x="77" y="48"/>
                    <a:pt x="77" y="48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77" y="41"/>
                    <a:pt x="77" y="41"/>
                    <a:pt x="77" y="41"/>
                  </a:cubicBezTo>
                  <a:lnTo>
                    <a:pt x="77" y="48"/>
                  </a:lnTo>
                  <a:close/>
                  <a:moveTo>
                    <a:pt x="77" y="41"/>
                  </a:moveTo>
                  <a:cubicBezTo>
                    <a:pt x="77" y="41"/>
                    <a:pt x="77" y="41"/>
                    <a:pt x="77" y="41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7" y="33"/>
                    <a:pt x="77" y="33"/>
                    <a:pt x="77" y="33"/>
                  </a:cubicBezTo>
                  <a:lnTo>
                    <a:pt x="77" y="41"/>
                  </a:lnTo>
                  <a:close/>
                  <a:moveTo>
                    <a:pt x="80" y="48"/>
                  </a:moveTo>
                  <a:cubicBezTo>
                    <a:pt x="80" y="48"/>
                    <a:pt x="80" y="48"/>
                    <a:pt x="80" y="48"/>
                  </a:cubicBezTo>
                  <a:cubicBezTo>
                    <a:pt x="78" y="48"/>
                    <a:pt x="78" y="48"/>
                    <a:pt x="78" y="48"/>
                  </a:cubicBezTo>
                  <a:cubicBezTo>
                    <a:pt x="78" y="41"/>
                    <a:pt x="78" y="41"/>
                    <a:pt x="78" y="41"/>
                  </a:cubicBezTo>
                  <a:cubicBezTo>
                    <a:pt x="80" y="41"/>
                    <a:pt x="80" y="41"/>
                    <a:pt x="80" y="41"/>
                  </a:cubicBezTo>
                  <a:lnTo>
                    <a:pt x="80" y="48"/>
                  </a:lnTo>
                  <a:close/>
                  <a:moveTo>
                    <a:pt x="80" y="41"/>
                  </a:moveTo>
                  <a:cubicBezTo>
                    <a:pt x="80" y="41"/>
                    <a:pt x="80" y="41"/>
                    <a:pt x="80" y="41"/>
                  </a:cubicBezTo>
                  <a:cubicBezTo>
                    <a:pt x="78" y="41"/>
                    <a:pt x="78" y="41"/>
                    <a:pt x="78" y="41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80" y="33"/>
                    <a:pt x="80" y="33"/>
                    <a:pt x="80" y="33"/>
                  </a:cubicBezTo>
                  <a:lnTo>
                    <a:pt x="80" y="41"/>
                  </a:lnTo>
                  <a:close/>
                  <a:moveTo>
                    <a:pt x="82" y="48"/>
                  </a:moveTo>
                  <a:cubicBezTo>
                    <a:pt x="82" y="48"/>
                    <a:pt x="82" y="48"/>
                    <a:pt x="82" y="48"/>
                  </a:cubicBezTo>
                  <a:cubicBezTo>
                    <a:pt x="80" y="48"/>
                    <a:pt x="80" y="48"/>
                    <a:pt x="80" y="48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82" y="41"/>
                    <a:pt x="82" y="41"/>
                    <a:pt x="82" y="41"/>
                  </a:cubicBezTo>
                  <a:lnTo>
                    <a:pt x="82" y="48"/>
                  </a:lnTo>
                  <a:close/>
                  <a:moveTo>
                    <a:pt x="82" y="41"/>
                  </a:moveTo>
                  <a:cubicBezTo>
                    <a:pt x="82" y="41"/>
                    <a:pt x="82" y="41"/>
                    <a:pt x="82" y="41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2" y="33"/>
                    <a:pt x="82" y="33"/>
                    <a:pt x="82" y="33"/>
                  </a:cubicBezTo>
                  <a:lnTo>
                    <a:pt x="82" y="41"/>
                  </a:lnTo>
                  <a:close/>
                  <a:moveTo>
                    <a:pt x="84" y="48"/>
                  </a:moveTo>
                  <a:cubicBezTo>
                    <a:pt x="84" y="48"/>
                    <a:pt x="84" y="48"/>
                    <a:pt x="84" y="48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4" y="41"/>
                    <a:pt x="84" y="41"/>
                    <a:pt x="84" y="41"/>
                  </a:cubicBezTo>
                  <a:lnTo>
                    <a:pt x="84" y="48"/>
                  </a:lnTo>
                  <a:close/>
                  <a:moveTo>
                    <a:pt x="84" y="41"/>
                  </a:moveTo>
                  <a:cubicBezTo>
                    <a:pt x="84" y="41"/>
                    <a:pt x="84" y="41"/>
                    <a:pt x="84" y="41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2" y="33"/>
                    <a:pt x="82" y="33"/>
                    <a:pt x="82" y="33"/>
                  </a:cubicBezTo>
                  <a:cubicBezTo>
                    <a:pt x="84" y="33"/>
                    <a:pt x="84" y="33"/>
                    <a:pt x="84" y="33"/>
                  </a:cubicBezTo>
                  <a:lnTo>
                    <a:pt x="84" y="41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85" y="48"/>
                    <a:pt x="85" y="48"/>
                    <a:pt x="85" y="48"/>
                  </a:cubicBezTo>
                  <a:cubicBezTo>
                    <a:pt x="85" y="41"/>
                    <a:pt x="85" y="41"/>
                    <a:pt x="85" y="41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9" y="48"/>
                    <a:pt x="89" y="48"/>
                    <a:pt x="89" y="48"/>
                  </a:cubicBezTo>
                  <a:cubicBezTo>
                    <a:pt x="92" y="48"/>
                    <a:pt x="92" y="48"/>
                    <a:pt x="92" y="48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4" y="41"/>
                    <a:pt x="94" y="41"/>
                    <a:pt x="94" y="41"/>
                  </a:cubicBezTo>
                  <a:lnTo>
                    <a:pt x="94" y="48"/>
                  </a:lnTo>
                  <a:close/>
                  <a:moveTo>
                    <a:pt x="90" y="48"/>
                  </a:moveTo>
                  <a:cubicBezTo>
                    <a:pt x="90" y="48"/>
                    <a:pt x="90" y="48"/>
                    <a:pt x="90" y="48"/>
                  </a:cubicBezTo>
                  <a:cubicBezTo>
                    <a:pt x="90" y="45"/>
                    <a:pt x="90" y="45"/>
                    <a:pt x="90" y="45"/>
                  </a:cubicBezTo>
                  <a:cubicBezTo>
                    <a:pt x="91" y="45"/>
                    <a:pt x="91" y="45"/>
                    <a:pt x="91" y="45"/>
                  </a:cubicBezTo>
                  <a:cubicBezTo>
                    <a:pt x="91" y="48"/>
                    <a:pt x="91" y="48"/>
                    <a:pt x="91" y="48"/>
                  </a:cubicBezTo>
                  <a:lnTo>
                    <a:pt x="90" y="48"/>
                  </a:lnTo>
                  <a:close/>
                  <a:moveTo>
                    <a:pt x="94" y="41"/>
                  </a:moveTo>
                  <a:cubicBezTo>
                    <a:pt x="94" y="41"/>
                    <a:pt x="94" y="41"/>
                    <a:pt x="94" y="41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2" y="34"/>
                    <a:pt x="92" y="34"/>
                    <a:pt x="92" y="34"/>
                  </a:cubicBezTo>
                  <a:cubicBezTo>
                    <a:pt x="89" y="33"/>
                    <a:pt x="89" y="33"/>
                    <a:pt x="89" y="33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94" y="33"/>
                    <a:pt x="94" y="33"/>
                    <a:pt x="94" y="33"/>
                  </a:cubicBezTo>
                  <a:lnTo>
                    <a:pt x="94" y="41"/>
                  </a:lnTo>
                  <a:close/>
                  <a:moveTo>
                    <a:pt x="96" y="48"/>
                  </a:moveTo>
                  <a:cubicBezTo>
                    <a:pt x="96" y="48"/>
                    <a:pt x="96" y="48"/>
                    <a:pt x="96" y="48"/>
                  </a:cubicBezTo>
                  <a:cubicBezTo>
                    <a:pt x="94" y="48"/>
                    <a:pt x="94" y="48"/>
                    <a:pt x="94" y="48"/>
                  </a:cubicBezTo>
                  <a:cubicBezTo>
                    <a:pt x="94" y="41"/>
                    <a:pt x="94" y="41"/>
                    <a:pt x="94" y="41"/>
                  </a:cubicBezTo>
                  <a:cubicBezTo>
                    <a:pt x="96" y="41"/>
                    <a:pt x="96" y="41"/>
                    <a:pt x="96" y="41"/>
                  </a:cubicBezTo>
                  <a:lnTo>
                    <a:pt x="96" y="48"/>
                  </a:lnTo>
                  <a:close/>
                  <a:moveTo>
                    <a:pt x="96" y="41"/>
                  </a:moveTo>
                  <a:cubicBezTo>
                    <a:pt x="96" y="41"/>
                    <a:pt x="96" y="41"/>
                    <a:pt x="96" y="41"/>
                  </a:cubicBezTo>
                  <a:cubicBezTo>
                    <a:pt x="94" y="41"/>
                    <a:pt x="94" y="41"/>
                    <a:pt x="94" y="41"/>
                  </a:cubicBezTo>
                  <a:cubicBezTo>
                    <a:pt x="94" y="33"/>
                    <a:pt x="94" y="33"/>
                    <a:pt x="94" y="33"/>
                  </a:cubicBezTo>
                  <a:cubicBezTo>
                    <a:pt x="96" y="33"/>
                    <a:pt x="96" y="33"/>
                    <a:pt x="96" y="33"/>
                  </a:cubicBezTo>
                  <a:lnTo>
                    <a:pt x="96" y="41"/>
                  </a:lnTo>
                  <a:close/>
                  <a:moveTo>
                    <a:pt x="96" y="33"/>
                  </a:moveTo>
                  <a:cubicBezTo>
                    <a:pt x="96" y="33"/>
                    <a:pt x="96" y="33"/>
                    <a:pt x="96" y="33"/>
                  </a:cubicBezTo>
                  <a:cubicBezTo>
                    <a:pt x="98" y="34"/>
                    <a:pt x="98" y="34"/>
                    <a:pt x="98" y="34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6" y="41"/>
                    <a:pt x="96" y="41"/>
                    <a:pt x="96" y="41"/>
                  </a:cubicBezTo>
                  <a:lnTo>
                    <a:pt x="96" y="33"/>
                  </a:lnTo>
                  <a:close/>
                  <a:moveTo>
                    <a:pt x="101" y="48"/>
                  </a:moveTo>
                  <a:cubicBezTo>
                    <a:pt x="101" y="48"/>
                    <a:pt x="101" y="48"/>
                    <a:pt x="101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99" y="48"/>
                    <a:pt x="99" y="48"/>
                    <a:pt x="99" y="48"/>
                  </a:cubicBezTo>
                  <a:cubicBezTo>
                    <a:pt x="99" y="41"/>
                    <a:pt x="99" y="41"/>
                    <a:pt x="99" y="41"/>
                  </a:cubicBezTo>
                  <a:cubicBezTo>
                    <a:pt x="101" y="41"/>
                    <a:pt x="101" y="41"/>
                    <a:pt x="101" y="41"/>
                  </a:cubicBezTo>
                  <a:lnTo>
                    <a:pt x="101" y="48"/>
                  </a:lnTo>
                  <a:close/>
                  <a:moveTo>
                    <a:pt x="101" y="41"/>
                  </a:moveTo>
                  <a:cubicBezTo>
                    <a:pt x="101" y="41"/>
                    <a:pt x="101" y="41"/>
                    <a:pt x="101" y="41"/>
                  </a:cubicBezTo>
                  <a:cubicBezTo>
                    <a:pt x="99" y="41"/>
                    <a:pt x="99" y="41"/>
                    <a:pt x="99" y="41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101" y="34"/>
                    <a:pt x="101" y="34"/>
                    <a:pt x="101" y="34"/>
                  </a:cubicBezTo>
                  <a:lnTo>
                    <a:pt x="101" y="41"/>
                  </a:lnTo>
                  <a:close/>
                  <a:moveTo>
                    <a:pt x="103" y="48"/>
                  </a:moveTo>
                  <a:cubicBezTo>
                    <a:pt x="103" y="48"/>
                    <a:pt x="103" y="48"/>
                    <a:pt x="103" y="48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3" y="41"/>
                    <a:pt x="103" y="41"/>
                    <a:pt x="103" y="41"/>
                  </a:cubicBezTo>
                  <a:lnTo>
                    <a:pt x="103" y="48"/>
                  </a:lnTo>
                  <a:close/>
                  <a:moveTo>
                    <a:pt x="103" y="41"/>
                  </a:moveTo>
                  <a:cubicBezTo>
                    <a:pt x="103" y="41"/>
                    <a:pt x="103" y="41"/>
                    <a:pt x="103" y="41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3" y="34"/>
                    <a:pt x="103" y="34"/>
                    <a:pt x="103" y="34"/>
                  </a:cubicBezTo>
                  <a:lnTo>
                    <a:pt x="103" y="41"/>
                  </a:lnTo>
                  <a:close/>
                  <a:moveTo>
                    <a:pt x="105" y="48"/>
                  </a:moveTo>
                  <a:cubicBezTo>
                    <a:pt x="105" y="48"/>
                    <a:pt x="105" y="48"/>
                    <a:pt x="105" y="48"/>
                  </a:cubicBezTo>
                  <a:cubicBezTo>
                    <a:pt x="103" y="48"/>
                    <a:pt x="103" y="48"/>
                    <a:pt x="103" y="48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5" y="41"/>
                    <a:pt x="105" y="41"/>
                    <a:pt x="105" y="41"/>
                  </a:cubicBezTo>
                  <a:lnTo>
                    <a:pt x="105" y="48"/>
                  </a:lnTo>
                  <a:close/>
                  <a:moveTo>
                    <a:pt x="105" y="41"/>
                  </a:moveTo>
                  <a:cubicBezTo>
                    <a:pt x="105" y="41"/>
                    <a:pt x="105" y="41"/>
                    <a:pt x="105" y="41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3" y="34"/>
                    <a:pt x="103" y="34"/>
                    <a:pt x="103" y="34"/>
                  </a:cubicBezTo>
                  <a:cubicBezTo>
                    <a:pt x="105" y="34"/>
                    <a:pt x="105" y="34"/>
                    <a:pt x="105" y="34"/>
                  </a:cubicBezTo>
                  <a:lnTo>
                    <a:pt x="105" y="41"/>
                  </a:lnTo>
                  <a:close/>
                  <a:moveTo>
                    <a:pt x="107" y="48"/>
                  </a:moveTo>
                  <a:cubicBezTo>
                    <a:pt x="107" y="48"/>
                    <a:pt x="107" y="48"/>
                    <a:pt x="107" y="48"/>
                  </a:cubicBezTo>
                  <a:cubicBezTo>
                    <a:pt x="105" y="48"/>
                    <a:pt x="105" y="48"/>
                    <a:pt x="105" y="48"/>
                  </a:cubicBezTo>
                  <a:cubicBezTo>
                    <a:pt x="105" y="41"/>
                    <a:pt x="105" y="41"/>
                    <a:pt x="105" y="41"/>
                  </a:cubicBezTo>
                  <a:cubicBezTo>
                    <a:pt x="107" y="41"/>
                    <a:pt x="107" y="41"/>
                    <a:pt x="107" y="41"/>
                  </a:cubicBezTo>
                  <a:lnTo>
                    <a:pt x="107" y="48"/>
                  </a:lnTo>
                  <a:close/>
                  <a:moveTo>
                    <a:pt x="107" y="41"/>
                  </a:moveTo>
                  <a:cubicBezTo>
                    <a:pt x="107" y="41"/>
                    <a:pt x="107" y="41"/>
                    <a:pt x="107" y="41"/>
                  </a:cubicBezTo>
                  <a:cubicBezTo>
                    <a:pt x="105" y="41"/>
                    <a:pt x="105" y="41"/>
                    <a:pt x="105" y="41"/>
                  </a:cubicBezTo>
                  <a:cubicBezTo>
                    <a:pt x="105" y="34"/>
                    <a:pt x="105" y="34"/>
                    <a:pt x="105" y="34"/>
                  </a:cubicBezTo>
                  <a:cubicBezTo>
                    <a:pt x="107" y="34"/>
                    <a:pt x="107" y="34"/>
                    <a:pt x="107" y="34"/>
                  </a:cubicBezTo>
                  <a:lnTo>
                    <a:pt x="107" y="41"/>
                  </a:lnTo>
                  <a:close/>
                  <a:moveTo>
                    <a:pt x="109" y="48"/>
                  </a:moveTo>
                  <a:cubicBezTo>
                    <a:pt x="109" y="48"/>
                    <a:pt x="109" y="48"/>
                    <a:pt x="109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1"/>
                    <a:pt x="107" y="41"/>
                    <a:pt x="107" y="41"/>
                  </a:cubicBezTo>
                  <a:cubicBezTo>
                    <a:pt x="109" y="41"/>
                    <a:pt x="109" y="41"/>
                    <a:pt x="109" y="41"/>
                  </a:cubicBezTo>
                  <a:lnTo>
                    <a:pt x="109" y="48"/>
                  </a:lnTo>
                  <a:close/>
                  <a:moveTo>
                    <a:pt x="109" y="41"/>
                  </a:moveTo>
                  <a:cubicBezTo>
                    <a:pt x="109" y="41"/>
                    <a:pt x="109" y="41"/>
                    <a:pt x="109" y="41"/>
                  </a:cubicBezTo>
                  <a:cubicBezTo>
                    <a:pt x="107" y="41"/>
                    <a:pt x="107" y="41"/>
                    <a:pt x="107" y="41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9" y="34"/>
                    <a:pt x="109" y="34"/>
                    <a:pt x="109" y="34"/>
                  </a:cubicBezTo>
                  <a:lnTo>
                    <a:pt x="109" y="41"/>
                  </a:lnTo>
                  <a:close/>
                  <a:moveTo>
                    <a:pt x="112" y="48"/>
                  </a:moveTo>
                  <a:cubicBezTo>
                    <a:pt x="112" y="48"/>
                    <a:pt x="112" y="48"/>
                    <a:pt x="112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2" y="48"/>
                    <a:pt x="112" y="48"/>
                    <a:pt x="112" y="48"/>
                  </a:cubicBezTo>
                  <a:close/>
                  <a:moveTo>
                    <a:pt x="112" y="48"/>
                  </a:moveTo>
                  <a:cubicBezTo>
                    <a:pt x="112" y="48"/>
                    <a:pt x="112" y="48"/>
                    <a:pt x="112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0" y="41"/>
                    <a:pt x="110" y="41"/>
                    <a:pt x="110" y="41"/>
                  </a:cubicBezTo>
                  <a:cubicBezTo>
                    <a:pt x="112" y="41"/>
                    <a:pt x="112" y="41"/>
                    <a:pt x="112" y="41"/>
                  </a:cubicBezTo>
                  <a:lnTo>
                    <a:pt x="112" y="48"/>
                  </a:lnTo>
                  <a:close/>
                  <a:moveTo>
                    <a:pt x="112" y="41"/>
                  </a:moveTo>
                  <a:cubicBezTo>
                    <a:pt x="112" y="41"/>
                    <a:pt x="112" y="41"/>
                    <a:pt x="112" y="41"/>
                  </a:cubicBezTo>
                  <a:cubicBezTo>
                    <a:pt x="110" y="41"/>
                    <a:pt x="110" y="41"/>
                    <a:pt x="110" y="41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12" y="34"/>
                    <a:pt x="112" y="34"/>
                    <a:pt x="112" y="34"/>
                  </a:cubicBezTo>
                  <a:lnTo>
                    <a:pt x="112" y="41"/>
                  </a:lnTo>
                  <a:close/>
                  <a:moveTo>
                    <a:pt x="114" y="48"/>
                  </a:moveTo>
                  <a:cubicBezTo>
                    <a:pt x="114" y="48"/>
                    <a:pt x="114" y="48"/>
                    <a:pt x="114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4" y="48"/>
                    <a:pt x="114" y="48"/>
                    <a:pt x="114" y="48"/>
                  </a:cubicBezTo>
                  <a:close/>
                  <a:moveTo>
                    <a:pt x="114" y="48"/>
                  </a:moveTo>
                  <a:cubicBezTo>
                    <a:pt x="114" y="48"/>
                    <a:pt x="114" y="48"/>
                    <a:pt x="114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2" y="41"/>
                    <a:pt x="112" y="41"/>
                    <a:pt x="112" y="41"/>
                  </a:cubicBezTo>
                  <a:cubicBezTo>
                    <a:pt x="114" y="41"/>
                    <a:pt x="114" y="41"/>
                    <a:pt x="114" y="41"/>
                  </a:cubicBezTo>
                  <a:lnTo>
                    <a:pt x="114" y="48"/>
                  </a:lnTo>
                  <a:close/>
                  <a:moveTo>
                    <a:pt x="114" y="41"/>
                  </a:moveTo>
                  <a:cubicBezTo>
                    <a:pt x="114" y="41"/>
                    <a:pt x="114" y="41"/>
                    <a:pt x="114" y="41"/>
                  </a:cubicBezTo>
                  <a:cubicBezTo>
                    <a:pt x="112" y="41"/>
                    <a:pt x="112" y="41"/>
                    <a:pt x="112" y="41"/>
                  </a:cubicBezTo>
                  <a:cubicBezTo>
                    <a:pt x="112" y="34"/>
                    <a:pt x="112" y="34"/>
                    <a:pt x="112" y="34"/>
                  </a:cubicBezTo>
                  <a:cubicBezTo>
                    <a:pt x="114" y="34"/>
                    <a:pt x="114" y="34"/>
                    <a:pt x="114" y="34"/>
                  </a:cubicBezTo>
                  <a:lnTo>
                    <a:pt x="114" y="41"/>
                  </a:lnTo>
                  <a:close/>
                  <a:moveTo>
                    <a:pt x="116" y="48"/>
                  </a:moveTo>
                  <a:cubicBezTo>
                    <a:pt x="116" y="48"/>
                    <a:pt x="116" y="48"/>
                    <a:pt x="116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6" y="48"/>
                    <a:pt x="116" y="48"/>
                    <a:pt x="116" y="48"/>
                  </a:cubicBezTo>
                  <a:close/>
                  <a:moveTo>
                    <a:pt x="116" y="48"/>
                  </a:moveTo>
                  <a:cubicBezTo>
                    <a:pt x="116" y="48"/>
                    <a:pt x="116" y="48"/>
                    <a:pt x="116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4" y="41"/>
                    <a:pt x="114" y="41"/>
                    <a:pt x="114" y="41"/>
                  </a:cubicBezTo>
                  <a:cubicBezTo>
                    <a:pt x="116" y="41"/>
                    <a:pt x="116" y="41"/>
                    <a:pt x="116" y="41"/>
                  </a:cubicBezTo>
                  <a:lnTo>
                    <a:pt x="116" y="48"/>
                  </a:lnTo>
                  <a:close/>
                  <a:moveTo>
                    <a:pt x="116" y="41"/>
                  </a:moveTo>
                  <a:cubicBezTo>
                    <a:pt x="116" y="41"/>
                    <a:pt x="116" y="41"/>
                    <a:pt x="116" y="41"/>
                  </a:cubicBezTo>
                  <a:cubicBezTo>
                    <a:pt x="114" y="41"/>
                    <a:pt x="114" y="41"/>
                    <a:pt x="114" y="41"/>
                  </a:cubicBezTo>
                  <a:cubicBezTo>
                    <a:pt x="114" y="34"/>
                    <a:pt x="114" y="34"/>
                    <a:pt x="114" y="34"/>
                  </a:cubicBezTo>
                  <a:cubicBezTo>
                    <a:pt x="116" y="34"/>
                    <a:pt x="116" y="34"/>
                    <a:pt x="116" y="34"/>
                  </a:cubicBezTo>
                  <a:lnTo>
                    <a:pt x="116" y="41"/>
                  </a:lnTo>
                  <a:close/>
                  <a:moveTo>
                    <a:pt x="117" y="48"/>
                  </a:moveTo>
                  <a:cubicBezTo>
                    <a:pt x="117" y="48"/>
                    <a:pt x="117" y="48"/>
                    <a:pt x="117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7" y="48"/>
                    <a:pt x="117" y="48"/>
                    <a:pt x="117" y="48"/>
                  </a:cubicBezTo>
                  <a:close/>
                  <a:moveTo>
                    <a:pt x="117" y="48"/>
                  </a:moveTo>
                  <a:cubicBezTo>
                    <a:pt x="117" y="48"/>
                    <a:pt x="117" y="48"/>
                    <a:pt x="117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6" y="41"/>
                    <a:pt x="116" y="41"/>
                    <a:pt x="116" y="41"/>
                  </a:cubicBezTo>
                  <a:cubicBezTo>
                    <a:pt x="117" y="41"/>
                    <a:pt x="117" y="41"/>
                    <a:pt x="117" y="41"/>
                  </a:cubicBezTo>
                  <a:lnTo>
                    <a:pt x="117" y="48"/>
                  </a:lnTo>
                  <a:close/>
                  <a:moveTo>
                    <a:pt x="117" y="34"/>
                  </a:moveTo>
                  <a:cubicBezTo>
                    <a:pt x="117" y="34"/>
                    <a:pt x="117" y="34"/>
                    <a:pt x="117" y="34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6" y="41"/>
                    <a:pt x="116" y="41"/>
                    <a:pt x="116" y="41"/>
                  </a:cubicBezTo>
                  <a:cubicBezTo>
                    <a:pt x="116" y="34"/>
                    <a:pt x="116" y="34"/>
                    <a:pt x="116" y="34"/>
                  </a:cubicBezTo>
                  <a:cubicBezTo>
                    <a:pt x="117" y="34"/>
                    <a:pt x="117" y="34"/>
                    <a:pt x="117" y="34"/>
                  </a:cubicBezTo>
                  <a:close/>
                  <a:moveTo>
                    <a:pt x="119" y="48"/>
                  </a:moveTo>
                  <a:cubicBezTo>
                    <a:pt x="119" y="48"/>
                    <a:pt x="119" y="48"/>
                    <a:pt x="119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9" y="48"/>
                    <a:pt x="119" y="48"/>
                    <a:pt x="119" y="48"/>
                  </a:cubicBezTo>
                  <a:close/>
                  <a:moveTo>
                    <a:pt x="119" y="48"/>
                  </a:moveTo>
                  <a:cubicBezTo>
                    <a:pt x="119" y="48"/>
                    <a:pt x="119" y="48"/>
                    <a:pt x="119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9" y="41"/>
                    <a:pt x="119" y="41"/>
                    <a:pt x="119" y="41"/>
                  </a:cubicBezTo>
                  <a:lnTo>
                    <a:pt x="119" y="48"/>
                  </a:lnTo>
                  <a:close/>
                  <a:moveTo>
                    <a:pt x="119" y="41"/>
                  </a:moveTo>
                  <a:cubicBezTo>
                    <a:pt x="119" y="41"/>
                    <a:pt x="119" y="41"/>
                    <a:pt x="119" y="41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7" y="34"/>
                    <a:pt x="117" y="34"/>
                    <a:pt x="117" y="34"/>
                  </a:cubicBezTo>
                  <a:cubicBezTo>
                    <a:pt x="119" y="34"/>
                    <a:pt x="119" y="34"/>
                    <a:pt x="119" y="34"/>
                  </a:cubicBezTo>
                  <a:cubicBezTo>
                    <a:pt x="119" y="34"/>
                    <a:pt x="119" y="34"/>
                    <a:pt x="119" y="34"/>
                  </a:cubicBezTo>
                  <a:lnTo>
                    <a:pt x="119" y="41"/>
                  </a:ln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20" y="48"/>
                    <a:pt x="120" y="48"/>
                    <a:pt x="120" y="48"/>
                  </a:cubicBez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19" y="41"/>
                    <a:pt x="119" y="41"/>
                    <a:pt x="119" y="41"/>
                  </a:cubicBezTo>
                  <a:cubicBezTo>
                    <a:pt x="120" y="41"/>
                    <a:pt x="120" y="41"/>
                    <a:pt x="120" y="41"/>
                  </a:cubicBezTo>
                  <a:lnTo>
                    <a:pt x="120" y="48"/>
                  </a:lnTo>
                  <a:close/>
                  <a:moveTo>
                    <a:pt x="143" y="18"/>
                  </a:moveTo>
                  <a:cubicBezTo>
                    <a:pt x="143" y="18"/>
                    <a:pt x="143" y="18"/>
                    <a:pt x="143" y="18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5" y="19"/>
                    <a:pt x="145" y="19"/>
                    <a:pt x="145" y="19"/>
                  </a:cubicBezTo>
                  <a:cubicBezTo>
                    <a:pt x="145" y="19"/>
                    <a:pt x="146" y="19"/>
                    <a:pt x="146" y="19"/>
                  </a:cubicBezTo>
                  <a:cubicBezTo>
                    <a:pt x="146" y="19"/>
                    <a:pt x="146" y="19"/>
                    <a:pt x="146" y="19"/>
                  </a:cubicBezTo>
                  <a:cubicBezTo>
                    <a:pt x="147" y="19"/>
                    <a:pt x="147" y="19"/>
                    <a:pt x="147" y="19"/>
                  </a:cubicBezTo>
                  <a:cubicBezTo>
                    <a:pt x="147" y="19"/>
                    <a:pt x="147" y="19"/>
                    <a:pt x="147" y="19"/>
                  </a:cubicBezTo>
                  <a:cubicBezTo>
                    <a:pt x="152" y="20"/>
                    <a:pt x="153" y="21"/>
                    <a:pt x="153" y="21"/>
                  </a:cubicBezTo>
                  <a:cubicBezTo>
                    <a:pt x="153" y="29"/>
                    <a:pt x="153" y="29"/>
                    <a:pt x="153" y="29"/>
                  </a:cubicBezTo>
                  <a:cubicBezTo>
                    <a:pt x="153" y="29"/>
                    <a:pt x="153" y="29"/>
                    <a:pt x="153" y="29"/>
                  </a:cubicBezTo>
                  <a:cubicBezTo>
                    <a:pt x="153" y="21"/>
                    <a:pt x="153" y="21"/>
                    <a:pt x="153" y="21"/>
                  </a:cubicBezTo>
                  <a:cubicBezTo>
                    <a:pt x="153" y="21"/>
                    <a:pt x="150" y="20"/>
                    <a:pt x="146" y="20"/>
                  </a:cubicBezTo>
                  <a:cubicBezTo>
                    <a:pt x="143" y="20"/>
                    <a:pt x="140" y="21"/>
                    <a:pt x="140" y="21"/>
                  </a:cubicBezTo>
                  <a:cubicBezTo>
                    <a:pt x="139" y="29"/>
                    <a:pt x="139" y="29"/>
                    <a:pt x="139" y="29"/>
                  </a:cubicBezTo>
                  <a:cubicBezTo>
                    <a:pt x="139" y="29"/>
                    <a:pt x="139" y="29"/>
                    <a:pt x="139" y="29"/>
                  </a:cubicBezTo>
                  <a:cubicBezTo>
                    <a:pt x="140" y="21"/>
                    <a:pt x="140" y="21"/>
                    <a:pt x="140" y="21"/>
                  </a:cubicBezTo>
                  <a:cubicBezTo>
                    <a:pt x="140" y="21"/>
                    <a:pt x="141" y="20"/>
                    <a:pt x="143" y="20"/>
                  </a:cubicBezTo>
                  <a:lnTo>
                    <a:pt x="143" y="18"/>
                  </a:lnTo>
                  <a:close/>
                  <a:moveTo>
                    <a:pt x="142" y="31"/>
                  </a:moveTo>
                  <a:cubicBezTo>
                    <a:pt x="142" y="31"/>
                    <a:pt x="142" y="31"/>
                    <a:pt x="142" y="31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40" y="31"/>
                    <a:pt x="140" y="31"/>
                    <a:pt x="140" y="31"/>
                  </a:cubicBezTo>
                  <a:lnTo>
                    <a:pt x="142" y="31"/>
                  </a:lnTo>
                  <a:close/>
                  <a:moveTo>
                    <a:pt x="141" y="20"/>
                  </a:moveTo>
                  <a:cubicBezTo>
                    <a:pt x="141" y="20"/>
                    <a:pt x="141" y="20"/>
                    <a:pt x="141" y="20"/>
                  </a:cubicBezTo>
                  <a:cubicBezTo>
                    <a:pt x="141" y="18"/>
                    <a:pt x="141" y="18"/>
                    <a:pt x="141" y="18"/>
                  </a:cubicBezTo>
                  <a:cubicBezTo>
                    <a:pt x="141" y="20"/>
                    <a:pt x="141" y="20"/>
                    <a:pt x="141" y="20"/>
                  </a:cubicBezTo>
                  <a:close/>
                  <a:moveTo>
                    <a:pt x="140" y="15"/>
                  </a:moveTo>
                  <a:cubicBezTo>
                    <a:pt x="140" y="15"/>
                    <a:pt x="140" y="15"/>
                    <a:pt x="140" y="15"/>
                  </a:cubicBezTo>
                  <a:cubicBezTo>
                    <a:pt x="141" y="15"/>
                    <a:pt x="141" y="15"/>
                    <a:pt x="141" y="15"/>
                  </a:cubicBezTo>
                  <a:cubicBezTo>
                    <a:pt x="141" y="17"/>
                    <a:pt x="141" y="17"/>
                    <a:pt x="141" y="17"/>
                  </a:cubicBezTo>
                  <a:cubicBezTo>
                    <a:pt x="140" y="17"/>
                    <a:pt x="140" y="17"/>
                    <a:pt x="140" y="17"/>
                  </a:cubicBezTo>
                  <a:lnTo>
                    <a:pt x="140" y="15"/>
                  </a:lnTo>
                  <a:close/>
                  <a:moveTo>
                    <a:pt x="129" y="21"/>
                  </a:moveTo>
                  <a:cubicBezTo>
                    <a:pt x="129" y="21"/>
                    <a:pt x="129" y="21"/>
                    <a:pt x="129" y="21"/>
                  </a:cubicBezTo>
                  <a:cubicBezTo>
                    <a:pt x="129" y="19"/>
                    <a:pt x="129" y="19"/>
                    <a:pt x="129" y="19"/>
                  </a:cubicBezTo>
                  <a:cubicBezTo>
                    <a:pt x="131" y="19"/>
                    <a:pt x="131" y="19"/>
                    <a:pt x="131" y="19"/>
                  </a:cubicBezTo>
                  <a:cubicBezTo>
                    <a:pt x="131" y="20"/>
                    <a:pt x="131" y="20"/>
                    <a:pt x="131" y="20"/>
                  </a:cubicBezTo>
                  <a:cubicBezTo>
                    <a:pt x="132" y="19"/>
                    <a:pt x="133" y="19"/>
                    <a:pt x="134" y="19"/>
                  </a:cubicBezTo>
                  <a:cubicBezTo>
                    <a:pt x="134" y="17"/>
                    <a:pt x="134" y="17"/>
                    <a:pt x="134" y="17"/>
                  </a:cubicBezTo>
                  <a:cubicBezTo>
                    <a:pt x="135" y="17"/>
                    <a:pt x="135" y="17"/>
                    <a:pt x="135" y="17"/>
                  </a:cubicBezTo>
                  <a:cubicBezTo>
                    <a:pt x="135" y="18"/>
                    <a:pt x="135" y="18"/>
                    <a:pt x="135" y="18"/>
                  </a:cubicBezTo>
                  <a:cubicBezTo>
                    <a:pt x="139" y="18"/>
                    <a:pt x="141" y="18"/>
                    <a:pt x="141" y="18"/>
                  </a:cubicBezTo>
                  <a:cubicBezTo>
                    <a:pt x="141" y="18"/>
                    <a:pt x="137" y="18"/>
                    <a:pt x="133" y="19"/>
                  </a:cubicBezTo>
                  <a:cubicBezTo>
                    <a:pt x="129" y="21"/>
                    <a:pt x="129" y="22"/>
                    <a:pt x="129" y="22"/>
                  </a:cubicBezTo>
                  <a:cubicBezTo>
                    <a:pt x="127" y="31"/>
                    <a:pt x="127" y="31"/>
                    <a:pt x="127" y="31"/>
                  </a:cubicBezTo>
                  <a:cubicBezTo>
                    <a:pt x="128" y="22"/>
                    <a:pt x="128" y="22"/>
                    <a:pt x="128" y="22"/>
                  </a:cubicBezTo>
                  <a:cubicBezTo>
                    <a:pt x="127" y="22"/>
                    <a:pt x="127" y="22"/>
                    <a:pt x="127" y="22"/>
                  </a:cubicBezTo>
                  <a:cubicBezTo>
                    <a:pt x="127" y="20"/>
                    <a:pt x="127" y="20"/>
                    <a:pt x="127" y="20"/>
                  </a:cubicBezTo>
                  <a:cubicBezTo>
                    <a:pt x="128" y="20"/>
                    <a:pt x="128" y="20"/>
                    <a:pt x="128" y="20"/>
                  </a:cubicBezTo>
                  <a:cubicBezTo>
                    <a:pt x="128" y="22"/>
                    <a:pt x="128" y="22"/>
                    <a:pt x="128" y="22"/>
                  </a:cubicBezTo>
                  <a:cubicBezTo>
                    <a:pt x="128" y="21"/>
                    <a:pt x="129" y="21"/>
                    <a:pt x="129" y="21"/>
                  </a:cubicBezTo>
                  <a:close/>
                  <a:moveTo>
                    <a:pt x="137" y="31"/>
                  </a:moveTo>
                  <a:cubicBezTo>
                    <a:pt x="137" y="31"/>
                    <a:pt x="137" y="31"/>
                    <a:pt x="137" y="31"/>
                  </a:cubicBezTo>
                  <a:cubicBezTo>
                    <a:pt x="137" y="32"/>
                    <a:pt x="137" y="32"/>
                    <a:pt x="137" y="32"/>
                  </a:cubicBezTo>
                  <a:cubicBezTo>
                    <a:pt x="136" y="32"/>
                    <a:pt x="136" y="32"/>
                    <a:pt x="135" y="32"/>
                  </a:cubicBezTo>
                  <a:cubicBezTo>
                    <a:pt x="135" y="32"/>
                    <a:pt x="135" y="32"/>
                    <a:pt x="135" y="32"/>
                  </a:cubicBezTo>
                  <a:lnTo>
                    <a:pt x="137" y="31"/>
                  </a:lnTo>
                  <a:close/>
                  <a:moveTo>
                    <a:pt x="135" y="32"/>
                  </a:moveTo>
                  <a:cubicBezTo>
                    <a:pt x="135" y="32"/>
                    <a:pt x="135" y="32"/>
                    <a:pt x="135" y="32"/>
                  </a:cubicBezTo>
                  <a:cubicBezTo>
                    <a:pt x="135" y="32"/>
                    <a:pt x="135" y="32"/>
                    <a:pt x="135" y="32"/>
                  </a:cubicBezTo>
                  <a:cubicBezTo>
                    <a:pt x="135" y="33"/>
                    <a:pt x="134" y="33"/>
                    <a:pt x="134" y="33"/>
                  </a:cubicBezTo>
                  <a:cubicBezTo>
                    <a:pt x="134" y="32"/>
                    <a:pt x="134" y="32"/>
                    <a:pt x="134" y="32"/>
                  </a:cubicBezTo>
                  <a:lnTo>
                    <a:pt x="135" y="32"/>
                  </a:lnTo>
                  <a:close/>
                  <a:moveTo>
                    <a:pt x="134" y="32"/>
                  </a:moveTo>
                  <a:cubicBezTo>
                    <a:pt x="134" y="32"/>
                    <a:pt x="134" y="32"/>
                    <a:pt x="134" y="32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33" y="33"/>
                    <a:pt x="133" y="33"/>
                    <a:pt x="133" y="33"/>
                  </a:cubicBezTo>
                  <a:cubicBezTo>
                    <a:pt x="133" y="33"/>
                    <a:pt x="133" y="33"/>
                    <a:pt x="132" y="33"/>
                  </a:cubicBezTo>
                  <a:cubicBezTo>
                    <a:pt x="132" y="32"/>
                    <a:pt x="132" y="32"/>
                    <a:pt x="132" y="32"/>
                  </a:cubicBezTo>
                  <a:lnTo>
                    <a:pt x="134" y="32"/>
                  </a:lnTo>
                  <a:close/>
                  <a:moveTo>
                    <a:pt x="131" y="32"/>
                  </a:moveTo>
                  <a:cubicBezTo>
                    <a:pt x="131" y="32"/>
                    <a:pt x="131" y="32"/>
                    <a:pt x="131" y="32"/>
                  </a:cubicBezTo>
                  <a:cubicBezTo>
                    <a:pt x="131" y="33"/>
                    <a:pt x="131" y="33"/>
                    <a:pt x="131" y="33"/>
                  </a:cubicBezTo>
                  <a:cubicBezTo>
                    <a:pt x="130" y="33"/>
                    <a:pt x="130" y="33"/>
                    <a:pt x="129" y="33"/>
                  </a:cubicBezTo>
                  <a:cubicBezTo>
                    <a:pt x="129" y="32"/>
                    <a:pt x="129" y="32"/>
                    <a:pt x="129" y="32"/>
                  </a:cubicBezTo>
                  <a:cubicBezTo>
                    <a:pt x="132" y="32"/>
                    <a:pt x="132" y="32"/>
                    <a:pt x="132" y="32"/>
                  </a:cubicBezTo>
                  <a:cubicBezTo>
                    <a:pt x="132" y="33"/>
                    <a:pt x="132" y="33"/>
                    <a:pt x="132" y="33"/>
                  </a:cubicBezTo>
                  <a:cubicBezTo>
                    <a:pt x="132" y="33"/>
                    <a:pt x="131" y="33"/>
                    <a:pt x="131" y="33"/>
                  </a:cubicBezTo>
                  <a:cubicBezTo>
                    <a:pt x="131" y="32"/>
                    <a:pt x="131" y="32"/>
                    <a:pt x="131" y="32"/>
                  </a:cubicBezTo>
                  <a:close/>
                  <a:moveTo>
                    <a:pt x="129" y="32"/>
                  </a:moveTo>
                  <a:cubicBezTo>
                    <a:pt x="129" y="32"/>
                    <a:pt x="129" y="32"/>
                    <a:pt x="129" y="32"/>
                  </a:cubicBezTo>
                  <a:cubicBezTo>
                    <a:pt x="129" y="33"/>
                    <a:pt x="129" y="33"/>
                    <a:pt x="129" y="33"/>
                  </a:cubicBezTo>
                  <a:cubicBezTo>
                    <a:pt x="129" y="33"/>
                    <a:pt x="128" y="33"/>
                    <a:pt x="128" y="33"/>
                  </a:cubicBezTo>
                  <a:cubicBezTo>
                    <a:pt x="128" y="32"/>
                    <a:pt x="128" y="32"/>
                    <a:pt x="128" y="32"/>
                  </a:cubicBezTo>
                  <a:lnTo>
                    <a:pt x="129" y="32"/>
                  </a:lnTo>
                  <a:close/>
                  <a:moveTo>
                    <a:pt x="125" y="31"/>
                  </a:moveTo>
                  <a:cubicBezTo>
                    <a:pt x="125" y="31"/>
                    <a:pt x="125" y="31"/>
                    <a:pt x="125" y="31"/>
                  </a:cubicBezTo>
                  <a:cubicBezTo>
                    <a:pt x="125" y="30"/>
                    <a:pt x="125" y="30"/>
                    <a:pt x="125" y="30"/>
                  </a:cubicBezTo>
                  <a:cubicBezTo>
                    <a:pt x="127" y="30"/>
                    <a:pt x="127" y="30"/>
                    <a:pt x="127" y="30"/>
                  </a:cubicBezTo>
                  <a:cubicBezTo>
                    <a:pt x="127" y="31"/>
                    <a:pt x="127" y="31"/>
                    <a:pt x="127" y="31"/>
                  </a:cubicBezTo>
                  <a:lnTo>
                    <a:pt x="125" y="31"/>
                  </a:lnTo>
                  <a:close/>
                  <a:moveTo>
                    <a:pt x="127" y="32"/>
                  </a:moveTo>
                  <a:cubicBezTo>
                    <a:pt x="127" y="32"/>
                    <a:pt x="127" y="32"/>
                    <a:pt x="127" y="32"/>
                  </a:cubicBezTo>
                  <a:cubicBezTo>
                    <a:pt x="127" y="36"/>
                    <a:pt x="127" y="36"/>
                    <a:pt x="127" y="36"/>
                  </a:cubicBezTo>
                  <a:cubicBezTo>
                    <a:pt x="127" y="37"/>
                    <a:pt x="126" y="38"/>
                    <a:pt x="126" y="40"/>
                  </a:cubicBezTo>
                  <a:cubicBezTo>
                    <a:pt x="126" y="40"/>
                    <a:pt x="126" y="40"/>
                    <a:pt x="126" y="41"/>
                  </a:cubicBezTo>
                  <a:cubicBezTo>
                    <a:pt x="125" y="41"/>
                    <a:pt x="125" y="41"/>
                    <a:pt x="125" y="41"/>
                  </a:cubicBezTo>
                  <a:cubicBezTo>
                    <a:pt x="125" y="33"/>
                    <a:pt x="125" y="33"/>
                    <a:pt x="125" y="33"/>
                  </a:cubicBezTo>
                  <a:lnTo>
                    <a:pt x="127" y="32"/>
                  </a:lnTo>
                  <a:close/>
                  <a:moveTo>
                    <a:pt x="127" y="32"/>
                  </a:moveTo>
                  <a:cubicBezTo>
                    <a:pt x="127" y="32"/>
                    <a:pt x="127" y="32"/>
                    <a:pt x="127" y="32"/>
                  </a:cubicBezTo>
                  <a:cubicBezTo>
                    <a:pt x="128" y="32"/>
                    <a:pt x="128" y="32"/>
                    <a:pt x="128" y="32"/>
                  </a:cubicBezTo>
                  <a:cubicBezTo>
                    <a:pt x="128" y="33"/>
                    <a:pt x="128" y="33"/>
                    <a:pt x="128" y="33"/>
                  </a:cubicBezTo>
                  <a:cubicBezTo>
                    <a:pt x="127" y="33"/>
                    <a:pt x="127" y="33"/>
                    <a:pt x="127" y="33"/>
                  </a:cubicBezTo>
                  <a:cubicBezTo>
                    <a:pt x="127" y="33"/>
                    <a:pt x="127" y="34"/>
                    <a:pt x="127" y="35"/>
                  </a:cubicBezTo>
                  <a:lnTo>
                    <a:pt x="127" y="32"/>
                  </a:lnTo>
                  <a:close/>
                  <a:moveTo>
                    <a:pt x="126" y="15"/>
                  </a:moveTo>
                  <a:cubicBezTo>
                    <a:pt x="126" y="15"/>
                    <a:pt x="126" y="15"/>
                    <a:pt x="126" y="15"/>
                  </a:cubicBezTo>
                  <a:cubicBezTo>
                    <a:pt x="128" y="15"/>
                    <a:pt x="128" y="15"/>
                    <a:pt x="128" y="15"/>
                  </a:cubicBezTo>
                  <a:cubicBezTo>
                    <a:pt x="128" y="17"/>
                    <a:pt x="128" y="17"/>
                    <a:pt x="128" y="17"/>
                  </a:cubicBezTo>
                  <a:cubicBezTo>
                    <a:pt x="126" y="17"/>
                    <a:pt x="126" y="17"/>
                    <a:pt x="126" y="17"/>
                  </a:cubicBezTo>
                  <a:lnTo>
                    <a:pt x="126" y="15"/>
                  </a:lnTo>
                  <a:close/>
                  <a:moveTo>
                    <a:pt x="124" y="16"/>
                  </a:moveTo>
                  <a:cubicBezTo>
                    <a:pt x="124" y="16"/>
                    <a:pt x="124" y="16"/>
                    <a:pt x="124" y="16"/>
                  </a:cubicBezTo>
                  <a:cubicBezTo>
                    <a:pt x="125" y="16"/>
                    <a:pt x="125" y="16"/>
                    <a:pt x="125" y="16"/>
                  </a:cubicBezTo>
                  <a:cubicBezTo>
                    <a:pt x="125" y="18"/>
                    <a:pt x="125" y="18"/>
                    <a:pt x="125" y="18"/>
                  </a:cubicBezTo>
                  <a:cubicBezTo>
                    <a:pt x="124" y="18"/>
                    <a:pt x="124" y="18"/>
                    <a:pt x="124" y="18"/>
                  </a:cubicBezTo>
                  <a:lnTo>
                    <a:pt x="124" y="16"/>
                  </a:lnTo>
                  <a:close/>
                  <a:moveTo>
                    <a:pt x="123" y="20"/>
                  </a:moveTo>
                  <a:cubicBezTo>
                    <a:pt x="123" y="20"/>
                    <a:pt x="123" y="20"/>
                    <a:pt x="123" y="20"/>
                  </a:cubicBezTo>
                  <a:cubicBezTo>
                    <a:pt x="124" y="20"/>
                    <a:pt x="124" y="20"/>
                    <a:pt x="124" y="20"/>
                  </a:cubicBezTo>
                  <a:cubicBezTo>
                    <a:pt x="124" y="22"/>
                    <a:pt x="124" y="22"/>
                    <a:pt x="124" y="22"/>
                  </a:cubicBezTo>
                  <a:cubicBezTo>
                    <a:pt x="123" y="22"/>
                    <a:pt x="123" y="22"/>
                    <a:pt x="123" y="22"/>
                  </a:cubicBezTo>
                  <a:lnTo>
                    <a:pt x="123" y="20"/>
                  </a:lnTo>
                  <a:close/>
                  <a:moveTo>
                    <a:pt x="124" y="23"/>
                  </a:moveTo>
                  <a:cubicBezTo>
                    <a:pt x="124" y="23"/>
                    <a:pt x="124" y="23"/>
                    <a:pt x="124" y="23"/>
                  </a:cubicBezTo>
                  <a:cubicBezTo>
                    <a:pt x="124" y="24"/>
                    <a:pt x="124" y="24"/>
                    <a:pt x="124" y="24"/>
                  </a:cubicBezTo>
                  <a:cubicBezTo>
                    <a:pt x="123" y="24"/>
                    <a:pt x="123" y="24"/>
                    <a:pt x="123" y="24"/>
                  </a:cubicBezTo>
                  <a:cubicBezTo>
                    <a:pt x="123" y="23"/>
                    <a:pt x="123" y="23"/>
                    <a:pt x="123" y="23"/>
                  </a:cubicBezTo>
                  <a:lnTo>
                    <a:pt x="124" y="23"/>
                  </a:lnTo>
                  <a:close/>
                  <a:moveTo>
                    <a:pt x="122" y="28"/>
                  </a:moveTo>
                  <a:cubicBezTo>
                    <a:pt x="122" y="28"/>
                    <a:pt x="122" y="28"/>
                    <a:pt x="122" y="28"/>
                  </a:cubicBezTo>
                  <a:cubicBezTo>
                    <a:pt x="122" y="27"/>
                    <a:pt x="122" y="27"/>
                    <a:pt x="122" y="27"/>
                  </a:cubicBezTo>
                  <a:cubicBezTo>
                    <a:pt x="123" y="27"/>
                    <a:pt x="123" y="27"/>
                    <a:pt x="123" y="27"/>
                  </a:cubicBezTo>
                  <a:cubicBezTo>
                    <a:pt x="123" y="28"/>
                    <a:pt x="123" y="28"/>
                    <a:pt x="123" y="28"/>
                  </a:cubicBezTo>
                  <a:lnTo>
                    <a:pt x="122" y="28"/>
                  </a:lnTo>
                  <a:close/>
                  <a:moveTo>
                    <a:pt x="122" y="29"/>
                  </a:moveTo>
                  <a:cubicBezTo>
                    <a:pt x="122" y="29"/>
                    <a:pt x="122" y="29"/>
                    <a:pt x="122" y="29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1" y="29"/>
                    <a:pt x="121" y="29"/>
                    <a:pt x="121" y="29"/>
                  </a:cubicBezTo>
                  <a:lnTo>
                    <a:pt x="122" y="29"/>
                  </a:lnTo>
                  <a:close/>
                  <a:moveTo>
                    <a:pt x="121" y="19"/>
                  </a:moveTo>
                  <a:cubicBezTo>
                    <a:pt x="121" y="19"/>
                    <a:pt x="121" y="19"/>
                    <a:pt x="121" y="19"/>
                  </a:cubicBezTo>
                  <a:cubicBezTo>
                    <a:pt x="122" y="19"/>
                    <a:pt x="122" y="19"/>
                    <a:pt x="122" y="19"/>
                  </a:cubicBezTo>
                  <a:cubicBezTo>
                    <a:pt x="122" y="21"/>
                    <a:pt x="122" y="21"/>
                    <a:pt x="122" y="21"/>
                  </a:cubicBezTo>
                  <a:cubicBezTo>
                    <a:pt x="121" y="21"/>
                    <a:pt x="121" y="21"/>
                    <a:pt x="121" y="21"/>
                  </a:cubicBezTo>
                  <a:lnTo>
                    <a:pt x="121" y="19"/>
                  </a:lnTo>
                  <a:close/>
                  <a:moveTo>
                    <a:pt x="120" y="18"/>
                  </a:moveTo>
                  <a:cubicBezTo>
                    <a:pt x="120" y="18"/>
                    <a:pt x="120" y="18"/>
                    <a:pt x="120" y="18"/>
                  </a:cubicBezTo>
                  <a:cubicBezTo>
                    <a:pt x="119" y="18"/>
                    <a:pt x="119" y="18"/>
                    <a:pt x="119" y="18"/>
                  </a:cubicBezTo>
                  <a:cubicBezTo>
                    <a:pt x="119" y="17"/>
                    <a:pt x="119" y="17"/>
                    <a:pt x="119" y="17"/>
                  </a:cubicBezTo>
                  <a:cubicBezTo>
                    <a:pt x="120" y="17"/>
                    <a:pt x="120" y="17"/>
                    <a:pt x="120" y="17"/>
                  </a:cubicBezTo>
                  <a:lnTo>
                    <a:pt x="120" y="18"/>
                  </a:lnTo>
                  <a:close/>
                  <a:moveTo>
                    <a:pt x="120" y="26"/>
                  </a:moveTo>
                  <a:cubicBezTo>
                    <a:pt x="120" y="26"/>
                    <a:pt x="120" y="26"/>
                    <a:pt x="120" y="26"/>
                  </a:cubicBezTo>
                  <a:cubicBezTo>
                    <a:pt x="120" y="25"/>
                    <a:pt x="120" y="25"/>
                    <a:pt x="120" y="25"/>
                  </a:cubicBezTo>
                  <a:cubicBezTo>
                    <a:pt x="121" y="25"/>
                    <a:pt x="121" y="25"/>
                    <a:pt x="121" y="25"/>
                  </a:cubicBezTo>
                  <a:cubicBezTo>
                    <a:pt x="121" y="26"/>
                    <a:pt x="121" y="26"/>
                    <a:pt x="121" y="26"/>
                  </a:cubicBezTo>
                  <a:lnTo>
                    <a:pt x="120" y="26"/>
                  </a:ln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22" y="48"/>
                    <a:pt x="122" y="48"/>
                    <a:pt x="122" y="48"/>
                  </a:cubicBezTo>
                  <a:lnTo>
                    <a:pt x="120" y="48"/>
                  </a:lnTo>
                  <a:close/>
                  <a:moveTo>
                    <a:pt x="122" y="48"/>
                  </a:moveTo>
                  <a:cubicBezTo>
                    <a:pt x="122" y="48"/>
                    <a:pt x="122" y="48"/>
                    <a:pt x="122" y="48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2" y="41"/>
                    <a:pt x="122" y="41"/>
                    <a:pt x="122" y="41"/>
                  </a:cubicBezTo>
                  <a:lnTo>
                    <a:pt x="122" y="48"/>
                  </a:lnTo>
                  <a:close/>
                  <a:moveTo>
                    <a:pt x="122" y="41"/>
                  </a:moveTo>
                  <a:cubicBezTo>
                    <a:pt x="122" y="41"/>
                    <a:pt x="122" y="41"/>
                    <a:pt x="122" y="41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0" y="33"/>
                    <a:pt x="120" y="33"/>
                    <a:pt x="120" y="33"/>
                  </a:cubicBezTo>
                  <a:cubicBezTo>
                    <a:pt x="122" y="33"/>
                    <a:pt x="122" y="33"/>
                    <a:pt x="122" y="33"/>
                  </a:cubicBezTo>
                  <a:lnTo>
                    <a:pt x="122" y="41"/>
                  </a:lnTo>
                  <a:close/>
                  <a:moveTo>
                    <a:pt x="123" y="48"/>
                  </a:moveTo>
                  <a:cubicBezTo>
                    <a:pt x="123" y="48"/>
                    <a:pt x="123" y="48"/>
                    <a:pt x="123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2" y="41"/>
                    <a:pt x="122" y="41"/>
                    <a:pt x="122" y="41"/>
                  </a:cubicBezTo>
                  <a:cubicBezTo>
                    <a:pt x="123" y="41"/>
                    <a:pt x="123" y="41"/>
                    <a:pt x="123" y="41"/>
                  </a:cubicBezTo>
                  <a:lnTo>
                    <a:pt x="123" y="48"/>
                  </a:lnTo>
                  <a:close/>
                  <a:moveTo>
                    <a:pt x="123" y="41"/>
                  </a:moveTo>
                  <a:cubicBezTo>
                    <a:pt x="123" y="41"/>
                    <a:pt x="123" y="41"/>
                    <a:pt x="123" y="41"/>
                  </a:cubicBezTo>
                  <a:cubicBezTo>
                    <a:pt x="122" y="41"/>
                    <a:pt x="122" y="41"/>
                    <a:pt x="122" y="41"/>
                  </a:cubicBezTo>
                  <a:cubicBezTo>
                    <a:pt x="122" y="33"/>
                    <a:pt x="122" y="33"/>
                    <a:pt x="122" y="33"/>
                  </a:cubicBezTo>
                  <a:cubicBezTo>
                    <a:pt x="123" y="33"/>
                    <a:pt x="123" y="33"/>
                    <a:pt x="123" y="33"/>
                  </a:cubicBezTo>
                  <a:lnTo>
                    <a:pt x="123" y="41"/>
                  </a:lnTo>
                  <a:close/>
                  <a:moveTo>
                    <a:pt x="124" y="48"/>
                  </a:moveTo>
                  <a:cubicBezTo>
                    <a:pt x="124" y="48"/>
                    <a:pt x="124" y="48"/>
                    <a:pt x="124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3" y="41"/>
                    <a:pt x="123" y="41"/>
                    <a:pt x="123" y="41"/>
                  </a:cubicBezTo>
                  <a:cubicBezTo>
                    <a:pt x="124" y="41"/>
                    <a:pt x="124" y="41"/>
                    <a:pt x="124" y="41"/>
                  </a:cubicBezTo>
                  <a:lnTo>
                    <a:pt x="124" y="48"/>
                  </a:lnTo>
                  <a:close/>
                  <a:moveTo>
                    <a:pt x="124" y="41"/>
                  </a:moveTo>
                  <a:cubicBezTo>
                    <a:pt x="124" y="41"/>
                    <a:pt x="124" y="41"/>
                    <a:pt x="124" y="41"/>
                  </a:cubicBezTo>
                  <a:cubicBezTo>
                    <a:pt x="123" y="41"/>
                    <a:pt x="123" y="41"/>
                    <a:pt x="123" y="41"/>
                  </a:cubicBezTo>
                  <a:cubicBezTo>
                    <a:pt x="123" y="33"/>
                    <a:pt x="123" y="33"/>
                    <a:pt x="123" y="33"/>
                  </a:cubicBezTo>
                  <a:cubicBezTo>
                    <a:pt x="124" y="33"/>
                    <a:pt x="124" y="33"/>
                    <a:pt x="124" y="33"/>
                  </a:cubicBezTo>
                  <a:lnTo>
                    <a:pt x="124" y="41"/>
                  </a:lnTo>
                  <a:close/>
                  <a:moveTo>
                    <a:pt x="125" y="48"/>
                  </a:moveTo>
                  <a:cubicBezTo>
                    <a:pt x="125" y="48"/>
                    <a:pt x="125" y="48"/>
                    <a:pt x="125" y="48"/>
                  </a:cubicBezTo>
                  <a:cubicBezTo>
                    <a:pt x="124" y="48"/>
                    <a:pt x="124" y="48"/>
                    <a:pt x="124" y="48"/>
                  </a:cubicBezTo>
                  <a:cubicBezTo>
                    <a:pt x="124" y="41"/>
                    <a:pt x="124" y="41"/>
                    <a:pt x="124" y="41"/>
                  </a:cubicBezTo>
                  <a:cubicBezTo>
                    <a:pt x="125" y="41"/>
                    <a:pt x="125" y="41"/>
                    <a:pt x="125" y="41"/>
                  </a:cubicBezTo>
                  <a:lnTo>
                    <a:pt x="125" y="48"/>
                  </a:lnTo>
                  <a:close/>
                  <a:moveTo>
                    <a:pt x="125" y="41"/>
                  </a:moveTo>
                  <a:cubicBezTo>
                    <a:pt x="125" y="41"/>
                    <a:pt x="125" y="41"/>
                    <a:pt x="125" y="41"/>
                  </a:cubicBezTo>
                  <a:cubicBezTo>
                    <a:pt x="124" y="41"/>
                    <a:pt x="124" y="41"/>
                    <a:pt x="124" y="41"/>
                  </a:cubicBezTo>
                  <a:cubicBezTo>
                    <a:pt x="124" y="33"/>
                    <a:pt x="124" y="33"/>
                    <a:pt x="124" y="33"/>
                  </a:cubicBezTo>
                  <a:cubicBezTo>
                    <a:pt x="125" y="33"/>
                    <a:pt x="125" y="33"/>
                    <a:pt x="125" y="33"/>
                  </a:cubicBezTo>
                  <a:lnTo>
                    <a:pt x="125" y="41"/>
                  </a:lnTo>
                  <a:close/>
                  <a:moveTo>
                    <a:pt x="140" y="49"/>
                  </a:moveTo>
                  <a:cubicBezTo>
                    <a:pt x="140" y="49"/>
                    <a:pt x="140" y="49"/>
                    <a:pt x="140" y="49"/>
                  </a:cubicBezTo>
                  <a:cubicBezTo>
                    <a:pt x="125" y="48"/>
                    <a:pt x="125" y="48"/>
                    <a:pt x="125" y="48"/>
                  </a:cubicBezTo>
                  <a:cubicBezTo>
                    <a:pt x="125" y="41"/>
                    <a:pt x="125" y="41"/>
                    <a:pt x="125" y="41"/>
                  </a:cubicBezTo>
                  <a:cubicBezTo>
                    <a:pt x="126" y="41"/>
                    <a:pt x="126" y="41"/>
                    <a:pt x="126" y="41"/>
                  </a:cubicBezTo>
                  <a:cubicBezTo>
                    <a:pt x="126" y="44"/>
                    <a:pt x="126" y="48"/>
                    <a:pt x="126" y="48"/>
                  </a:cubicBezTo>
                  <a:cubicBezTo>
                    <a:pt x="126" y="48"/>
                    <a:pt x="126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9" y="48"/>
                    <a:pt x="130" y="48"/>
                    <a:pt x="131" y="49"/>
                  </a:cubicBezTo>
                  <a:cubicBezTo>
                    <a:pt x="134" y="49"/>
                    <a:pt x="139" y="49"/>
                    <a:pt x="139" y="49"/>
                  </a:cubicBezTo>
                  <a:cubicBezTo>
                    <a:pt x="139" y="49"/>
                    <a:pt x="139" y="45"/>
                    <a:pt x="139" y="42"/>
                  </a:cubicBezTo>
                  <a:cubicBezTo>
                    <a:pt x="139" y="42"/>
                    <a:pt x="139" y="41"/>
                    <a:pt x="139" y="41"/>
                  </a:cubicBezTo>
                  <a:cubicBezTo>
                    <a:pt x="140" y="40"/>
                    <a:pt x="140" y="40"/>
                    <a:pt x="140" y="40"/>
                  </a:cubicBezTo>
                  <a:lnTo>
                    <a:pt x="140" y="49"/>
                  </a:lnTo>
                  <a:close/>
                  <a:moveTo>
                    <a:pt x="140" y="40"/>
                  </a:moveTo>
                  <a:cubicBezTo>
                    <a:pt x="140" y="40"/>
                    <a:pt x="140" y="40"/>
                    <a:pt x="140" y="40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39" y="37"/>
                    <a:pt x="139" y="32"/>
                    <a:pt x="139" y="32"/>
                  </a:cubicBezTo>
                  <a:cubicBezTo>
                    <a:pt x="139" y="32"/>
                    <a:pt x="138" y="32"/>
                    <a:pt x="137" y="32"/>
                  </a:cubicBezTo>
                  <a:cubicBezTo>
                    <a:pt x="137" y="31"/>
                    <a:pt x="137" y="31"/>
                    <a:pt x="137" y="31"/>
                  </a:cubicBezTo>
                  <a:cubicBezTo>
                    <a:pt x="140" y="31"/>
                    <a:pt x="140" y="31"/>
                    <a:pt x="140" y="31"/>
                  </a:cubicBezTo>
                  <a:lnTo>
                    <a:pt x="140" y="40"/>
                  </a:lnTo>
                  <a:close/>
                  <a:moveTo>
                    <a:pt x="155" y="49"/>
                  </a:moveTo>
                  <a:cubicBezTo>
                    <a:pt x="155" y="49"/>
                    <a:pt x="155" y="49"/>
                    <a:pt x="155" y="49"/>
                  </a:cubicBezTo>
                  <a:cubicBezTo>
                    <a:pt x="149" y="49"/>
                    <a:pt x="149" y="49"/>
                    <a:pt x="149" y="49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3" y="40"/>
                    <a:pt x="143" y="40"/>
                    <a:pt x="143" y="40"/>
                  </a:cubicBezTo>
                  <a:cubicBezTo>
                    <a:pt x="143" y="43"/>
                    <a:pt x="143" y="49"/>
                    <a:pt x="143" y="49"/>
                  </a:cubicBezTo>
                  <a:cubicBezTo>
                    <a:pt x="143" y="49"/>
                    <a:pt x="147" y="49"/>
                    <a:pt x="148" y="49"/>
                  </a:cubicBezTo>
                  <a:cubicBezTo>
                    <a:pt x="150" y="49"/>
                    <a:pt x="154" y="49"/>
                    <a:pt x="154" y="49"/>
                  </a:cubicBezTo>
                  <a:cubicBezTo>
                    <a:pt x="154" y="49"/>
                    <a:pt x="154" y="43"/>
                    <a:pt x="154" y="40"/>
                  </a:cubicBezTo>
                  <a:cubicBezTo>
                    <a:pt x="155" y="40"/>
                    <a:pt x="155" y="40"/>
                    <a:pt x="155" y="40"/>
                  </a:cubicBezTo>
                  <a:lnTo>
                    <a:pt x="155" y="49"/>
                  </a:lnTo>
                  <a:close/>
                  <a:moveTo>
                    <a:pt x="157" y="49"/>
                  </a:moveTo>
                  <a:cubicBezTo>
                    <a:pt x="157" y="49"/>
                    <a:pt x="157" y="49"/>
                    <a:pt x="157" y="49"/>
                  </a:cubicBezTo>
                  <a:cubicBezTo>
                    <a:pt x="155" y="49"/>
                    <a:pt x="155" y="49"/>
                    <a:pt x="155" y="49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7" y="40"/>
                    <a:pt x="157" y="40"/>
                    <a:pt x="157" y="40"/>
                  </a:cubicBezTo>
                  <a:lnTo>
                    <a:pt x="157" y="49"/>
                  </a:lnTo>
                  <a:close/>
                  <a:moveTo>
                    <a:pt x="157" y="40"/>
                  </a:moveTo>
                  <a:cubicBezTo>
                    <a:pt x="157" y="40"/>
                    <a:pt x="157" y="40"/>
                    <a:pt x="157" y="40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5" y="32"/>
                    <a:pt x="155" y="32"/>
                    <a:pt x="155" y="32"/>
                  </a:cubicBezTo>
                  <a:cubicBezTo>
                    <a:pt x="156" y="33"/>
                    <a:pt x="156" y="33"/>
                    <a:pt x="156" y="33"/>
                  </a:cubicBezTo>
                  <a:cubicBezTo>
                    <a:pt x="156" y="33"/>
                    <a:pt x="156" y="33"/>
                    <a:pt x="157" y="34"/>
                  </a:cubicBezTo>
                  <a:lnTo>
                    <a:pt x="157" y="40"/>
                  </a:lnTo>
                  <a:close/>
                  <a:moveTo>
                    <a:pt x="162" y="39"/>
                  </a:moveTo>
                  <a:cubicBezTo>
                    <a:pt x="162" y="39"/>
                    <a:pt x="162" y="39"/>
                    <a:pt x="162" y="39"/>
                  </a:cubicBezTo>
                  <a:cubicBezTo>
                    <a:pt x="162" y="39"/>
                    <a:pt x="162" y="40"/>
                    <a:pt x="162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39"/>
                  </a:lnTo>
                  <a:close/>
                  <a:moveTo>
                    <a:pt x="160" y="49"/>
                  </a:moveTo>
                  <a:cubicBezTo>
                    <a:pt x="160" y="49"/>
                    <a:pt x="160" y="49"/>
                    <a:pt x="160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60" y="40"/>
                    <a:pt x="160" y="40"/>
                    <a:pt x="160" y="40"/>
                  </a:cubicBezTo>
                  <a:lnTo>
                    <a:pt x="160" y="49"/>
                  </a:lnTo>
                  <a:close/>
                  <a:moveTo>
                    <a:pt x="160" y="40"/>
                  </a:moveTo>
                  <a:cubicBezTo>
                    <a:pt x="160" y="40"/>
                    <a:pt x="160" y="40"/>
                    <a:pt x="160" y="40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57" y="34"/>
                    <a:pt x="157" y="34"/>
                    <a:pt x="157" y="34"/>
                  </a:cubicBezTo>
                  <a:cubicBezTo>
                    <a:pt x="158" y="35"/>
                    <a:pt x="159" y="35"/>
                    <a:pt x="160" y="36"/>
                  </a:cubicBezTo>
                  <a:lnTo>
                    <a:pt x="160" y="40"/>
                  </a:lnTo>
                  <a:close/>
                  <a:moveTo>
                    <a:pt x="160" y="32"/>
                  </a:moveTo>
                  <a:cubicBezTo>
                    <a:pt x="160" y="32"/>
                    <a:pt x="160" y="32"/>
                    <a:pt x="160" y="32"/>
                  </a:cubicBezTo>
                  <a:cubicBezTo>
                    <a:pt x="159" y="32"/>
                    <a:pt x="158" y="32"/>
                    <a:pt x="157" y="32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60" y="32"/>
                    <a:pt x="160" y="32"/>
                    <a:pt x="160" y="32"/>
                  </a:cubicBezTo>
                  <a:close/>
                  <a:moveTo>
                    <a:pt x="162" y="49"/>
                  </a:moveTo>
                  <a:cubicBezTo>
                    <a:pt x="162" y="49"/>
                    <a:pt x="162" y="49"/>
                    <a:pt x="162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49"/>
                  </a:lnTo>
                  <a:close/>
                  <a:moveTo>
                    <a:pt x="162" y="40"/>
                  </a:moveTo>
                  <a:cubicBezTo>
                    <a:pt x="162" y="40"/>
                    <a:pt x="162" y="40"/>
                    <a:pt x="162" y="40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60" y="36"/>
                    <a:pt x="160" y="36"/>
                    <a:pt x="160" y="36"/>
                  </a:cubicBezTo>
                  <a:cubicBezTo>
                    <a:pt x="160" y="37"/>
                    <a:pt x="160" y="37"/>
                    <a:pt x="161" y="37"/>
                  </a:cubicBezTo>
                  <a:cubicBezTo>
                    <a:pt x="161" y="38"/>
                    <a:pt x="161" y="38"/>
                    <a:pt x="162" y="39"/>
                  </a:cubicBezTo>
                  <a:lnTo>
                    <a:pt x="162" y="40"/>
                  </a:lnTo>
                  <a:close/>
                  <a:moveTo>
                    <a:pt x="162" y="32"/>
                  </a:moveTo>
                  <a:cubicBezTo>
                    <a:pt x="162" y="32"/>
                    <a:pt x="162" y="32"/>
                    <a:pt x="162" y="32"/>
                  </a:cubicBezTo>
                  <a:cubicBezTo>
                    <a:pt x="161" y="32"/>
                    <a:pt x="160" y="32"/>
                    <a:pt x="160" y="32"/>
                  </a:cubicBezTo>
                  <a:cubicBezTo>
                    <a:pt x="160" y="32"/>
                    <a:pt x="160" y="32"/>
                    <a:pt x="160" y="32"/>
                  </a:cubicBezTo>
                  <a:cubicBezTo>
                    <a:pt x="162" y="32"/>
                    <a:pt x="162" y="32"/>
                    <a:pt x="162" y="32"/>
                  </a:cubicBezTo>
                  <a:close/>
                  <a:moveTo>
                    <a:pt x="175" y="49"/>
                  </a:moveTo>
                  <a:cubicBezTo>
                    <a:pt x="175" y="49"/>
                    <a:pt x="175" y="49"/>
                    <a:pt x="175" y="49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0"/>
                    <a:pt x="162" y="40"/>
                    <a:pt x="162" y="40"/>
                  </a:cubicBezTo>
                  <a:cubicBezTo>
                    <a:pt x="162" y="40"/>
                    <a:pt x="162" y="40"/>
                    <a:pt x="162" y="40"/>
                  </a:cubicBezTo>
                  <a:cubicBezTo>
                    <a:pt x="164" y="44"/>
                    <a:pt x="165" y="49"/>
                    <a:pt x="165" y="49"/>
                  </a:cubicBezTo>
                  <a:cubicBezTo>
                    <a:pt x="165" y="49"/>
                    <a:pt x="167" y="49"/>
                    <a:pt x="169" y="49"/>
                  </a:cubicBezTo>
                  <a:cubicBezTo>
                    <a:pt x="170" y="49"/>
                    <a:pt x="174" y="49"/>
                    <a:pt x="175" y="49"/>
                  </a:cubicBezTo>
                  <a:close/>
                  <a:moveTo>
                    <a:pt x="175" y="48"/>
                  </a:moveTo>
                  <a:cubicBezTo>
                    <a:pt x="175" y="48"/>
                    <a:pt x="175" y="48"/>
                    <a:pt x="175" y="48"/>
                  </a:cubicBezTo>
                  <a:cubicBezTo>
                    <a:pt x="175" y="46"/>
                    <a:pt x="174" y="43"/>
                    <a:pt x="174" y="41"/>
                  </a:cubicBezTo>
                  <a:cubicBezTo>
                    <a:pt x="174" y="41"/>
                    <a:pt x="174" y="41"/>
                    <a:pt x="174" y="40"/>
                  </a:cubicBezTo>
                  <a:cubicBezTo>
                    <a:pt x="175" y="40"/>
                    <a:pt x="175" y="40"/>
                    <a:pt x="175" y="40"/>
                  </a:cubicBezTo>
                  <a:lnTo>
                    <a:pt x="175" y="48"/>
                  </a:lnTo>
                  <a:close/>
                  <a:moveTo>
                    <a:pt x="175" y="40"/>
                  </a:moveTo>
                  <a:cubicBezTo>
                    <a:pt x="175" y="40"/>
                    <a:pt x="175" y="40"/>
                    <a:pt x="175" y="40"/>
                  </a:cubicBezTo>
                  <a:cubicBezTo>
                    <a:pt x="174" y="40"/>
                    <a:pt x="174" y="40"/>
                    <a:pt x="174" y="40"/>
                  </a:cubicBezTo>
                  <a:cubicBezTo>
                    <a:pt x="174" y="37"/>
                    <a:pt x="173" y="32"/>
                    <a:pt x="173" y="32"/>
                  </a:cubicBezTo>
                  <a:cubicBezTo>
                    <a:pt x="173" y="32"/>
                    <a:pt x="167" y="32"/>
                    <a:pt x="163" y="32"/>
                  </a:cubicBezTo>
                  <a:cubicBezTo>
                    <a:pt x="163" y="32"/>
                    <a:pt x="162" y="32"/>
                    <a:pt x="162" y="32"/>
                  </a:cubicBezTo>
                  <a:cubicBezTo>
                    <a:pt x="162" y="32"/>
                    <a:pt x="162" y="32"/>
                    <a:pt x="162" y="32"/>
                  </a:cubicBezTo>
                  <a:cubicBezTo>
                    <a:pt x="173" y="32"/>
                    <a:pt x="173" y="32"/>
                    <a:pt x="173" y="32"/>
                  </a:cubicBezTo>
                  <a:cubicBezTo>
                    <a:pt x="173" y="33"/>
                    <a:pt x="173" y="33"/>
                    <a:pt x="173" y="33"/>
                  </a:cubicBezTo>
                  <a:cubicBezTo>
                    <a:pt x="175" y="33"/>
                    <a:pt x="175" y="33"/>
                    <a:pt x="175" y="33"/>
                  </a:cubicBezTo>
                  <a:lnTo>
                    <a:pt x="175" y="40"/>
                  </a:lnTo>
                  <a:close/>
                  <a:moveTo>
                    <a:pt x="177" y="49"/>
                  </a:moveTo>
                  <a:cubicBezTo>
                    <a:pt x="177" y="49"/>
                    <a:pt x="177" y="49"/>
                    <a:pt x="177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8"/>
                  </a:cubicBezTo>
                  <a:cubicBezTo>
                    <a:pt x="175" y="40"/>
                    <a:pt x="175" y="40"/>
                    <a:pt x="175" y="40"/>
                  </a:cubicBezTo>
                  <a:cubicBezTo>
                    <a:pt x="177" y="40"/>
                    <a:pt x="177" y="40"/>
                    <a:pt x="177" y="40"/>
                  </a:cubicBezTo>
                  <a:lnTo>
                    <a:pt x="177" y="49"/>
                  </a:lnTo>
                  <a:close/>
                  <a:moveTo>
                    <a:pt x="177" y="40"/>
                  </a:moveTo>
                  <a:cubicBezTo>
                    <a:pt x="177" y="40"/>
                    <a:pt x="177" y="40"/>
                    <a:pt x="177" y="40"/>
                  </a:cubicBezTo>
                  <a:cubicBezTo>
                    <a:pt x="175" y="40"/>
                    <a:pt x="175" y="40"/>
                    <a:pt x="175" y="40"/>
                  </a:cubicBezTo>
                  <a:cubicBezTo>
                    <a:pt x="175" y="33"/>
                    <a:pt x="175" y="33"/>
                    <a:pt x="175" y="33"/>
                  </a:cubicBezTo>
                  <a:cubicBezTo>
                    <a:pt x="177" y="33"/>
                    <a:pt x="177" y="33"/>
                    <a:pt x="177" y="33"/>
                  </a:cubicBezTo>
                  <a:lnTo>
                    <a:pt x="177" y="40"/>
                  </a:lnTo>
                  <a:close/>
                  <a:moveTo>
                    <a:pt x="179" y="49"/>
                  </a:moveTo>
                  <a:cubicBezTo>
                    <a:pt x="179" y="49"/>
                    <a:pt x="179" y="49"/>
                    <a:pt x="179" y="49"/>
                  </a:cubicBezTo>
                  <a:cubicBezTo>
                    <a:pt x="177" y="49"/>
                    <a:pt x="177" y="49"/>
                    <a:pt x="177" y="49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9" y="40"/>
                    <a:pt x="179" y="40"/>
                    <a:pt x="179" y="40"/>
                  </a:cubicBezTo>
                  <a:lnTo>
                    <a:pt x="179" y="49"/>
                  </a:lnTo>
                  <a:close/>
                  <a:moveTo>
                    <a:pt x="179" y="40"/>
                  </a:moveTo>
                  <a:cubicBezTo>
                    <a:pt x="179" y="40"/>
                    <a:pt x="179" y="40"/>
                    <a:pt x="179" y="40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7" y="33"/>
                    <a:pt x="177" y="33"/>
                    <a:pt x="177" y="33"/>
                  </a:cubicBezTo>
                  <a:cubicBezTo>
                    <a:pt x="179" y="33"/>
                    <a:pt x="179" y="33"/>
                    <a:pt x="179" y="33"/>
                  </a:cubicBezTo>
                  <a:lnTo>
                    <a:pt x="179" y="40"/>
                  </a:lnTo>
                  <a:close/>
                  <a:moveTo>
                    <a:pt x="181" y="49"/>
                  </a:moveTo>
                  <a:cubicBezTo>
                    <a:pt x="181" y="49"/>
                    <a:pt x="181" y="49"/>
                    <a:pt x="181" y="49"/>
                  </a:cubicBezTo>
                  <a:cubicBezTo>
                    <a:pt x="179" y="49"/>
                    <a:pt x="179" y="49"/>
                    <a:pt x="179" y="49"/>
                  </a:cubicBezTo>
                  <a:cubicBezTo>
                    <a:pt x="179" y="40"/>
                    <a:pt x="179" y="40"/>
                    <a:pt x="179" y="40"/>
                  </a:cubicBezTo>
                  <a:cubicBezTo>
                    <a:pt x="181" y="40"/>
                    <a:pt x="181" y="40"/>
                    <a:pt x="181" y="40"/>
                  </a:cubicBezTo>
                  <a:lnTo>
                    <a:pt x="181" y="49"/>
                  </a:lnTo>
                  <a:close/>
                  <a:moveTo>
                    <a:pt x="181" y="40"/>
                  </a:moveTo>
                  <a:cubicBezTo>
                    <a:pt x="181" y="40"/>
                    <a:pt x="181" y="40"/>
                    <a:pt x="181" y="40"/>
                  </a:cubicBezTo>
                  <a:cubicBezTo>
                    <a:pt x="179" y="40"/>
                    <a:pt x="179" y="40"/>
                    <a:pt x="179" y="40"/>
                  </a:cubicBezTo>
                  <a:cubicBezTo>
                    <a:pt x="179" y="33"/>
                    <a:pt x="179" y="33"/>
                    <a:pt x="179" y="33"/>
                  </a:cubicBezTo>
                  <a:cubicBezTo>
                    <a:pt x="181" y="32"/>
                    <a:pt x="181" y="32"/>
                    <a:pt x="181" y="32"/>
                  </a:cubicBezTo>
                  <a:lnTo>
                    <a:pt x="181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9"/>
            <p:cNvSpPr>
              <a:spLocks noEditPoints="1"/>
            </p:cNvSpPr>
            <p:nvPr/>
          </p:nvSpPr>
          <p:spPr bwMode="auto">
            <a:xfrm>
              <a:off x="888" y="4158"/>
              <a:ext cx="435" cy="136"/>
            </a:xfrm>
            <a:custGeom>
              <a:avLst/>
              <a:gdLst>
                <a:gd name="T0" fmla="*/ 46 w 168"/>
                <a:gd name="T1" fmla="*/ 51 h 51"/>
                <a:gd name="T2" fmla="*/ 61 w 168"/>
                <a:gd name="T3" fmla="*/ 38 h 51"/>
                <a:gd name="T4" fmla="*/ 16 w 168"/>
                <a:gd name="T5" fmla="*/ 51 h 51"/>
                <a:gd name="T6" fmla="*/ 70 w 168"/>
                <a:gd name="T7" fmla="*/ 12 h 51"/>
                <a:gd name="T8" fmla="*/ 55 w 168"/>
                <a:gd name="T9" fmla="*/ 37 h 51"/>
                <a:gd name="T10" fmla="*/ 45 w 168"/>
                <a:gd name="T11" fmla="*/ 34 h 51"/>
                <a:gd name="T12" fmla="*/ 28 w 168"/>
                <a:gd name="T13" fmla="*/ 8 h 51"/>
                <a:gd name="T14" fmla="*/ 50 w 168"/>
                <a:gd name="T15" fmla="*/ 9 h 51"/>
                <a:gd name="T16" fmla="*/ 76 w 168"/>
                <a:gd name="T17" fmla="*/ 13 h 51"/>
                <a:gd name="T18" fmla="*/ 90 w 168"/>
                <a:gd name="T19" fmla="*/ 17 h 51"/>
                <a:gd name="T20" fmla="*/ 101 w 168"/>
                <a:gd name="T21" fmla="*/ 20 h 51"/>
                <a:gd name="T22" fmla="*/ 106 w 168"/>
                <a:gd name="T23" fmla="*/ 22 h 51"/>
                <a:gd name="T24" fmla="*/ 110 w 168"/>
                <a:gd name="T25" fmla="*/ 39 h 51"/>
                <a:gd name="T26" fmla="*/ 121 w 168"/>
                <a:gd name="T27" fmla="*/ 29 h 51"/>
                <a:gd name="T28" fmla="*/ 10 w 168"/>
                <a:gd name="T29" fmla="*/ 38 h 51"/>
                <a:gd name="T30" fmla="*/ 19 w 168"/>
                <a:gd name="T31" fmla="*/ 8 h 51"/>
                <a:gd name="T32" fmla="*/ 2 w 168"/>
                <a:gd name="T33" fmla="*/ 12 h 51"/>
                <a:gd name="T34" fmla="*/ 5 w 168"/>
                <a:gd name="T35" fmla="*/ 10 h 51"/>
                <a:gd name="T36" fmla="*/ 57 w 168"/>
                <a:gd name="T37" fmla="*/ 10 h 51"/>
                <a:gd name="T38" fmla="*/ 139 w 168"/>
                <a:gd name="T39" fmla="*/ 41 h 51"/>
                <a:gd name="T40" fmla="*/ 115 w 168"/>
                <a:gd name="T41" fmla="*/ 39 h 51"/>
                <a:gd name="T42" fmla="*/ 107 w 168"/>
                <a:gd name="T43" fmla="*/ 43 h 51"/>
                <a:gd name="T44" fmla="*/ 97 w 168"/>
                <a:gd name="T45" fmla="*/ 40 h 51"/>
                <a:gd name="T46" fmla="*/ 84 w 168"/>
                <a:gd name="T47" fmla="*/ 40 h 51"/>
                <a:gd name="T48" fmla="*/ 67 w 168"/>
                <a:gd name="T49" fmla="*/ 39 h 51"/>
                <a:gd name="T50" fmla="*/ 142 w 168"/>
                <a:gd name="T51" fmla="*/ 42 h 51"/>
                <a:gd name="T52" fmla="*/ 140 w 168"/>
                <a:gd name="T53" fmla="*/ 49 h 51"/>
                <a:gd name="T54" fmla="*/ 142 w 168"/>
                <a:gd name="T55" fmla="*/ 49 h 51"/>
                <a:gd name="T56" fmla="*/ 118 w 168"/>
                <a:gd name="T57" fmla="*/ 43 h 51"/>
                <a:gd name="T58" fmla="*/ 115 w 168"/>
                <a:gd name="T59" fmla="*/ 43 h 51"/>
                <a:gd name="T60" fmla="*/ 109 w 168"/>
                <a:gd name="T61" fmla="*/ 44 h 51"/>
                <a:gd name="T62" fmla="*/ 95 w 168"/>
                <a:gd name="T63" fmla="*/ 44 h 51"/>
                <a:gd name="T64" fmla="*/ 75 w 168"/>
                <a:gd name="T65" fmla="*/ 49 h 51"/>
                <a:gd name="T66" fmla="*/ 91 w 168"/>
                <a:gd name="T67" fmla="*/ 50 h 51"/>
                <a:gd name="T68" fmla="*/ 99 w 168"/>
                <a:gd name="T69" fmla="*/ 50 h 51"/>
                <a:gd name="T70" fmla="*/ 107 w 168"/>
                <a:gd name="T71" fmla="*/ 47 h 51"/>
                <a:gd name="T72" fmla="*/ 110 w 168"/>
                <a:gd name="T73" fmla="*/ 50 h 51"/>
                <a:gd name="T74" fmla="*/ 113 w 168"/>
                <a:gd name="T75" fmla="*/ 50 h 51"/>
                <a:gd name="T76" fmla="*/ 116 w 168"/>
                <a:gd name="T77" fmla="*/ 49 h 51"/>
                <a:gd name="T78" fmla="*/ 120 w 168"/>
                <a:gd name="T79" fmla="*/ 47 h 51"/>
                <a:gd name="T80" fmla="*/ 124 w 168"/>
                <a:gd name="T81" fmla="*/ 49 h 51"/>
                <a:gd name="T82" fmla="*/ 127 w 168"/>
                <a:gd name="T83" fmla="*/ 50 h 51"/>
                <a:gd name="T84" fmla="*/ 128 w 168"/>
                <a:gd name="T85" fmla="*/ 49 h 51"/>
                <a:gd name="T86" fmla="*/ 128 w 168"/>
                <a:gd name="T87" fmla="*/ 47 h 51"/>
                <a:gd name="T88" fmla="*/ 129 w 168"/>
                <a:gd name="T89" fmla="*/ 45 h 51"/>
                <a:gd name="T90" fmla="*/ 74 w 168"/>
                <a:gd name="T91" fmla="*/ 50 h 51"/>
                <a:gd name="T92" fmla="*/ 132 w 168"/>
                <a:gd name="T93" fmla="*/ 45 h 51"/>
                <a:gd name="T94" fmla="*/ 140 w 168"/>
                <a:gd name="T95" fmla="*/ 43 h 51"/>
                <a:gd name="T96" fmla="*/ 135 w 168"/>
                <a:gd name="T97" fmla="*/ 50 h 51"/>
                <a:gd name="T98" fmla="*/ 137 w 168"/>
                <a:gd name="T99" fmla="*/ 47 h 51"/>
                <a:gd name="T100" fmla="*/ 139 w 168"/>
                <a:gd name="T101" fmla="*/ 49 h 51"/>
                <a:gd name="T102" fmla="*/ 139 w 168"/>
                <a:gd name="T103" fmla="*/ 48 h 51"/>
                <a:gd name="T104" fmla="*/ 144 w 168"/>
                <a:gd name="T105" fmla="*/ 45 h 51"/>
                <a:gd name="T106" fmla="*/ 144 w 168"/>
                <a:gd name="T107" fmla="*/ 45 h 51"/>
                <a:gd name="T108" fmla="*/ 148 w 168"/>
                <a:gd name="T109" fmla="*/ 49 h 51"/>
                <a:gd name="T110" fmla="*/ 151 w 168"/>
                <a:gd name="T111" fmla="*/ 46 h 51"/>
                <a:gd name="T112" fmla="*/ 152 w 168"/>
                <a:gd name="T113" fmla="*/ 49 h 51"/>
                <a:gd name="T114" fmla="*/ 157 w 168"/>
                <a:gd name="T115" fmla="*/ 49 h 51"/>
                <a:gd name="T116" fmla="*/ 159 w 168"/>
                <a:gd name="T117" fmla="*/ 49 h 51"/>
                <a:gd name="T118" fmla="*/ 161 w 168"/>
                <a:gd name="T119" fmla="*/ 48 h 51"/>
                <a:gd name="T120" fmla="*/ 117 w 168"/>
                <a:gd name="T121" fmla="*/ 39 h 51"/>
                <a:gd name="T122" fmla="*/ 26 w 168"/>
                <a:gd name="T123" fmla="*/ 51 h 51"/>
                <a:gd name="T124" fmla="*/ 35 w 168"/>
                <a:gd name="T125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8" h="51">
                  <a:moveTo>
                    <a:pt x="26" y="51"/>
                  </a:moveTo>
                  <a:cubicBezTo>
                    <a:pt x="26" y="51"/>
                    <a:pt x="26" y="51"/>
                    <a:pt x="26" y="51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6" y="51"/>
                    <a:pt x="26" y="51"/>
                    <a:pt x="26" y="51"/>
                  </a:cubicBezTo>
                  <a:close/>
                  <a:moveTo>
                    <a:pt x="29" y="51"/>
                  </a:moveTo>
                  <a:cubicBezTo>
                    <a:pt x="29" y="51"/>
                    <a:pt x="29" y="51"/>
                    <a:pt x="29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29" y="51"/>
                    <a:pt x="29" y="51"/>
                    <a:pt x="29" y="51"/>
                  </a:cubicBezTo>
                  <a:close/>
                  <a:moveTo>
                    <a:pt x="39" y="51"/>
                  </a:moveTo>
                  <a:cubicBezTo>
                    <a:pt x="39" y="51"/>
                    <a:pt x="39" y="51"/>
                    <a:pt x="39" y="51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0" y="51"/>
                    <a:pt x="39" y="51"/>
                    <a:pt x="39" y="51"/>
                  </a:cubicBezTo>
                  <a:close/>
                  <a:moveTo>
                    <a:pt x="19" y="51"/>
                  </a:moveTo>
                  <a:cubicBezTo>
                    <a:pt x="19" y="51"/>
                    <a:pt x="19" y="51"/>
                    <a:pt x="19" y="51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19" y="51"/>
                    <a:pt x="19" y="51"/>
                    <a:pt x="19" y="51"/>
                  </a:cubicBezTo>
                  <a:close/>
                  <a:moveTo>
                    <a:pt x="73" y="39"/>
                  </a:moveTo>
                  <a:cubicBezTo>
                    <a:pt x="73" y="39"/>
                    <a:pt x="73" y="39"/>
                    <a:pt x="73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3" y="13"/>
                    <a:pt x="73" y="13"/>
                    <a:pt x="73" y="13"/>
                  </a:cubicBezTo>
                  <a:lnTo>
                    <a:pt x="73" y="39"/>
                  </a:lnTo>
                  <a:close/>
                  <a:moveTo>
                    <a:pt x="45" y="51"/>
                  </a:moveTo>
                  <a:cubicBezTo>
                    <a:pt x="45" y="51"/>
                    <a:pt x="45" y="51"/>
                    <a:pt x="45" y="51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5" y="51"/>
                    <a:pt x="45" y="51"/>
                    <a:pt x="45" y="51"/>
                  </a:cubicBezTo>
                  <a:close/>
                  <a:moveTo>
                    <a:pt x="61" y="51"/>
                  </a:move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lose/>
                  <a:moveTo>
                    <a:pt x="50" y="51"/>
                  </a:moveTo>
                  <a:cubicBezTo>
                    <a:pt x="50" y="51"/>
                    <a:pt x="50" y="51"/>
                    <a:pt x="50" y="51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1" y="51"/>
                    <a:pt x="51" y="51"/>
                    <a:pt x="50" y="51"/>
                  </a:cubicBezTo>
                  <a:close/>
                  <a:moveTo>
                    <a:pt x="22" y="51"/>
                  </a:moveTo>
                  <a:cubicBezTo>
                    <a:pt x="22" y="51"/>
                    <a:pt x="22" y="51"/>
                    <a:pt x="22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2" y="51"/>
                    <a:pt x="22" y="51"/>
                    <a:pt x="22" y="51"/>
                  </a:cubicBezTo>
                  <a:close/>
                  <a:moveTo>
                    <a:pt x="82" y="39"/>
                  </a:moveTo>
                  <a:cubicBezTo>
                    <a:pt x="82" y="39"/>
                    <a:pt x="82" y="39"/>
                    <a:pt x="82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3" y="15"/>
                    <a:pt x="83" y="15"/>
                    <a:pt x="83" y="15"/>
                  </a:cubicBezTo>
                  <a:lnTo>
                    <a:pt x="82" y="39"/>
                  </a:lnTo>
                  <a:close/>
                  <a:moveTo>
                    <a:pt x="80" y="39"/>
                  </a:moveTo>
                  <a:cubicBezTo>
                    <a:pt x="80" y="39"/>
                    <a:pt x="80" y="39"/>
                    <a:pt x="80" y="39"/>
                  </a:cubicBezTo>
                  <a:cubicBezTo>
                    <a:pt x="80" y="39"/>
                    <a:pt x="80" y="39"/>
                    <a:pt x="80" y="39"/>
                  </a:cubicBezTo>
                  <a:cubicBezTo>
                    <a:pt x="80" y="39"/>
                    <a:pt x="80" y="39"/>
                    <a:pt x="80" y="39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0" y="14"/>
                    <a:pt x="80" y="14"/>
                    <a:pt x="80" y="14"/>
                  </a:cubicBezTo>
                  <a:lnTo>
                    <a:pt x="80" y="39"/>
                  </a:lnTo>
                  <a:close/>
                  <a:moveTo>
                    <a:pt x="61" y="38"/>
                  </a:moveTo>
                  <a:cubicBezTo>
                    <a:pt x="61" y="38"/>
                    <a:pt x="61" y="38"/>
                    <a:pt x="61" y="38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3" y="38"/>
                    <a:pt x="63" y="38"/>
                    <a:pt x="63" y="38"/>
                  </a:cubicBezTo>
                  <a:cubicBezTo>
                    <a:pt x="63" y="38"/>
                    <a:pt x="63" y="38"/>
                    <a:pt x="63" y="38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0" y="10"/>
                    <a:pt x="60" y="10"/>
                    <a:pt x="60" y="10"/>
                  </a:cubicBezTo>
                  <a:lnTo>
                    <a:pt x="61" y="38"/>
                  </a:ln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3" y="39"/>
                    <a:pt x="73" y="39"/>
                    <a:pt x="73" y="39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1" y="12"/>
                    <a:pt x="71" y="12"/>
                    <a:pt x="71" y="12"/>
                  </a:cubicBezTo>
                  <a:lnTo>
                    <a:pt x="71" y="39"/>
                  </a:lnTo>
                  <a:close/>
                  <a:moveTo>
                    <a:pt x="95" y="40"/>
                  </a:moveTo>
                  <a:cubicBezTo>
                    <a:pt x="95" y="40"/>
                    <a:pt x="95" y="40"/>
                    <a:pt x="95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7" y="19"/>
                    <a:pt x="97" y="19"/>
                    <a:pt x="97" y="19"/>
                  </a:cubicBezTo>
                  <a:lnTo>
                    <a:pt x="95" y="40"/>
                  </a:lnTo>
                  <a:close/>
                  <a:moveTo>
                    <a:pt x="16" y="51"/>
                  </a:moveTo>
                  <a:cubicBezTo>
                    <a:pt x="16" y="51"/>
                    <a:pt x="16" y="51"/>
                    <a:pt x="16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6" y="51"/>
                    <a:pt x="16" y="51"/>
                    <a:pt x="16" y="51"/>
                  </a:cubicBezTo>
                  <a:close/>
                  <a:moveTo>
                    <a:pt x="16" y="51"/>
                  </a:move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5" y="51"/>
                    <a:pt x="15" y="51"/>
                    <a:pt x="15" y="51"/>
                  </a:cubicBezTo>
                  <a:lnTo>
                    <a:pt x="16" y="51"/>
                  </a:lnTo>
                  <a:close/>
                  <a:moveTo>
                    <a:pt x="120" y="39"/>
                  </a:move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8"/>
                    <a:pt x="121" y="38"/>
                    <a:pt x="121" y="38"/>
                  </a:cubicBezTo>
                  <a:cubicBezTo>
                    <a:pt x="121" y="38"/>
                    <a:pt x="121" y="38"/>
                    <a:pt x="121" y="38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3"/>
                    <a:pt x="122" y="36"/>
                    <a:pt x="121" y="37"/>
                  </a:cubicBezTo>
                  <a:cubicBezTo>
                    <a:pt x="121" y="38"/>
                    <a:pt x="121" y="39"/>
                    <a:pt x="120" y="39"/>
                  </a:cubicBezTo>
                  <a:close/>
                  <a:moveTo>
                    <a:pt x="18" y="51"/>
                  </a:move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lose/>
                  <a:moveTo>
                    <a:pt x="69" y="39"/>
                  </a:moveTo>
                  <a:cubicBezTo>
                    <a:pt x="69" y="39"/>
                    <a:pt x="69" y="39"/>
                    <a:pt x="69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69" y="11"/>
                    <a:pt x="69" y="11"/>
                    <a:pt x="69" y="11"/>
                  </a:cubicBezTo>
                  <a:lnTo>
                    <a:pt x="69" y="39"/>
                  </a:lnTo>
                  <a:close/>
                  <a:moveTo>
                    <a:pt x="117" y="37"/>
                  </a:moveTo>
                  <a:cubicBezTo>
                    <a:pt x="117" y="37"/>
                    <a:pt x="117" y="37"/>
                    <a:pt x="117" y="37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lnTo>
                    <a:pt x="117" y="37"/>
                  </a:lnTo>
                  <a:close/>
                  <a:moveTo>
                    <a:pt x="115" y="39"/>
                  </a:moveTo>
                  <a:cubicBezTo>
                    <a:pt x="115" y="39"/>
                    <a:pt x="115" y="39"/>
                    <a:pt x="115" y="39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5" y="39"/>
                    <a:pt x="115" y="39"/>
                    <a:pt x="115" y="39"/>
                  </a:cubicBezTo>
                  <a:close/>
                  <a:moveTo>
                    <a:pt x="114" y="39"/>
                  </a:moveTo>
                  <a:cubicBezTo>
                    <a:pt x="114" y="39"/>
                    <a:pt x="114" y="39"/>
                    <a:pt x="114" y="39"/>
                  </a:cubicBezTo>
                  <a:cubicBezTo>
                    <a:pt x="116" y="27"/>
                    <a:pt x="116" y="27"/>
                    <a:pt x="116" y="27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lose/>
                  <a:moveTo>
                    <a:pt x="119" y="34"/>
                  </a:moveTo>
                  <a:cubicBezTo>
                    <a:pt x="119" y="34"/>
                    <a:pt x="119" y="34"/>
                    <a:pt x="119" y="34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8" y="39"/>
                    <a:pt x="118" y="39"/>
                    <a:pt x="118" y="39"/>
                  </a:cubicBezTo>
                  <a:lnTo>
                    <a:pt x="119" y="34"/>
                  </a:lnTo>
                  <a:close/>
                  <a:moveTo>
                    <a:pt x="14" y="37"/>
                  </a:moveTo>
                  <a:cubicBezTo>
                    <a:pt x="14" y="37"/>
                    <a:pt x="14" y="37"/>
                    <a:pt x="14" y="37"/>
                  </a:cubicBezTo>
                  <a:cubicBezTo>
                    <a:pt x="14" y="37"/>
                    <a:pt x="15" y="36"/>
                    <a:pt x="17" y="35"/>
                  </a:cubicBezTo>
                  <a:cubicBezTo>
                    <a:pt x="20" y="35"/>
                    <a:pt x="30" y="34"/>
                    <a:pt x="46" y="36"/>
                  </a:cubicBezTo>
                  <a:cubicBezTo>
                    <a:pt x="47" y="36"/>
                    <a:pt x="48" y="36"/>
                    <a:pt x="49" y="36"/>
                  </a:cubicBezTo>
                  <a:cubicBezTo>
                    <a:pt x="49" y="36"/>
                    <a:pt x="49" y="36"/>
                    <a:pt x="49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2" y="37"/>
                    <a:pt x="54" y="37"/>
                    <a:pt x="55" y="37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2" y="9"/>
                    <a:pt x="52" y="9"/>
                    <a:pt x="52" y="9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3" y="36"/>
                    <a:pt x="53" y="36"/>
                    <a:pt x="53" y="36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9" y="9"/>
                    <a:pt x="49" y="9"/>
                    <a:pt x="49" y="9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9" y="33"/>
                    <a:pt x="49" y="33"/>
                    <a:pt x="49" y="33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6" y="8"/>
                    <a:pt x="46" y="8"/>
                    <a:pt x="46" y="8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2" y="8"/>
                    <a:pt x="42" y="8"/>
                    <a:pt x="42" y="8"/>
                  </a:cubicBezTo>
                  <a:cubicBezTo>
                    <a:pt x="46" y="33"/>
                    <a:pt x="46" y="33"/>
                    <a:pt x="46" y="33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39" y="8"/>
                    <a:pt x="39" y="8"/>
                    <a:pt x="39" y="8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8" y="34"/>
                    <a:pt x="38" y="34"/>
                    <a:pt x="38" y="34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4" y="29"/>
                    <a:pt x="34" y="29"/>
                    <a:pt x="34" y="29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32" y="30"/>
                    <a:pt x="32" y="30"/>
                    <a:pt x="32" y="30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31" y="34"/>
                    <a:pt x="31" y="34"/>
                    <a:pt x="31" y="34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4" y="7"/>
                    <a:pt x="44" y="7"/>
                    <a:pt x="44" y="7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3" y="8"/>
                    <a:pt x="53" y="8"/>
                    <a:pt x="53" y="8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9" y="10"/>
                    <a:pt x="59" y="10"/>
                    <a:pt x="59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4" y="11"/>
                    <a:pt x="64" y="11"/>
                    <a:pt x="64" y="11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6" y="38"/>
                    <a:pt x="66" y="38"/>
                    <a:pt x="66" y="38"/>
                  </a:cubicBezTo>
                  <a:cubicBezTo>
                    <a:pt x="65" y="11"/>
                    <a:pt x="65" y="11"/>
                    <a:pt x="65" y="11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7" y="11"/>
                    <a:pt x="67" y="11"/>
                    <a:pt x="67" y="11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8" y="38"/>
                    <a:pt x="68" y="38"/>
                    <a:pt x="68" y="38"/>
                  </a:cubicBezTo>
                  <a:cubicBezTo>
                    <a:pt x="67" y="12"/>
                    <a:pt x="67" y="12"/>
                    <a:pt x="67" y="12"/>
                  </a:cubicBezTo>
                  <a:cubicBezTo>
                    <a:pt x="68" y="11"/>
                    <a:pt x="68" y="11"/>
                    <a:pt x="68" y="11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71" y="12"/>
                    <a:pt x="71" y="12"/>
                    <a:pt x="71" y="12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7" y="13"/>
                    <a:pt x="77" y="13"/>
                    <a:pt x="77" y="13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5" y="39"/>
                    <a:pt x="75" y="39"/>
                    <a:pt x="75" y="39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8" y="13"/>
                    <a:pt x="78" y="13"/>
                    <a:pt x="78" y="13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7" y="16"/>
                    <a:pt x="87" y="16"/>
                    <a:pt x="87" y="16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7" y="16"/>
                    <a:pt x="87" y="16"/>
                    <a:pt x="87" y="16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91" y="16"/>
                    <a:pt x="91" y="16"/>
                    <a:pt x="91" y="16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1" y="16"/>
                    <a:pt x="91" y="16"/>
                    <a:pt x="91" y="16"/>
                  </a:cubicBezTo>
                  <a:cubicBezTo>
                    <a:pt x="89" y="40"/>
                    <a:pt x="89" y="40"/>
                    <a:pt x="89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5" y="18"/>
                    <a:pt x="95" y="18"/>
                    <a:pt x="95" y="18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95" y="18"/>
                    <a:pt x="95" y="18"/>
                    <a:pt x="95" y="18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97" y="18"/>
                    <a:pt x="97" y="18"/>
                    <a:pt x="97" y="18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9" y="19"/>
                    <a:pt x="99" y="19"/>
                    <a:pt x="99" y="19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19"/>
                    <a:pt x="99" y="19"/>
                    <a:pt x="99" y="19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39"/>
                    <a:pt x="103" y="39"/>
                    <a:pt x="103" y="40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39"/>
                    <a:pt x="106" y="39"/>
                    <a:pt x="106" y="39"/>
                  </a:cubicBezTo>
                  <a:cubicBezTo>
                    <a:pt x="106" y="39"/>
                    <a:pt x="106" y="39"/>
                    <a:pt x="106" y="39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10" y="24"/>
                    <a:pt x="110" y="24"/>
                    <a:pt x="110" y="24"/>
                  </a:cubicBezTo>
                  <a:cubicBezTo>
                    <a:pt x="111" y="23"/>
                    <a:pt x="111" y="23"/>
                    <a:pt x="111" y="23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11" y="24"/>
                    <a:pt x="111" y="24"/>
                    <a:pt x="111" y="24"/>
                  </a:cubicBezTo>
                  <a:cubicBezTo>
                    <a:pt x="112" y="24"/>
                    <a:pt x="112" y="24"/>
                    <a:pt x="112" y="24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2" y="25"/>
                    <a:pt x="112" y="25"/>
                    <a:pt x="112" y="25"/>
                  </a:cubicBezTo>
                  <a:cubicBezTo>
                    <a:pt x="113" y="24"/>
                    <a:pt x="113" y="24"/>
                    <a:pt x="113" y="24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3" y="25"/>
                    <a:pt x="113" y="25"/>
                    <a:pt x="113" y="25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6" y="26"/>
                    <a:pt x="116" y="26"/>
                    <a:pt x="116" y="26"/>
                  </a:cubicBezTo>
                  <a:cubicBezTo>
                    <a:pt x="116" y="26"/>
                    <a:pt x="116" y="26"/>
                    <a:pt x="116" y="26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8" y="26"/>
                    <a:pt x="118" y="26"/>
                    <a:pt x="118" y="26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9" y="27"/>
                    <a:pt x="119" y="27"/>
                    <a:pt x="119" y="27"/>
                  </a:cubicBezTo>
                  <a:cubicBezTo>
                    <a:pt x="119" y="28"/>
                    <a:pt x="119" y="28"/>
                    <a:pt x="119" y="28"/>
                  </a:cubicBezTo>
                  <a:cubicBezTo>
                    <a:pt x="120" y="27"/>
                    <a:pt x="120" y="27"/>
                    <a:pt x="120" y="27"/>
                  </a:cubicBezTo>
                  <a:cubicBezTo>
                    <a:pt x="120" y="28"/>
                    <a:pt x="120" y="28"/>
                    <a:pt x="120" y="28"/>
                  </a:cubicBezTo>
                  <a:cubicBezTo>
                    <a:pt x="120" y="28"/>
                    <a:pt x="120" y="28"/>
                    <a:pt x="120" y="28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2" y="29"/>
                    <a:pt x="122" y="29"/>
                    <a:pt x="122" y="29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0"/>
                    <a:pt x="122" y="29"/>
                    <a:pt x="122" y="28"/>
                  </a:cubicBezTo>
                  <a:cubicBezTo>
                    <a:pt x="121" y="27"/>
                    <a:pt x="120" y="26"/>
                    <a:pt x="119" y="25"/>
                  </a:cubicBezTo>
                  <a:cubicBezTo>
                    <a:pt x="114" y="20"/>
                    <a:pt x="97" y="15"/>
                    <a:pt x="88" y="12"/>
                  </a:cubicBezTo>
                  <a:cubicBezTo>
                    <a:pt x="80" y="9"/>
                    <a:pt x="57" y="3"/>
                    <a:pt x="36" y="2"/>
                  </a:cubicBezTo>
                  <a:cubicBezTo>
                    <a:pt x="16" y="0"/>
                    <a:pt x="7" y="3"/>
                    <a:pt x="4" y="5"/>
                  </a:cubicBezTo>
                  <a:cubicBezTo>
                    <a:pt x="1" y="7"/>
                    <a:pt x="2" y="9"/>
                    <a:pt x="2" y="9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9" y="36"/>
                    <a:pt x="10" y="38"/>
                  </a:cubicBezTo>
                  <a:cubicBezTo>
                    <a:pt x="11" y="40"/>
                    <a:pt x="13" y="41"/>
                    <a:pt x="13" y="4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0"/>
                    <a:pt x="12" y="40"/>
                    <a:pt x="11" y="39"/>
                  </a:cubicBezTo>
                  <a:cubicBezTo>
                    <a:pt x="10" y="37"/>
                    <a:pt x="14" y="36"/>
                    <a:pt x="15" y="36"/>
                  </a:cubicBezTo>
                  <a:cubicBezTo>
                    <a:pt x="15" y="36"/>
                    <a:pt x="14" y="37"/>
                    <a:pt x="13" y="38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4" y="37"/>
                    <a:pt x="14" y="37"/>
                    <a:pt x="14" y="37"/>
                  </a:cubicBezTo>
                  <a:close/>
                  <a:moveTo>
                    <a:pt x="29" y="34"/>
                  </a:moveTo>
                  <a:cubicBezTo>
                    <a:pt x="29" y="34"/>
                    <a:pt x="29" y="34"/>
                    <a:pt x="29" y="34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2" y="7"/>
                    <a:pt x="22" y="7"/>
                    <a:pt x="22" y="7"/>
                  </a:cubicBezTo>
                  <a:lnTo>
                    <a:pt x="29" y="34"/>
                  </a:lnTo>
                  <a:close/>
                  <a:moveTo>
                    <a:pt x="19" y="7"/>
                  </a:moveTo>
                  <a:cubicBezTo>
                    <a:pt x="19" y="7"/>
                    <a:pt x="19" y="7"/>
                    <a:pt x="19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5" y="22"/>
                    <a:pt x="25" y="22"/>
                    <a:pt x="25" y="22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19" y="7"/>
                    <a:pt x="19" y="7"/>
                    <a:pt x="19" y="7"/>
                  </a:cubicBezTo>
                  <a:close/>
                  <a:moveTo>
                    <a:pt x="19" y="8"/>
                  </a:moveTo>
                  <a:cubicBezTo>
                    <a:pt x="19" y="8"/>
                    <a:pt x="19" y="8"/>
                    <a:pt x="19" y="8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19" y="8"/>
                    <a:pt x="19" y="8"/>
                    <a:pt x="19" y="8"/>
                  </a:cubicBezTo>
                  <a:close/>
                  <a:moveTo>
                    <a:pt x="18" y="8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16" y="7"/>
                    <a:pt x="16" y="7"/>
                    <a:pt x="16" y="7"/>
                  </a:cubicBezTo>
                  <a:lnTo>
                    <a:pt x="18" y="8"/>
                  </a:lnTo>
                  <a:close/>
                  <a:moveTo>
                    <a:pt x="16" y="8"/>
                  </a:moveTo>
                  <a:cubicBezTo>
                    <a:pt x="16" y="8"/>
                    <a:pt x="16" y="8"/>
                    <a:pt x="16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14" y="7"/>
                    <a:pt x="14" y="7"/>
                    <a:pt x="14" y="7"/>
                  </a:cubicBezTo>
                  <a:lnTo>
                    <a:pt x="16" y="8"/>
                  </a:lnTo>
                  <a:close/>
                  <a:moveTo>
                    <a:pt x="14" y="8"/>
                  </a:moveTo>
                  <a:cubicBezTo>
                    <a:pt x="14" y="8"/>
                    <a:pt x="14" y="8"/>
                    <a:pt x="14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8"/>
                    <a:pt x="14" y="8"/>
                    <a:pt x="14" y="8"/>
                  </a:cubicBezTo>
                  <a:close/>
                  <a:moveTo>
                    <a:pt x="11" y="8"/>
                  </a:moveTo>
                  <a:cubicBezTo>
                    <a:pt x="11" y="8"/>
                    <a:pt x="11" y="8"/>
                    <a:pt x="11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8" y="35"/>
                    <a:pt x="18" y="35"/>
                    <a:pt x="18" y="35"/>
                  </a:cubicBezTo>
                  <a:cubicBezTo>
                    <a:pt x="9" y="8"/>
                    <a:pt x="9" y="8"/>
                    <a:pt x="9" y="8"/>
                  </a:cubicBezTo>
                  <a:lnTo>
                    <a:pt x="11" y="8"/>
                  </a:lnTo>
                  <a:close/>
                  <a:moveTo>
                    <a:pt x="1" y="13"/>
                  </a:move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lose/>
                  <a:moveTo>
                    <a:pt x="1" y="12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2" y="13"/>
                    <a:pt x="2" y="13"/>
                    <a:pt x="2" y="13"/>
                  </a:cubicBezTo>
                  <a:lnTo>
                    <a:pt x="1" y="12"/>
                  </a:lnTo>
                  <a:close/>
                  <a:moveTo>
                    <a:pt x="2" y="1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4"/>
                    <a:pt x="2" y="14"/>
                    <a:pt x="2" y="14"/>
                  </a:cubicBezTo>
                  <a:lnTo>
                    <a:pt x="2" y="11"/>
                  </a:lnTo>
                  <a:close/>
                  <a:moveTo>
                    <a:pt x="2" y="1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4" y="18"/>
                    <a:pt x="4" y="18"/>
                    <a:pt x="4" y="18"/>
                  </a:cubicBezTo>
                  <a:lnTo>
                    <a:pt x="2" y="11"/>
                  </a:lnTo>
                  <a:close/>
                  <a:moveTo>
                    <a:pt x="3" y="10"/>
                  </a:moveTo>
                  <a:cubicBezTo>
                    <a:pt x="3" y="10"/>
                    <a:pt x="3" y="10"/>
                    <a:pt x="3" y="10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8" y="25"/>
                    <a:pt x="8" y="25"/>
                    <a:pt x="8" y="25"/>
                  </a:cubicBezTo>
                  <a:lnTo>
                    <a:pt x="3" y="10"/>
                  </a:lnTo>
                  <a:close/>
                  <a:moveTo>
                    <a:pt x="4" y="10"/>
                  </a:moveTo>
                  <a:cubicBezTo>
                    <a:pt x="4" y="10"/>
                    <a:pt x="4" y="10"/>
                    <a:pt x="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13" y="36"/>
                    <a:pt x="13" y="36"/>
                    <a:pt x="13" y="36"/>
                  </a:cubicBezTo>
                  <a:lnTo>
                    <a:pt x="4" y="10"/>
                  </a:lnTo>
                  <a:close/>
                  <a:moveTo>
                    <a:pt x="5" y="9"/>
                  </a:moveTo>
                  <a:cubicBezTo>
                    <a:pt x="5" y="9"/>
                    <a:pt x="5" y="9"/>
                    <a:pt x="5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13" y="36"/>
                    <a:pt x="13" y="36"/>
                    <a:pt x="13" y="36"/>
                  </a:cubicBezTo>
                  <a:lnTo>
                    <a:pt x="5" y="9"/>
                  </a:lnTo>
                  <a:close/>
                  <a:moveTo>
                    <a:pt x="6" y="9"/>
                  </a:moveTo>
                  <a:cubicBezTo>
                    <a:pt x="6" y="9"/>
                    <a:pt x="6" y="9"/>
                    <a:pt x="6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35"/>
                    <a:pt x="14" y="35"/>
                    <a:pt x="14" y="35"/>
                  </a:cubicBezTo>
                  <a:lnTo>
                    <a:pt x="6" y="9"/>
                  </a:lnTo>
                  <a:close/>
                  <a:moveTo>
                    <a:pt x="8" y="9"/>
                  </a:moveTo>
                  <a:cubicBezTo>
                    <a:pt x="8" y="9"/>
                    <a:pt x="8" y="9"/>
                    <a:pt x="8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6" y="35"/>
                    <a:pt x="16" y="35"/>
                    <a:pt x="16" y="35"/>
                  </a:cubicBezTo>
                  <a:lnTo>
                    <a:pt x="8" y="9"/>
                  </a:ln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3" y="39"/>
                    <a:pt x="113" y="39"/>
                    <a:pt x="113" y="39"/>
                  </a:cubicBezTo>
                  <a:lnTo>
                    <a:pt x="115" y="29"/>
                  </a:lnTo>
                  <a:close/>
                  <a:moveTo>
                    <a:pt x="55" y="37"/>
                  </a:moveTo>
                  <a:cubicBezTo>
                    <a:pt x="55" y="37"/>
                    <a:pt x="55" y="37"/>
                    <a:pt x="55" y="37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3" y="37"/>
                    <a:pt x="52" y="37"/>
                    <a:pt x="50" y="37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5" y="51"/>
                    <a:pt x="58" y="51"/>
                    <a:pt x="61" y="51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0" y="38"/>
                    <a:pt x="58" y="38"/>
                    <a:pt x="55" y="37"/>
                  </a:cubicBezTo>
                  <a:close/>
                  <a:moveTo>
                    <a:pt x="57" y="10"/>
                  </a:moveTo>
                  <a:cubicBezTo>
                    <a:pt x="57" y="10"/>
                    <a:pt x="57" y="10"/>
                    <a:pt x="57" y="10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10"/>
                    <a:pt x="57" y="10"/>
                    <a:pt x="57" y="10"/>
                  </a:cubicBezTo>
                  <a:cubicBezTo>
                    <a:pt x="58" y="10"/>
                    <a:pt x="58" y="10"/>
                    <a:pt x="58" y="10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8" y="37"/>
                    <a:pt x="58" y="37"/>
                    <a:pt x="58" y="37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4" y="10"/>
                    <a:pt x="54" y="10"/>
                    <a:pt x="54" y="10"/>
                  </a:cubicBezTo>
                  <a:cubicBezTo>
                    <a:pt x="57" y="35"/>
                    <a:pt x="57" y="35"/>
                    <a:pt x="57" y="35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8" y="37"/>
                    <a:pt x="60" y="38"/>
                    <a:pt x="61" y="38"/>
                  </a:cubicBezTo>
                  <a:cubicBezTo>
                    <a:pt x="59" y="10"/>
                    <a:pt x="59" y="10"/>
                    <a:pt x="59" y="10"/>
                  </a:cubicBezTo>
                  <a:lnTo>
                    <a:pt x="57" y="10"/>
                  </a:lnTo>
                  <a:close/>
                  <a:moveTo>
                    <a:pt x="166" y="48"/>
                  </a:moveTo>
                  <a:cubicBezTo>
                    <a:pt x="166" y="48"/>
                    <a:pt x="166" y="48"/>
                    <a:pt x="166" y="48"/>
                  </a:cubicBezTo>
                  <a:cubicBezTo>
                    <a:pt x="166" y="47"/>
                    <a:pt x="166" y="47"/>
                    <a:pt x="166" y="47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42"/>
                    <a:pt x="146" y="42"/>
                    <a:pt x="145" y="42"/>
                  </a:cubicBezTo>
                  <a:cubicBezTo>
                    <a:pt x="144" y="42"/>
                    <a:pt x="143" y="42"/>
                    <a:pt x="143" y="42"/>
                  </a:cubicBezTo>
                  <a:cubicBezTo>
                    <a:pt x="143" y="41"/>
                    <a:pt x="143" y="41"/>
                    <a:pt x="143" y="41"/>
                  </a:cubicBezTo>
                  <a:cubicBezTo>
                    <a:pt x="141" y="41"/>
                    <a:pt x="141" y="41"/>
                    <a:pt x="141" y="41"/>
                  </a:cubicBezTo>
                  <a:cubicBezTo>
                    <a:pt x="141" y="41"/>
                    <a:pt x="141" y="41"/>
                    <a:pt x="141" y="41"/>
                  </a:cubicBezTo>
                  <a:cubicBezTo>
                    <a:pt x="141" y="41"/>
                    <a:pt x="141" y="41"/>
                    <a:pt x="140" y="42"/>
                  </a:cubicBezTo>
                  <a:cubicBezTo>
                    <a:pt x="140" y="42"/>
                    <a:pt x="140" y="42"/>
                    <a:pt x="140" y="42"/>
                  </a:cubicBezTo>
                  <a:cubicBezTo>
                    <a:pt x="140" y="42"/>
                    <a:pt x="140" y="42"/>
                    <a:pt x="140" y="42"/>
                  </a:cubicBezTo>
                  <a:cubicBezTo>
                    <a:pt x="140" y="41"/>
                    <a:pt x="140" y="41"/>
                    <a:pt x="140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39" y="41"/>
                    <a:pt x="139" y="41"/>
                    <a:pt x="138" y="41"/>
                  </a:cubicBezTo>
                  <a:cubicBezTo>
                    <a:pt x="136" y="41"/>
                    <a:pt x="133" y="41"/>
                    <a:pt x="129" y="41"/>
                  </a:cubicBezTo>
                  <a:cubicBezTo>
                    <a:pt x="128" y="41"/>
                    <a:pt x="124" y="41"/>
                    <a:pt x="119" y="42"/>
                  </a:cubicBezTo>
                  <a:cubicBezTo>
                    <a:pt x="120" y="41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5" y="42"/>
                    <a:pt x="115" y="42"/>
                    <a:pt x="115" y="42"/>
                  </a:cubicBezTo>
                  <a:cubicBezTo>
                    <a:pt x="115" y="42"/>
                    <a:pt x="115" y="42"/>
                    <a:pt x="114" y="42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40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40"/>
                    <a:pt x="111" y="40"/>
                    <a:pt x="111" y="40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40"/>
                    <a:pt x="109" y="40"/>
                    <a:pt x="109" y="40"/>
                  </a:cubicBezTo>
                  <a:cubicBezTo>
                    <a:pt x="109" y="40"/>
                    <a:pt x="109" y="40"/>
                    <a:pt x="109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5" y="43"/>
                    <a:pt x="105" y="43"/>
                    <a:pt x="105" y="43"/>
                  </a:cubicBezTo>
                  <a:cubicBezTo>
                    <a:pt x="105" y="43"/>
                    <a:pt x="104" y="43"/>
                    <a:pt x="104" y="43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3"/>
                    <a:pt x="102" y="43"/>
                    <a:pt x="102" y="43"/>
                  </a:cubicBezTo>
                  <a:cubicBezTo>
                    <a:pt x="102" y="43"/>
                    <a:pt x="101" y="43"/>
                    <a:pt x="101" y="43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4"/>
                    <a:pt x="96" y="44"/>
                    <a:pt x="96" y="44"/>
                  </a:cubicBezTo>
                  <a:cubicBezTo>
                    <a:pt x="96" y="44"/>
                    <a:pt x="95" y="44"/>
                    <a:pt x="95" y="44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5"/>
                    <a:pt x="92" y="45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89" y="40"/>
                    <a:pt x="89" y="40"/>
                    <a:pt x="89" y="40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81" y="40"/>
                    <a:pt x="81" y="40"/>
                    <a:pt x="81" y="40"/>
                  </a:cubicBezTo>
                  <a:cubicBezTo>
                    <a:pt x="81" y="40"/>
                    <a:pt x="81" y="40"/>
                    <a:pt x="81" y="40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46"/>
                    <a:pt x="80" y="46"/>
                    <a:pt x="80" y="46"/>
                  </a:cubicBezTo>
                  <a:cubicBezTo>
                    <a:pt x="80" y="46"/>
                    <a:pt x="80" y="46"/>
                    <a:pt x="80" y="47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6" y="47"/>
                    <a:pt x="76" y="47"/>
                    <a:pt x="76" y="47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75" y="39"/>
                    <a:pt x="75" y="39"/>
                    <a:pt x="75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3" y="39"/>
                    <a:pt x="73" y="39"/>
                    <a:pt x="73" y="39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1" y="49"/>
                    <a:pt x="71" y="49"/>
                    <a:pt x="71" y="49"/>
                  </a:cubicBezTo>
                  <a:cubicBezTo>
                    <a:pt x="70" y="49"/>
                    <a:pt x="70" y="49"/>
                    <a:pt x="70" y="4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68" y="39"/>
                    <a:pt x="68" y="39"/>
                    <a:pt x="68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6" y="39"/>
                    <a:pt x="66" y="39"/>
                    <a:pt x="66" y="39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6" y="38"/>
                    <a:pt x="66" y="38"/>
                    <a:pt x="66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1" y="38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3" y="51"/>
                    <a:pt x="64" y="51"/>
                    <a:pt x="64" y="51"/>
                  </a:cubicBezTo>
                  <a:cubicBezTo>
                    <a:pt x="69" y="51"/>
                    <a:pt x="69" y="51"/>
                    <a:pt x="69" y="51"/>
                  </a:cubicBezTo>
                  <a:cubicBezTo>
                    <a:pt x="69" y="51"/>
                    <a:pt x="71" y="51"/>
                    <a:pt x="74" y="50"/>
                  </a:cubicBezTo>
                  <a:cubicBezTo>
                    <a:pt x="74" y="51"/>
                    <a:pt x="74" y="51"/>
                    <a:pt x="74" y="51"/>
                  </a:cubicBezTo>
                  <a:cubicBezTo>
                    <a:pt x="81" y="51"/>
                    <a:pt x="81" y="51"/>
                    <a:pt x="81" y="51"/>
                  </a:cubicBezTo>
                  <a:cubicBezTo>
                    <a:pt x="81" y="51"/>
                    <a:pt x="82" y="51"/>
                    <a:pt x="82" y="51"/>
                  </a:cubicBezTo>
                  <a:cubicBezTo>
                    <a:pt x="86" y="51"/>
                    <a:pt x="97" y="51"/>
                    <a:pt x="103" y="51"/>
                  </a:cubicBezTo>
                  <a:cubicBezTo>
                    <a:pt x="110" y="51"/>
                    <a:pt x="131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4" y="48"/>
                    <a:pt x="136" y="47"/>
                  </a:cubicBezTo>
                  <a:cubicBezTo>
                    <a:pt x="138" y="45"/>
                    <a:pt x="139" y="45"/>
                    <a:pt x="139" y="44"/>
                  </a:cubicBezTo>
                  <a:cubicBezTo>
                    <a:pt x="140" y="44"/>
                    <a:pt x="141" y="43"/>
                    <a:pt x="141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2"/>
                    <a:pt x="140" y="42"/>
                    <a:pt x="141" y="42"/>
                  </a:cubicBezTo>
                  <a:cubicBezTo>
                    <a:pt x="141" y="42"/>
                    <a:pt x="141" y="41"/>
                    <a:pt x="141" y="41"/>
                  </a:cubicBezTo>
                  <a:cubicBezTo>
                    <a:pt x="142" y="42"/>
                    <a:pt x="142" y="42"/>
                    <a:pt x="142" y="42"/>
                  </a:cubicBezTo>
                  <a:cubicBezTo>
                    <a:pt x="142" y="43"/>
                    <a:pt x="142" y="43"/>
                    <a:pt x="142" y="43"/>
                  </a:cubicBezTo>
                  <a:cubicBezTo>
                    <a:pt x="141" y="43"/>
                    <a:pt x="141" y="43"/>
                    <a:pt x="141" y="43"/>
                  </a:cubicBezTo>
                  <a:cubicBezTo>
                    <a:pt x="141" y="43"/>
                    <a:pt x="139" y="45"/>
                    <a:pt x="137" y="46"/>
                  </a:cubicBezTo>
                  <a:cubicBezTo>
                    <a:pt x="135" y="47"/>
                    <a:pt x="132" y="50"/>
                    <a:pt x="132" y="50"/>
                  </a:cubicBezTo>
                  <a:cubicBezTo>
                    <a:pt x="133" y="50"/>
                    <a:pt x="133" y="50"/>
                    <a:pt x="133" y="50"/>
                  </a:cubicBezTo>
                  <a:cubicBezTo>
                    <a:pt x="133" y="50"/>
                    <a:pt x="134" y="50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3" y="50"/>
                    <a:pt x="133" y="50"/>
                    <a:pt x="133" y="50"/>
                  </a:cubicBezTo>
                  <a:cubicBezTo>
                    <a:pt x="133" y="50"/>
                    <a:pt x="134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8" y="50"/>
                    <a:pt x="140" y="50"/>
                    <a:pt x="143" y="50"/>
                  </a:cubicBezTo>
                  <a:cubicBezTo>
                    <a:pt x="147" y="50"/>
                    <a:pt x="152" y="50"/>
                    <a:pt x="152" y="50"/>
                  </a:cubicBezTo>
                  <a:cubicBezTo>
                    <a:pt x="141" y="50"/>
                    <a:pt x="141" y="50"/>
                    <a:pt x="141" y="50"/>
                  </a:cubicBezTo>
                  <a:cubicBezTo>
                    <a:pt x="141" y="50"/>
                    <a:pt x="141" y="50"/>
                    <a:pt x="141" y="50"/>
                  </a:cubicBezTo>
                  <a:cubicBezTo>
                    <a:pt x="140" y="50"/>
                    <a:pt x="140" y="50"/>
                    <a:pt x="140" y="50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1" y="45"/>
                    <a:pt x="141" y="44"/>
                    <a:pt x="141" y="44"/>
                  </a:cubicBezTo>
                  <a:cubicBezTo>
                    <a:pt x="141" y="44"/>
                    <a:pt x="142" y="44"/>
                    <a:pt x="142" y="44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7"/>
                    <a:pt x="141" y="47"/>
                    <a:pt x="141" y="47"/>
                  </a:cubicBezTo>
                  <a:cubicBezTo>
                    <a:pt x="142" y="47"/>
                    <a:pt x="142" y="47"/>
                    <a:pt x="142" y="47"/>
                  </a:cubicBezTo>
                  <a:cubicBezTo>
                    <a:pt x="142" y="48"/>
                    <a:pt x="142" y="48"/>
                    <a:pt x="142" y="48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2" y="48"/>
                    <a:pt x="142" y="48"/>
                    <a:pt x="142" y="48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65" y="49"/>
                    <a:pt x="165" y="49"/>
                    <a:pt x="165" y="49"/>
                  </a:cubicBezTo>
                  <a:cubicBezTo>
                    <a:pt x="165" y="49"/>
                    <a:pt x="165" y="49"/>
                    <a:pt x="165" y="49"/>
                  </a:cubicBezTo>
                  <a:cubicBezTo>
                    <a:pt x="168" y="49"/>
                    <a:pt x="168" y="49"/>
                    <a:pt x="168" y="49"/>
                  </a:cubicBezTo>
                  <a:cubicBezTo>
                    <a:pt x="168" y="49"/>
                    <a:pt x="168" y="49"/>
                    <a:pt x="168" y="49"/>
                  </a:cubicBezTo>
                  <a:lnTo>
                    <a:pt x="166" y="48"/>
                  </a:lnTo>
                  <a:close/>
                  <a:moveTo>
                    <a:pt x="119" y="43"/>
                  </a:move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lose/>
                  <a:moveTo>
                    <a:pt x="118" y="42"/>
                  </a:moveTo>
                  <a:cubicBezTo>
                    <a:pt x="118" y="42"/>
                    <a:pt x="118" y="42"/>
                    <a:pt x="118" y="42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lnTo>
                    <a:pt x="118" y="42"/>
                  </a:lnTo>
                  <a:close/>
                  <a:moveTo>
                    <a:pt x="118" y="43"/>
                  </a:move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7" y="43"/>
                    <a:pt x="117" y="43"/>
                    <a:pt x="117" y="43"/>
                  </a:cubicBezTo>
                  <a:lnTo>
                    <a:pt x="118" y="43"/>
                  </a:lnTo>
                  <a:close/>
                  <a:moveTo>
                    <a:pt x="117" y="42"/>
                  </a:moveTo>
                  <a:cubicBezTo>
                    <a:pt x="117" y="42"/>
                    <a:pt x="117" y="42"/>
                    <a:pt x="117" y="42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lnTo>
                    <a:pt x="117" y="42"/>
                  </a:lnTo>
                  <a:close/>
                  <a:moveTo>
                    <a:pt x="117" y="43"/>
                  </a:move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lose/>
                  <a:moveTo>
                    <a:pt x="116" y="42"/>
                  </a:moveTo>
                  <a:cubicBezTo>
                    <a:pt x="116" y="42"/>
                    <a:pt x="116" y="42"/>
                    <a:pt x="116" y="42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6" y="43"/>
                    <a:pt x="116" y="43"/>
                    <a:pt x="115" y="43"/>
                  </a:cubicBezTo>
                  <a:lnTo>
                    <a:pt x="116" y="42"/>
                  </a:lnTo>
                  <a:close/>
                  <a:moveTo>
                    <a:pt x="115" y="43"/>
                  </a:moveTo>
                  <a:cubicBezTo>
                    <a:pt x="115" y="43"/>
                    <a:pt x="115" y="43"/>
                    <a:pt x="115" y="43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5" y="43"/>
                    <a:pt x="115" y="43"/>
                    <a:pt x="115" y="43"/>
                  </a:cubicBezTo>
                  <a:close/>
                  <a:moveTo>
                    <a:pt x="114" y="43"/>
                  </a:moveTo>
                  <a:cubicBezTo>
                    <a:pt x="114" y="43"/>
                    <a:pt x="114" y="43"/>
                    <a:pt x="114" y="43"/>
                  </a:cubicBezTo>
                  <a:cubicBezTo>
                    <a:pt x="114" y="42"/>
                    <a:pt x="115" y="42"/>
                    <a:pt x="115" y="42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15" y="43"/>
                    <a:pt x="114" y="43"/>
                    <a:pt x="114" y="43"/>
                  </a:cubicBezTo>
                  <a:close/>
                  <a:moveTo>
                    <a:pt x="114" y="43"/>
                  </a:moveTo>
                  <a:cubicBezTo>
                    <a:pt x="114" y="43"/>
                    <a:pt x="114" y="43"/>
                    <a:pt x="114" y="43"/>
                  </a:cubicBezTo>
                  <a:cubicBezTo>
                    <a:pt x="114" y="43"/>
                    <a:pt x="115" y="43"/>
                    <a:pt x="115" y="43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14" y="43"/>
                    <a:pt x="114" y="43"/>
                    <a:pt x="114" y="43"/>
                  </a:cubicBezTo>
                  <a:close/>
                  <a:moveTo>
                    <a:pt x="113" y="43"/>
                  </a:moveTo>
                  <a:cubicBezTo>
                    <a:pt x="113" y="43"/>
                    <a:pt x="113" y="43"/>
                    <a:pt x="113" y="43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44"/>
                    <a:pt x="113" y="44"/>
                    <a:pt x="112" y="44"/>
                  </a:cubicBezTo>
                  <a:lnTo>
                    <a:pt x="113" y="43"/>
                  </a:lnTo>
                  <a:close/>
                  <a:moveTo>
                    <a:pt x="112" y="44"/>
                  </a:moveTo>
                  <a:cubicBezTo>
                    <a:pt x="112" y="44"/>
                    <a:pt x="112" y="44"/>
                    <a:pt x="112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2" y="44"/>
                    <a:pt x="112" y="44"/>
                    <a:pt x="112" y="44"/>
                  </a:cubicBezTo>
                  <a:close/>
                  <a:moveTo>
                    <a:pt x="111" y="43"/>
                  </a:moveTo>
                  <a:cubicBezTo>
                    <a:pt x="111" y="43"/>
                    <a:pt x="111" y="43"/>
                    <a:pt x="111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lnTo>
                    <a:pt x="111" y="43"/>
                  </a:lnTo>
                  <a:close/>
                  <a:moveTo>
                    <a:pt x="111" y="44"/>
                  </a:move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close/>
                  <a:moveTo>
                    <a:pt x="109" y="43"/>
                  </a:moveTo>
                  <a:cubicBezTo>
                    <a:pt x="109" y="43"/>
                    <a:pt x="109" y="43"/>
                    <a:pt x="109" y="43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lnTo>
                    <a:pt x="109" y="43"/>
                  </a:lnTo>
                  <a:close/>
                  <a:moveTo>
                    <a:pt x="109" y="44"/>
                  </a:move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close/>
                  <a:moveTo>
                    <a:pt x="107" y="43"/>
                  </a:moveTo>
                  <a:cubicBezTo>
                    <a:pt x="107" y="43"/>
                    <a:pt x="107" y="43"/>
                    <a:pt x="107" y="43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4"/>
                    <a:pt x="107" y="44"/>
                    <a:pt x="107" y="44"/>
                  </a:cubicBezTo>
                  <a:cubicBezTo>
                    <a:pt x="107" y="44"/>
                    <a:pt x="107" y="44"/>
                    <a:pt x="106" y="44"/>
                  </a:cubicBezTo>
                  <a:lnTo>
                    <a:pt x="107" y="43"/>
                  </a:lnTo>
                  <a:close/>
                  <a:moveTo>
                    <a:pt x="106" y="44"/>
                  </a:moveTo>
                  <a:cubicBezTo>
                    <a:pt x="106" y="44"/>
                    <a:pt x="106" y="44"/>
                    <a:pt x="106" y="44"/>
                  </a:cubicBezTo>
                  <a:cubicBezTo>
                    <a:pt x="106" y="44"/>
                    <a:pt x="106" y="44"/>
                    <a:pt x="106" y="44"/>
                  </a:cubicBezTo>
                  <a:cubicBezTo>
                    <a:pt x="106" y="44"/>
                    <a:pt x="106" y="44"/>
                    <a:pt x="106" y="44"/>
                  </a:cubicBezTo>
                  <a:close/>
                  <a:moveTo>
                    <a:pt x="104" y="43"/>
                  </a:moveTo>
                  <a:cubicBezTo>
                    <a:pt x="104" y="43"/>
                    <a:pt x="104" y="43"/>
                    <a:pt x="104" y="43"/>
                  </a:cubicBezTo>
                  <a:cubicBezTo>
                    <a:pt x="104" y="43"/>
                    <a:pt x="105" y="43"/>
                    <a:pt x="105" y="43"/>
                  </a:cubicBezTo>
                  <a:cubicBezTo>
                    <a:pt x="105" y="45"/>
                    <a:pt x="105" y="45"/>
                    <a:pt x="105" y="45"/>
                  </a:cubicBezTo>
                  <a:cubicBezTo>
                    <a:pt x="104" y="45"/>
                    <a:pt x="104" y="45"/>
                    <a:pt x="104" y="45"/>
                  </a:cubicBezTo>
                  <a:lnTo>
                    <a:pt x="104" y="43"/>
                  </a:lnTo>
                  <a:close/>
                  <a:moveTo>
                    <a:pt x="101" y="44"/>
                  </a:moveTo>
                  <a:cubicBezTo>
                    <a:pt x="101" y="44"/>
                    <a:pt x="101" y="44"/>
                    <a:pt x="101" y="44"/>
                  </a:cubicBezTo>
                  <a:cubicBezTo>
                    <a:pt x="101" y="44"/>
                    <a:pt x="102" y="44"/>
                    <a:pt x="102" y="44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1" y="45"/>
                    <a:pt x="101" y="45"/>
                    <a:pt x="101" y="45"/>
                  </a:cubicBezTo>
                  <a:lnTo>
                    <a:pt x="101" y="44"/>
                  </a:lnTo>
                  <a:close/>
                  <a:moveTo>
                    <a:pt x="98" y="44"/>
                  </a:moveTo>
                  <a:cubicBezTo>
                    <a:pt x="98" y="44"/>
                    <a:pt x="98" y="44"/>
                    <a:pt x="98" y="44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5"/>
                    <a:pt x="99" y="45"/>
                    <a:pt x="99" y="45"/>
                  </a:cubicBezTo>
                  <a:cubicBezTo>
                    <a:pt x="99" y="45"/>
                    <a:pt x="99" y="45"/>
                    <a:pt x="98" y="45"/>
                  </a:cubicBezTo>
                  <a:lnTo>
                    <a:pt x="98" y="44"/>
                  </a:lnTo>
                  <a:close/>
                  <a:moveTo>
                    <a:pt x="95" y="44"/>
                  </a:moveTo>
                  <a:cubicBezTo>
                    <a:pt x="95" y="44"/>
                    <a:pt x="95" y="44"/>
                    <a:pt x="95" y="44"/>
                  </a:cubicBezTo>
                  <a:cubicBezTo>
                    <a:pt x="95" y="44"/>
                    <a:pt x="96" y="44"/>
                    <a:pt x="96" y="44"/>
                  </a:cubicBezTo>
                  <a:cubicBezTo>
                    <a:pt x="96" y="46"/>
                    <a:pt x="96" y="46"/>
                    <a:pt x="96" y="46"/>
                  </a:cubicBezTo>
                  <a:cubicBezTo>
                    <a:pt x="95" y="46"/>
                    <a:pt x="95" y="46"/>
                    <a:pt x="95" y="46"/>
                  </a:cubicBezTo>
                  <a:lnTo>
                    <a:pt x="95" y="44"/>
                  </a:lnTo>
                  <a:close/>
                  <a:moveTo>
                    <a:pt x="92" y="45"/>
                  </a:moveTo>
                  <a:cubicBezTo>
                    <a:pt x="92" y="45"/>
                    <a:pt x="92" y="45"/>
                    <a:pt x="92" y="45"/>
                  </a:cubicBezTo>
                  <a:cubicBezTo>
                    <a:pt x="92" y="45"/>
                    <a:pt x="92" y="45"/>
                    <a:pt x="92" y="45"/>
                  </a:cubicBezTo>
                  <a:cubicBezTo>
                    <a:pt x="92" y="46"/>
                    <a:pt x="92" y="46"/>
                    <a:pt x="92" y="46"/>
                  </a:cubicBezTo>
                  <a:cubicBezTo>
                    <a:pt x="92" y="46"/>
                    <a:pt x="92" y="46"/>
                    <a:pt x="91" y="46"/>
                  </a:cubicBezTo>
                  <a:lnTo>
                    <a:pt x="92" y="45"/>
                  </a:lnTo>
                  <a:close/>
                  <a:moveTo>
                    <a:pt x="88" y="45"/>
                  </a:move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88" y="47"/>
                    <a:pt x="88" y="47"/>
                    <a:pt x="88" y="47"/>
                  </a:cubicBezTo>
                  <a:lnTo>
                    <a:pt x="88" y="45"/>
                  </a:lnTo>
                  <a:close/>
                  <a:moveTo>
                    <a:pt x="84" y="46"/>
                  </a:moveTo>
                  <a:cubicBezTo>
                    <a:pt x="84" y="46"/>
                    <a:pt x="84" y="46"/>
                    <a:pt x="84" y="46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7"/>
                    <a:pt x="84" y="47"/>
                    <a:pt x="84" y="47"/>
                  </a:cubicBezTo>
                  <a:cubicBezTo>
                    <a:pt x="84" y="47"/>
                    <a:pt x="84" y="47"/>
                    <a:pt x="84" y="47"/>
                  </a:cubicBezTo>
                  <a:lnTo>
                    <a:pt x="84" y="46"/>
                  </a:lnTo>
                  <a:close/>
                  <a:moveTo>
                    <a:pt x="80" y="47"/>
                  </a:moveTo>
                  <a:cubicBezTo>
                    <a:pt x="80" y="47"/>
                    <a:pt x="80" y="47"/>
                    <a:pt x="80" y="47"/>
                  </a:cubicBezTo>
                  <a:cubicBezTo>
                    <a:pt x="80" y="47"/>
                    <a:pt x="80" y="47"/>
                    <a:pt x="80" y="47"/>
                  </a:cubicBezTo>
                  <a:cubicBezTo>
                    <a:pt x="80" y="48"/>
                    <a:pt x="80" y="48"/>
                    <a:pt x="80" y="48"/>
                  </a:cubicBezTo>
                  <a:cubicBezTo>
                    <a:pt x="80" y="48"/>
                    <a:pt x="80" y="48"/>
                    <a:pt x="80" y="48"/>
                  </a:cubicBezTo>
                  <a:lnTo>
                    <a:pt x="80" y="47"/>
                  </a:ln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5" y="49"/>
                    <a:pt x="75" y="49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75" y="47"/>
                    <a:pt x="75" y="47"/>
                    <a:pt x="76" y="47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6" y="48"/>
                    <a:pt x="77" y="48"/>
                    <a:pt x="77" y="48"/>
                  </a:cubicBezTo>
                  <a:cubicBezTo>
                    <a:pt x="77" y="48"/>
                    <a:pt x="76" y="48"/>
                    <a:pt x="76" y="49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4" y="49"/>
                    <a:pt x="74" y="49"/>
                  </a:cubicBez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1" y="49"/>
                    <a:pt x="69" y="50"/>
                    <a:pt x="67" y="50"/>
                  </a:cubicBezTo>
                  <a:cubicBezTo>
                    <a:pt x="69" y="50"/>
                    <a:pt x="72" y="49"/>
                    <a:pt x="73" y="49"/>
                  </a:cubicBezTo>
                  <a:cubicBezTo>
                    <a:pt x="73" y="49"/>
                    <a:pt x="74" y="49"/>
                    <a:pt x="74" y="49"/>
                  </a:cubicBezTo>
                  <a:close/>
                  <a:moveTo>
                    <a:pt x="87" y="51"/>
                  </a:moveTo>
                  <a:cubicBezTo>
                    <a:pt x="87" y="51"/>
                    <a:pt x="87" y="51"/>
                    <a:pt x="87" y="51"/>
                  </a:cubicBezTo>
                  <a:cubicBezTo>
                    <a:pt x="85" y="51"/>
                    <a:pt x="84" y="51"/>
                    <a:pt x="83" y="51"/>
                  </a:cubicBezTo>
                  <a:cubicBezTo>
                    <a:pt x="84" y="51"/>
                    <a:pt x="85" y="51"/>
                    <a:pt x="87" y="50"/>
                  </a:cubicBezTo>
                  <a:lnTo>
                    <a:pt x="87" y="51"/>
                  </a:lnTo>
                  <a:close/>
                  <a:moveTo>
                    <a:pt x="89" y="51"/>
                  </a:moveTo>
                  <a:cubicBezTo>
                    <a:pt x="89" y="51"/>
                    <a:pt x="89" y="51"/>
                    <a:pt x="89" y="51"/>
                  </a:cubicBezTo>
                  <a:cubicBezTo>
                    <a:pt x="88" y="51"/>
                    <a:pt x="88" y="51"/>
                    <a:pt x="87" y="51"/>
                  </a:cubicBezTo>
                  <a:cubicBezTo>
                    <a:pt x="87" y="50"/>
                    <a:pt x="87" y="50"/>
                    <a:pt x="87" y="50"/>
                  </a:cubicBezTo>
                  <a:cubicBezTo>
                    <a:pt x="88" y="50"/>
                    <a:pt x="88" y="50"/>
                    <a:pt x="89" y="50"/>
                  </a:cubicBezTo>
                  <a:lnTo>
                    <a:pt x="89" y="51"/>
                  </a:lnTo>
                  <a:close/>
                  <a:moveTo>
                    <a:pt x="91" y="51"/>
                  </a:moveTo>
                  <a:cubicBezTo>
                    <a:pt x="91" y="51"/>
                    <a:pt x="91" y="51"/>
                    <a:pt x="91" y="51"/>
                  </a:cubicBezTo>
                  <a:cubicBezTo>
                    <a:pt x="91" y="51"/>
                    <a:pt x="90" y="51"/>
                    <a:pt x="89" y="51"/>
                  </a:cubicBezTo>
                  <a:cubicBezTo>
                    <a:pt x="89" y="50"/>
                    <a:pt x="89" y="50"/>
                    <a:pt x="89" y="50"/>
                  </a:cubicBezTo>
                  <a:cubicBezTo>
                    <a:pt x="90" y="50"/>
                    <a:pt x="91" y="50"/>
                    <a:pt x="91" y="50"/>
                  </a:cubicBezTo>
                  <a:lnTo>
                    <a:pt x="91" y="51"/>
                  </a:lnTo>
                  <a:close/>
                  <a:moveTo>
                    <a:pt x="93" y="51"/>
                  </a:moveTo>
                  <a:cubicBezTo>
                    <a:pt x="93" y="51"/>
                    <a:pt x="93" y="51"/>
                    <a:pt x="93" y="51"/>
                  </a:cubicBezTo>
                  <a:cubicBezTo>
                    <a:pt x="93" y="51"/>
                    <a:pt x="92" y="51"/>
                    <a:pt x="91" y="51"/>
                  </a:cubicBezTo>
                  <a:cubicBezTo>
                    <a:pt x="91" y="50"/>
                    <a:pt x="91" y="50"/>
                    <a:pt x="91" y="50"/>
                  </a:cubicBezTo>
                  <a:cubicBezTo>
                    <a:pt x="92" y="49"/>
                    <a:pt x="93" y="49"/>
                    <a:pt x="93" y="49"/>
                  </a:cubicBezTo>
                  <a:lnTo>
                    <a:pt x="93" y="51"/>
                  </a:lnTo>
                  <a:close/>
                  <a:moveTo>
                    <a:pt x="95" y="51"/>
                  </a:moveTo>
                  <a:cubicBezTo>
                    <a:pt x="95" y="51"/>
                    <a:pt x="95" y="51"/>
                    <a:pt x="95" y="51"/>
                  </a:cubicBezTo>
                  <a:cubicBezTo>
                    <a:pt x="95" y="51"/>
                    <a:pt x="94" y="51"/>
                    <a:pt x="94" y="51"/>
                  </a:cubicBezTo>
                  <a:cubicBezTo>
                    <a:pt x="94" y="49"/>
                    <a:pt x="94" y="49"/>
                    <a:pt x="94" y="49"/>
                  </a:cubicBezTo>
                  <a:cubicBezTo>
                    <a:pt x="94" y="49"/>
                    <a:pt x="95" y="49"/>
                    <a:pt x="95" y="49"/>
                  </a:cubicBezTo>
                  <a:lnTo>
                    <a:pt x="95" y="51"/>
                  </a:lnTo>
                  <a:close/>
                  <a:moveTo>
                    <a:pt x="98" y="51"/>
                  </a:moveTo>
                  <a:cubicBezTo>
                    <a:pt x="98" y="51"/>
                    <a:pt x="98" y="51"/>
                    <a:pt x="98" y="51"/>
                  </a:cubicBezTo>
                  <a:cubicBezTo>
                    <a:pt x="97" y="51"/>
                    <a:pt x="96" y="51"/>
                    <a:pt x="96" y="51"/>
                  </a:cubicBezTo>
                  <a:cubicBezTo>
                    <a:pt x="96" y="50"/>
                    <a:pt x="96" y="50"/>
                    <a:pt x="96" y="50"/>
                  </a:cubicBezTo>
                  <a:cubicBezTo>
                    <a:pt x="98" y="50"/>
                    <a:pt x="98" y="50"/>
                    <a:pt x="98" y="50"/>
                  </a:cubicBezTo>
                  <a:lnTo>
                    <a:pt x="98" y="51"/>
                  </a:lnTo>
                  <a:close/>
                  <a:moveTo>
                    <a:pt x="98" y="50"/>
                  </a:moveTo>
                  <a:cubicBezTo>
                    <a:pt x="98" y="50"/>
                    <a:pt x="98" y="50"/>
                    <a:pt x="98" y="50"/>
                  </a:cubicBezTo>
                  <a:cubicBezTo>
                    <a:pt x="96" y="50"/>
                    <a:pt x="96" y="50"/>
                    <a:pt x="96" y="50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9"/>
                    <a:pt x="97" y="49"/>
                    <a:pt x="98" y="49"/>
                  </a:cubicBezTo>
                  <a:lnTo>
                    <a:pt x="98" y="50"/>
                  </a:lnTo>
                  <a:close/>
                  <a:moveTo>
                    <a:pt x="100" y="51"/>
                  </a:moveTo>
                  <a:cubicBezTo>
                    <a:pt x="100" y="51"/>
                    <a:pt x="100" y="51"/>
                    <a:pt x="100" y="51"/>
                  </a:cubicBezTo>
                  <a:cubicBezTo>
                    <a:pt x="99" y="51"/>
                    <a:pt x="98" y="51"/>
                    <a:pt x="98" y="51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98" y="48"/>
                    <a:pt x="99" y="48"/>
                    <a:pt x="100" y="48"/>
                  </a:cubicBezTo>
                  <a:lnTo>
                    <a:pt x="100" y="51"/>
                  </a:lnTo>
                  <a:close/>
                  <a:moveTo>
                    <a:pt x="101" y="51"/>
                  </a:moveTo>
                  <a:cubicBezTo>
                    <a:pt x="101" y="51"/>
                    <a:pt x="101" y="51"/>
                    <a:pt x="101" y="51"/>
                  </a:cubicBezTo>
                  <a:cubicBezTo>
                    <a:pt x="101" y="51"/>
                    <a:pt x="100" y="51"/>
                    <a:pt x="100" y="51"/>
                  </a:cubicBezTo>
                  <a:cubicBezTo>
                    <a:pt x="100" y="48"/>
                    <a:pt x="100" y="48"/>
                    <a:pt x="100" y="48"/>
                  </a:cubicBezTo>
                  <a:cubicBezTo>
                    <a:pt x="100" y="48"/>
                    <a:pt x="101" y="48"/>
                    <a:pt x="101" y="48"/>
                  </a:cubicBezTo>
                  <a:lnTo>
                    <a:pt x="101" y="51"/>
                  </a:lnTo>
                  <a:close/>
                  <a:moveTo>
                    <a:pt x="103" y="49"/>
                  </a:move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51"/>
                    <a:pt x="103" y="51"/>
                    <a:pt x="103" y="51"/>
                  </a:cubicBezTo>
                  <a:cubicBezTo>
                    <a:pt x="103" y="51"/>
                    <a:pt x="103" y="51"/>
                    <a:pt x="103" y="51"/>
                  </a:cubicBezTo>
                  <a:cubicBezTo>
                    <a:pt x="103" y="51"/>
                    <a:pt x="102" y="51"/>
                    <a:pt x="102" y="51"/>
                  </a:cubicBezTo>
                  <a:cubicBezTo>
                    <a:pt x="102" y="48"/>
                    <a:pt x="102" y="48"/>
                    <a:pt x="102" y="48"/>
                  </a:cubicBezTo>
                  <a:cubicBezTo>
                    <a:pt x="102" y="48"/>
                    <a:pt x="103" y="48"/>
                    <a:pt x="103" y="48"/>
                  </a:cubicBezTo>
                  <a:lnTo>
                    <a:pt x="103" y="49"/>
                  </a:lnTo>
                  <a:close/>
                  <a:moveTo>
                    <a:pt x="108" y="50"/>
                  </a:moveTo>
                  <a:cubicBezTo>
                    <a:pt x="108" y="50"/>
                    <a:pt x="108" y="50"/>
                    <a:pt x="108" y="50"/>
                  </a:cubicBezTo>
                  <a:cubicBezTo>
                    <a:pt x="108" y="50"/>
                    <a:pt x="107" y="50"/>
                    <a:pt x="107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8" y="50"/>
                    <a:pt x="108" y="50"/>
                    <a:pt x="108" y="50"/>
                  </a:cubicBezTo>
                  <a:close/>
                  <a:moveTo>
                    <a:pt x="108" y="50"/>
                  </a:moveTo>
                  <a:cubicBezTo>
                    <a:pt x="108" y="50"/>
                    <a:pt x="108" y="50"/>
                    <a:pt x="108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7" y="47"/>
                    <a:pt x="107" y="47"/>
                    <a:pt x="107" y="47"/>
                  </a:cubicBezTo>
                  <a:cubicBezTo>
                    <a:pt x="107" y="47"/>
                    <a:pt x="107" y="47"/>
                    <a:pt x="107" y="47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6" y="50"/>
                    <a:pt x="106" y="50"/>
                    <a:pt x="106" y="50"/>
                  </a:cubicBezTo>
                  <a:cubicBezTo>
                    <a:pt x="106" y="50"/>
                    <a:pt x="106" y="50"/>
                    <a:pt x="106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6" y="51"/>
                    <a:pt x="105" y="51"/>
                    <a:pt x="104" y="51"/>
                  </a:cubicBezTo>
                  <a:cubicBezTo>
                    <a:pt x="104" y="49"/>
                    <a:pt x="104" y="49"/>
                    <a:pt x="104" y="49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5" y="50"/>
                    <a:pt x="105" y="50"/>
                    <a:pt x="105" y="50"/>
                  </a:cubicBezTo>
                  <a:cubicBezTo>
                    <a:pt x="105" y="50"/>
                    <a:pt x="105" y="50"/>
                    <a:pt x="105" y="50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6" y="49"/>
                    <a:pt x="106" y="49"/>
                    <a:pt x="106" y="49"/>
                  </a:cubicBezTo>
                  <a:cubicBezTo>
                    <a:pt x="106" y="49"/>
                    <a:pt x="106" y="49"/>
                    <a:pt x="106" y="49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5" y="47"/>
                    <a:pt x="105" y="47"/>
                    <a:pt x="105" y="47"/>
                  </a:cubicBezTo>
                  <a:cubicBezTo>
                    <a:pt x="106" y="47"/>
                    <a:pt x="107" y="47"/>
                    <a:pt x="108" y="47"/>
                  </a:cubicBezTo>
                  <a:lnTo>
                    <a:pt x="108" y="50"/>
                  </a:lnTo>
                  <a:close/>
                  <a:moveTo>
                    <a:pt x="104" y="49"/>
                  </a:moveTo>
                  <a:cubicBezTo>
                    <a:pt x="104" y="49"/>
                    <a:pt x="104" y="49"/>
                    <a:pt x="104" y="49"/>
                  </a:cubicBezTo>
                  <a:cubicBezTo>
                    <a:pt x="104" y="48"/>
                    <a:pt x="104" y="48"/>
                    <a:pt x="104" y="48"/>
                  </a:cubicBezTo>
                  <a:cubicBezTo>
                    <a:pt x="104" y="47"/>
                    <a:pt x="105" y="47"/>
                    <a:pt x="105" y="47"/>
                  </a:cubicBezTo>
                  <a:cubicBezTo>
                    <a:pt x="105" y="49"/>
                    <a:pt x="105" y="49"/>
                    <a:pt x="105" y="49"/>
                  </a:cubicBezTo>
                  <a:lnTo>
                    <a:pt x="104" y="49"/>
                  </a:lnTo>
                  <a:close/>
                  <a:moveTo>
                    <a:pt x="112" y="50"/>
                  </a:moveTo>
                  <a:cubicBezTo>
                    <a:pt x="112" y="50"/>
                    <a:pt x="112" y="50"/>
                    <a:pt x="112" y="50"/>
                  </a:cubicBezTo>
                  <a:cubicBezTo>
                    <a:pt x="111" y="50"/>
                    <a:pt x="110" y="50"/>
                    <a:pt x="109" y="50"/>
                  </a:cubicBezTo>
                  <a:cubicBezTo>
                    <a:pt x="109" y="50"/>
                    <a:pt x="109" y="50"/>
                    <a:pt x="109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1" y="46"/>
                    <a:pt x="111" y="46"/>
                    <a:pt x="112" y="46"/>
                  </a:cubicBezTo>
                  <a:lnTo>
                    <a:pt x="112" y="50"/>
                  </a:lnTo>
                  <a:close/>
                  <a:moveTo>
                    <a:pt x="109" y="50"/>
                  </a:moveTo>
                  <a:cubicBezTo>
                    <a:pt x="109" y="50"/>
                    <a:pt x="109" y="50"/>
                    <a:pt x="109" y="50"/>
                  </a:cubicBezTo>
                  <a:cubicBezTo>
                    <a:pt x="109" y="47"/>
                    <a:pt x="109" y="47"/>
                    <a:pt x="109" y="47"/>
                  </a:cubicBezTo>
                  <a:cubicBezTo>
                    <a:pt x="109" y="47"/>
                    <a:pt x="110" y="47"/>
                    <a:pt x="110" y="47"/>
                  </a:cubicBezTo>
                  <a:cubicBezTo>
                    <a:pt x="110" y="50"/>
                    <a:pt x="110" y="50"/>
                    <a:pt x="110" y="50"/>
                  </a:cubicBezTo>
                  <a:lnTo>
                    <a:pt x="109" y="50"/>
                  </a:lnTo>
                  <a:close/>
                  <a:moveTo>
                    <a:pt x="113" y="47"/>
                  </a:move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2" y="50"/>
                    <a:pt x="112" y="50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46"/>
                    <a:pt x="113" y="46"/>
                    <a:pt x="113" y="46"/>
                  </a:cubicBezTo>
                  <a:lnTo>
                    <a:pt x="113" y="47"/>
                  </a:lnTo>
                  <a:close/>
                  <a:moveTo>
                    <a:pt x="115" y="50"/>
                  </a:moveTo>
                  <a:cubicBezTo>
                    <a:pt x="115" y="50"/>
                    <a:pt x="115" y="50"/>
                    <a:pt x="115" y="50"/>
                  </a:cubicBezTo>
                  <a:cubicBezTo>
                    <a:pt x="114" y="50"/>
                    <a:pt x="114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5" y="50"/>
                    <a:pt x="115" y="50"/>
                    <a:pt x="115" y="50"/>
                  </a:cubicBezTo>
                  <a:close/>
                  <a:moveTo>
                    <a:pt x="115" y="50"/>
                  </a:moveTo>
                  <a:cubicBezTo>
                    <a:pt x="115" y="50"/>
                    <a:pt x="115" y="50"/>
                    <a:pt x="115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5" y="47"/>
                    <a:pt x="115" y="47"/>
                    <a:pt x="115" y="47"/>
                  </a:cubicBezTo>
                  <a:lnTo>
                    <a:pt x="115" y="50"/>
                  </a:lnTo>
                  <a:close/>
                  <a:moveTo>
                    <a:pt x="115" y="47"/>
                  </a:moveTo>
                  <a:cubicBezTo>
                    <a:pt x="115" y="47"/>
                    <a:pt x="115" y="47"/>
                    <a:pt x="115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6"/>
                    <a:pt x="113" y="46"/>
                    <a:pt x="113" y="46"/>
                  </a:cubicBezTo>
                  <a:cubicBezTo>
                    <a:pt x="114" y="46"/>
                    <a:pt x="114" y="46"/>
                    <a:pt x="115" y="46"/>
                  </a:cubicBezTo>
                  <a:lnTo>
                    <a:pt x="115" y="47"/>
                  </a:lnTo>
                  <a:close/>
                  <a:moveTo>
                    <a:pt x="116" y="49"/>
                  </a:move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50"/>
                    <a:pt x="116" y="50"/>
                    <a:pt x="116" y="50"/>
                  </a:cubicBezTo>
                  <a:cubicBezTo>
                    <a:pt x="116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6"/>
                    <a:pt x="115" y="46"/>
                    <a:pt x="115" y="46"/>
                  </a:cubicBezTo>
                  <a:cubicBezTo>
                    <a:pt x="115" y="46"/>
                    <a:pt x="116" y="46"/>
                    <a:pt x="116" y="46"/>
                  </a:cubicBezTo>
                  <a:lnTo>
                    <a:pt x="116" y="49"/>
                  </a:lnTo>
                  <a:close/>
                  <a:moveTo>
                    <a:pt x="117" y="50"/>
                  </a:moveTo>
                  <a:cubicBezTo>
                    <a:pt x="117" y="50"/>
                    <a:pt x="117" y="50"/>
                    <a:pt x="117" y="50"/>
                  </a:cubicBezTo>
                  <a:cubicBezTo>
                    <a:pt x="117" y="50"/>
                    <a:pt x="117" y="50"/>
                    <a:pt x="116" y="50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7" y="49"/>
                    <a:pt x="117" y="49"/>
                    <a:pt x="117" y="49"/>
                  </a:cubicBezTo>
                  <a:lnTo>
                    <a:pt x="117" y="50"/>
                  </a:lnTo>
                  <a:close/>
                  <a:moveTo>
                    <a:pt x="117" y="49"/>
                  </a:moveTo>
                  <a:cubicBezTo>
                    <a:pt x="117" y="49"/>
                    <a:pt x="117" y="49"/>
                    <a:pt x="117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6"/>
                    <a:pt x="116" y="46"/>
                    <a:pt x="116" y="46"/>
                  </a:cubicBezTo>
                  <a:cubicBezTo>
                    <a:pt x="117" y="46"/>
                    <a:pt x="117" y="46"/>
                    <a:pt x="117" y="46"/>
                  </a:cubicBezTo>
                  <a:lnTo>
                    <a:pt x="117" y="49"/>
                  </a:lnTo>
                  <a:close/>
                  <a:moveTo>
                    <a:pt x="119" y="47"/>
                  </a:moveTo>
                  <a:cubicBezTo>
                    <a:pt x="119" y="47"/>
                    <a:pt x="119" y="47"/>
                    <a:pt x="119" y="47"/>
                  </a:cubicBezTo>
                  <a:cubicBezTo>
                    <a:pt x="118" y="47"/>
                    <a:pt x="118" y="47"/>
                    <a:pt x="118" y="47"/>
                  </a:cubicBezTo>
                  <a:cubicBezTo>
                    <a:pt x="118" y="47"/>
                    <a:pt x="118" y="47"/>
                    <a:pt x="118" y="47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50"/>
                    <a:pt x="119" y="50"/>
                    <a:pt x="119" y="50"/>
                  </a:cubicBezTo>
                  <a:cubicBezTo>
                    <a:pt x="118" y="50"/>
                    <a:pt x="118" y="50"/>
                    <a:pt x="118" y="50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6"/>
                    <a:pt x="118" y="46"/>
                    <a:pt x="118" y="46"/>
                  </a:cubicBezTo>
                  <a:cubicBezTo>
                    <a:pt x="118" y="46"/>
                    <a:pt x="118" y="46"/>
                    <a:pt x="119" y="46"/>
                  </a:cubicBezTo>
                  <a:lnTo>
                    <a:pt x="119" y="47"/>
                  </a:lnTo>
                  <a:close/>
                  <a:moveTo>
                    <a:pt x="120" y="50"/>
                  </a:moveTo>
                  <a:cubicBezTo>
                    <a:pt x="120" y="50"/>
                    <a:pt x="120" y="50"/>
                    <a:pt x="120" y="50"/>
                  </a:cubicBezTo>
                  <a:cubicBezTo>
                    <a:pt x="120" y="50"/>
                    <a:pt x="119" y="50"/>
                    <a:pt x="119" y="50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20" y="47"/>
                    <a:pt x="120" y="47"/>
                    <a:pt x="120" y="47"/>
                  </a:cubicBezTo>
                  <a:lnTo>
                    <a:pt x="120" y="50"/>
                  </a:lnTo>
                  <a:close/>
                  <a:moveTo>
                    <a:pt x="120" y="47"/>
                  </a:moveTo>
                  <a:cubicBezTo>
                    <a:pt x="120" y="47"/>
                    <a:pt x="120" y="47"/>
                    <a:pt x="120" y="47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46"/>
                    <a:pt x="119" y="46"/>
                    <a:pt x="119" y="46"/>
                  </a:cubicBezTo>
                  <a:cubicBezTo>
                    <a:pt x="119" y="46"/>
                    <a:pt x="120" y="45"/>
                    <a:pt x="120" y="45"/>
                  </a:cubicBezTo>
                  <a:lnTo>
                    <a:pt x="120" y="47"/>
                  </a:lnTo>
                  <a:close/>
                  <a:moveTo>
                    <a:pt x="123" y="50"/>
                  </a:moveTo>
                  <a:cubicBezTo>
                    <a:pt x="123" y="50"/>
                    <a:pt x="123" y="50"/>
                    <a:pt x="123" y="50"/>
                  </a:cubicBezTo>
                  <a:cubicBezTo>
                    <a:pt x="122" y="50"/>
                    <a:pt x="121" y="50"/>
                    <a:pt x="120" y="50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45"/>
                    <a:pt x="120" y="45"/>
                    <a:pt x="120" y="45"/>
                  </a:cubicBezTo>
                  <a:cubicBezTo>
                    <a:pt x="121" y="45"/>
                    <a:pt x="121" y="45"/>
                    <a:pt x="121" y="45"/>
                  </a:cubicBezTo>
                  <a:cubicBezTo>
                    <a:pt x="121" y="50"/>
                    <a:pt x="121" y="50"/>
                    <a:pt x="121" y="50"/>
                  </a:cubicBezTo>
                  <a:cubicBezTo>
                    <a:pt x="122" y="50"/>
                    <a:pt x="122" y="50"/>
                    <a:pt x="122" y="50"/>
                  </a:cubicBezTo>
                  <a:cubicBezTo>
                    <a:pt x="122" y="45"/>
                    <a:pt x="122" y="45"/>
                    <a:pt x="122" y="45"/>
                  </a:cubicBezTo>
                  <a:cubicBezTo>
                    <a:pt x="122" y="45"/>
                    <a:pt x="122" y="45"/>
                    <a:pt x="123" y="45"/>
                  </a:cubicBezTo>
                  <a:lnTo>
                    <a:pt x="123" y="50"/>
                  </a:lnTo>
                  <a:close/>
                  <a:moveTo>
                    <a:pt x="124" y="49"/>
                  </a:moveTo>
                  <a:cubicBezTo>
                    <a:pt x="124" y="49"/>
                    <a:pt x="124" y="49"/>
                    <a:pt x="124" y="49"/>
                  </a:cubicBezTo>
                  <a:cubicBezTo>
                    <a:pt x="123" y="49"/>
                    <a:pt x="123" y="49"/>
                    <a:pt x="123" y="49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3" y="45"/>
                    <a:pt x="123" y="45"/>
                    <a:pt x="123" y="45"/>
                  </a:cubicBezTo>
                  <a:cubicBezTo>
                    <a:pt x="123" y="45"/>
                    <a:pt x="123" y="45"/>
                    <a:pt x="124" y="45"/>
                  </a:cubicBezTo>
                  <a:lnTo>
                    <a:pt x="124" y="49"/>
                  </a:lnTo>
                  <a:close/>
                  <a:moveTo>
                    <a:pt x="125" y="50"/>
                  </a:moveTo>
                  <a:cubicBezTo>
                    <a:pt x="125" y="50"/>
                    <a:pt x="125" y="50"/>
                    <a:pt x="125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5" y="50"/>
                    <a:pt x="125" y="50"/>
                    <a:pt x="125" y="50"/>
                  </a:cubicBezTo>
                  <a:close/>
                  <a:moveTo>
                    <a:pt x="125" y="49"/>
                  </a:moveTo>
                  <a:cubicBezTo>
                    <a:pt x="125" y="49"/>
                    <a:pt x="125" y="49"/>
                    <a:pt x="125" y="49"/>
                  </a:cubicBezTo>
                  <a:cubicBezTo>
                    <a:pt x="124" y="49"/>
                    <a:pt x="124" y="49"/>
                    <a:pt x="124" y="49"/>
                  </a:cubicBezTo>
                  <a:cubicBezTo>
                    <a:pt x="124" y="45"/>
                    <a:pt x="124" y="45"/>
                    <a:pt x="124" y="45"/>
                  </a:cubicBezTo>
                  <a:cubicBezTo>
                    <a:pt x="124" y="45"/>
                    <a:pt x="124" y="45"/>
                    <a:pt x="125" y="45"/>
                  </a:cubicBezTo>
                  <a:lnTo>
                    <a:pt x="125" y="49"/>
                  </a:lnTo>
                  <a:close/>
                  <a:moveTo>
                    <a:pt x="126" y="46"/>
                  </a:moveTo>
                  <a:cubicBezTo>
                    <a:pt x="126" y="46"/>
                    <a:pt x="126" y="46"/>
                    <a:pt x="126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6" y="50"/>
                    <a:pt x="126" y="50"/>
                    <a:pt x="126" y="50"/>
                  </a:cubicBezTo>
                  <a:cubicBezTo>
                    <a:pt x="126" y="50"/>
                    <a:pt x="125" y="50"/>
                    <a:pt x="125" y="50"/>
                  </a:cubicBezTo>
                  <a:cubicBezTo>
                    <a:pt x="125" y="50"/>
                    <a:pt x="125" y="50"/>
                    <a:pt x="125" y="50"/>
                  </a:cubicBezTo>
                  <a:cubicBezTo>
                    <a:pt x="125" y="50"/>
                    <a:pt x="125" y="50"/>
                    <a:pt x="125" y="50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5"/>
                    <a:pt x="125" y="45"/>
                    <a:pt x="125" y="45"/>
                  </a:cubicBezTo>
                  <a:cubicBezTo>
                    <a:pt x="125" y="45"/>
                    <a:pt x="126" y="45"/>
                    <a:pt x="126" y="45"/>
                  </a:cubicBezTo>
                  <a:lnTo>
                    <a:pt x="126" y="46"/>
                  </a:lnTo>
                  <a:close/>
                  <a:moveTo>
                    <a:pt x="127" y="50"/>
                  </a:moveTo>
                  <a:cubicBezTo>
                    <a:pt x="127" y="50"/>
                    <a:pt x="127" y="50"/>
                    <a:pt x="127" y="50"/>
                  </a:cubicBezTo>
                  <a:cubicBezTo>
                    <a:pt x="127" y="50"/>
                    <a:pt x="126" y="50"/>
                    <a:pt x="126" y="50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7" y="49"/>
                    <a:pt x="127" y="49"/>
                    <a:pt x="127" y="49"/>
                  </a:cubicBezTo>
                  <a:lnTo>
                    <a:pt x="127" y="50"/>
                  </a:lnTo>
                  <a:close/>
                  <a:moveTo>
                    <a:pt x="127" y="49"/>
                  </a:moveTo>
                  <a:cubicBezTo>
                    <a:pt x="127" y="49"/>
                    <a:pt x="127" y="49"/>
                    <a:pt x="127" y="49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7" y="46"/>
                    <a:pt x="127" y="46"/>
                    <a:pt x="127" y="46"/>
                  </a:cubicBezTo>
                  <a:lnTo>
                    <a:pt x="127" y="49"/>
                  </a:lnTo>
                  <a:close/>
                  <a:moveTo>
                    <a:pt x="127" y="46"/>
                  </a:moveTo>
                  <a:cubicBezTo>
                    <a:pt x="127" y="46"/>
                    <a:pt x="127" y="46"/>
                    <a:pt x="127" y="46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5"/>
                    <a:pt x="127" y="45"/>
                    <a:pt x="127" y="45"/>
                  </a:cubicBezTo>
                  <a:lnTo>
                    <a:pt x="127" y="46"/>
                  </a:lnTo>
                  <a:close/>
                  <a:moveTo>
                    <a:pt x="128" y="50"/>
                  </a:move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7" y="50"/>
                    <a:pt x="127" y="50"/>
                  </a:cubicBezTo>
                  <a:cubicBezTo>
                    <a:pt x="127" y="50"/>
                    <a:pt x="127" y="50"/>
                    <a:pt x="127" y="50"/>
                  </a:cubicBezTo>
                  <a:cubicBezTo>
                    <a:pt x="128" y="50"/>
                    <a:pt x="128" y="50"/>
                    <a:pt x="128" y="50"/>
                  </a:cubicBezTo>
                  <a:close/>
                  <a:moveTo>
                    <a:pt x="128" y="49"/>
                  </a:moveTo>
                  <a:cubicBezTo>
                    <a:pt x="128" y="49"/>
                    <a:pt x="128" y="49"/>
                    <a:pt x="128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8" y="48"/>
                    <a:pt x="128" y="48"/>
                    <a:pt x="128" y="48"/>
                  </a:cubicBezTo>
                  <a:lnTo>
                    <a:pt x="128" y="49"/>
                  </a:lnTo>
                  <a:close/>
                  <a:moveTo>
                    <a:pt x="128" y="48"/>
                  </a:moveTo>
                  <a:cubicBezTo>
                    <a:pt x="128" y="48"/>
                    <a:pt x="128" y="48"/>
                    <a:pt x="128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7"/>
                    <a:pt x="127" y="47"/>
                    <a:pt x="127" y="47"/>
                  </a:cubicBezTo>
                  <a:cubicBezTo>
                    <a:pt x="128" y="47"/>
                    <a:pt x="128" y="47"/>
                    <a:pt x="128" y="47"/>
                  </a:cubicBezTo>
                  <a:lnTo>
                    <a:pt x="128" y="48"/>
                  </a:lnTo>
                  <a:close/>
                  <a:moveTo>
                    <a:pt x="128" y="47"/>
                  </a:moveTo>
                  <a:cubicBezTo>
                    <a:pt x="128" y="47"/>
                    <a:pt x="128" y="47"/>
                    <a:pt x="128" y="47"/>
                  </a:cubicBezTo>
                  <a:cubicBezTo>
                    <a:pt x="127" y="47"/>
                    <a:pt x="127" y="47"/>
                    <a:pt x="127" y="47"/>
                  </a:cubicBezTo>
                  <a:cubicBezTo>
                    <a:pt x="127" y="45"/>
                    <a:pt x="127" y="45"/>
                    <a:pt x="127" y="45"/>
                  </a:cubicBezTo>
                  <a:cubicBezTo>
                    <a:pt x="127" y="45"/>
                    <a:pt x="128" y="45"/>
                    <a:pt x="128" y="45"/>
                  </a:cubicBezTo>
                  <a:lnTo>
                    <a:pt x="128" y="47"/>
                  </a:lnTo>
                  <a:close/>
                  <a:moveTo>
                    <a:pt x="128" y="50"/>
                  </a:move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8" y="50"/>
                    <a:pt x="128" y="50"/>
                  </a:cubicBezTo>
                  <a:close/>
                  <a:moveTo>
                    <a:pt x="129" y="47"/>
                  </a:moveTo>
                  <a:cubicBezTo>
                    <a:pt x="129" y="47"/>
                    <a:pt x="129" y="47"/>
                    <a:pt x="129" y="47"/>
                  </a:cubicBezTo>
                  <a:cubicBezTo>
                    <a:pt x="129" y="48"/>
                    <a:pt x="129" y="48"/>
                    <a:pt x="129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7"/>
                    <a:pt x="128" y="47"/>
                    <a:pt x="128" y="47"/>
                  </a:cubicBezTo>
                  <a:lnTo>
                    <a:pt x="129" y="47"/>
                  </a:lnTo>
                  <a:close/>
                  <a:moveTo>
                    <a:pt x="128" y="47"/>
                  </a:moveTo>
                  <a:cubicBezTo>
                    <a:pt x="128" y="47"/>
                    <a:pt x="128" y="47"/>
                    <a:pt x="128" y="47"/>
                  </a:cubicBezTo>
                  <a:cubicBezTo>
                    <a:pt x="128" y="45"/>
                    <a:pt x="128" y="45"/>
                    <a:pt x="128" y="45"/>
                  </a:cubicBezTo>
                  <a:cubicBezTo>
                    <a:pt x="128" y="45"/>
                    <a:pt x="129" y="45"/>
                    <a:pt x="129" y="45"/>
                  </a:cubicBezTo>
                  <a:cubicBezTo>
                    <a:pt x="129" y="47"/>
                    <a:pt x="129" y="47"/>
                    <a:pt x="129" y="47"/>
                  </a:cubicBezTo>
                  <a:lnTo>
                    <a:pt x="128" y="47"/>
                  </a:lnTo>
                  <a:close/>
                  <a:moveTo>
                    <a:pt x="129" y="48"/>
                  </a:moveTo>
                  <a:cubicBezTo>
                    <a:pt x="129" y="48"/>
                    <a:pt x="129" y="48"/>
                    <a:pt x="129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8"/>
                    <a:pt x="128" y="48"/>
                    <a:pt x="128" y="48"/>
                  </a:cubicBezTo>
                  <a:lnTo>
                    <a:pt x="129" y="48"/>
                  </a:lnTo>
                  <a:close/>
                  <a:moveTo>
                    <a:pt x="129" y="48"/>
                  </a:moveTo>
                  <a:cubicBezTo>
                    <a:pt x="129" y="48"/>
                    <a:pt x="129" y="48"/>
                    <a:pt x="129" y="48"/>
                  </a:cubicBezTo>
                  <a:cubicBezTo>
                    <a:pt x="129" y="49"/>
                    <a:pt x="129" y="49"/>
                    <a:pt x="129" y="49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9" y="48"/>
                    <a:pt x="129" y="48"/>
                  </a:cubicBezTo>
                  <a:close/>
                  <a:moveTo>
                    <a:pt x="129" y="50"/>
                  </a:moveTo>
                  <a:cubicBezTo>
                    <a:pt x="129" y="50"/>
                    <a:pt x="129" y="50"/>
                    <a:pt x="129" y="50"/>
                  </a:cubicBezTo>
                  <a:cubicBezTo>
                    <a:pt x="129" y="48"/>
                    <a:pt x="129" y="48"/>
                    <a:pt x="129" y="48"/>
                  </a:cubicBezTo>
                  <a:cubicBezTo>
                    <a:pt x="129" y="48"/>
                    <a:pt x="129" y="48"/>
                    <a:pt x="130" y="47"/>
                  </a:cubicBezTo>
                  <a:cubicBezTo>
                    <a:pt x="130" y="49"/>
                    <a:pt x="130" y="49"/>
                    <a:pt x="130" y="49"/>
                  </a:cubicBezTo>
                  <a:cubicBezTo>
                    <a:pt x="129" y="49"/>
                    <a:pt x="129" y="49"/>
                    <a:pt x="129" y="50"/>
                  </a:cubicBezTo>
                  <a:close/>
                  <a:moveTo>
                    <a:pt x="129" y="45"/>
                  </a:moveTo>
                  <a:cubicBezTo>
                    <a:pt x="129" y="45"/>
                    <a:pt x="129" y="45"/>
                    <a:pt x="129" y="45"/>
                  </a:cubicBezTo>
                  <a:cubicBezTo>
                    <a:pt x="129" y="45"/>
                    <a:pt x="129" y="45"/>
                    <a:pt x="130" y="45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29" y="47"/>
                    <a:pt x="129" y="47"/>
                    <a:pt x="129" y="48"/>
                  </a:cubicBezTo>
                  <a:lnTo>
                    <a:pt x="129" y="45"/>
                  </a:lnTo>
                  <a:close/>
                  <a:moveTo>
                    <a:pt x="130" y="49"/>
                  </a:moveTo>
                  <a:cubicBezTo>
                    <a:pt x="130" y="49"/>
                    <a:pt x="130" y="49"/>
                    <a:pt x="130" y="49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8"/>
                    <a:pt x="130" y="48"/>
                    <a:pt x="130" y="48"/>
                  </a:cubicBezTo>
                  <a:cubicBezTo>
                    <a:pt x="130" y="49"/>
                    <a:pt x="130" y="49"/>
                    <a:pt x="130" y="49"/>
                  </a:cubicBezTo>
                  <a:close/>
                  <a:moveTo>
                    <a:pt x="130" y="45"/>
                  </a:moveTo>
                  <a:cubicBezTo>
                    <a:pt x="130" y="45"/>
                    <a:pt x="130" y="45"/>
                    <a:pt x="130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7"/>
                    <a:pt x="130" y="47"/>
                    <a:pt x="130" y="47"/>
                  </a:cubicBezTo>
                  <a:lnTo>
                    <a:pt x="130" y="45"/>
                  </a:lnTo>
                  <a:close/>
                  <a:moveTo>
                    <a:pt x="131" y="45"/>
                  </a:moveTo>
                  <a:cubicBezTo>
                    <a:pt x="131" y="45"/>
                    <a:pt x="131" y="45"/>
                    <a:pt x="131" y="45"/>
                  </a:cubicBezTo>
                  <a:cubicBezTo>
                    <a:pt x="131" y="45"/>
                    <a:pt x="131" y="45"/>
                    <a:pt x="131" y="45"/>
                  </a:cubicBezTo>
                  <a:cubicBezTo>
                    <a:pt x="131" y="46"/>
                    <a:pt x="131" y="46"/>
                    <a:pt x="131" y="46"/>
                  </a:cubicBezTo>
                  <a:cubicBezTo>
                    <a:pt x="131" y="46"/>
                    <a:pt x="131" y="46"/>
                    <a:pt x="131" y="46"/>
                  </a:cubicBezTo>
                  <a:lnTo>
                    <a:pt x="131" y="45"/>
                  </a:lnTo>
                  <a:close/>
                  <a:moveTo>
                    <a:pt x="131" y="48"/>
                  </a:move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7"/>
                    <a:pt x="131" y="47"/>
                    <a:pt x="131" y="47"/>
                  </a:cubicBezTo>
                  <a:cubicBezTo>
                    <a:pt x="131" y="47"/>
                    <a:pt x="131" y="46"/>
                    <a:pt x="131" y="46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lose/>
                  <a:moveTo>
                    <a:pt x="106" y="45"/>
                  </a:moveTo>
                  <a:cubicBezTo>
                    <a:pt x="106" y="45"/>
                    <a:pt x="106" y="45"/>
                    <a:pt x="106" y="45"/>
                  </a:cubicBezTo>
                  <a:cubicBezTo>
                    <a:pt x="101" y="46"/>
                    <a:pt x="76" y="50"/>
                    <a:pt x="74" y="50"/>
                  </a:cubicBezTo>
                  <a:cubicBezTo>
                    <a:pt x="74" y="50"/>
                    <a:pt x="74" y="50"/>
                    <a:pt x="74" y="50"/>
                  </a:cubicBezTo>
                  <a:cubicBezTo>
                    <a:pt x="79" y="49"/>
                    <a:pt x="86" y="47"/>
                    <a:pt x="91" y="47"/>
                  </a:cubicBezTo>
                  <a:cubicBezTo>
                    <a:pt x="94" y="46"/>
                    <a:pt x="98" y="46"/>
                    <a:pt x="102" y="45"/>
                  </a:cubicBezTo>
                  <a:cubicBezTo>
                    <a:pt x="108" y="44"/>
                    <a:pt x="115" y="43"/>
                    <a:pt x="118" y="43"/>
                  </a:cubicBezTo>
                  <a:cubicBezTo>
                    <a:pt x="134" y="43"/>
                    <a:pt x="134" y="43"/>
                    <a:pt x="134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2"/>
                    <a:pt x="119" y="42"/>
                  </a:cubicBezTo>
                  <a:cubicBezTo>
                    <a:pt x="124" y="42"/>
                    <a:pt x="128" y="41"/>
                    <a:pt x="129" y="41"/>
                  </a:cubicBezTo>
                  <a:cubicBezTo>
                    <a:pt x="133" y="41"/>
                    <a:pt x="136" y="41"/>
                    <a:pt x="138" y="42"/>
                  </a:cubicBezTo>
                  <a:cubicBezTo>
                    <a:pt x="138" y="42"/>
                    <a:pt x="137" y="42"/>
                    <a:pt x="136" y="43"/>
                  </a:cubicBezTo>
                  <a:cubicBezTo>
                    <a:pt x="134" y="43"/>
                    <a:pt x="134" y="43"/>
                    <a:pt x="134" y="43"/>
                  </a:cubicBezTo>
                  <a:cubicBezTo>
                    <a:pt x="134" y="43"/>
                    <a:pt x="111" y="45"/>
                    <a:pt x="106" y="45"/>
                  </a:cubicBezTo>
                  <a:close/>
                  <a:moveTo>
                    <a:pt x="132" y="45"/>
                  </a:moveTo>
                  <a:cubicBezTo>
                    <a:pt x="132" y="45"/>
                    <a:pt x="132" y="45"/>
                    <a:pt x="132" y="45"/>
                  </a:cubicBezTo>
                  <a:cubicBezTo>
                    <a:pt x="132" y="45"/>
                    <a:pt x="132" y="44"/>
                    <a:pt x="132" y="44"/>
                  </a:cubicBezTo>
                  <a:cubicBezTo>
                    <a:pt x="132" y="45"/>
                    <a:pt x="132" y="45"/>
                    <a:pt x="132" y="45"/>
                  </a:cubicBezTo>
                  <a:cubicBezTo>
                    <a:pt x="132" y="45"/>
                    <a:pt x="132" y="46"/>
                    <a:pt x="132" y="46"/>
                  </a:cubicBezTo>
                  <a:lnTo>
                    <a:pt x="132" y="45"/>
                  </a:lnTo>
                  <a:close/>
                  <a:moveTo>
                    <a:pt x="132" y="48"/>
                  </a:moveTo>
                  <a:cubicBezTo>
                    <a:pt x="132" y="48"/>
                    <a:pt x="132" y="48"/>
                    <a:pt x="132" y="48"/>
                  </a:cubicBezTo>
                  <a:cubicBezTo>
                    <a:pt x="132" y="46"/>
                    <a:pt x="132" y="46"/>
                    <a:pt x="132" y="46"/>
                  </a:cubicBezTo>
                  <a:cubicBezTo>
                    <a:pt x="132" y="46"/>
                    <a:pt x="132" y="46"/>
                    <a:pt x="132" y="46"/>
                  </a:cubicBezTo>
                  <a:cubicBezTo>
                    <a:pt x="132" y="47"/>
                    <a:pt x="132" y="47"/>
                    <a:pt x="132" y="47"/>
                  </a:cubicBezTo>
                  <a:cubicBezTo>
                    <a:pt x="132" y="47"/>
                    <a:pt x="132" y="48"/>
                    <a:pt x="132" y="48"/>
                  </a:cubicBezTo>
                  <a:close/>
                  <a:moveTo>
                    <a:pt x="132" y="44"/>
                  </a:moveTo>
                  <a:cubicBezTo>
                    <a:pt x="132" y="44"/>
                    <a:pt x="132" y="44"/>
                    <a:pt x="132" y="44"/>
                  </a:cubicBezTo>
                  <a:cubicBezTo>
                    <a:pt x="133" y="44"/>
                    <a:pt x="133" y="44"/>
                    <a:pt x="133" y="44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2" y="45"/>
                  </a:cubicBezTo>
                  <a:lnTo>
                    <a:pt x="132" y="44"/>
                  </a:lnTo>
                  <a:close/>
                  <a:moveTo>
                    <a:pt x="132" y="45"/>
                  </a:moveTo>
                  <a:cubicBezTo>
                    <a:pt x="132" y="45"/>
                    <a:pt x="132" y="45"/>
                    <a:pt x="132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2" y="47"/>
                  </a:cubicBezTo>
                  <a:lnTo>
                    <a:pt x="132" y="45"/>
                  </a:lnTo>
                  <a:close/>
                  <a:moveTo>
                    <a:pt x="133" y="47"/>
                  </a:move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lose/>
                  <a:moveTo>
                    <a:pt x="133" y="44"/>
                  </a:moveTo>
                  <a:cubicBezTo>
                    <a:pt x="133" y="44"/>
                    <a:pt x="133" y="44"/>
                    <a:pt x="133" y="44"/>
                  </a:cubicBezTo>
                  <a:cubicBezTo>
                    <a:pt x="133" y="44"/>
                    <a:pt x="134" y="44"/>
                    <a:pt x="134" y="44"/>
                  </a:cubicBezTo>
                  <a:cubicBezTo>
                    <a:pt x="134" y="44"/>
                    <a:pt x="133" y="45"/>
                    <a:pt x="133" y="45"/>
                  </a:cubicBezTo>
                  <a:lnTo>
                    <a:pt x="133" y="44"/>
                  </a:lnTo>
                  <a:close/>
                  <a:moveTo>
                    <a:pt x="133" y="45"/>
                  </a:moveTo>
                  <a:cubicBezTo>
                    <a:pt x="133" y="45"/>
                    <a:pt x="133" y="45"/>
                    <a:pt x="133" y="45"/>
                  </a:cubicBezTo>
                  <a:cubicBezTo>
                    <a:pt x="134" y="45"/>
                    <a:pt x="134" y="45"/>
                    <a:pt x="134" y="44"/>
                  </a:cubicBezTo>
                  <a:cubicBezTo>
                    <a:pt x="135" y="44"/>
                    <a:pt x="136" y="44"/>
                    <a:pt x="137" y="44"/>
                  </a:cubicBezTo>
                  <a:cubicBezTo>
                    <a:pt x="137" y="44"/>
                    <a:pt x="136" y="45"/>
                    <a:pt x="136" y="45"/>
                  </a:cubicBezTo>
                  <a:cubicBezTo>
                    <a:pt x="135" y="45"/>
                    <a:pt x="134" y="46"/>
                    <a:pt x="133" y="46"/>
                  </a:cubicBezTo>
                  <a:lnTo>
                    <a:pt x="133" y="45"/>
                  </a:lnTo>
                  <a:close/>
                  <a:moveTo>
                    <a:pt x="133" y="47"/>
                  </a:move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4" y="46"/>
                    <a:pt x="135" y="45"/>
                    <a:pt x="136" y="45"/>
                  </a:cubicBezTo>
                  <a:cubicBezTo>
                    <a:pt x="137" y="45"/>
                    <a:pt x="137" y="44"/>
                    <a:pt x="138" y="44"/>
                  </a:cubicBezTo>
                  <a:cubicBezTo>
                    <a:pt x="138" y="44"/>
                    <a:pt x="138" y="44"/>
                    <a:pt x="138" y="44"/>
                  </a:cubicBezTo>
                  <a:cubicBezTo>
                    <a:pt x="137" y="45"/>
                    <a:pt x="135" y="46"/>
                    <a:pt x="133" y="47"/>
                  </a:cubicBezTo>
                  <a:close/>
                  <a:moveTo>
                    <a:pt x="140" y="43"/>
                  </a:moveTo>
                  <a:cubicBezTo>
                    <a:pt x="140" y="43"/>
                    <a:pt x="140" y="43"/>
                    <a:pt x="140" y="43"/>
                  </a:cubicBezTo>
                  <a:cubicBezTo>
                    <a:pt x="139" y="43"/>
                    <a:pt x="139" y="43"/>
                    <a:pt x="139" y="43"/>
                  </a:cubicBezTo>
                  <a:cubicBezTo>
                    <a:pt x="139" y="43"/>
                    <a:pt x="139" y="43"/>
                    <a:pt x="140" y="43"/>
                  </a:cubicBezTo>
                  <a:close/>
                  <a:moveTo>
                    <a:pt x="139" y="43"/>
                  </a:moveTo>
                  <a:cubicBezTo>
                    <a:pt x="139" y="43"/>
                    <a:pt x="139" y="43"/>
                    <a:pt x="139" y="43"/>
                  </a:cubicBezTo>
                  <a:cubicBezTo>
                    <a:pt x="137" y="43"/>
                    <a:pt x="137" y="43"/>
                    <a:pt x="137" y="43"/>
                  </a:cubicBezTo>
                  <a:cubicBezTo>
                    <a:pt x="137" y="42"/>
                    <a:pt x="138" y="42"/>
                    <a:pt x="138" y="42"/>
                  </a:cubicBezTo>
                  <a:cubicBezTo>
                    <a:pt x="139" y="42"/>
                    <a:pt x="139" y="42"/>
                    <a:pt x="140" y="42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39" y="43"/>
                    <a:pt x="139" y="43"/>
                    <a:pt x="139" y="43"/>
                  </a:cubicBezTo>
                  <a:close/>
                  <a:moveTo>
                    <a:pt x="140" y="42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39" y="42"/>
                    <a:pt x="139" y="42"/>
                    <a:pt x="139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40" y="42"/>
                    <a:pt x="140" y="42"/>
                    <a:pt x="140" y="42"/>
                  </a:cubicBezTo>
                  <a:close/>
                  <a:moveTo>
                    <a:pt x="135" y="49"/>
                  </a:move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50"/>
                    <a:pt x="135" y="50"/>
                    <a:pt x="135" y="50"/>
                  </a:cubicBezTo>
                  <a:close/>
                  <a:moveTo>
                    <a:pt x="135" y="49"/>
                  </a:moveTo>
                  <a:cubicBezTo>
                    <a:pt x="135" y="49"/>
                    <a:pt x="135" y="49"/>
                    <a:pt x="135" y="49"/>
                  </a:cubicBezTo>
                  <a:cubicBezTo>
                    <a:pt x="136" y="49"/>
                    <a:pt x="136" y="49"/>
                    <a:pt x="136" y="48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5" y="49"/>
                    <a:pt x="135" y="49"/>
                    <a:pt x="135" y="49"/>
                  </a:cubicBez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50"/>
                    <a:pt x="136" y="50"/>
                    <a:pt x="136" y="50"/>
                  </a:cubicBezTo>
                  <a:lnTo>
                    <a:pt x="135" y="50"/>
                  </a:lnTo>
                  <a:close/>
                  <a:moveTo>
                    <a:pt x="136" y="50"/>
                  </a:moveTo>
                  <a:cubicBezTo>
                    <a:pt x="136" y="50"/>
                    <a:pt x="136" y="50"/>
                    <a:pt x="136" y="50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8"/>
                    <a:pt x="136" y="48"/>
                    <a:pt x="136" y="48"/>
                  </a:cubicBezTo>
                  <a:cubicBezTo>
                    <a:pt x="136" y="48"/>
                    <a:pt x="136" y="48"/>
                    <a:pt x="137" y="48"/>
                  </a:cubicBezTo>
                  <a:cubicBezTo>
                    <a:pt x="137" y="50"/>
                    <a:pt x="137" y="50"/>
                    <a:pt x="137" y="50"/>
                  </a:cubicBezTo>
                  <a:lnTo>
                    <a:pt x="136" y="50"/>
                  </a:ln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50"/>
                  </a:moveTo>
                  <a:cubicBezTo>
                    <a:pt x="137" y="50"/>
                    <a:pt x="137" y="50"/>
                    <a:pt x="137" y="50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7" y="50"/>
                    <a:pt x="137" y="50"/>
                    <a:pt x="137" y="50"/>
                  </a:cubicBezTo>
                  <a:close/>
                  <a:moveTo>
                    <a:pt x="137" y="47"/>
                  </a:moveTo>
                  <a:cubicBezTo>
                    <a:pt x="137" y="47"/>
                    <a:pt x="137" y="47"/>
                    <a:pt x="137" y="47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7" y="48"/>
                    <a:pt x="137" y="48"/>
                    <a:pt x="137" y="48"/>
                  </a:cubicBezTo>
                  <a:lnTo>
                    <a:pt x="137" y="47"/>
                  </a:ln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50"/>
                  </a:moveTo>
                  <a:cubicBezTo>
                    <a:pt x="137" y="50"/>
                    <a:pt x="137" y="50"/>
                    <a:pt x="137" y="50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50"/>
                    <a:pt x="138" y="50"/>
                    <a:pt x="138" y="50"/>
                  </a:cubicBezTo>
                  <a:lnTo>
                    <a:pt x="137" y="50"/>
                  </a:lnTo>
                  <a:close/>
                  <a:moveTo>
                    <a:pt x="138" y="47"/>
                  </a:moveTo>
                  <a:cubicBezTo>
                    <a:pt x="138" y="47"/>
                    <a:pt x="138" y="47"/>
                    <a:pt x="138" y="47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7"/>
                    <a:pt x="138" y="47"/>
                    <a:pt x="138" y="47"/>
                  </a:cubicBezTo>
                  <a:close/>
                  <a:moveTo>
                    <a:pt x="138" y="50"/>
                  </a:moveTo>
                  <a:cubicBezTo>
                    <a:pt x="138" y="50"/>
                    <a:pt x="138" y="50"/>
                    <a:pt x="138" y="50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50"/>
                    <a:pt x="138" y="50"/>
                    <a:pt x="138" y="50"/>
                  </a:cubicBez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9"/>
                    <a:pt x="139" y="49"/>
                    <a:pt x="139" y="49"/>
                  </a:cubicBezTo>
                  <a:cubicBezTo>
                    <a:pt x="139" y="49"/>
                    <a:pt x="139" y="49"/>
                    <a:pt x="139" y="49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50"/>
                    <a:pt x="139" y="50"/>
                    <a:pt x="139" y="50"/>
                  </a:cubicBezTo>
                  <a:close/>
                  <a:moveTo>
                    <a:pt x="139" y="46"/>
                  </a:move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39" y="46"/>
                    <a:pt x="139" y="46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lnTo>
                    <a:pt x="139" y="46"/>
                  </a:ln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50"/>
                    <a:pt x="139" y="50"/>
                    <a:pt x="139" y="50"/>
                  </a:cubicBezTo>
                  <a:close/>
                  <a:moveTo>
                    <a:pt x="139" y="46"/>
                  </a:move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40" y="46"/>
                    <a:pt x="140" y="46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39" y="48"/>
                    <a:pt x="139" y="48"/>
                    <a:pt x="139" y="48"/>
                  </a:cubicBezTo>
                  <a:lnTo>
                    <a:pt x="139" y="46"/>
                  </a:ln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50"/>
                    <a:pt x="140" y="50"/>
                    <a:pt x="140" y="50"/>
                  </a:cubicBezTo>
                  <a:lnTo>
                    <a:pt x="139" y="50"/>
                  </a:lnTo>
                  <a:close/>
                  <a:moveTo>
                    <a:pt x="140" y="46"/>
                  </a:moveTo>
                  <a:cubicBezTo>
                    <a:pt x="140" y="46"/>
                    <a:pt x="140" y="46"/>
                    <a:pt x="140" y="46"/>
                  </a:cubicBezTo>
                  <a:cubicBezTo>
                    <a:pt x="140" y="46"/>
                    <a:pt x="140" y="46"/>
                    <a:pt x="140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0" y="46"/>
                    <a:pt x="140" y="46"/>
                    <a:pt x="140" y="46"/>
                  </a:cubicBezTo>
                  <a:close/>
                  <a:moveTo>
                    <a:pt x="140" y="46"/>
                  </a:moveTo>
                  <a:cubicBezTo>
                    <a:pt x="140" y="46"/>
                    <a:pt x="140" y="46"/>
                    <a:pt x="140" y="46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6"/>
                    <a:pt x="140" y="46"/>
                    <a:pt x="140" y="46"/>
                  </a:cubicBezTo>
                  <a:close/>
                  <a:moveTo>
                    <a:pt x="140" y="50"/>
                  </a:moveTo>
                  <a:cubicBezTo>
                    <a:pt x="140" y="50"/>
                    <a:pt x="140" y="50"/>
                    <a:pt x="140" y="50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50"/>
                    <a:pt x="140" y="50"/>
                    <a:pt x="140" y="50"/>
                  </a:cubicBezTo>
                  <a:close/>
                  <a:moveTo>
                    <a:pt x="143" y="44"/>
                  </a:moveTo>
                  <a:cubicBezTo>
                    <a:pt x="143" y="44"/>
                    <a:pt x="143" y="44"/>
                    <a:pt x="143" y="44"/>
                  </a:cubicBezTo>
                  <a:cubicBezTo>
                    <a:pt x="143" y="45"/>
                    <a:pt x="144" y="45"/>
                    <a:pt x="144" y="45"/>
                  </a:cubicBezTo>
                  <a:cubicBezTo>
                    <a:pt x="144" y="45"/>
                    <a:pt x="144" y="45"/>
                    <a:pt x="144" y="45"/>
                  </a:cubicBezTo>
                  <a:cubicBezTo>
                    <a:pt x="143" y="45"/>
                    <a:pt x="143" y="45"/>
                    <a:pt x="143" y="45"/>
                  </a:cubicBezTo>
                  <a:lnTo>
                    <a:pt x="143" y="44"/>
                  </a:lnTo>
                  <a:close/>
                  <a:moveTo>
                    <a:pt x="144" y="45"/>
                  </a:moveTo>
                  <a:cubicBezTo>
                    <a:pt x="144" y="45"/>
                    <a:pt x="144" y="45"/>
                    <a:pt x="144" y="45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3" y="47"/>
                    <a:pt x="143" y="47"/>
                    <a:pt x="143" y="47"/>
                  </a:cubicBezTo>
                  <a:cubicBezTo>
                    <a:pt x="143" y="45"/>
                    <a:pt x="143" y="45"/>
                    <a:pt x="143" y="45"/>
                  </a:cubicBezTo>
                  <a:lnTo>
                    <a:pt x="144" y="45"/>
                  </a:lnTo>
                  <a:close/>
                  <a:moveTo>
                    <a:pt x="143" y="47"/>
                  </a:moveTo>
                  <a:cubicBezTo>
                    <a:pt x="143" y="47"/>
                    <a:pt x="143" y="47"/>
                    <a:pt x="143" y="47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3" y="49"/>
                    <a:pt x="143" y="49"/>
                    <a:pt x="143" y="49"/>
                  </a:cubicBezTo>
                  <a:lnTo>
                    <a:pt x="143" y="47"/>
                  </a:lnTo>
                  <a:close/>
                  <a:moveTo>
                    <a:pt x="143" y="49"/>
                  </a:moveTo>
                  <a:cubicBezTo>
                    <a:pt x="143" y="49"/>
                    <a:pt x="143" y="49"/>
                    <a:pt x="143" y="49"/>
                  </a:cubicBezTo>
                  <a:cubicBezTo>
                    <a:pt x="143" y="49"/>
                    <a:pt x="143" y="49"/>
                    <a:pt x="143" y="49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4" y="49"/>
                    <a:pt x="144" y="49"/>
                    <a:pt x="144" y="49"/>
                  </a:cubicBezTo>
                  <a:lnTo>
                    <a:pt x="143" y="49"/>
                  </a:lnTo>
                  <a:close/>
                  <a:moveTo>
                    <a:pt x="144" y="47"/>
                  </a:moveTo>
                  <a:cubicBezTo>
                    <a:pt x="144" y="47"/>
                    <a:pt x="144" y="47"/>
                    <a:pt x="144" y="47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4" y="45"/>
                    <a:pt x="144" y="45"/>
                    <a:pt x="144" y="45"/>
                  </a:cubicBezTo>
                  <a:cubicBezTo>
                    <a:pt x="146" y="45"/>
                    <a:pt x="146" y="45"/>
                    <a:pt x="146" y="45"/>
                  </a:cubicBezTo>
                  <a:cubicBezTo>
                    <a:pt x="146" y="46"/>
                    <a:pt x="146" y="46"/>
                    <a:pt x="146" y="46"/>
                  </a:cubicBezTo>
                  <a:cubicBezTo>
                    <a:pt x="145" y="46"/>
                    <a:pt x="145" y="46"/>
                    <a:pt x="145" y="46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6" y="47"/>
                    <a:pt x="146" y="47"/>
                    <a:pt x="146" y="47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4" y="49"/>
                    <a:pt x="144" y="49"/>
                    <a:pt x="144" y="49"/>
                  </a:cubicBezTo>
                  <a:lnTo>
                    <a:pt x="144" y="47"/>
                  </a:lnTo>
                  <a:close/>
                  <a:moveTo>
                    <a:pt x="144" y="45"/>
                  </a:moveTo>
                  <a:cubicBezTo>
                    <a:pt x="144" y="45"/>
                    <a:pt x="144" y="45"/>
                    <a:pt x="144" y="45"/>
                  </a:cubicBezTo>
                  <a:cubicBezTo>
                    <a:pt x="145" y="45"/>
                    <a:pt x="145" y="45"/>
                    <a:pt x="146" y="45"/>
                  </a:cubicBezTo>
                  <a:cubicBezTo>
                    <a:pt x="146" y="45"/>
                    <a:pt x="146" y="45"/>
                    <a:pt x="146" y="45"/>
                  </a:cubicBezTo>
                  <a:cubicBezTo>
                    <a:pt x="144" y="45"/>
                    <a:pt x="144" y="45"/>
                    <a:pt x="144" y="45"/>
                  </a:cubicBezTo>
                  <a:close/>
                  <a:moveTo>
                    <a:pt x="144" y="49"/>
                  </a:moveTo>
                  <a:cubicBezTo>
                    <a:pt x="144" y="49"/>
                    <a:pt x="144" y="49"/>
                    <a:pt x="144" y="49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lnTo>
                    <a:pt x="144" y="49"/>
                  </a:lnTo>
                  <a:close/>
                  <a:moveTo>
                    <a:pt x="146" y="45"/>
                  </a:moveTo>
                  <a:cubicBezTo>
                    <a:pt x="146" y="45"/>
                    <a:pt x="146" y="45"/>
                    <a:pt x="146" y="45"/>
                  </a:cubicBezTo>
                  <a:cubicBezTo>
                    <a:pt x="146" y="45"/>
                    <a:pt x="147" y="45"/>
                    <a:pt x="147" y="45"/>
                  </a:cubicBezTo>
                  <a:cubicBezTo>
                    <a:pt x="147" y="45"/>
                    <a:pt x="148" y="45"/>
                    <a:pt x="148" y="45"/>
                  </a:cubicBezTo>
                  <a:cubicBezTo>
                    <a:pt x="148" y="45"/>
                    <a:pt x="148" y="45"/>
                    <a:pt x="148" y="45"/>
                  </a:cubicBezTo>
                  <a:cubicBezTo>
                    <a:pt x="146" y="45"/>
                    <a:pt x="146" y="45"/>
                    <a:pt x="146" y="45"/>
                  </a:cubicBezTo>
                  <a:close/>
                  <a:moveTo>
                    <a:pt x="148" y="45"/>
                  </a:moveTo>
                  <a:cubicBezTo>
                    <a:pt x="148" y="45"/>
                    <a:pt x="148" y="45"/>
                    <a:pt x="148" y="45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6" y="46"/>
                    <a:pt x="146" y="46"/>
                    <a:pt x="146" y="46"/>
                  </a:cubicBezTo>
                  <a:cubicBezTo>
                    <a:pt x="146" y="45"/>
                    <a:pt x="146" y="45"/>
                    <a:pt x="146" y="45"/>
                  </a:cubicBezTo>
                  <a:lnTo>
                    <a:pt x="148" y="45"/>
                  </a:lnTo>
                  <a:close/>
                  <a:moveTo>
                    <a:pt x="146" y="49"/>
                  </a:move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7" y="49"/>
                    <a:pt x="147" y="49"/>
                    <a:pt x="147" y="49"/>
                  </a:cubicBezTo>
                  <a:cubicBezTo>
                    <a:pt x="147" y="49"/>
                    <a:pt x="147" y="49"/>
                    <a:pt x="147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7"/>
                    <a:pt x="146" y="47"/>
                    <a:pt x="146" y="47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48" y="49"/>
                    <a:pt x="148" y="49"/>
                    <a:pt x="148" y="49"/>
                  </a:cubicBezTo>
                  <a:lnTo>
                    <a:pt x="146" y="49"/>
                  </a:lnTo>
                  <a:close/>
                  <a:moveTo>
                    <a:pt x="148" y="45"/>
                  </a:moveTo>
                  <a:cubicBezTo>
                    <a:pt x="148" y="45"/>
                    <a:pt x="148" y="45"/>
                    <a:pt x="148" y="45"/>
                  </a:cubicBezTo>
                  <a:cubicBezTo>
                    <a:pt x="149" y="45"/>
                    <a:pt x="149" y="45"/>
                    <a:pt x="150" y="45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48" y="46"/>
                    <a:pt x="148" y="46"/>
                    <a:pt x="148" y="46"/>
                  </a:cubicBezTo>
                  <a:lnTo>
                    <a:pt x="148" y="45"/>
                  </a:lnTo>
                  <a:close/>
                  <a:moveTo>
                    <a:pt x="148" y="47"/>
                  </a:moveTo>
                  <a:cubicBezTo>
                    <a:pt x="148" y="47"/>
                    <a:pt x="148" y="47"/>
                    <a:pt x="148" y="47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48" y="47"/>
                    <a:pt x="148" y="47"/>
                    <a:pt x="148" y="47"/>
                  </a:cubicBezTo>
                  <a:close/>
                  <a:moveTo>
                    <a:pt x="148" y="49"/>
                  </a:moveTo>
                  <a:cubicBezTo>
                    <a:pt x="148" y="49"/>
                    <a:pt x="148" y="49"/>
                    <a:pt x="148" y="49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0" y="49"/>
                    <a:pt x="150" y="49"/>
                    <a:pt x="150" y="49"/>
                  </a:cubicBezTo>
                  <a:lnTo>
                    <a:pt x="148" y="49"/>
                  </a:lnTo>
                  <a:close/>
                  <a:moveTo>
                    <a:pt x="150" y="49"/>
                  </a:moveTo>
                  <a:cubicBezTo>
                    <a:pt x="150" y="49"/>
                    <a:pt x="150" y="49"/>
                    <a:pt x="150" y="49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0" y="45"/>
                    <a:pt x="150" y="45"/>
                    <a:pt x="150" y="45"/>
                  </a:cubicBezTo>
                  <a:cubicBezTo>
                    <a:pt x="151" y="45"/>
                    <a:pt x="151" y="45"/>
                    <a:pt x="152" y="45"/>
                  </a:cubicBezTo>
                  <a:cubicBezTo>
                    <a:pt x="152" y="46"/>
                    <a:pt x="152" y="46"/>
                    <a:pt x="152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2" y="47"/>
                    <a:pt x="152" y="47"/>
                    <a:pt x="152" y="47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2" y="49"/>
                    <a:pt x="152" y="49"/>
                    <a:pt x="152" y="49"/>
                  </a:cubicBezTo>
                  <a:lnTo>
                    <a:pt x="150" y="49"/>
                  </a:lnTo>
                  <a:close/>
                  <a:moveTo>
                    <a:pt x="152" y="45"/>
                  </a:moveTo>
                  <a:cubicBezTo>
                    <a:pt x="152" y="45"/>
                    <a:pt x="152" y="45"/>
                    <a:pt x="152" y="45"/>
                  </a:cubicBezTo>
                  <a:cubicBezTo>
                    <a:pt x="153" y="45"/>
                    <a:pt x="153" y="45"/>
                    <a:pt x="154" y="45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2" y="46"/>
                    <a:pt x="152" y="46"/>
                    <a:pt x="152" y="46"/>
                  </a:cubicBezTo>
                  <a:lnTo>
                    <a:pt x="152" y="45"/>
                  </a:lnTo>
                  <a:close/>
                  <a:moveTo>
                    <a:pt x="152" y="47"/>
                  </a:moveTo>
                  <a:cubicBezTo>
                    <a:pt x="152" y="47"/>
                    <a:pt x="152" y="47"/>
                    <a:pt x="152" y="47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2" y="49"/>
                    <a:pt x="152" y="49"/>
                    <a:pt x="152" y="49"/>
                  </a:cubicBezTo>
                  <a:lnTo>
                    <a:pt x="152" y="47"/>
                  </a:lnTo>
                  <a:close/>
                  <a:moveTo>
                    <a:pt x="152" y="49"/>
                  </a:moveTo>
                  <a:cubicBezTo>
                    <a:pt x="152" y="49"/>
                    <a:pt x="152" y="49"/>
                    <a:pt x="152" y="49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lnTo>
                    <a:pt x="152" y="49"/>
                  </a:lnTo>
                  <a:close/>
                  <a:moveTo>
                    <a:pt x="154" y="49"/>
                  </a:move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4" y="45"/>
                    <a:pt x="154" y="45"/>
                    <a:pt x="154" y="45"/>
                  </a:cubicBezTo>
                  <a:cubicBezTo>
                    <a:pt x="154" y="45"/>
                    <a:pt x="154" y="45"/>
                    <a:pt x="154" y="45"/>
                  </a:cubicBezTo>
                  <a:cubicBezTo>
                    <a:pt x="155" y="45"/>
                    <a:pt x="155" y="45"/>
                    <a:pt x="155" y="45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4" y="48"/>
                    <a:pt x="154" y="48"/>
                    <a:pt x="154" y="48"/>
                  </a:cubicBezTo>
                  <a:cubicBezTo>
                    <a:pt x="154" y="48"/>
                    <a:pt x="154" y="48"/>
                    <a:pt x="154" y="48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5" y="49"/>
                    <a:pt x="155" y="49"/>
                    <a:pt x="155" y="49"/>
                  </a:cubicBezTo>
                  <a:lnTo>
                    <a:pt x="154" y="49"/>
                  </a:lnTo>
                  <a:close/>
                  <a:moveTo>
                    <a:pt x="155" y="45"/>
                  </a:moveTo>
                  <a:cubicBezTo>
                    <a:pt x="155" y="45"/>
                    <a:pt x="155" y="45"/>
                    <a:pt x="155" y="45"/>
                  </a:cubicBezTo>
                  <a:cubicBezTo>
                    <a:pt x="156" y="46"/>
                    <a:pt x="156" y="46"/>
                    <a:pt x="156" y="46"/>
                  </a:cubicBezTo>
                  <a:cubicBezTo>
                    <a:pt x="156" y="48"/>
                    <a:pt x="156" y="48"/>
                    <a:pt x="156" y="48"/>
                  </a:cubicBezTo>
                  <a:cubicBezTo>
                    <a:pt x="155" y="48"/>
                    <a:pt x="155" y="48"/>
                    <a:pt x="155" y="48"/>
                  </a:cubicBezTo>
                  <a:lnTo>
                    <a:pt x="155" y="45"/>
                  </a:lnTo>
                  <a:close/>
                  <a:moveTo>
                    <a:pt x="155" y="49"/>
                  </a:moveTo>
                  <a:cubicBezTo>
                    <a:pt x="155" y="49"/>
                    <a:pt x="155" y="49"/>
                    <a:pt x="155" y="49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6" y="48"/>
                    <a:pt x="156" y="48"/>
                    <a:pt x="156" y="48"/>
                  </a:cubicBezTo>
                  <a:cubicBezTo>
                    <a:pt x="156" y="49"/>
                    <a:pt x="156" y="49"/>
                    <a:pt x="156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6"/>
                    <a:pt x="157" y="46"/>
                    <a:pt x="157" y="46"/>
                  </a:cubicBezTo>
                  <a:cubicBezTo>
                    <a:pt x="158" y="46"/>
                    <a:pt x="158" y="46"/>
                    <a:pt x="158" y="46"/>
                  </a:cubicBezTo>
                  <a:cubicBezTo>
                    <a:pt x="158" y="47"/>
                    <a:pt x="158" y="47"/>
                    <a:pt x="158" y="47"/>
                  </a:cubicBezTo>
                  <a:cubicBezTo>
                    <a:pt x="157" y="47"/>
                    <a:pt x="157" y="47"/>
                    <a:pt x="157" y="47"/>
                  </a:cubicBezTo>
                  <a:cubicBezTo>
                    <a:pt x="157" y="47"/>
                    <a:pt x="157" y="47"/>
                    <a:pt x="157" y="47"/>
                  </a:cubicBezTo>
                  <a:cubicBezTo>
                    <a:pt x="158" y="47"/>
                    <a:pt x="158" y="47"/>
                    <a:pt x="158" y="47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lnTo>
                    <a:pt x="155" y="49"/>
                  </a:lnTo>
                  <a:close/>
                  <a:moveTo>
                    <a:pt x="158" y="47"/>
                  </a:moveTo>
                  <a:cubicBezTo>
                    <a:pt x="158" y="47"/>
                    <a:pt x="158" y="47"/>
                    <a:pt x="158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8" y="47"/>
                    <a:pt x="158" y="47"/>
                    <a:pt x="158" y="47"/>
                  </a:cubicBezTo>
                  <a:close/>
                  <a:moveTo>
                    <a:pt x="158" y="47"/>
                  </a:moveTo>
                  <a:cubicBezTo>
                    <a:pt x="158" y="47"/>
                    <a:pt x="158" y="47"/>
                    <a:pt x="158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8" y="49"/>
                    <a:pt x="158" y="49"/>
                    <a:pt x="158" y="49"/>
                  </a:cubicBezTo>
                  <a:lnTo>
                    <a:pt x="158" y="47"/>
                  </a:lnTo>
                  <a:close/>
                  <a:moveTo>
                    <a:pt x="158" y="49"/>
                  </a:move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9" y="49"/>
                    <a:pt x="159" y="49"/>
                    <a:pt x="159" y="49"/>
                  </a:cubicBezTo>
                  <a:lnTo>
                    <a:pt x="158" y="49"/>
                  </a:lnTo>
                  <a:close/>
                  <a:moveTo>
                    <a:pt x="159" y="49"/>
                  </a:moveTo>
                  <a:cubicBezTo>
                    <a:pt x="159" y="49"/>
                    <a:pt x="159" y="49"/>
                    <a:pt x="159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60" y="47"/>
                    <a:pt x="160" y="47"/>
                    <a:pt x="160" y="47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9"/>
                    <a:pt x="160" y="49"/>
                    <a:pt x="160" y="49"/>
                  </a:cubicBezTo>
                  <a:lnTo>
                    <a:pt x="159" y="49"/>
                  </a:lnTo>
                  <a:close/>
                  <a:moveTo>
                    <a:pt x="161" y="49"/>
                  </a:moveTo>
                  <a:cubicBezTo>
                    <a:pt x="161" y="49"/>
                    <a:pt x="161" y="49"/>
                    <a:pt x="161" y="49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2" y="48"/>
                    <a:pt x="162" y="48"/>
                    <a:pt x="162" y="48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8"/>
                    <a:pt x="162" y="48"/>
                    <a:pt x="162" y="48"/>
                  </a:cubicBezTo>
                  <a:cubicBezTo>
                    <a:pt x="163" y="49"/>
                    <a:pt x="163" y="49"/>
                    <a:pt x="163" y="49"/>
                  </a:cubicBezTo>
                  <a:cubicBezTo>
                    <a:pt x="163" y="49"/>
                    <a:pt x="163" y="49"/>
                    <a:pt x="163" y="49"/>
                  </a:cubicBezTo>
                  <a:lnTo>
                    <a:pt x="161" y="49"/>
                  </a:lnTo>
                  <a:close/>
                  <a:moveTo>
                    <a:pt x="161" y="48"/>
                  </a:move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lose/>
                  <a:moveTo>
                    <a:pt x="163" y="49"/>
                  </a:moveTo>
                  <a:cubicBezTo>
                    <a:pt x="163" y="49"/>
                    <a:pt x="163" y="49"/>
                    <a:pt x="163" y="49"/>
                  </a:cubicBezTo>
                  <a:cubicBezTo>
                    <a:pt x="163" y="49"/>
                    <a:pt x="163" y="49"/>
                    <a:pt x="163" y="49"/>
                  </a:cubicBezTo>
                  <a:cubicBezTo>
                    <a:pt x="165" y="49"/>
                    <a:pt x="165" y="49"/>
                    <a:pt x="165" y="49"/>
                  </a:cubicBezTo>
                  <a:lnTo>
                    <a:pt x="163" y="49"/>
                  </a:lnTo>
                  <a:close/>
                  <a:moveTo>
                    <a:pt x="166" y="48"/>
                  </a:moveTo>
                  <a:cubicBezTo>
                    <a:pt x="166" y="48"/>
                    <a:pt x="166" y="48"/>
                    <a:pt x="166" y="48"/>
                  </a:cubicBezTo>
                  <a:cubicBezTo>
                    <a:pt x="156" y="44"/>
                    <a:pt x="156" y="44"/>
                    <a:pt x="156" y="44"/>
                  </a:cubicBezTo>
                  <a:cubicBezTo>
                    <a:pt x="156" y="44"/>
                    <a:pt x="146" y="44"/>
                    <a:pt x="145" y="44"/>
                  </a:cubicBezTo>
                  <a:cubicBezTo>
                    <a:pt x="144" y="43"/>
                    <a:pt x="143" y="43"/>
                    <a:pt x="143" y="43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2"/>
                    <a:pt x="143" y="42"/>
                    <a:pt x="143" y="42"/>
                  </a:cubicBezTo>
                  <a:cubicBezTo>
                    <a:pt x="143" y="42"/>
                    <a:pt x="144" y="42"/>
                    <a:pt x="145" y="42"/>
                  </a:cubicBezTo>
                  <a:cubicBezTo>
                    <a:pt x="146" y="43"/>
                    <a:pt x="153" y="43"/>
                    <a:pt x="154" y="43"/>
                  </a:cubicBezTo>
                  <a:cubicBezTo>
                    <a:pt x="166" y="48"/>
                    <a:pt x="166" y="48"/>
                    <a:pt x="166" y="48"/>
                  </a:cubicBezTo>
                  <a:close/>
                  <a:moveTo>
                    <a:pt x="88" y="40"/>
                  </a:moveTo>
                  <a:cubicBezTo>
                    <a:pt x="88" y="40"/>
                    <a:pt x="88" y="40"/>
                    <a:pt x="88" y="40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lose/>
                  <a:moveTo>
                    <a:pt x="92" y="40"/>
                  </a:moveTo>
                  <a:cubicBezTo>
                    <a:pt x="92" y="40"/>
                    <a:pt x="92" y="40"/>
                    <a:pt x="92" y="40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2" y="40"/>
                    <a:pt x="92" y="40"/>
                    <a:pt x="92" y="40"/>
                  </a:cubicBezTo>
                  <a:close/>
                  <a:moveTo>
                    <a:pt x="117" y="39"/>
                  </a:move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lose/>
                  <a:moveTo>
                    <a:pt x="20" y="37"/>
                  </a:moveTo>
                  <a:cubicBezTo>
                    <a:pt x="20" y="37"/>
                    <a:pt x="20" y="37"/>
                    <a:pt x="20" y="37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3" y="37"/>
                    <a:pt x="23" y="37"/>
                    <a:pt x="23" y="37"/>
                  </a:cubicBezTo>
                  <a:cubicBezTo>
                    <a:pt x="22" y="37"/>
                    <a:pt x="21" y="37"/>
                    <a:pt x="20" y="37"/>
                  </a:cubicBezTo>
                  <a:close/>
                  <a:moveTo>
                    <a:pt x="18" y="37"/>
                  </a:moveTo>
                  <a:cubicBezTo>
                    <a:pt x="18" y="37"/>
                    <a:pt x="18" y="37"/>
                    <a:pt x="18" y="37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2" y="51"/>
                    <a:pt x="22" y="51"/>
                    <a:pt x="22" y="51"/>
                  </a:cubicBezTo>
                  <a:cubicBezTo>
                    <a:pt x="20" y="37"/>
                    <a:pt x="20" y="37"/>
                    <a:pt x="20" y="37"/>
                  </a:cubicBezTo>
                  <a:cubicBezTo>
                    <a:pt x="19" y="37"/>
                    <a:pt x="18" y="37"/>
                    <a:pt x="18" y="37"/>
                  </a:cubicBezTo>
                  <a:close/>
                  <a:moveTo>
                    <a:pt x="44" y="37"/>
                  </a:moveTo>
                  <a:cubicBezTo>
                    <a:pt x="44" y="37"/>
                    <a:pt x="44" y="37"/>
                    <a:pt x="44" y="37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7" y="51"/>
                    <a:pt x="49" y="51"/>
                    <a:pt x="50" y="51"/>
                  </a:cubicBezTo>
                  <a:cubicBezTo>
                    <a:pt x="49" y="37"/>
                    <a:pt x="49" y="37"/>
                    <a:pt x="49" y="37"/>
                  </a:cubicBezTo>
                  <a:cubicBezTo>
                    <a:pt x="47" y="37"/>
                    <a:pt x="46" y="37"/>
                    <a:pt x="44" y="37"/>
                  </a:cubicBezTo>
                  <a:close/>
                  <a:moveTo>
                    <a:pt x="15" y="38"/>
                  </a:moveTo>
                  <a:cubicBezTo>
                    <a:pt x="15" y="38"/>
                    <a:pt x="15" y="38"/>
                    <a:pt x="15" y="38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5" y="37"/>
                    <a:pt x="15" y="38"/>
                  </a:cubicBezTo>
                  <a:close/>
                  <a:moveTo>
                    <a:pt x="24" y="37"/>
                  </a:moveTo>
                  <a:cubicBezTo>
                    <a:pt x="24" y="37"/>
                    <a:pt x="24" y="37"/>
                    <a:pt x="24" y="37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9" y="51"/>
                    <a:pt x="29" y="51"/>
                    <a:pt x="29" y="51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6" y="37"/>
                    <a:pt x="25" y="37"/>
                    <a:pt x="24" y="37"/>
                  </a:cubicBezTo>
                  <a:close/>
                  <a:moveTo>
                    <a:pt x="16" y="37"/>
                  </a:moveTo>
                  <a:cubicBezTo>
                    <a:pt x="16" y="37"/>
                    <a:pt x="16" y="37"/>
                    <a:pt x="16" y="37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9" y="51"/>
                    <a:pt x="19" y="51"/>
                    <a:pt x="19" y="51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6" y="37"/>
                    <a:pt x="16" y="37"/>
                    <a:pt x="16" y="37"/>
                  </a:cubicBezTo>
                  <a:close/>
                  <a:moveTo>
                    <a:pt x="38" y="36"/>
                  </a:moveTo>
                  <a:cubicBezTo>
                    <a:pt x="38" y="36"/>
                    <a:pt x="38" y="36"/>
                    <a:pt x="38" y="36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1" y="51"/>
                    <a:pt x="43" y="51"/>
                    <a:pt x="45" y="51"/>
                  </a:cubicBezTo>
                  <a:cubicBezTo>
                    <a:pt x="43" y="37"/>
                    <a:pt x="43" y="37"/>
                    <a:pt x="43" y="37"/>
                  </a:cubicBezTo>
                  <a:cubicBezTo>
                    <a:pt x="41" y="37"/>
                    <a:pt x="40" y="37"/>
                    <a:pt x="38" y="36"/>
                  </a:cubicBezTo>
                  <a:close/>
                  <a:moveTo>
                    <a:pt x="33" y="36"/>
                  </a:moveTo>
                  <a:cubicBezTo>
                    <a:pt x="33" y="36"/>
                    <a:pt x="33" y="36"/>
                    <a:pt x="33" y="36"/>
                  </a:cubicBezTo>
                  <a:cubicBezTo>
                    <a:pt x="33" y="36"/>
                    <a:pt x="33" y="36"/>
                    <a:pt x="33" y="36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6" y="51"/>
                    <a:pt x="38" y="51"/>
                    <a:pt x="39" y="51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36" y="36"/>
                    <a:pt x="34" y="36"/>
                    <a:pt x="33" y="36"/>
                  </a:cubicBezTo>
                  <a:close/>
                  <a:moveTo>
                    <a:pt x="28" y="37"/>
                  </a:moveTo>
                  <a:cubicBezTo>
                    <a:pt x="28" y="37"/>
                    <a:pt x="28" y="37"/>
                    <a:pt x="28" y="37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4" y="51"/>
                    <a:pt x="34" y="51"/>
                    <a:pt x="34" y="51"/>
                  </a:cubicBezTo>
                  <a:cubicBezTo>
                    <a:pt x="32" y="36"/>
                    <a:pt x="32" y="36"/>
                    <a:pt x="32" y="36"/>
                  </a:cubicBezTo>
                  <a:cubicBezTo>
                    <a:pt x="31" y="36"/>
                    <a:pt x="29" y="36"/>
                    <a:pt x="28" y="37"/>
                  </a:cubicBezTo>
                  <a:close/>
                  <a:moveTo>
                    <a:pt x="34" y="51"/>
                  </a:moveTo>
                  <a:cubicBezTo>
                    <a:pt x="34" y="51"/>
                    <a:pt x="34" y="51"/>
                    <a:pt x="34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4" y="51"/>
                    <a:pt x="34" y="51"/>
                    <a:pt x="34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Rectangle 10"/>
            <p:cNvSpPr>
              <a:spLocks noChangeArrowheads="1"/>
            </p:cNvSpPr>
            <p:nvPr/>
          </p:nvSpPr>
          <p:spPr bwMode="auto">
            <a:xfrm>
              <a:off x="0" y="4299"/>
              <a:ext cx="5775" cy="3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11"/>
            <p:cNvSpPr/>
            <p:nvPr/>
          </p:nvSpPr>
          <p:spPr bwMode="auto">
            <a:xfrm>
              <a:off x="4947" y="4133"/>
              <a:ext cx="122" cy="131"/>
            </a:xfrm>
            <a:custGeom>
              <a:avLst/>
              <a:gdLst>
                <a:gd name="T0" fmla="*/ 34 w 47"/>
                <a:gd name="T1" fmla="*/ 3 h 49"/>
                <a:gd name="T2" fmla="*/ 34 w 47"/>
                <a:gd name="T3" fmla="*/ 5 h 49"/>
                <a:gd name="T4" fmla="*/ 33 w 47"/>
                <a:gd name="T5" fmla="*/ 12 h 49"/>
                <a:gd name="T6" fmla="*/ 37 w 47"/>
                <a:gd name="T7" fmla="*/ 12 h 49"/>
                <a:gd name="T8" fmla="*/ 40 w 47"/>
                <a:gd name="T9" fmla="*/ 12 h 49"/>
                <a:gd name="T10" fmla="*/ 47 w 47"/>
                <a:gd name="T11" fmla="*/ 15 h 49"/>
                <a:gd name="T12" fmla="*/ 43 w 47"/>
                <a:gd name="T13" fmla="*/ 16 h 49"/>
                <a:gd name="T14" fmla="*/ 37 w 47"/>
                <a:gd name="T15" fmla="*/ 16 h 49"/>
                <a:gd name="T16" fmla="*/ 36 w 47"/>
                <a:gd name="T17" fmla="*/ 18 h 49"/>
                <a:gd name="T18" fmla="*/ 32 w 47"/>
                <a:gd name="T19" fmla="*/ 25 h 49"/>
                <a:gd name="T20" fmla="*/ 32 w 47"/>
                <a:gd name="T21" fmla="*/ 30 h 49"/>
                <a:gd name="T22" fmla="*/ 32 w 47"/>
                <a:gd name="T23" fmla="*/ 31 h 49"/>
                <a:gd name="T24" fmla="*/ 33 w 47"/>
                <a:gd name="T25" fmla="*/ 37 h 49"/>
                <a:gd name="T26" fmla="*/ 33 w 47"/>
                <a:gd name="T27" fmla="*/ 39 h 49"/>
                <a:gd name="T28" fmla="*/ 33 w 47"/>
                <a:gd name="T29" fmla="*/ 43 h 49"/>
                <a:gd name="T30" fmla="*/ 31 w 47"/>
                <a:gd name="T31" fmla="*/ 49 h 49"/>
                <a:gd name="T32" fmla="*/ 28 w 47"/>
                <a:gd name="T33" fmla="*/ 45 h 49"/>
                <a:gd name="T34" fmla="*/ 27 w 47"/>
                <a:gd name="T35" fmla="*/ 40 h 49"/>
                <a:gd name="T36" fmla="*/ 26 w 47"/>
                <a:gd name="T37" fmla="*/ 37 h 49"/>
                <a:gd name="T38" fmla="*/ 28 w 47"/>
                <a:gd name="T39" fmla="*/ 36 h 49"/>
                <a:gd name="T40" fmla="*/ 28 w 47"/>
                <a:gd name="T41" fmla="*/ 34 h 49"/>
                <a:gd name="T42" fmla="*/ 28 w 47"/>
                <a:gd name="T43" fmla="*/ 29 h 49"/>
                <a:gd name="T44" fmla="*/ 25 w 47"/>
                <a:gd name="T45" fmla="*/ 33 h 49"/>
                <a:gd name="T46" fmla="*/ 22 w 47"/>
                <a:gd name="T47" fmla="*/ 36 h 49"/>
                <a:gd name="T48" fmla="*/ 21 w 47"/>
                <a:gd name="T49" fmla="*/ 37 h 49"/>
                <a:gd name="T50" fmla="*/ 16 w 47"/>
                <a:gd name="T51" fmla="*/ 40 h 49"/>
                <a:gd name="T52" fmla="*/ 16 w 47"/>
                <a:gd name="T53" fmla="*/ 36 h 49"/>
                <a:gd name="T54" fmla="*/ 14 w 47"/>
                <a:gd name="T55" fmla="*/ 36 h 49"/>
                <a:gd name="T56" fmla="*/ 18 w 47"/>
                <a:gd name="T57" fmla="*/ 30 h 49"/>
                <a:gd name="T58" fmla="*/ 21 w 47"/>
                <a:gd name="T59" fmla="*/ 27 h 49"/>
                <a:gd name="T60" fmla="*/ 25 w 47"/>
                <a:gd name="T61" fmla="*/ 23 h 49"/>
                <a:gd name="T62" fmla="*/ 28 w 47"/>
                <a:gd name="T63" fmla="*/ 18 h 49"/>
                <a:gd name="T64" fmla="*/ 26 w 47"/>
                <a:gd name="T65" fmla="*/ 17 h 49"/>
                <a:gd name="T66" fmla="*/ 26 w 47"/>
                <a:gd name="T67" fmla="*/ 17 h 49"/>
                <a:gd name="T68" fmla="*/ 19 w 47"/>
                <a:gd name="T69" fmla="*/ 20 h 49"/>
                <a:gd name="T70" fmla="*/ 16 w 47"/>
                <a:gd name="T71" fmla="*/ 21 h 49"/>
                <a:gd name="T72" fmla="*/ 10 w 47"/>
                <a:gd name="T73" fmla="*/ 24 h 49"/>
                <a:gd name="T74" fmla="*/ 1 w 47"/>
                <a:gd name="T75" fmla="*/ 23 h 49"/>
                <a:gd name="T76" fmla="*/ 4 w 47"/>
                <a:gd name="T77" fmla="*/ 21 h 49"/>
                <a:gd name="T78" fmla="*/ 8 w 47"/>
                <a:gd name="T79" fmla="*/ 21 h 49"/>
                <a:gd name="T80" fmla="*/ 11 w 47"/>
                <a:gd name="T81" fmla="*/ 20 h 49"/>
                <a:gd name="T82" fmla="*/ 17 w 47"/>
                <a:gd name="T83" fmla="*/ 18 h 49"/>
                <a:gd name="T84" fmla="*/ 29 w 47"/>
                <a:gd name="T85" fmla="*/ 8 h 49"/>
                <a:gd name="T86" fmla="*/ 29 w 47"/>
                <a:gd name="T87" fmla="*/ 4 h 49"/>
                <a:gd name="T88" fmla="*/ 27 w 47"/>
                <a:gd name="T89" fmla="*/ 1 h 49"/>
                <a:gd name="T90" fmla="*/ 33 w 47"/>
                <a:gd name="T91" fmla="*/ 1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7" h="49">
                  <a:moveTo>
                    <a:pt x="33" y="1"/>
                  </a:moveTo>
                  <a:cubicBezTo>
                    <a:pt x="34" y="1"/>
                    <a:pt x="33" y="2"/>
                    <a:pt x="34" y="3"/>
                  </a:cubicBezTo>
                  <a:cubicBezTo>
                    <a:pt x="34" y="3"/>
                    <a:pt x="34" y="3"/>
                    <a:pt x="34" y="3"/>
                  </a:cubicBezTo>
                  <a:cubicBezTo>
                    <a:pt x="34" y="4"/>
                    <a:pt x="34" y="5"/>
                    <a:pt x="34" y="5"/>
                  </a:cubicBezTo>
                  <a:cubicBezTo>
                    <a:pt x="34" y="8"/>
                    <a:pt x="33" y="10"/>
                    <a:pt x="33" y="12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4" y="13"/>
                    <a:pt x="34" y="12"/>
                    <a:pt x="34" y="12"/>
                  </a:cubicBezTo>
                  <a:cubicBezTo>
                    <a:pt x="35" y="12"/>
                    <a:pt x="36" y="12"/>
                    <a:pt x="37" y="12"/>
                  </a:cubicBezTo>
                  <a:cubicBezTo>
                    <a:pt x="37" y="12"/>
                    <a:pt x="37" y="12"/>
                    <a:pt x="38" y="12"/>
                  </a:cubicBezTo>
                  <a:cubicBezTo>
                    <a:pt x="38" y="12"/>
                    <a:pt x="39" y="12"/>
                    <a:pt x="40" y="12"/>
                  </a:cubicBezTo>
                  <a:cubicBezTo>
                    <a:pt x="42" y="12"/>
                    <a:pt x="43" y="13"/>
                    <a:pt x="45" y="13"/>
                  </a:cubicBezTo>
                  <a:cubicBezTo>
                    <a:pt x="45" y="14"/>
                    <a:pt x="46" y="14"/>
                    <a:pt x="47" y="15"/>
                  </a:cubicBezTo>
                  <a:cubicBezTo>
                    <a:pt x="46" y="16"/>
                    <a:pt x="47" y="17"/>
                    <a:pt x="45" y="17"/>
                  </a:cubicBezTo>
                  <a:cubicBezTo>
                    <a:pt x="45" y="16"/>
                    <a:pt x="44" y="17"/>
                    <a:pt x="43" y="16"/>
                  </a:cubicBezTo>
                  <a:cubicBezTo>
                    <a:pt x="43" y="16"/>
                    <a:pt x="42" y="16"/>
                    <a:pt x="41" y="16"/>
                  </a:cubicBezTo>
                  <a:cubicBezTo>
                    <a:pt x="40" y="16"/>
                    <a:pt x="39" y="16"/>
                    <a:pt x="37" y="16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7" y="17"/>
                    <a:pt x="37" y="18"/>
                    <a:pt x="36" y="18"/>
                  </a:cubicBezTo>
                  <a:cubicBezTo>
                    <a:pt x="36" y="19"/>
                    <a:pt x="36" y="20"/>
                    <a:pt x="36" y="20"/>
                  </a:cubicBezTo>
                  <a:cubicBezTo>
                    <a:pt x="34" y="22"/>
                    <a:pt x="33" y="23"/>
                    <a:pt x="32" y="25"/>
                  </a:cubicBezTo>
                  <a:cubicBezTo>
                    <a:pt x="32" y="25"/>
                    <a:pt x="32" y="26"/>
                    <a:pt x="32" y="26"/>
                  </a:cubicBezTo>
                  <a:cubicBezTo>
                    <a:pt x="32" y="27"/>
                    <a:pt x="32" y="28"/>
                    <a:pt x="32" y="30"/>
                  </a:cubicBezTo>
                  <a:cubicBezTo>
                    <a:pt x="32" y="30"/>
                    <a:pt x="32" y="30"/>
                    <a:pt x="32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2" y="31"/>
                    <a:pt x="32" y="32"/>
                    <a:pt x="33" y="33"/>
                  </a:cubicBezTo>
                  <a:cubicBezTo>
                    <a:pt x="32" y="34"/>
                    <a:pt x="32" y="35"/>
                    <a:pt x="33" y="37"/>
                  </a:cubicBezTo>
                  <a:cubicBezTo>
                    <a:pt x="33" y="37"/>
                    <a:pt x="32" y="37"/>
                    <a:pt x="33" y="38"/>
                  </a:cubicBezTo>
                  <a:cubicBezTo>
                    <a:pt x="33" y="38"/>
                    <a:pt x="32" y="39"/>
                    <a:pt x="33" y="39"/>
                  </a:cubicBezTo>
                  <a:cubicBezTo>
                    <a:pt x="32" y="40"/>
                    <a:pt x="33" y="41"/>
                    <a:pt x="33" y="42"/>
                  </a:cubicBezTo>
                  <a:cubicBezTo>
                    <a:pt x="33" y="42"/>
                    <a:pt x="33" y="42"/>
                    <a:pt x="33" y="43"/>
                  </a:cubicBezTo>
                  <a:cubicBezTo>
                    <a:pt x="33" y="44"/>
                    <a:pt x="33" y="45"/>
                    <a:pt x="33" y="46"/>
                  </a:cubicBezTo>
                  <a:cubicBezTo>
                    <a:pt x="32" y="47"/>
                    <a:pt x="32" y="48"/>
                    <a:pt x="31" y="49"/>
                  </a:cubicBezTo>
                  <a:cubicBezTo>
                    <a:pt x="30" y="49"/>
                    <a:pt x="30" y="49"/>
                    <a:pt x="29" y="49"/>
                  </a:cubicBezTo>
                  <a:cubicBezTo>
                    <a:pt x="30" y="47"/>
                    <a:pt x="28" y="47"/>
                    <a:pt x="28" y="45"/>
                  </a:cubicBezTo>
                  <a:cubicBezTo>
                    <a:pt x="27" y="45"/>
                    <a:pt x="27" y="43"/>
                    <a:pt x="28" y="42"/>
                  </a:cubicBezTo>
                  <a:cubicBezTo>
                    <a:pt x="28" y="41"/>
                    <a:pt x="27" y="41"/>
                    <a:pt x="27" y="40"/>
                  </a:cubicBezTo>
                  <a:cubicBezTo>
                    <a:pt x="27" y="39"/>
                    <a:pt x="26" y="39"/>
                    <a:pt x="26" y="38"/>
                  </a:cubicBezTo>
                  <a:cubicBezTo>
                    <a:pt x="26" y="38"/>
                    <a:pt x="27" y="38"/>
                    <a:pt x="26" y="37"/>
                  </a:cubicBezTo>
                  <a:cubicBezTo>
                    <a:pt x="27" y="37"/>
                    <a:pt x="27" y="38"/>
                    <a:pt x="27" y="38"/>
                  </a:cubicBezTo>
                  <a:cubicBezTo>
                    <a:pt x="28" y="38"/>
                    <a:pt x="28" y="37"/>
                    <a:pt x="28" y="36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5"/>
                    <a:pt x="28" y="34"/>
                    <a:pt x="28" y="34"/>
                  </a:cubicBezTo>
                  <a:cubicBezTo>
                    <a:pt x="28" y="33"/>
                    <a:pt x="28" y="31"/>
                    <a:pt x="28" y="30"/>
                  </a:cubicBezTo>
                  <a:cubicBezTo>
                    <a:pt x="28" y="29"/>
                    <a:pt x="29" y="29"/>
                    <a:pt x="28" y="29"/>
                  </a:cubicBezTo>
                  <a:cubicBezTo>
                    <a:pt x="27" y="29"/>
                    <a:pt x="27" y="31"/>
                    <a:pt x="26" y="31"/>
                  </a:cubicBezTo>
                  <a:cubicBezTo>
                    <a:pt x="26" y="32"/>
                    <a:pt x="25" y="32"/>
                    <a:pt x="25" y="33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5"/>
                    <a:pt x="22" y="35"/>
                    <a:pt x="22" y="36"/>
                  </a:cubicBezTo>
                  <a:cubicBezTo>
                    <a:pt x="21" y="36"/>
                    <a:pt x="21" y="36"/>
                    <a:pt x="21" y="36"/>
                  </a:cubicBezTo>
                  <a:cubicBezTo>
                    <a:pt x="21" y="37"/>
                    <a:pt x="21" y="37"/>
                    <a:pt x="21" y="37"/>
                  </a:cubicBezTo>
                  <a:cubicBezTo>
                    <a:pt x="20" y="36"/>
                    <a:pt x="20" y="37"/>
                    <a:pt x="20" y="37"/>
                  </a:cubicBezTo>
                  <a:cubicBezTo>
                    <a:pt x="19" y="38"/>
                    <a:pt x="18" y="39"/>
                    <a:pt x="16" y="40"/>
                  </a:cubicBezTo>
                  <a:cubicBezTo>
                    <a:pt x="16" y="40"/>
                    <a:pt x="16" y="39"/>
                    <a:pt x="16" y="39"/>
                  </a:cubicBezTo>
                  <a:cubicBezTo>
                    <a:pt x="16" y="38"/>
                    <a:pt x="16" y="37"/>
                    <a:pt x="16" y="36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15" y="36"/>
                    <a:pt x="15" y="36"/>
                    <a:pt x="14" y="36"/>
                  </a:cubicBezTo>
                  <a:cubicBezTo>
                    <a:pt x="14" y="35"/>
                    <a:pt x="16" y="34"/>
                    <a:pt x="16" y="33"/>
                  </a:cubicBezTo>
                  <a:cubicBezTo>
                    <a:pt x="17" y="32"/>
                    <a:pt x="17" y="31"/>
                    <a:pt x="18" y="30"/>
                  </a:cubicBezTo>
                  <a:cubicBezTo>
                    <a:pt x="18" y="30"/>
                    <a:pt x="19" y="30"/>
                    <a:pt x="19" y="29"/>
                  </a:cubicBezTo>
                  <a:cubicBezTo>
                    <a:pt x="20" y="28"/>
                    <a:pt x="20" y="28"/>
                    <a:pt x="21" y="27"/>
                  </a:cubicBezTo>
                  <a:cubicBezTo>
                    <a:pt x="21" y="26"/>
                    <a:pt x="22" y="27"/>
                    <a:pt x="22" y="26"/>
                  </a:cubicBezTo>
                  <a:cubicBezTo>
                    <a:pt x="23" y="25"/>
                    <a:pt x="24" y="24"/>
                    <a:pt x="25" y="23"/>
                  </a:cubicBezTo>
                  <a:cubicBezTo>
                    <a:pt x="25" y="22"/>
                    <a:pt x="25" y="22"/>
                    <a:pt x="26" y="21"/>
                  </a:cubicBezTo>
                  <a:cubicBezTo>
                    <a:pt x="27" y="20"/>
                    <a:pt x="28" y="19"/>
                    <a:pt x="28" y="18"/>
                  </a:cubicBezTo>
                  <a:cubicBezTo>
                    <a:pt x="28" y="17"/>
                    <a:pt x="30" y="17"/>
                    <a:pt x="29" y="16"/>
                  </a:cubicBezTo>
                  <a:cubicBezTo>
                    <a:pt x="28" y="16"/>
                    <a:pt x="27" y="17"/>
                    <a:pt x="2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5" y="17"/>
                    <a:pt x="24" y="18"/>
                    <a:pt x="23" y="18"/>
                  </a:cubicBezTo>
                  <a:cubicBezTo>
                    <a:pt x="22" y="19"/>
                    <a:pt x="20" y="19"/>
                    <a:pt x="19" y="20"/>
                  </a:cubicBezTo>
                  <a:cubicBezTo>
                    <a:pt x="18" y="20"/>
                    <a:pt x="18" y="21"/>
                    <a:pt x="17" y="21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14" y="22"/>
                    <a:pt x="13" y="23"/>
                    <a:pt x="12" y="23"/>
                  </a:cubicBezTo>
                  <a:cubicBezTo>
                    <a:pt x="12" y="24"/>
                    <a:pt x="10" y="23"/>
                    <a:pt x="10" y="24"/>
                  </a:cubicBezTo>
                  <a:cubicBezTo>
                    <a:pt x="8" y="25"/>
                    <a:pt x="6" y="26"/>
                    <a:pt x="3" y="26"/>
                  </a:cubicBezTo>
                  <a:cubicBezTo>
                    <a:pt x="3" y="25"/>
                    <a:pt x="2" y="24"/>
                    <a:pt x="1" y="23"/>
                  </a:cubicBezTo>
                  <a:cubicBezTo>
                    <a:pt x="2" y="22"/>
                    <a:pt x="0" y="22"/>
                    <a:pt x="2" y="21"/>
                  </a:cubicBezTo>
                  <a:cubicBezTo>
                    <a:pt x="2" y="21"/>
                    <a:pt x="3" y="22"/>
                    <a:pt x="4" y="21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5" y="21"/>
                    <a:pt x="7" y="21"/>
                    <a:pt x="8" y="21"/>
                  </a:cubicBezTo>
                  <a:cubicBezTo>
                    <a:pt x="8" y="21"/>
                    <a:pt x="8" y="20"/>
                    <a:pt x="8" y="21"/>
                  </a:cubicBezTo>
                  <a:cubicBezTo>
                    <a:pt x="9" y="20"/>
                    <a:pt x="10" y="20"/>
                    <a:pt x="11" y="20"/>
                  </a:cubicBezTo>
                  <a:cubicBezTo>
                    <a:pt x="12" y="20"/>
                    <a:pt x="13" y="19"/>
                    <a:pt x="14" y="19"/>
                  </a:cubicBezTo>
                  <a:cubicBezTo>
                    <a:pt x="15" y="19"/>
                    <a:pt x="16" y="18"/>
                    <a:pt x="17" y="18"/>
                  </a:cubicBezTo>
                  <a:cubicBezTo>
                    <a:pt x="21" y="16"/>
                    <a:pt x="25" y="15"/>
                    <a:pt x="29" y="14"/>
                  </a:cubicBezTo>
                  <a:cubicBezTo>
                    <a:pt x="29" y="12"/>
                    <a:pt x="29" y="10"/>
                    <a:pt x="29" y="8"/>
                  </a:cubicBezTo>
                  <a:cubicBezTo>
                    <a:pt x="29" y="8"/>
                    <a:pt x="30" y="8"/>
                    <a:pt x="30" y="8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9" y="3"/>
                    <a:pt x="29" y="2"/>
                    <a:pt x="28" y="2"/>
                  </a:cubicBezTo>
                  <a:cubicBezTo>
                    <a:pt x="28" y="1"/>
                    <a:pt x="26" y="2"/>
                    <a:pt x="27" y="1"/>
                  </a:cubicBezTo>
                  <a:cubicBezTo>
                    <a:pt x="27" y="0"/>
                    <a:pt x="28" y="0"/>
                    <a:pt x="28" y="0"/>
                  </a:cubicBezTo>
                  <a:cubicBezTo>
                    <a:pt x="30" y="0"/>
                    <a:pt x="32" y="0"/>
                    <a:pt x="3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12"/>
            <p:cNvSpPr>
              <a:spLocks noEditPoints="1"/>
            </p:cNvSpPr>
            <p:nvPr/>
          </p:nvSpPr>
          <p:spPr bwMode="auto">
            <a:xfrm>
              <a:off x="4833" y="4128"/>
              <a:ext cx="140" cy="142"/>
            </a:xfrm>
            <a:custGeom>
              <a:avLst/>
              <a:gdLst>
                <a:gd name="T0" fmla="*/ 15 w 54"/>
                <a:gd name="T1" fmla="*/ 0 h 53"/>
                <a:gd name="T2" fmla="*/ 20 w 54"/>
                <a:gd name="T3" fmla="*/ 7 h 53"/>
                <a:gd name="T4" fmla="*/ 23 w 54"/>
                <a:gd name="T5" fmla="*/ 11 h 53"/>
                <a:gd name="T6" fmla="*/ 25 w 54"/>
                <a:gd name="T7" fmla="*/ 15 h 53"/>
                <a:gd name="T8" fmla="*/ 30 w 54"/>
                <a:gd name="T9" fmla="*/ 22 h 53"/>
                <a:gd name="T10" fmla="*/ 33 w 54"/>
                <a:gd name="T11" fmla="*/ 27 h 53"/>
                <a:gd name="T12" fmla="*/ 36 w 54"/>
                <a:gd name="T13" fmla="*/ 25 h 53"/>
                <a:gd name="T14" fmla="*/ 35 w 54"/>
                <a:gd name="T15" fmla="*/ 18 h 53"/>
                <a:gd name="T16" fmla="*/ 39 w 54"/>
                <a:gd name="T17" fmla="*/ 18 h 53"/>
                <a:gd name="T18" fmla="*/ 41 w 54"/>
                <a:gd name="T19" fmla="*/ 25 h 53"/>
                <a:gd name="T20" fmla="*/ 39 w 54"/>
                <a:gd name="T21" fmla="*/ 35 h 53"/>
                <a:gd name="T22" fmla="*/ 42 w 54"/>
                <a:gd name="T23" fmla="*/ 41 h 53"/>
                <a:gd name="T24" fmla="*/ 48 w 54"/>
                <a:gd name="T25" fmla="*/ 46 h 53"/>
                <a:gd name="T26" fmla="*/ 51 w 54"/>
                <a:gd name="T27" fmla="*/ 45 h 53"/>
                <a:gd name="T28" fmla="*/ 54 w 54"/>
                <a:gd name="T29" fmla="*/ 51 h 53"/>
                <a:gd name="T30" fmla="*/ 53 w 54"/>
                <a:gd name="T31" fmla="*/ 53 h 53"/>
                <a:gd name="T32" fmla="*/ 51 w 54"/>
                <a:gd name="T33" fmla="*/ 53 h 53"/>
                <a:gd name="T34" fmla="*/ 44 w 54"/>
                <a:gd name="T35" fmla="*/ 48 h 53"/>
                <a:gd name="T36" fmla="*/ 37 w 54"/>
                <a:gd name="T37" fmla="*/ 40 h 53"/>
                <a:gd name="T38" fmla="*/ 32 w 54"/>
                <a:gd name="T39" fmla="*/ 42 h 53"/>
                <a:gd name="T40" fmla="*/ 27 w 54"/>
                <a:gd name="T41" fmla="*/ 44 h 53"/>
                <a:gd name="T42" fmla="*/ 25 w 54"/>
                <a:gd name="T43" fmla="*/ 43 h 53"/>
                <a:gd name="T44" fmla="*/ 30 w 54"/>
                <a:gd name="T45" fmla="*/ 41 h 53"/>
                <a:gd name="T46" fmla="*/ 34 w 54"/>
                <a:gd name="T47" fmla="*/ 35 h 53"/>
                <a:gd name="T48" fmla="*/ 32 w 54"/>
                <a:gd name="T49" fmla="*/ 31 h 53"/>
                <a:gd name="T50" fmla="*/ 26 w 54"/>
                <a:gd name="T51" fmla="*/ 34 h 53"/>
                <a:gd name="T52" fmla="*/ 22 w 54"/>
                <a:gd name="T53" fmla="*/ 38 h 53"/>
                <a:gd name="T54" fmla="*/ 17 w 54"/>
                <a:gd name="T55" fmla="*/ 44 h 53"/>
                <a:gd name="T56" fmla="*/ 14 w 54"/>
                <a:gd name="T57" fmla="*/ 45 h 53"/>
                <a:gd name="T58" fmla="*/ 12 w 54"/>
                <a:gd name="T59" fmla="*/ 37 h 53"/>
                <a:gd name="T60" fmla="*/ 19 w 54"/>
                <a:gd name="T61" fmla="*/ 34 h 53"/>
                <a:gd name="T62" fmla="*/ 24 w 54"/>
                <a:gd name="T63" fmla="*/ 27 h 53"/>
                <a:gd name="T64" fmla="*/ 19 w 54"/>
                <a:gd name="T65" fmla="*/ 28 h 53"/>
                <a:gd name="T66" fmla="*/ 16 w 54"/>
                <a:gd name="T67" fmla="*/ 29 h 53"/>
                <a:gd name="T68" fmla="*/ 9 w 54"/>
                <a:gd name="T69" fmla="*/ 34 h 53"/>
                <a:gd name="T70" fmla="*/ 7 w 54"/>
                <a:gd name="T71" fmla="*/ 42 h 53"/>
                <a:gd name="T72" fmla="*/ 3 w 54"/>
                <a:gd name="T73" fmla="*/ 42 h 53"/>
                <a:gd name="T74" fmla="*/ 2 w 54"/>
                <a:gd name="T75" fmla="*/ 38 h 53"/>
                <a:gd name="T76" fmla="*/ 4 w 54"/>
                <a:gd name="T77" fmla="*/ 29 h 53"/>
                <a:gd name="T78" fmla="*/ 1 w 54"/>
                <a:gd name="T79" fmla="*/ 23 h 53"/>
                <a:gd name="T80" fmla="*/ 7 w 54"/>
                <a:gd name="T81" fmla="*/ 28 h 53"/>
                <a:gd name="T82" fmla="*/ 10 w 54"/>
                <a:gd name="T83" fmla="*/ 27 h 53"/>
                <a:gd name="T84" fmla="*/ 13 w 54"/>
                <a:gd name="T85" fmla="*/ 23 h 53"/>
                <a:gd name="T86" fmla="*/ 14 w 54"/>
                <a:gd name="T87" fmla="*/ 21 h 53"/>
                <a:gd name="T88" fmla="*/ 16 w 54"/>
                <a:gd name="T89" fmla="*/ 19 h 53"/>
                <a:gd name="T90" fmla="*/ 15 w 54"/>
                <a:gd name="T91" fmla="*/ 17 h 53"/>
                <a:gd name="T92" fmla="*/ 10 w 54"/>
                <a:gd name="T93" fmla="*/ 20 h 53"/>
                <a:gd name="T94" fmla="*/ 6 w 54"/>
                <a:gd name="T95" fmla="*/ 20 h 53"/>
                <a:gd name="T96" fmla="*/ 3 w 54"/>
                <a:gd name="T97" fmla="*/ 19 h 53"/>
                <a:gd name="T98" fmla="*/ 11 w 54"/>
                <a:gd name="T99" fmla="*/ 16 h 53"/>
                <a:gd name="T100" fmla="*/ 19 w 54"/>
                <a:gd name="T101" fmla="*/ 12 h 53"/>
                <a:gd name="T102" fmla="*/ 16 w 54"/>
                <a:gd name="T103" fmla="*/ 8 h 53"/>
                <a:gd name="T104" fmla="*/ 10 w 54"/>
                <a:gd name="T105" fmla="*/ 1 h 53"/>
                <a:gd name="T106" fmla="*/ 31 w 54"/>
                <a:gd name="T107" fmla="*/ 4 h 53"/>
                <a:gd name="T108" fmla="*/ 33 w 54"/>
                <a:gd name="T109" fmla="*/ 8 h 53"/>
                <a:gd name="T110" fmla="*/ 29 w 54"/>
                <a:gd name="T111" fmla="*/ 9 h 53"/>
                <a:gd name="T112" fmla="*/ 27 w 54"/>
                <a:gd name="T113" fmla="*/ 3 h 53"/>
                <a:gd name="T114" fmla="*/ 29 w 54"/>
                <a:gd name="T115" fmla="*/ 4 h 53"/>
                <a:gd name="T116" fmla="*/ 25 w 54"/>
                <a:gd name="T117" fmla="*/ 19 h 53"/>
                <a:gd name="T118" fmla="*/ 18 w 54"/>
                <a:gd name="T119" fmla="*/ 25 h 53"/>
                <a:gd name="T120" fmla="*/ 23 w 54"/>
                <a:gd name="T121" fmla="*/ 17 h 53"/>
                <a:gd name="T122" fmla="*/ 12 w 54"/>
                <a:gd name="T123" fmla="*/ 2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4" h="53">
                  <a:moveTo>
                    <a:pt x="12" y="0"/>
                  </a:moveTo>
                  <a:cubicBezTo>
                    <a:pt x="12" y="0"/>
                    <a:pt x="13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16" y="1"/>
                    <a:pt x="16" y="1"/>
                    <a:pt x="16" y="2"/>
                  </a:cubicBezTo>
                  <a:cubicBezTo>
                    <a:pt x="17" y="2"/>
                    <a:pt x="17" y="3"/>
                    <a:pt x="17" y="3"/>
                  </a:cubicBezTo>
                  <a:cubicBezTo>
                    <a:pt x="17" y="4"/>
                    <a:pt x="18" y="4"/>
                    <a:pt x="18" y="5"/>
                  </a:cubicBezTo>
                  <a:cubicBezTo>
                    <a:pt x="19" y="6"/>
                    <a:pt x="19" y="6"/>
                    <a:pt x="20" y="7"/>
                  </a:cubicBezTo>
                  <a:cubicBezTo>
                    <a:pt x="20" y="8"/>
                    <a:pt x="22" y="8"/>
                    <a:pt x="21" y="10"/>
                  </a:cubicBezTo>
                  <a:cubicBezTo>
                    <a:pt x="21" y="10"/>
                    <a:pt x="22" y="10"/>
                    <a:pt x="23" y="11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4" y="10"/>
                    <a:pt x="25" y="10"/>
                    <a:pt x="26" y="10"/>
                  </a:cubicBezTo>
                  <a:cubicBezTo>
                    <a:pt x="26" y="10"/>
                    <a:pt x="27" y="11"/>
                    <a:pt x="27" y="12"/>
                  </a:cubicBezTo>
                  <a:cubicBezTo>
                    <a:pt x="27" y="12"/>
                    <a:pt x="26" y="12"/>
                    <a:pt x="27" y="12"/>
                  </a:cubicBezTo>
                  <a:cubicBezTo>
                    <a:pt x="26" y="13"/>
                    <a:pt x="26" y="14"/>
                    <a:pt x="25" y="15"/>
                  </a:cubicBezTo>
                  <a:cubicBezTo>
                    <a:pt x="24" y="16"/>
                    <a:pt x="26" y="16"/>
                    <a:pt x="26" y="18"/>
                  </a:cubicBezTo>
                  <a:cubicBezTo>
                    <a:pt x="27" y="18"/>
                    <a:pt x="27" y="19"/>
                    <a:pt x="27" y="19"/>
                  </a:cubicBezTo>
                  <a:cubicBezTo>
                    <a:pt x="28" y="20"/>
                    <a:pt x="28" y="21"/>
                    <a:pt x="28" y="21"/>
                  </a:cubicBezTo>
                  <a:cubicBezTo>
                    <a:pt x="29" y="21"/>
                    <a:pt x="29" y="21"/>
                    <a:pt x="30" y="22"/>
                  </a:cubicBezTo>
                  <a:cubicBezTo>
                    <a:pt x="31" y="22"/>
                    <a:pt x="32" y="23"/>
                    <a:pt x="31" y="25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31" y="25"/>
                    <a:pt x="31" y="26"/>
                    <a:pt x="31" y="26"/>
                  </a:cubicBezTo>
                  <a:cubicBezTo>
                    <a:pt x="32" y="26"/>
                    <a:pt x="32" y="27"/>
                    <a:pt x="33" y="27"/>
                  </a:cubicBezTo>
                  <a:cubicBezTo>
                    <a:pt x="33" y="28"/>
                    <a:pt x="34" y="30"/>
                    <a:pt x="35" y="30"/>
                  </a:cubicBezTo>
                  <a:cubicBezTo>
                    <a:pt x="36" y="30"/>
                    <a:pt x="35" y="29"/>
                    <a:pt x="36" y="28"/>
                  </a:cubicBezTo>
                  <a:cubicBezTo>
                    <a:pt x="36" y="28"/>
                    <a:pt x="36" y="26"/>
                    <a:pt x="37" y="26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36" y="23"/>
                    <a:pt x="37" y="21"/>
                    <a:pt x="36" y="20"/>
                  </a:cubicBezTo>
                  <a:cubicBezTo>
                    <a:pt x="36" y="19"/>
                    <a:pt x="36" y="19"/>
                    <a:pt x="36" y="19"/>
                  </a:cubicBezTo>
                  <a:cubicBezTo>
                    <a:pt x="35" y="19"/>
                    <a:pt x="35" y="18"/>
                    <a:pt x="35" y="18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18"/>
                    <a:pt x="35" y="18"/>
                    <a:pt x="36" y="18"/>
                  </a:cubicBezTo>
                  <a:cubicBezTo>
                    <a:pt x="36" y="18"/>
                    <a:pt x="37" y="19"/>
                    <a:pt x="38" y="18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9" y="18"/>
                    <a:pt x="39" y="18"/>
                    <a:pt x="39" y="18"/>
                  </a:cubicBezTo>
                  <a:cubicBezTo>
                    <a:pt x="40" y="19"/>
                    <a:pt x="39" y="20"/>
                    <a:pt x="40" y="21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41" y="21"/>
                    <a:pt x="40" y="22"/>
                    <a:pt x="41" y="22"/>
                  </a:cubicBezTo>
                  <a:cubicBezTo>
                    <a:pt x="40" y="23"/>
                    <a:pt x="41" y="24"/>
                    <a:pt x="41" y="25"/>
                  </a:cubicBezTo>
                  <a:cubicBezTo>
                    <a:pt x="40" y="26"/>
                    <a:pt x="40" y="26"/>
                    <a:pt x="40" y="26"/>
                  </a:cubicBezTo>
                  <a:cubicBezTo>
                    <a:pt x="41" y="26"/>
                    <a:pt x="41" y="26"/>
                    <a:pt x="41" y="26"/>
                  </a:cubicBezTo>
                  <a:cubicBezTo>
                    <a:pt x="40" y="27"/>
                    <a:pt x="41" y="28"/>
                    <a:pt x="40" y="28"/>
                  </a:cubicBezTo>
                  <a:cubicBezTo>
                    <a:pt x="39" y="30"/>
                    <a:pt x="40" y="33"/>
                    <a:pt x="39" y="35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8" y="36"/>
                    <a:pt x="39" y="36"/>
                    <a:pt x="39" y="37"/>
                  </a:cubicBezTo>
                  <a:cubicBezTo>
                    <a:pt x="41" y="38"/>
                    <a:pt x="40" y="40"/>
                    <a:pt x="42" y="40"/>
                  </a:cubicBezTo>
                  <a:cubicBezTo>
                    <a:pt x="41" y="41"/>
                    <a:pt x="42" y="41"/>
                    <a:pt x="42" y="41"/>
                  </a:cubicBezTo>
                  <a:cubicBezTo>
                    <a:pt x="43" y="41"/>
                    <a:pt x="44" y="42"/>
                    <a:pt x="44" y="43"/>
                  </a:cubicBezTo>
                  <a:cubicBezTo>
                    <a:pt x="45" y="44"/>
                    <a:pt x="45" y="44"/>
                    <a:pt x="45" y="44"/>
                  </a:cubicBezTo>
                  <a:cubicBezTo>
                    <a:pt x="46" y="45"/>
                    <a:pt x="46" y="45"/>
                    <a:pt x="47" y="45"/>
                  </a:cubicBezTo>
                  <a:cubicBezTo>
                    <a:pt x="47" y="45"/>
                    <a:pt x="47" y="46"/>
                    <a:pt x="48" y="46"/>
                  </a:cubicBezTo>
                  <a:cubicBezTo>
                    <a:pt x="48" y="46"/>
                    <a:pt x="48" y="47"/>
                    <a:pt x="48" y="47"/>
                  </a:cubicBezTo>
                  <a:cubicBezTo>
                    <a:pt x="48" y="46"/>
                    <a:pt x="49" y="46"/>
                    <a:pt x="49" y="45"/>
                  </a:cubicBezTo>
                  <a:cubicBezTo>
                    <a:pt x="49" y="45"/>
                    <a:pt x="48" y="44"/>
                    <a:pt x="49" y="44"/>
                  </a:cubicBezTo>
                  <a:cubicBezTo>
                    <a:pt x="50" y="44"/>
                    <a:pt x="50" y="45"/>
                    <a:pt x="51" y="45"/>
                  </a:cubicBezTo>
                  <a:cubicBezTo>
                    <a:pt x="50" y="46"/>
                    <a:pt x="52" y="47"/>
                    <a:pt x="52" y="48"/>
                  </a:cubicBezTo>
                  <a:cubicBezTo>
                    <a:pt x="53" y="48"/>
                    <a:pt x="52" y="49"/>
                    <a:pt x="53" y="50"/>
                  </a:cubicBezTo>
                  <a:cubicBezTo>
                    <a:pt x="53" y="50"/>
                    <a:pt x="53" y="51"/>
                    <a:pt x="53" y="51"/>
                  </a:cubicBezTo>
                  <a:cubicBezTo>
                    <a:pt x="53" y="51"/>
                    <a:pt x="54" y="51"/>
                    <a:pt x="54" y="51"/>
                  </a:cubicBezTo>
                  <a:cubicBezTo>
                    <a:pt x="54" y="51"/>
                    <a:pt x="54" y="51"/>
                    <a:pt x="54" y="51"/>
                  </a:cubicBezTo>
                  <a:cubicBezTo>
                    <a:pt x="54" y="51"/>
                    <a:pt x="53" y="52"/>
                    <a:pt x="53" y="52"/>
                  </a:cubicBezTo>
                  <a:cubicBezTo>
                    <a:pt x="53" y="52"/>
                    <a:pt x="54" y="52"/>
                    <a:pt x="53" y="53"/>
                  </a:cubicBezTo>
                  <a:cubicBezTo>
                    <a:pt x="53" y="53"/>
                    <a:pt x="53" y="53"/>
                    <a:pt x="53" y="53"/>
                  </a:cubicBezTo>
                  <a:cubicBezTo>
                    <a:pt x="52" y="53"/>
                    <a:pt x="52" y="53"/>
                    <a:pt x="52" y="53"/>
                  </a:cubicBezTo>
                  <a:cubicBezTo>
                    <a:pt x="52" y="53"/>
                    <a:pt x="52" y="53"/>
                    <a:pt x="51" y="53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0" y="52"/>
                    <a:pt x="49" y="53"/>
                    <a:pt x="49" y="52"/>
                  </a:cubicBezTo>
                  <a:cubicBezTo>
                    <a:pt x="49" y="52"/>
                    <a:pt x="48" y="51"/>
                    <a:pt x="48" y="51"/>
                  </a:cubicBezTo>
                  <a:cubicBezTo>
                    <a:pt x="49" y="50"/>
                    <a:pt x="47" y="51"/>
                    <a:pt x="46" y="50"/>
                  </a:cubicBezTo>
                  <a:cubicBezTo>
                    <a:pt x="46" y="49"/>
                    <a:pt x="44" y="49"/>
                    <a:pt x="44" y="48"/>
                  </a:cubicBezTo>
                  <a:cubicBezTo>
                    <a:pt x="44" y="48"/>
                    <a:pt x="43" y="47"/>
                    <a:pt x="42" y="47"/>
                  </a:cubicBezTo>
                  <a:cubicBezTo>
                    <a:pt x="42" y="46"/>
                    <a:pt x="42" y="46"/>
                    <a:pt x="42" y="46"/>
                  </a:cubicBezTo>
                  <a:cubicBezTo>
                    <a:pt x="41" y="45"/>
                    <a:pt x="39" y="43"/>
                    <a:pt x="39" y="42"/>
                  </a:cubicBezTo>
                  <a:cubicBezTo>
                    <a:pt x="39" y="41"/>
                    <a:pt x="38" y="40"/>
                    <a:pt x="37" y="40"/>
                  </a:cubicBezTo>
                  <a:cubicBezTo>
                    <a:pt x="37" y="40"/>
                    <a:pt x="37" y="39"/>
                    <a:pt x="37" y="39"/>
                  </a:cubicBezTo>
                  <a:cubicBezTo>
                    <a:pt x="36" y="40"/>
                    <a:pt x="35" y="40"/>
                    <a:pt x="35" y="40"/>
                  </a:cubicBezTo>
                  <a:cubicBezTo>
                    <a:pt x="33" y="40"/>
                    <a:pt x="33" y="42"/>
                    <a:pt x="32" y="42"/>
                  </a:cubicBezTo>
                  <a:cubicBezTo>
                    <a:pt x="32" y="42"/>
                    <a:pt x="32" y="42"/>
                    <a:pt x="32" y="42"/>
                  </a:cubicBezTo>
                  <a:cubicBezTo>
                    <a:pt x="31" y="42"/>
                    <a:pt x="31" y="42"/>
                    <a:pt x="31" y="42"/>
                  </a:cubicBezTo>
                  <a:cubicBezTo>
                    <a:pt x="31" y="42"/>
                    <a:pt x="31" y="43"/>
                    <a:pt x="31" y="43"/>
                  </a:cubicBezTo>
                  <a:cubicBezTo>
                    <a:pt x="30" y="43"/>
                    <a:pt x="30" y="42"/>
                    <a:pt x="29" y="42"/>
                  </a:cubicBezTo>
                  <a:cubicBezTo>
                    <a:pt x="29" y="43"/>
                    <a:pt x="27" y="42"/>
                    <a:pt x="27" y="44"/>
                  </a:cubicBezTo>
                  <a:cubicBezTo>
                    <a:pt x="26" y="43"/>
                    <a:pt x="25" y="45"/>
                    <a:pt x="24" y="43"/>
                  </a:cubicBezTo>
                  <a:cubicBezTo>
                    <a:pt x="24" y="43"/>
                    <a:pt x="24" y="43"/>
                    <a:pt x="24" y="43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6" y="43"/>
                    <a:pt x="27" y="42"/>
                    <a:pt x="27" y="42"/>
                  </a:cubicBezTo>
                  <a:cubicBezTo>
                    <a:pt x="28" y="42"/>
                    <a:pt x="28" y="42"/>
                    <a:pt x="29" y="41"/>
                  </a:cubicBezTo>
                  <a:cubicBezTo>
                    <a:pt x="29" y="42"/>
                    <a:pt x="29" y="41"/>
                    <a:pt x="30" y="41"/>
                  </a:cubicBezTo>
                  <a:cubicBezTo>
                    <a:pt x="29" y="41"/>
                    <a:pt x="30" y="41"/>
                    <a:pt x="30" y="41"/>
                  </a:cubicBezTo>
                  <a:cubicBezTo>
                    <a:pt x="31" y="41"/>
                    <a:pt x="32" y="40"/>
                    <a:pt x="32" y="39"/>
                  </a:cubicBezTo>
                  <a:cubicBezTo>
                    <a:pt x="33" y="39"/>
                    <a:pt x="33" y="38"/>
                    <a:pt x="34" y="37"/>
                  </a:cubicBezTo>
                  <a:cubicBezTo>
                    <a:pt x="34" y="37"/>
                    <a:pt x="34" y="36"/>
                    <a:pt x="34" y="35"/>
                  </a:cubicBezTo>
                  <a:cubicBezTo>
                    <a:pt x="34" y="35"/>
                    <a:pt x="33" y="35"/>
                    <a:pt x="33" y="34"/>
                  </a:cubicBezTo>
                  <a:cubicBezTo>
                    <a:pt x="33" y="33"/>
                    <a:pt x="32" y="32"/>
                    <a:pt x="32" y="31"/>
                  </a:cubicBezTo>
                  <a:cubicBezTo>
                    <a:pt x="32" y="31"/>
                    <a:pt x="31" y="31"/>
                    <a:pt x="31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1" y="30"/>
                    <a:pt x="31" y="28"/>
                    <a:pt x="29" y="28"/>
                  </a:cubicBezTo>
                  <a:cubicBezTo>
                    <a:pt x="29" y="29"/>
                    <a:pt x="28" y="29"/>
                    <a:pt x="28" y="30"/>
                  </a:cubicBezTo>
                  <a:cubicBezTo>
                    <a:pt x="27" y="31"/>
                    <a:pt x="27" y="32"/>
                    <a:pt x="26" y="33"/>
                  </a:cubicBezTo>
                  <a:cubicBezTo>
                    <a:pt x="26" y="33"/>
                    <a:pt x="26" y="33"/>
                    <a:pt x="26" y="34"/>
                  </a:cubicBezTo>
                  <a:cubicBezTo>
                    <a:pt x="26" y="34"/>
                    <a:pt x="25" y="35"/>
                    <a:pt x="25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5"/>
                    <a:pt x="25" y="36"/>
                    <a:pt x="24" y="36"/>
                  </a:cubicBezTo>
                  <a:cubicBezTo>
                    <a:pt x="23" y="37"/>
                    <a:pt x="23" y="38"/>
                    <a:pt x="22" y="38"/>
                  </a:cubicBezTo>
                  <a:cubicBezTo>
                    <a:pt x="21" y="38"/>
                    <a:pt x="22" y="40"/>
                    <a:pt x="21" y="40"/>
                  </a:cubicBezTo>
                  <a:cubicBezTo>
                    <a:pt x="20" y="40"/>
                    <a:pt x="20" y="41"/>
                    <a:pt x="19" y="41"/>
                  </a:cubicBezTo>
                  <a:cubicBezTo>
                    <a:pt x="19" y="42"/>
                    <a:pt x="18" y="42"/>
                    <a:pt x="18" y="43"/>
                  </a:cubicBezTo>
                  <a:cubicBezTo>
                    <a:pt x="18" y="43"/>
                    <a:pt x="17" y="43"/>
                    <a:pt x="17" y="44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6" y="44"/>
                    <a:pt x="15" y="43"/>
                    <a:pt x="15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5" y="44"/>
                    <a:pt x="14" y="45"/>
                    <a:pt x="14" y="45"/>
                  </a:cubicBezTo>
                  <a:cubicBezTo>
                    <a:pt x="12" y="44"/>
                    <a:pt x="13" y="42"/>
                    <a:pt x="12" y="40"/>
                  </a:cubicBezTo>
                  <a:cubicBezTo>
                    <a:pt x="12" y="40"/>
                    <a:pt x="11" y="39"/>
                    <a:pt x="12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7"/>
                    <a:pt x="12" y="37"/>
                    <a:pt x="12" y="37"/>
                  </a:cubicBezTo>
                  <a:cubicBezTo>
                    <a:pt x="13" y="38"/>
                    <a:pt x="14" y="39"/>
                    <a:pt x="16" y="39"/>
                  </a:cubicBezTo>
                  <a:cubicBezTo>
                    <a:pt x="16" y="40"/>
                    <a:pt x="16" y="39"/>
                    <a:pt x="17" y="39"/>
                  </a:cubicBezTo>
                  <a:cubicBezTo>
                    <a:pt x="16" y="38"/>
                    <a:pt x="18" y="38"/>
                    <a:pt x="17" y="37"/>
                  </a:cubicBezTo>
                  <a:cubicBezTo>
                    <a:pt x="18" y="36"/>
                    <a:pt x="19" y="36"/>
                    <a:pt x="19" y="34"/>
                  </a:cubicBezTo>
                  <a:cubicBezTo>
                    <a:pt x="19" y="34"/>
                    <a:pt x="20" y="33"/>
                    <a:pt x="20" y="33"/>
                  </a:cubicBezTo>
                  <a:cubicBezTo>
                    <a:pt x="20" y="31"/>
                    <a:pt x="22" y="31"/>
                    <a:pt x="22" y="30"/>
                  </a:cubicBezTo>
                  <a:cubicBezTo>
                    <a:pt x="22" y="29"/>
                    <a:pt x="23" y="28"/>
                    <a:pt x="23" y="28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6"/>
                    <a:pt x="26" y="26"/>
                    <a:pt x="24" y="25"/>
                  </a:cubicBezTo>
                  <a:cubicBezTo>
                    <a:pt x="23" y="25"/>
                    <a:pt x="22" y="26"/>
                    <a:pt x="21" y="26"/>
                  </a:cubicBezTo>
                  <a:cubicBezTo>
                    <a:pt x="21" y="27"/>
                    <a:pt x="20" y="27"/>
                    <a:pt x="20" y="27"/>
                  </a:cubicBezTo>
                  <a:cubicBezTo>
                    <a:pt x="19" y="27"/>
                    <a:pt x="19" y="28"/>
                    <a:pt x="19" y="28"/>
                  </a:cubicBezTo>
                  <a:cubicBezTo>
                    <a:pt x="18" y="28"/>
                    <a:pt x="18" y="29"/>
                    <a:pt x="17" y="28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30"/>
                    <a:pt x="14" y="30"/>
                    <a:pt x="14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2" y="33"/>
                    <a:pt x="10" y="34"/>
                    <a:pt x="9" y="34"/>
                  </a:cubicBezTo>
                  <a:cubicBezTo>
                    <a:pt x="8" y="35"/>
                    <a:pt x="8" y="35"/>
                    <a:pt x="8" y="36"/>
                  </a:cubicBezTo>
                  <a:cubicBezTo>
                    <a:pt x="8" y="37"/>
                    <a:pt x="8" y="38"/>
                    <a:pt x="8" y="39"/>
                  </a:cubicBezTo>
                  <a:cubicBezTo>
                    <a:pt x="8" y="39"/>
                    <a:pt x="8" y="40"/>
                    <a:pt x="7" y="41"/>
                  </a:cubicBezTo>
                  <a:cubicBezTo>
                    <a:pt x="8" y="42"/>
                    <a:pt x="6" y="42"/>
                    <a:pt x="7" y="42"/>
                  </a:cubicBezTo>
                  <a:cubicBezTo>
                    <a:pt x="7" y="43"/>
                    <a:pt x="6" y="43"/>
                    <a:pt x="5" y="43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5" y="44"/>
                    <a:pt x="5" y="44"/>
                    <a:pt x="4" y="44"/>
                  </a:cubicBezTo>
                  <a:cubicBezTo>
                    <a:pt x="4" y="43"/>
                    <a:pt x="4" y="43"/>
                    <a:pt x="3" y="42"/>
                  </a:cubicBezTo>
                  <a:cubicBezTo>
                    <a:pt x="4" y="41"/>
                    <a:pt x="2" y="41"/>
                    <a:pt x="3" y="40"/>
                  </a:cubicBezTo>
                  <a:cubicBezTo>
                    <a:pt x="2" y="39"/>
                    <a:pt x="2" y="38"/>
                    <a:pt x="2" y="37"/>
                  </a:cubicBezTo>
                  <a:cubicBezTo>
                    <a:pt x="2" y="37"/>
                    <a:pt x="2" y="37"/>
                    <a:pt x="2" y="37"/>
                  </a:cubicBezTo>
                  <a:cubicBezTo>
                    <a:pt x="2" y="38"/>
                    <a:pt x="2" y="38"/>
                    <a:pt x="2" y="38"/>
                  </a:cubicBezTo>
                  <a:cubicBezTo>
                    <a:pt x="3" y="37"/>
                    <a:pt x="3" y="36"/>
                    <a:pt x="4" y="36"/>
                  </a:cubicBezTo>
                  <a:cubicBezTo>
                    <a:pt x="4" y="35"/>
                    <a:pt x="4" y="34"/>
                    <a:pt x="4" y="32"/>
                  </a:cubicBezTo>
                  <a:cubicBezTo>
                    <a:pt x="4" y="32"/>
                    <a:pt x="4" y="31"/>
                    <a:pt x="4" y="31"/>
                  </a:cubicBezTo>
                  <a:cubicBezTo>
                    <a:pt x="4" y="31"/>
                    <a:pt x="4" y="30"/>
                    <a:pt x="4" y="29"/>
                  </a:cubicBezTo>
                  <a:cubicBezTo>
                    <a:pt x="4" y="28"/>
                    <a:pt x="3" y="28"/>
                    <a:pt x="3" y="27"/>
                  </a:cubicBezTo>
                  <a:cubicBezTo>
                    <a:pt x="3" y="26"/>
                    <a:pt x="1" y="26"/>
                    <a:pt x="1" y="24"/>
                  </a:cubicBezTo>
                  <a:cubicBezTo>
                    <a:pt x="1" y="24"/>
                    <a:pt x="0" y="24"/>
                    <a:pt x="0" y="23"/>
                  </a:cubicBezTo>
                  <a:cubicBezTo>
                    <a:pt x="0" y="23"/>
                    <a:pt x="0" y="23"/>
                    <a:pt x="1" y="23"/>
                  </a:cubicBezTo>
                  <a:cubicBezTo>
                    <a:pt x="2" y="24"/>
                    <a:pt x="3" y="23"/>
                    <a:pt x="3" y="24"/>
                  </a:cubicBezTo>
                  <a:cubicBezTo>
                    <a:pt x="4" y="23"/>
                    <a:pt x="4" y="25"/>
                    <a:pt x="5" y="24"/>
                  </a:cubicBezTo>
                  <a:cubicBezTo>
                    <a:pt x="5" y="25"/>
                    <a:pt x="6" y="25"/>
                    <a:pt x="6" y="26"/>
                  </a:cubicBezTo>
                  <a:cubicBezTo>
                    <a:pt x="7" y="27"/>
                    <a:pt x="6" y="28"/>
                    <a:pt x="7" y="28"/>
                  </a:cubicBezTo>
                  <a:cubicBezTo>
                    <a:pt x="7" y="29"/>
                    <a:pt x="7" y="29"/>
                    <a:pt x="7" y="30"/>
                  </a:cubicBezTo>
                  <a:cubicBezTo>
                    <a:pt x="7" y="30"/>
                    <a:pt x="8" y="30"/>
                    <a:pt x="9" y="31"/>
                  </a:cubicBezTo>
                  <a:cubicBezTo>
                    <a:pt x="9" y="30"/>
                    <a:pt x="9" y="30"/>
                    <a:pt x="10" y="29"/>
                  </a:cubicBezTo>
                  <a:cubicBezTo>
                    <a:pt x="9" y="28"/>
                    <a:pt x="10" y="28"/>
                    <a:pt x="10" y="27"/>
                  </a:cubicBezTo>
                  <a:cubicBezTo>
                    <a:pt x="11" y="27"/>
                    <a:pt x="10" y="26"/>
                    <a:pt x="12" y="25"/>
                  </a:cubicBezTo>
                  <a:cubicBezTo>
                    <a:pt x="11" y="24"/>
                    <a:pt x="13" y="25"/>
                    <a:pt x="12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3"/>
                    <a:pt x="13" y="23"/>
                    <a:pt x="14" y="23"/>
                  </a:cubicBezTo>
                  <a:cubicBezTo>
                    <a:pt x="14" y="22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0"/>
                    <a:pt x="16" y="20"/>
                    <a:pt x="15" y="19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7" y="19"/>
                    <a:pt x="16" y="18"/>
                    <a:pt x="16" y="18"/>
                  </a:cubicBezTo>
                  <a:cubicBezTo>
                    <a:pt x="16" y="18"/>
                    <a:pt x="16" y="17"/>
                    <a:pt x="16" y="17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4" y="18"/>
                    <a:pt x="13" y="19"/>
                    <a:pt x="12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20"/>
                    <a:pt x="10" y="19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1"/>
                    <a:pt x="8" y="20"/>
                    <a:pt x="7" y="21"/>
                  </a:cubicBezTo>
                  <a:cubicBezTo>
                    <a:pt x="7" y="21"/>
                    <a:pt x="6" y="21"/>
                    <a:pt x="6" y="20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5" y="20"/>
                    <a:pt x="4" y="21"/>
                    <a:pt x="4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3" y="20"/>
                    <a:pt x="4" y="20"/>
                    <a:pt x="3" y="19"/>
                  </a:cubicBezTo>
                  <a:cubicBezTo>
                    <a:pt x="4" y="19"/>
                    <a:pt x="5" y="18"/>
                    <a:pt x="6" y="1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7" y="19"/>
                    <a:pt x="7" y="18"/>
                    <a:pt x="8" y="18"/>
                  </a:cubicBezTo>
                  <a:cubicBezTo>
                    <a:pt x="9" y="17"/>
                    <a:pt x="10" y="17"/>
                    <a:pt x="11" y="16"/>
                  </a:cubicBezTo>
                  <a:cubicBezTo>
                    <a:pt x="13" y="16"/>
                    <a:pt x="13" y="14"/>
                    <a:pt x="15" y="14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5" y="14"/>
                    <a:pt x="16" y="14"/>
                    <a:pt x="17" y="13"/>
                  </a:cubicBezTo>
                  <a:cubicBezTo>
                    <a:pt x="18" y="14"/>
                    <a:pt x="18" y="12"/>
                    <a:pt x="19" y="12"/>
                  </a:cubicBezTo>
                  <a:cubicBezTo>
                    <a:pt x="19" y="11"/>
                    <a:pt x="18" y="10"/>
                    <a:pt x="18" y="9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8"/>
                    <a:pt x="17" y="8"/>
                    <a:pt x="16" y="7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7"/>
                    <a:pt x="15" y="7"/>
                    <a:pt x="14" y="6"/>
                  </a:cubicBezTo>
                  <a:cubicBezTo>
                    <a:pt x="14" y="5"/>
                    <a:pt x="13" y="5"/>
                    <a:pt x="13" y="4"/>
                  </a:cubicBezTo>
                  <a:cubicBezTo>
                    <a:pt x="12" y="3"/>
                    <a:pt x="10" y="5"/>
                    <a:pt x="10" y="3"/>
                  </a:cubicBezTo>
                  <a:cubicBezTo>
                    <a:pt x="10" y="2"/>
                    <a:pt x="9" y="2"/>
                    <a:pt x="10" y="1"/>
                  </a:cubicBezTo>
                  <a:cubicBezTo>
                    <a:pt x="10" y="1"/>
                    <a:pt x="10" y="0"/>
                    <a:pt x="11" y="0"/>
                  </a:cubicBezTo>
                  <a:cubicBezTo>
                    <a:pt x="11" y="0"/>
                    <a:pt x="12" y="0"/>
                    <a:pt x="12" y="0"/>
                  </a:cubicBezTo>
                  <a:close/>
                  <a:moveTo>
                    <a:pt x="31" y="4"/>
                  </a:moveTo>
                  <a:cubicBezTo>
                    <a:pt x="31" y="4"/>
                    <a:pt x="31" y="4"/>
                    <a:pt x="31" y="4"/>
                  </a:cubicBezTo>
                  <a:cubicBezTo>
                    <a:pt x="31" y="5"/>
                    <a:pt x="32" y="4"/>
                    <a:pt x="33" y="6"/>
                  </a:cubicBezTo>
                  <a:cubicBezTo>
                    <a:pt x="33" y="6"/>
                    <a:pt x="32" y="6"/>
                    <a:pt x="32" y="7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2" y="8"/>
                    <a:pt x="33" y="10"/>
                    <a:pt x="32" y="9"/>
                  </a:cubicBezTo>
                  <a:cubicBezTo>
                    <a:pt x="31" y="9"/>
                    <a:pt x="30" y="9"/>
                    <a:pt x="30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8" y="8"/>
                    <a:pt x="29" y="7"/>
                    <a:pt x="28" y="6"/>
                  </a:cubicBezTo>
                  <a:cubicBezTo>
                    <a:pt x="28" y="5"/>
                    <a:pt x="27" y="5"/>
                    <a:pt x="27" y="4"/>
                  </a:cubicBezTo>
                  <a:cubicBezTo>
                    <a:pt x="26" y="4"/>
                    <a:pt x="25" y="4"/>
                    <a:pt x="25" y="4"/>
                  </a:cubicBezTo>
                  <a:cubicBezTo>
                    <a:pt x="26" y="4"/>
                    <a:pt x="26" y="3"/>
                    <a:pt x="27" y="3"/>
                  </a:cubicBezTo>
                  <a:cubicBezTo>
                    <a:pt x="28" y="4"/>
                    <a:pt x="27" y="3"/>
                    <a:pt x="28" y="3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4"/>
                    <a:pt x="29" y="4"/>
                    <a:pt x="29" y="4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30" y="3"/>
                    <a:pt x="30" y="4"/>
                    <a:pt x="31" y="4"/>
                  </a:cubicBezTo>
                  <a:close/>
                  <a:moveTo>
                    <a:pt x="25" y="19"/>
                  </a:moveTo>
                  <a:cubicBezTo>
                    <a:pt x="25" y="19"/>
                    <a:pt x="25" y="19"/>
                    <a:pt x="25" y="19"/>
                  </a:cubicBezTo>
                  <a:cubicBezTo>
                    <a:pt x="25" y="20"/>
                    <a:pt x="26" y="20"/>
                    <a:pt x="26" y="21"/>
                  </a:cubicBezTo>
                  <a:cubicBezTo>
                    <a:pt x="25" y="21"/>
                    <a:pt x="24" y="22"/>
                    <a:pt x="24" y="22"/>
                  </a:cubicBezTo>
                  <a:cubicBezTo>
                    <a:pt x="23" y="22"/>
                    <a:pt x="23" y="23"/>
                    <a:pt x="21" y="23"/>
                  </a:cubicBezTo>
                  <a:cubicBezTo>
                    <a:pt x="21" y="24"/>
                    <a:pt x="19" y="24"/>
                    <a:pt x="18" y="25"/>
                  </a:cubicBezTo>
                  <a:cubicBezTo>
                    <a:pt x="18" y="25"/>
                    <a:pt x="17" y="25"/>
                    <a:pt x="18" y="24"/>
                  </a:cubicBezTo>
                  <a:cubicBezTo>
                    <a:pt x="18" y="24"/>
                    <a:pt x="18" y="24"/>
                    <a:pt x="18" y="23"/>
                  </a:cubicBezTo>
                  <a:cubicBezTo>
                    <a:pt x="19" y="22"/>
                    <a:pt x="20" y="21"/>
                    <a:pt x="21" y="20"/>
                  </a:cubicBezTo>
                  <a:cubicBezTo>
                    <a:pt x="21" y="19"/>
                    <a:pt x="23" y="18"/>
                    <a:pt x="23" y="17"/>
                  </a:cubicBezTo>
                  <a:cubicBezTo>
                    <a:pt x="24" y="17"/>
                    <a:pt x="24" y="19"/>
                    <a:pt x="25" y="19"/>
                  </a:cubicBezTo>
                  <a:close/>
                  <a:moveTo>
                    <a:pt x="12" y="24"/>
                  </a:moveTo>
                  <a:cubicBezTo>
                    <a:pt x="12" y="24"/>
                    <a:pt x="12" y="24"/>
                    <a:pt x="12" y="24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4"/>
                    <a:pt x="12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13"/>
            <p:cNvSpPr>
              <a:spLocks noEditPoints="1"/>
            </p:cNvSpPr>
            <p:nvPr/>
          </p:nvSpPr>
          <p:spPr bwMode="auto">
            <a:xfrm>
              <a:off x="4541" y="4120"/>
              <a:ext cx="145" cy="158"/>
            </a:xfrm>
            <a:custGeom>
              <a:avLst/>
              <a:gdLst>
                <a:gd name="T0" fmla="*/ 35 w 56"/>
                <a:gd name="T1" fmla="*/ 2 h 59"/>
                <a:gd name="T2" fmla="*/ 37 w 56"/>
                <a:gd name="T3" fmla="*/ 6 h 59"/>
                <a:gd name="T4" fmla="*/ 35 w 56"/>
                <a:gd name="T5" fmla="*/ 10 h 59"/>
                <a:gd name="T6" fmla="*/ 28 w 56"/>
                <a:gd name="T7" fmla="*/ 12 h 59"/>
                <a:gd name="T8" fmla="*/ 25 w 56"/>
                <a:gd name="T9" fmla="*/ 8 h 59"/>
                <a:gd name="T10" fmla="*/ 19 w 56"/>
                <a:gd name="T11" fmla="*/ 3 h 59"/>
                <a:gd name="T12" fmla="*/ 20 w 56"/>
                <a:gd name="T13" fmla="*/ 0 h 59"/>
                <a:gd name="T14" fmla="*/ 27 w 56"/>
                <a:gd name="T15" fmla="*/ 1 h 59"/>
                <a:gd name="T16" fmla="*/ 43 w 56"/>
                <a:gd name="T17" fmla="*/ 18 h 59"/>
                <a:gd name="T18" fmla="*/ 48 w 56"/>
                <a:gd name="T19" fmla="*/ 21 h 59"/>
                <a:gd name="T20" fmla="*/ 47 w 56"/>
                <a:gd name="T21" fmla="*/ 25 h 59"/>
                <a:gd name="T22" fmla="*/ 43 w 56"/>
                <a:gd name="T23" fmla="*/ 26 h 59"/>
                <a:gd name="T24" fmla="*/ 39 w 56"/>
                <a:gd name="T25" fmla="*/ 25 h 59"/>
                <a:gd name="T26" fmla="*/ 34 w 56"/>
                <a:gd name="T27" fmla="*/ 26 h 59"/>
                <a:gd name="T28" fmla="*/ 28 w 56"/>
                <a:gd name="T29" fmla="*/ 27 h 59"/>
                <a:gd name="T30" fmla="*/ 23 w 56"/>
                <a:gd name="T31" fmla="*/ 28 h 59"/>
                <a:gd name="T32" fmla="*/ 15 w 56"/>
                <a:gd name="T33" fmla="*/ 27 h 59"/>
                <a:gd name="T34" fmla="*/ 8 w 56"/>
                <a:gd name="T35" fmla="*/ 23 h 59"/>
                <a:gd name="T36" fmla="*/ 20 w 56"/>
                <a:gd name="T37" fmla="*/ 21 h 59"/>
                <a:gd name="T38" fmla="*/ 29 w 56"/>
                <a:gd name="T39" fmla="*/ 20 h 59"/>
                <a:gd name="T40" fmla="*/ 32 w 56"/>
                <a:gd name="T41" fmla="*/ 20 h 59"/>
                <a:gd name="T42" fmla="*/ 39 w 56"/>
                <a:gd name="T43" fmla="*/ 19 h 59"/>
                <a:gd name="T44" fmla="*/ 42 w 56"/>
                <a:gd name="T45" fmla="*/ 18 h 59"/>
                <a:gd name="T46" fmla="*/ 44 w 56"/>
                <a:gd name="T47" fmla="*/ 33 h 59"/>
                <a:gd name="T48" fmla="*/ 39 w 56"/>
                <a:gd name="T49" fmla="*/ 39 h 59"/>
                <a:gd name="T50" fmla="*/ 34 w 56"/>
                <a:gd name="T51" fmla="*/ 43 h 59"/>
                <a:gd name="T52" fmla="*/ 34 w 56"/>
                <a:gd name="T53" fmla="*/ 44 h 59"/>
                <a:gd name="T54" fmla="*/ 30 w 56"/>
                <a:gd name="T55" fmla="*/ 44 h 59"/>
                <a:gd name="T56" fmla="*/ 35 w 56"/>
                <a:gd name="T57" fmla="*/ 36 h 59"/>
                <a:gd name="T58" fmla="*/ 38 w 56"/>
                <a:gd name="T59" fmla="*/ 30 h 59"/>
                <a:gd name="T60" fmla="*/ 23 w 56"/>
                <a:gd name="T61" fmla="*/ 36 h 59"/>
                <a:gd name="T62" fmla="*/ 28 w 56"/>
                <a:gd name="T63" fmla="*/ 35 h 59"/>
                <a:gd name="T64" fmla="*/ 25 w 56"/>
                <a:gd name="T65" fmla="*/ 40 h 59"/>
                <a:gd name="T66" fmla="*/ 22 w 56"/>
                <a:gd name="T67" fmla="*/ 45 h 59"/>
                <a:gd name="T68" fmla="*/ 21 w 56"/>
                <a:gd name="T69" fmla="*/ 45 h 59"/>
                <a:gd name="T70" fmla="*/ 17 w 56"/>
                <a:gd name="T71" fmla="*/ 43 h 59"/>
                <a:gd name="T72" fmla="*/ 14 w 56"/>
                <a:gd name="T73" fmla="*/ 42 h 59"/>
                <a:gd name="T74" fmla="*/ 19 w 56"/>
                <a:gd name="T75" fmla="*/ 35 h 59"/>
                <a:gd name="T76" fmla="*/ 24 w 56"/>
                <a:gd name="T77" fmla="*/ 31 h 59"/>
                <a:gd name="T78" fmla="*/ 34 w 56"/>
                <a:gd name="T79" fmla="*/ 42 h 59"/>
                <a:gd name="T80" fmla="*/ 54 w 56"/>
                <a:gd name="T81" fmla="*/ 48 h 59"/>
                <a:gd name="T82" fmla="*/ 56 w 56"/>
                <a:gd name="T83" fmla="*/ 50 h 59"/>
                <a:gd name="T84" fmla="*/ 55 w 56"/>
                <a:gd name="T85" fmla="*/ 52 h 59"/>
                <a:gd name="T86" fmla="*/ 51 w 56"/>
                <a:gd name="T87" fmla="*/ 52 h 59"/>
                <a:gd name="T88" fmla="*/ 48 w 56"/>
                <a:gd name="T89" fmla="*/ 52 h 59"/>
                <a:gd name="T90" fmla="*/ 45 w 56"/>
                <a:gd name="T91" fmla="*/ 53 h 59"/>
                <a:gd name="T92" fmla="*/ 35 w 56"/>
                <a:gd name="T93" fmla="*/ 53 h 59"/>
                <a:gd name="T94" fmla="*/ 26 w 56"/>
                <a:gd name="T95" fmla="*/ 54 h 59"/>
                <a:gd name="T96" fmla="*/ 24 w 56"/>
                <a:gd name="T97" fmla="*/ 55 h 59"/>
                <a:gd name="T98" fmla="*/ 17 w 56"/>
                <a:gd name="T99" fmla="*/ 56 h 59"/>
                <a:gd name="T100" fmla="*/ 11 w 56"/>
                <a:gd name="T101" fmla="*/ 58 h 59"/>
                <a:gd name="T102" fmla="*/ 6 w 56"/>
                <a:gd name="T103" fmla="*/ 57 h 59"/>
                <a:gd name="T104" fmla="*/ 1 w 56"/>
                <a:gd name="T105" fmla="*/ 55 h 59"/>
                <a:gd name="T106" fmla="*/ 4 w 56"/>
                <a:gd name="T107" fmla="*/ 52 h 59"/>
                <a:gd name="T108" fmla="*/ 10 w 56"/>
                <a:gd name="T109" fmla="*/ 52 h 59"/>
                <a:gd name="T110" fmla="*/ 16 w 56"/>
                <a:gd name="T111" fmla="*/ 50 h 59"/>
                <a:gd name="T112" fmla="*/ 23 w 56"/>
                <a:gd name="T113" fmla="*/ 49 h 59"/>
                <a:gd name="T114" fmla="*/ 30 w 56"/>
                <a:gd name="T115" fmla="*/ 48 h 59"/>
                <a:gd name="T116" fmla="*/ 39 w 56"/>
                <a:gd name="T117" fmla="*/ 47 h 59"/>
                <a:gd name="T118" fmla="*/ 47 w 56"/>
                <a:gd name="T119" fmla="*/ 46 h 59"/>
                <a:gd name="T120" fmla="*/ 11 w 56"/>
                <a:gd name="T121" fmla="*/ 5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6" h="59">
                  <a:moveTo>
                    <a:pt x="29" y="1"/>
                  </a:moveTo>
                  <a:cubicBezTo>
                    <a:pt x="30" y="0"/>
                    <a:pt x="32" y="0"/>
                    <a:pt x="32" y="1"/>
                  </a:cubicBezTo>
                  <a:cubicBezTo>
                    <a:pt x="33" y="1"/>
                    <a:pt x="33" y="0"/>
                    <a:pt x="33" y="1"/>
                  </a:cubicBezTo>
                  <a:cubicBezTo>
                    <a:pt x="34" y="1"/>
                    <a:pt x="34" y="2"/>
                    <a:pt x="35" y="2"/>
                  </a:cubicBezTo>
                  <a:cubicBezTo>
                    <a:pt x="35" y="3"/>
                    <a:pt x="35" y="3"/>
                    <a:pt x="36" y="4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36" y="5"/>
                    <a:pt x="37" y="6"/>
                    <a:pt x="37" y="7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36" y="7"/>
                    <a:pt x="38" y="8"/>
                    <a:pt x="36" y="8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5" y="8"/>
                    <a:pt x="36" y="10"/>
                    <a:pt x="35" y="10"/>
                  </a:cubicBezTo>
                  <a:cubicBezTo>
                    <a:pt x="34" y="11"/>
                    <a:pt x="33" y="11"/>
                    <a:pt x="32" y="11"/>
                  </a:cubicBezTo>
                  <a:cubicBezTo>
                    <a:pt x="31" y="12"/>
                    <a:pt x="31" y="13"/>
                    <a:pt x="30" y="13"/>
                  </a:cubicBezTo>
                  <a:cubicBezTo>
                    <a:pt x="29" y="13"/>
                    <a:pt x="29" y="14"/>
                    <a:pt x="28" y="13"/>
                  </a:cubicBezTo>
                  <a:cubicBezTo>
                    <a:pt x="27" y="13"/>
                    <a:pt x="28" y="12"/>
                    <a:pt x="28" y="12"/>
                  </a:cubicBezTo>
                  <a:cubicBezTo>
                    <a:pt x="28" y="11"/>
                    <a:pt x="30" y="10"/>
                    <a:pt x="28" y="9"/>
                  </a:cubicBezTo>
                  <a:cubicBezTo>
                    <a:pt x="28" y="9"/>
                    <a:pt x="28" y="7"/>
                    <a:pt x="27" y="8"/>
                  </a:cubicBezTo>
                  <a:cubicBezTo>
                    <a:pt x="27" y="8"/>
                    <a:pt x="26" y="8"/>
                    <a:pt x="25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8"/>
                    <a:pt x="24" y="7"/>
                    <a:pt x="23" y="7"/>
                  </a:cubicBezTo>
                  <a:cubicBezTo>
                    <a:pt x="22" y="7"/>
                    <a:pt x="22" y="7"/>
                    <a:pt x="21" y="7"/>
                  </a:cubicBezTo>
                  <a:cubicBezTo>
                    <a:pt x="21" y="6"/>
                    <a:pt x="20" y="6"/>
                    <a:pt x="20" y="6"/>
                  </a:cubicBezTo>
                  <a:cubicBezTo>
                    <a:pt x="19" y="5"/>
                    <a:pt x="20" y="4"/>
                    <a:pt x="19" y="3"/>
                  </a:cubicBezTo>
                  <a:cubicBezTo>
                    <a:pt x="19" y="3"/>
                    <a:pt x="19" y="3"/>
                    <a:pt x="18" y="3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9" y="1"/>
                    <a:pt x="20" y="1"/>
                    <a:pt x="20" y="0"/>
                  </a:cubicBezTo>
                  <a:cubicBezTo>
                    <a:pt x="21" y="0"/>
                    <a:pt x="21" y="1"/>
                    <a:pt x="22" y="0"/>
                  </a:cubicBezTo>
                  <a:cubicBezTo>
                    <a:pt x="23" y="0"/>
                    <a:pt x="24" y="0"/>
                    <a:pt x="25" y="1"/>
                  </a:cubicBezTo>
                  <a:cubicBezTo>
                    <a:pt x="25" y="1"/>
                    <a:pt x="25" y="0"/>
                    <a:pt x="25" y="0"/>
                  </a:cubicBezTo>
                  <a:cubicBezTo>
                    <a:pt x="26" y="1"/>
                    <a:pt x="26" y="1"/>
                    <a:pt x="27" y="1"/>
                  </a:cubicBezTo>
                  <a:cubicBezTo>
                    <a:pt x="28" y="1"/>
                    <a:pt x="28" y="1"/>
                    <a:pt x="29" y="0"/>
                  </a:cubicBezTo>
                  <a:lnTo>
                    <a:pt x="29" y="1"/>
                  </a:lnTo>
                  <a:close/>
                  <a:moveTo>
                    <a:pt x="43" y="18"/>
                  </a:moveTo>
                  <a:cubicBezTo>
                    <a:pt x="43" y="18"/>
                    <a:pt x="43" y="18"/>
                    <a:pt x="43" y="18"/>
                  </a:cubicBezTo>
                  <a:cubicBezTo>
                    <a:pt x="44" y="19"/>
                    <a:pt x="44" y="18"/>
                    <a:pt x="45" y="18"/>
                  </a:cubicBezTo>
                  <a:cubicBezTo>
                    <a:pt x="45" y="18"/>
                    <a:pt x="46" y="19"/>
                    <a:pt x="46" y="18"/>
                  </a:cubicBezTo>
                  <a:cubicBezTo>
                    <a:pt x="47" y="19"/>
                    <a:pt x="45" y="20"/>
                    <a:pt x="46" y="20"/>
                  </a:cubicBezTo>
                  <a:cubicBezTo>
                    <a:pt x="47" y="20"/>
                    <a:pt x="48" y="20"/>
                    <a:pt x="48" y="21"/>
                  </a:cubicBezTo>
                  <a:cubicBezTo>
                    <a:pt x="48" y="21"/>
                    <a:pt x="50" y="22"/>
                    <a:pt x="49" y="22"/>
                  </a:cubicBezTo>
                  <a:cubicBezTo>
                    <a:pt x="50" y="23"/>
                    <a:pt x="49" y="24"/>
                    <a:pt x="50" y="24"/>
                  </a:cubicBezTo>
                  <a:cubicBezTo>
                    <a:pt x="50" y="25"/>
                    <a:pt x="50" y="25"/>
                    <a:pt x="49" y="25"/>
                  </a:cubicBezTo>
                  <a:cubicBezTo>
                    <a:pt x="48" y="24"/>
                    <a:pt x="48" y="26"/>
                    <a:pt x="47" y="25"/>
                  </a:cubicBezTo>
                  <a:cubicBezTo>
                    <a:pt x="46" y="25"/>
                    <a:pt x="46" y="25"/>
                    <a:pt x="46" y="25"/>
                  </a:cubicBezTo>
                  <a:cubicBezTo>
                    <a:pt x="46" y="25"/>
                    <a:pt x="45" y="25"/>
                    <a:pt x="44" y="26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3" y="26"/>
                    <a:pt x="43" y="26"/>
                    <a:pt x="43" y="26"/>
                  </a:cubicBezTo>
                  <a:cubicBezTo>
                    <a:pt x="43" y="25"/>
                    <a:pt x="42" y="25"/>
                    <a:pt x="41" y="25"/>
                  </a:cubicBezTo>
                  <a:cubicBezTo>
                    <a:pt x="41" y="25"/>
                    <a:pt x="40" y="25"/>
                    <a:pt x="40" y="25"/>
                  </a:cubicBezTo>
                  <a:cubicBezTo>
                    <a:pt x="40" y="25"/>
                    <a:pt x="40" y="25"/>
                    <a:pt x="40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7" y="25"/>
                    <a:pt x="36" y="26"/>
                    <a:pt x="35" y="25"/>
                  </a:cubicBezTo>
                  <a:cubicBezTo>
                    <a:pt x="35" y="26"/>
                    <a:pt x="34" y="26"/>
                    <a:pt x="34" y="26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33" y="25"/>
                    <a:pt x="32" y="26"/>
                    <a:pt x="32" y="26"/>
                  </a:cubicBezTo>
                  <a:cubicBezTo>
                    <a:pt x="31" y="26"/>
                    <a:pt x="30" y="26"/>
                    <a:pt x="29" y="26"/>
                  </a:cubicBezTo>
                  <a:cubicBezTo>
                    <a:pt x="29" y="26"/>
                    <a:pt x="28" y="26"/>
                    <a:pt x="28" y="27"/>
                  </a:cubicBezTo>
                  <a:cubicBezTo>
                    <a:pt x="27" y="27"/>
                    <a:pt x="26" y="27"/>
                    <a:pt x="26" y="26"/>
                  </a:cubicBezTo>
                  <a:cubicBezTo>
                    <a:pt x="26" y="26"/>
                    <a:pt x="26" y="27"/>
                    <a:pt x="25" y="27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24" y="27"/>
                    <a:pt x="24" y="27"/>
                    <a:pt x="23" y="28"/>
                  </a:cubicBezTo>
                  <a:cubicBezTo>
                    <a:pt x="23" y="27"/>
                    <a:pt x="22" y="27"/>
                    <a:pt x="21" y="28"/>
                  </a:cubicBezTo>
                  <a:cubicBezTo>
                    <a:pt x="20" y="27"/>
                    <a:pt x="20" y="28"/>
                    <a:pt x="18" y="28"/>
                  </a:cubicBezTo>
                  <a:cubicBezTo>
                    <a:pt x="18" y="28"/>
                    <a:pt x="18" y="29"/>
                    <a:pt x="17" y="28"/>
                  </a:cubicBezTo>
                  <a:cubicBezTo>
                    <a:pt x="17" y="28"/>
                    <a:pt x="15" y="28"/>
                    <a:pt x="15" y="27"/>
                  </a:cubicBezTo>
                  <a:cubicBezTo>
                    <a:pt x="14" y="27"/>
                    <a:pt x="12" y="27"/>
                    <a:pt x="12" y="26"/>
                  </a:cubicBezTo>
                  <a:cubicBezTo>
                    <a:pt x="11" y="25"/>
                    <a:pt x="10" y="25"/>
                    <a:pt x="9" y="24"/>
                  </a:cubicBezTo>
                  <a:cubicBezTo>
                    <a:pt x="10" y="24"/>
                    <a:pt x="9" y="24"/>
                    <a:pt x="9" y="23"/>
                  </a:cubicBezTo>
                  <a:cubicBezTo>
                    <a:pt x="9" y="24"/>
                    <a:pt x="8" y="23"/>
                    <a:pt x="8" y="23"/>
                  </a:cubicBezTo>
                  <a:cubicBezTo>
                    <a:pt x="8" y="22"/>
                    <a:pt x="9" y="23"/>
                    <a:pt x="9" y="22"/>
                  </a:cubicBezTo>
                  <a:cubicBezTo>
                    <a:pt x="11" y="22"/>
                    <a:pt x="14" y="22"/>
                    <a:pt x="16" y="21"/>
                  </a:cubicBezTo>
                  <a:cubicBezTo>
                    <a:pt x="17" y="21"/>
                    <a:pt x="18" y="21"/>
                    <a:pt x="18" y="21"/>
                  </a:cubicBezTo>
                  <a:cubicBezTo>
                    <a:pt x="19" y="21"/>
                    <a:pt x="19" y="21"/>
                    <a:pt x="20" y="21"/>
                  </a:cubicBezTo>
                  <a:cubicBezTo>
                    <a:pt x="21" y="21"/>
                    <a:pt x="22" y="21"/>
                    <a:pt x="22" y="21"/>
                  </a:cubicBezTo>
                  <a:cubicBezTo>
                    <a:pt x="23" y="21"/>
                    <a:pt x="23" y="20"/>
                    <a:pt x="24" y="20"/>
                  </a:cubicBezTo>
                  <a:cubicBezTo>
                    <a:pt x="25" y="20"/>
                    <a:pt x="26" y="21"/>
                    <a:pt x="26" y="20"/>
                  </a:cubicBezTo>
                  <a:cubicBezTo>
                    <a:pt x="27" y="21"/>
                    <a:pt x="28" y="20"/>
                    <a:pt x="29" y="20"/>
                  </a:cubicBezTo>
                  <a:cubicBezTo>
                    <a:pt x="29" y="20"/>
                    <a:pt x="30" y="20"/>
                    <a:pt x="31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19"/>
                    <a:pt x="34" y="20"/>
                    <a:pt x="35" y="19"/>
                  </a:cubicBezTo>
                  <a:cubicBezTo>
                    <a:pt x="36" y="20"/>
                    <a:pt x="36" y="19"/>
                    <a:pt x="38" y="19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40" y="19"/>
                    <a:pt x="39" y="18"/>
                    <a:pt x="40" y="18"/>
                  </a:cubicBezTo>
                  <a:cubicBezTo>
                    <a:pt x="41" y="19"/>
                    <a:pt x="42" y="18"/>
                    <a:pt x="42" y="18"/>
                  </a:cubicBezTo>
                  <a:lnTo>
                    <a:pt x="43" y="18"/>
                  </a:lnTo>
                  <a:close/>
                  <a:moveTo>
                    <a:pt x="41" y="31"/>
                  </a:moveTo>
                  <a:cubicBezTo>
                    <a:pt x="41" y="31"/>
                    <a:pt x="41" y="31"/>
                    <a:pt x="42" y="31"/>
                  </a:cubicBezTo>
                  <a:cubicBezTo>
                    <a:pt x="42" y="32"/>
                    <a:pt x="43" y="32"/>
                    <a:pt x="44" y="33"/>
                  </a:cubicBezTo>
                  <a:cubicBezTo>
                    <a:pt x="44" y="33"/>
                    <a:pt x="44" y="33"/>
                    <a:pt x="44" y="33"/>
                  </a:cubicBezTo>
                  <a:cubicBezTo>
                    <a:pt x="44" y="33"/>
                    <a:pt x="44" y="34"/>
                    <a:pt x="44" y="34"/>
                  </a:cubicBezTo>
                  <a:cubicBezTo>
                    <a:pt x="43" y="35"/>
                    <a:pt x="43" y="36"/>
                    <a:pt x="42" y="37"/>
                  </a:cubicBezTo>
                  <a:cubicBezTo>
                    <a:pt x="41" y="38"/>
                    <a:pt x="40" y="39"/>
                    <a:pt x="39" y="39"/>
                  </a:cubicBezTo>
                  <a:cubicBezTo>
                    <a:pt x="38" y="40"/>
                    <a:pt x="37" y="41"/>
                    <a:pt x="37" y="42"/>
                  </a:cubicBezTo>
                  <a:cubicBezTo>
                    <a:pt x="36" y="42"/>
                    <a:pt x="36" y="43"/>
                    <a:pt x="35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4" y="43"/>
                    <a:pt x="34" y="44"/>
                  </a:cubicBezTo>
                  <a:cubicBezTo>
                    <a:pt x="33" y="44"/>
                    <a:pt x="32" y="45"/>
                    <a:pt x="31" y="45"/>
                  </a:cubicBezTo>
                  <a:cubicBezTo>
                    <a:pt x="31" y="46"/>
                    <a:pt x="30" y="46"/>
                    <a:pt x="29" y="47"/>
                  </a:cubicBezTo>
                  <a:cubicBezTo>
                    <a:pt x="29" y="47"/>
                    <a:pt x="28" y="46"/>
                    <a:pt x="29" y="46"/>
                  </a:cubicBezTo>
                  <a:cubicBezTo>
                    <a:pt x="28" y="45"/>
                    <a:pt x="30" y="45"/>
                    <a:pt x="30" y="44"/>
                  </a:cubicBezTo>
                  <a:cubicBezTo>
                    <a:pt x="31" y="44"/>
                    <a:pt x="30" y="43"/>
                    <a:pt x="32" y="42"/>
                  </a:cubicBezTo>
                  <a:cubicBezTo>
                    <a:pt x="32" y="42"/>
                    <a:pt x="33" y="41"/>
                    <a:pt x="33" y="40"/>
                  </a:cubicBezTo>
                  <a:cubicBezTo>
                    <a:pt x="33" y="40"/>
                    <a:pt x="33" y="39"/>
                    <a:pt x="34" y="38"/>
                  </a:cubicBezTo>
                  <a:cubicBezTo>
                    <a:pt x="34" y="37"/>
                    <a:pt x="35" y="37"/>
                    <a:pt x="35" y="36"/>
                  </a:cubicBezTo>
                  <a:cubicBezTo>
                    <a:pt x="36" y="36"/>
                    <a:pt x="37" y="35"/>
                    <a:pt x="36" y="34"/>
                  </a:cubicBezTo>
                  <a:cubicBezTo>
                    <a:pt x="37" y="34"/>
                    <a:pt x="37" y="33"/>
                    <a:pt x="37" y="33"/>
                  </a:cubicBezTo>
                  <a:cubicBezTo>
                    <a:pt x="37" y="32"/>
                    <a:pt x="39" y="31"/>
                    <a:pt x="38" y="31"/>
                  </a:cubicBezTo>
                  <a:cubicBezTo>
                    <a:pt x="38" y="31"/>
                    <a:pt x="38" y="30"/>
                    <a:pt x="38" y="30"/>
                  </a:cubicBezTo>
                  <a:cubicBezTo>
                    <a:pt x="39" y="30"/>
                    <a:pt x="40" y="30"/>
                    <a:pt x="41" y="31"/>
                  </a:cubicBezTo>
                  <a:close/>
                  <a:moveTo>
                    <a:pt x="26" y="30"/>
                  </a:moveTo>
                  <a:cubicBezTo>
                    <a:pt x="25" y="31"/>
                    <a:pt x="25" y="33"/>
                    <a:pt x="24" y="33"/>
                  </a:cubicBezTo>
                  <a:cubicBezTo>
                    <a:pt x="24" y="34"/>
                    <a:pt x="23" y="35"/>
                    <a:pt x="23" y="36"/>
                  </a:cubicBezTo>
                  <a:cubicBezTo>
                    <a:pt x="23" y="37"/>
                    <a:pt x="23" y="38"/>
                    <a:pt x="24" y="38"/>
                  </a:cubicBezTo>
                  <a:cubicBezTo>
                    <a:pt x="25" y="38"/>
                    <a:pt x="26" y="38"/>
                    <a:pt x="26" y="37"/>
                  </a:cubicBezTo>
                  <a:cubicBezTo>
                    <a:pt x="27" y="37"/>
                    <a:pt x="27" y="36"/>
                    <a:pt x="28" y="36"/>
                  </a:cubicBezTo>
                  <a:cubicBezTo>
                    <a:pt x="28" y="35"/>
                    <a:pt x="28" y="35"/>
                    <a:pt x="28" y="35"/>
                  </a:cubicBezTo>
                  <a:cubicBezTo>
                    <a:pt x="29" y="35"/>
                    <a:pt x="28" y="36"/>
                    <a:pt x="28" y="36"/>
                  </a:cubicBezTo>
                  <a:cubicBezTo>
                    <a:pt x="27" y="36"/>
                    <a:pt x="28" y="38"/>
                    <a:pt x="27" y="37"/>
                  </a:cubicBezTo>
                  <a:cubicBezTo>
                    <a:pt x="26" y="38"/>
                    <a:pt x="25" y="39"/>
                    <a:pt x="26" y="4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4" y="41"/>
                    <a:pt x="25" y="42"/>
                    <a:pt x="24" y="42"/>
                  </a:cubicBezTo>
                  <a:cubicBezTo>
                    <a:pt x="24" y="43"/>
                    <a:pt x="23" y="43"/>
                    <a:pt x="23" y="44"/>
                  </a:cubicBezTo>
                  <a:cubicBezTo>
                    <a:pt x="22" y="44"/>
                    <a:pt x="23" y="45"/>
                    <a:pt x="22" y="45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0" y="45"/>
                    <a:pt x="20" y="45"/>
                    <a:pt x="20" y="45"/>
                  </a:cubicBezTo>
                  <a:cubicBezTo>
                    <a:pt x="20" y="44"/>
                    <a:pt x="20" y="44"/>
                    <a:pt x="20" y="44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9" y="43"/>
                    <a:pt x="18" y="44"/>
                    <a:pt x="17" y="43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7" y="42"/>
                    <a:pt x="16" y="43"/>
                    <a:pt x="15" y="42"/>
                  </a:cubicBezTo>
                  <a:cubicBezTo>
                    <a:pt x="15" y="43"/>
                    <a:pt x="15" y="43"/>
                    <a:pt x="15" y="43"/>
                  </a:cubicBezTo>
                  <a:cubicBezTo>
                    <a:pt x="14" y="43"/>
                    <a:pt x="15" y="42"/>
                    <a:pt x="14" y="42"/>
                  </a:cubicBezTo>
                  <a:cubicBezTo>
                    <a:pt x="14" y="41"/>
                    <a:pt x="13" y="40"/>
                    <a:pt x="14" y="40"/>
                  </a:cubicBezTo>
                  <a:cubicBezTo>
                    <a:pt x="15" y="40"/>
                    <a:pt x="16" y="39"/>
                    <a:pt x="16" y="39"/>
                  </a:cubicBezTo>
                  <a:cubicBezTo>
                    <a:pt x="16" y="37"/>
                    <a:pt x="17" y="37"/>
                    <a:pt x="18" y="36"/>
                  </a:cubicBezTo>
                  <a:cubicBezTo>
                    <a:pt x="19" y="36"/>
                    <a:pt x="18" y="35"/>
                    <a:pt x="19" y="35"/>
                  </a:cubicBezTo>
                  <a:cubicBezTo>
                    <a:pt x="20" y="34"/>
                    <a:pt x="21" y="35"/>
                    <a:pt x="21" y="34"/>
                  </a:cubicBezTo>
                  <a:cubicBezTo>
                    <a:pt x="21" y="33"/>
                    <a:pt x="21" y="33"/>
                    <a:pt x="22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3" y="32"/>
                    <a:pt x="24" y="32"/>
                    <a:pt x="24" y="31"/>
                  </a:cubicBezTo>
                  <a:cubicBezTo>
                    <a:pt x="25" y="31"/>
                    <a:pt x="25" y="30"/>
                    <a:pt x="26" y="30"/>
                  </a:cubicBezTo>
                  <a:close/>
                  <a:moveTo>
                    <a:pt x="35" y="42"/>
                  </a:moveTo>
                  <a:cubicBezTo>
                    <a:pt x="34" y="42"/>
                    <a:pt x="34" y="42"/>
                    <a:pt x="34" y="42"/>
                  </a:cubicBezTo>
                  <a:cubicBezTo>
                    <a:pt x="34" y="42"/>
                    <a:pt x="34" y="42"/>
                    <a:pt x="34" y="42"/>
                  </a:cubicBezTo>
                  <a:cubicBezTo>
                    <a:pt x="34" y="42"/>
                    <a:pt x="35" y="42"/>
                    <a:pt x="35" y="42"/>
                  </a:cubicBezTo>
                  <a:close/>
                  <a:moveTo>
                    <a:pt x="51" y="47"/>
                  </a:moveTo>
                  <a:cubicBezTo>
                    <a:pt x="52" y="46"/>
                    <a:pt x="53" y="47"/>
                    <a:pt x="53" y="46"/>
                  </a:cubicBezTo>
                  <a:cubicBezTo>
                    <a:pt x="53" y="47"/>
                    <a:pt x="54" y="47"/>
                    <a:pt x="54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4" y="48"/>
                    <a:pt x="55" y="49"/>
                    <a:pt x="54" y="49"/>
                  </a:cubicBezTo>
                  <a:cubicBezTo>
                    <a:pt x="55" y="49"/>
                    <a:pt x="55" y="50"/>
                    <a:pt x="56" y="50"/>
                  </a:cubicBezTo>
                  <a:cubicBezTo>
                    <a:pt x="56" y="50"/>
                    <a:pt x="56" y="51"/>
                    <a:pt x="55" y="51"/>
                  </a:cubicBezTo>
                  <a:cubicBezTo>
                    <a:pt x="56" y="51"/>
                    <a:pt x="56" y="52"/>
                    <a:pt x="56" y="52"/>
                  </a:cubicBezTo>
                  <a:cubicBezTo>
                    <a:pt x="56" y="53"/>
                    <a:pt x="55" y="53"/>
                    <a:pt x="55" y="53"/>
                  </a:cubicBezTo>
                  <a:cubicBezTo>
                    <a:pt x="55" y="52"/>
                    <a:pt x="55" y="52"/>
                    <a:pt x="55" y="52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3" y="53"/>
                    <a:pt x="52" y="52"/>
                    <a:pt x="52" y="53"/>
                  </a:cubicBezTo>
                  <a:cubicBezTo>
                    <a:pt x="51" y="52"/>
                    <a:pt x="51" y="52"/>
                    <a:pt x="51" y="52"/>
                  </a:cubicBezTo>
                  <a:cubicBezTo>
                    <a:pt x="51" y="53"/>
                    <a:pt x="50" y="52"/>
                    <a:pt x="49" y="52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8" y="52"/>
                    <a:pt x="47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5" y="53"/>
                    <a:pt x="45" y="53"/>
                    <a:pt x="45" y="53"/>
                  </a:cubicBezTo>
                  <a:cubicBezTo>
                    <a:pt x="45" y="53"/>
                    <a:pt x="44" y="52"/>
                    <a:pt x="43" y="53"/>
                  </a:cubicBezTo>
                  <a:cubicBezTo>
                    <a:pt x="42" y="53"/>
                    <a:pt x="41" y="53"/>
                    <a:pt x="40" y="53"/>
                  </a:cubicBezTo>
                  <a:cubicBezTo>
                    <a:pt x="40" y="53"/>
                    <a:pt x="39" y="53"/>
                    <a:pt x="39" y="53"/>
                  </a:cubicBezTo>
                  <a:cubicBezTo>
                    <a:pt x="37" y="53"/>
                    <a:pt x="36" y="54"/>
                    <a:pt x="35" y="53"/>
                  </a:cubicBezTo>
                  <a:cubicBezTo>
                    <a:pt x="34" y="54"/>
                    <a:pt x="33" y="54"/>
                    <a:pt x="33" y="54"/>
                  </a:cubicBezTo>
                  <a:cubicBezTo>
                    <a:pt x="32" y="54"/>
                    <a:pt x="31" y="53"/>
                    <a:pt x="30" y="54"/>
                  </a:cubicBezTo>
                  <a:cubicBezTo>
                    <a:pt x="29" y="54"/>
                    <a:pt x="28" y="54"/>
                    <a:pt x="27" y="54"/>
                  </a:cubicBezTo>
                  <a:cubicBezTo>
                    <a:pt x="27" y="53"/>
                    <a:pt x="27" y="54"/>
                    <a:pt x="26" y="54"/>
                  </a:cubicBezTo>
                  <a:cubicBezTo>
                    <a:pt x="26" y="54"/>
                    <a:pt x="26" y="55"/>
                    <a:pt x="26" y="55"/>
                  </a:cubicBezTo>
                  <a:cubicBezTo>
                    <a:pt x="26" y="55"/>
                    <a:pt x="26" y="54"/>
                    <a:pt x="25" y="54"/>
                  </a:cubicBezTo>
                  <a:cubicBezTo>
                    <a:pt x="25" y="55"/>
                    <a:pt x="25" y="55"/>
                    <a:pt x="25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23" y="56"/>
                    <a:pt x="21" y="55"/>
                    <a:pt x="20" y="55"/>
                  </a:cubicBezTo>
                  <a:cubicBezTo>
                    <a:pt x="19" y="55"/>
                    <a:pt x="18" y="56"/>
                    <a:pt x="17" y="56"/>
                  </a:cubicBezTo>
                  <a:cubicBezTo>
                    <a:pt x="16" y="57"/>
                    <a:pt x="15" y="56"/>
                    <a:pt x="14" y="57"/>
                  </a:cubicBezTo>
                  <a:cubicBezTo>
                    <a:pt x="13" y="56"/>
                    <a:pt x="12" y="58"/>
                    <a:pt x="12" y="57"/>
                  </a:cubicBezTo>
                  <a:cubicBezTo>
                    <a:pt x="12" y="56"/>
                    <a:pt x="12" y="56"/>
                    <a:pt x="11" y="56"/>
                  </a:cubicBezTo>
                  <a:cubicBezTo>
                    <a:pt x="11" y="57"/>
                    <a:pt x="11" y="57"/>
                    <a:pt x="11" y="58"/>
                  </a:cubicBezTo>
                  <a:cubicBezTo>
                    <a:pt x="10" y="58"/>
                    <a:pt x="9" y="58"/>
                    <a:pt x="9" y="58"/>
                  </a:cubicBezTo>
                  <a:cubicBezTo>
                    <a:pt x="9" y="58"/>
                    <a:pt x="9" y="57"/>
                    <a:pt x="9" y="57"/>
                  </a:cubicBezTo>
                  <a:cubicBezTo>
                    <a:pt x="8" y="58"/>
                    <a:pt x="7" y="59"/>
                    <a:pt x="7" y="58"/>
                  </a:cubicBezTo>
                  <a:cubicBezTo>
                    <a:pt x="6" y="58"/>
                    <a:pt x="6" y="58"/>
                    <a:pt x="6" y="57"/>
                  </a:cubicBezTo>
                  <a:cubicBezTo>
                    <a:pt x="5" y="58"/>
                    <a:pt x="5" y="58"/>
                    <a:pt x="5" y="58"/>
                  </a:cubicBezTo>
                  <a:cubicBezTo>
                    <a:pt x="5" y="57"/>
                    <a:pt x="3" y="57"/>
                    <a:pt x="3" y="56"/>
                  </a:cubicBezTo>
                  <a:cubicBezTo>
                    <a:pt x="2" y="57"/>
                    <a:pt x="2" y="56"/>
                    <a:pt x="1" y="56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0" y="54"/>
                    <a:pt x="1" y="54"/>
                    <a:pt x="1" y="53"/>
                  </a:cubicBezTo>
                  <a:cubicBezTo>
                    <a:pt x="1" y="54"/>
                    <a:pt x="1" y="54"/>
                    <a:pt x="1" y="54"/>
                  </a:cubicBezTo>
                  <a:cubicBezTo>
                    <a:pt x="2" y="53"/>
                    <a:pt x="3" y="53"/>
                    <a:pt x="4" y="52"/>
                  </a:cubicBezTo>
                  <a:cubicBezTo>
                    <a:pt x="4" y="53"/>
                    <a:pt x="5" y="53"/>
                    <a:pt x="5" y="53"/>
                  </a:cubicBezTo>
                  <a:cubicBezTo>
                    <a:pt x="5" y="52"/>
                    <a:pt x="7" y="53"/>
                    <a:pt x="8" y="52"/>
                  </a:cubicBezTo>
                  <a:cubicBezTo>
                    <a:pt x="8" y="52"/>
                    <a:pt x="9" y="52"/>
                    <a:pt x="9" y="51"/>
                  </a:cubicBezTo>
                  <a:cubicBezTo>
                    <a:pt x="9" y="52"/>
                    <a:pt x="10" y="52"/>
                    <a:pt x="10" y="52"/>
                  </a:cubicBezTo>
                  <a:cubicBezTo>
                    <a:pt x="11" y="51"/>
                    <a:pt x="12" y="51"/>
                    <a:pt x="13" y="51"/>
                  </a:cubicBezTo>
                  <a:cubicBezTo>
                    <a:pt x="13" y="51"/>
                    <a:pt x="13" y="51"/>
                    <a:pt x="13" y="51"/>
                  </a:cubicBezTo>
                  <a:cubicBezTo>
                    <a:pt x="14" y="51"/>
                    <a:pt x="14" y="51"/>
                    <a:pt x="14" y="51"/>
                  </a:cubicBezTo>
                  <a:cubicBezTo>
                    <a:pt x="14" y="51"/>
                    <a:pt x="15" y="50"/>
                    <a:pt x="16" y="50"/>
                  </a:cubicBezTo>
                  <a:cubicBezTo>
                    <a:pt x="17" y="51"/>
                    <a:pt x="18" y="50"/>
                    <a:pt x="18" y="49"/>
                  </a:cubicBezTo>
                  <a:cubicBezTo>
                    <a:pt x="19" y="50"/>
                    <a:pt x="19" y="50"/>
                    <a:pt x="20" y="50"/>
                  </a:cubicBezTo>
                  <a:cubicBezTo>
                    <a:pt x="20" y="49"/>
                    <a:pt x="21" y="50"/>
                    <a:pt x="21" y="49"/>
                  </a:cubicBezTo>
                  <a:cubicBezTo>
                    <a:pt x="22" y="50"/>
                    <a:pt x="23" y="49"/>
                    <a:pt x="23" y="49"/>
                  </a:cubicBezTo>
                  <a:cubicBezTo>
                    <a:pt x="24" y="49"/>
                    <a:pt x="24" y="49"/>
                    <a:pt x="24" y="49"/>
                  </a:cubicBezTo>
                  <a:cubicBezTo>
                    <a:pt x="25" y="49"/>
                    <a:pt x="26" y="49"/>
                    <a:pt x="27" y="49"/>
                  </a:cubicBezTo>
                  <a:cubicBezTo>
                    <a:pt x="28" y="49"/>
                    <a:pt x="29" y="48"/>
                    <a:pt x="29" y="49"/>
                  </a:cubicBezTo>
                  <a:cubicBezTo>
                    <a:pt x="29" y="49"/>
                    <a:pt x="30" y="49"/>
                    <a:pt x="30" y="48"/>
                  </a:cubicBezTo>
                  <a:cubicBezTo>
                    <a:pt x="30" y="49"/>
                    <a:pt x="30" y="49"/>
                    <a:pt x="30" y="49"/>
                  </a:cubicBezTo>
                  <a:cubicBezTo>
                    <a:pt x="31" y="48"/>
                    <a:pt x="32" y="49"/>
                    <a:pt x="33" y="49"/>
                  </a:cubicBezTo>
                  <a:cubicBezTo>
                    <a:pt x="34" y="49"/>
                    <a:pt x="35" y="48"/>
                    <a:pt x="36" y="48"/>
                  </a:cubicBezTo>
                  <a:cubicBezTo>
                    <a:pt x="36" y="47"/>
                    <a:pt x="38" y="49"/>
                    <a:pt x="39" y="47"/>
                  </a:cubicBezTo>
                  <a:cubicBezTo>
                    <a:pt x="40" y="47"/>
                    <a:pt x="41" y="49"/>
                    <a:pt x="41" y="47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2" y="48"/>
                    <a:pt x="43" y="47"/>
                    <a:pt x="44" y="47"/>
                  </a:cubicBezTo>
                  <a:cubicBezTo>
                    <a:pt x="45" y="47"/>
                    <a:pt x="46" y="47"/>
                    <a:pt x="47" y="46"/>
                  </a:cubicBezTo>
                  <a:cubicBezTo>
                    <a:pt x="47" y="47"/>
                    <a:pt x="48" y="47"/>
                    <a:pt x="49" y="47"/>
                  </a:cubicBezTo>
                  <a:cubicBezTo>
                    <a:pt x="49" y="46"/>
                    <a:pt x="51" y="46"/>
                    <a:pt x="51" y="47"/>
                  </a:cubicBezTo>
                  <a:close/>
                  <a:moveTo>
                    <a:pt x="11" y="57"/>
                  </a:moveTo>
                  <a:cubicBezTo>
                    <a:pt x="11" y="57"/>
                    <a:pt x="11" y="57"/>
                    <a:pt x="11" y="57"/>
                  </a:cubicBezTo>
                  <a:cubicBezTo>
                    <a:pt x="10" y="57"/>
                    <a:pt x="10" y="57"/>
                    <a:pt x="10" y="57"/>
                  </a:cubicBezTo>
                  <a:lnTo>
                    <a:pt x="11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14"/>
            <p:cNvSpPr>
              <a:spLocks noEditPoints="1"/>
            </p:cNvSpPr>
            <p:nvPr/>
          </p:nvSpPr>
          <p:spPr bwMode="auto">
            <a:xfrm>
              <a:off x="4696" y="4155"/>
              <a:ext cx="101" cy="112"/>
            </a:xfrm>
            <a:custGeom>
              <a:avLst/>
              <a:gdLst>
                <a:gd name="T0" fmla="*/ 20 w 39"/>
                <a:gd name="T1" fmla="*/ 3 h 42"/>
                <a:gd name="T2" fmla="*/ 20 w 39"/>
                <a:gd name="T3" fmla="*/ 8 h 42"/>
                <a:gd name="T4" fmla="*/ 23 w 39"/>
                <a:gd name="T5" fmla="*/ 9 h 42"/>
                <a:gd name="T6" fmla="*/ 24 w 39"/>
                <a:gd name="T7" fmla="*/ 10 h 42"/>
                <a:gd name="T8" fmla="*/ 22 w 39"/>
                <a:gd name="T9" fmla="*/ 13 h 42"/>
                <a:gd name="T10" fmla="*/ 20 w 39"/>
                <a:gd name="T11" fmla="*/ 18 h 42"/>
                <a:gd name="T12" fmla="*/ 23 w 39"/>
                <a:gd name="T13" fmla="*/ 19 h 42"/>
                <a:gd name="T14" fmla="*/ 19 w 39"/>
                <a:gd name="T15" fmla="*/ 22 h 42"/>
                <a:gd name="T16" fmla="*/ 15 w 39"/>
                <a:gd name="T17" fmla="*/ 24 h 42"/>
                <a:gd name="T18" fmla="*/ 11 w 39"/>
                <a:gd name="T19" fmla="*/ 26 h 42"/>
                <a:gd name="T20" fmla="*/ 6 w 39"/>
                <a:gd name="T21" fmla="*/ 32 h 42"/>
                <a:gd name="T22" fmla="*/ 4 w 39"/>
                <a:gd name="T23" fmla="*/ 35 h 42"/>
                <a:gd name="T24" fmla="*/ 1 w 39"/>
                <a:gd name="T25" fmla="*/ 39 h 42"/>
                <a:gd name="T26" fmla="*/ 1 w 39"/>
                <a:gd name="T27" fmla="*/ 36 h 42"/>
                <a:gd name="T28" fmla="*/ 2 w 39"/>
                <a:gd name="T29" fmla="*/ 32 h 42"/>
                <a:gd name="T30" fmla="*/ 7 w 39"/>
                <a:gd name="T31" fmla="*/ 28 h 42"/>
                <a:gd name="T32" fmla="*/ 10 w 39"/>
                <a:gd name="T33" fmla="*/ 25 h 42"/>
                <a:gd name="T34" fmla="*/ 9 w 39"/>
                <a:gd name="T35" fmla="*/ 20 h 42"/>
                <a:gd name="T36" fmla="*/ 9 w 39"/>
                <a:gd name="T37" fmla="*/ 20 h 42"/>
                <a:gd name="T38" fmla="*/ 12 w 39"/>
                <a:gd name="T39" fmla="*/ 20 h 42"/>
                <a:gd name="T40" fmla="*/ 15 w 39"/>
                <a:gd name="T41" fmla="*/ 18 h 42"/>
                <a:gd name="T42" fmla="*/ 13 w 39"/>
                <a:gd name="T43" fmla="*/ 16 h 42"/>
                <a:gd name="T44" fmla="*/ 8 w 39"/>
                <a:gd name="T45" fmla="*/ 15 h 42"/>
                <a:gd name="T46" fmla="*/ 6 w 39"/>
                <a:gd name="T47" fmla="*/ 14 h 42"/>
                <a:gd name="T48" fmla="*/ 13 w 39"/>
                <a:gd name="T49" fmla="*/ 12 h 42"/>
                <a:gd name="T50" fmla="*/ 15 w 39"/>
                <a:gd name="T51" fmla="*/ 6 h 42"/>
                <a:gd name="T52" fmla="*/ 15 w 39"/>
                <a:gd name="T53" fmla="*/ 2 h 42"/>
                <a:gd name="T54" fmla="*/ 15 w 39"/>
                <a:gd name="T55" fmla="*/ 1 h 42"/>
                <a:gd name="T56" fmla="*/ 16 w 39"/>
                <a:gd name="T57" fmla="*/ 1 h 42"/>
                <a:gd name="T58" fmla="*/ 32 w 39"/>
                <a:gd name="T59" fmla="*/ 25 h 42"/>
                <a:gd name="T60" fmla="*/ 35 w 39"/>
                <a:gd name="T61" fmla="*/ 26 h 42"/>
                <a:gd name="T62" fmla="*/ 39 w 39"/>
                <a:gd name="T63" fmla="*/ 29 h 42"/>
                <a:gd name="T64" fmla="*/ 36 w 39"/>
                <a:gd name="T65" fmla="*/ 31 h 42"/>
                <a:gd name="T66" fmla="*/ 34 w 39"/>
                <a:gd name="T67" fmla="*/ 30 h 42"/>
                <a:gd name="T68" fmla="*/ 32 w 39"/>
                <a:gd name="T69" fmla="*/ 27 h 42"/>
                <a:gd name="T70" fmla="*/ 31 w 39"/>
                <a:gd name="T71" fmla="*/ 27 h 42"/>
                <a:gd name="T72" fmla="*/ 32 w 39"/>
                <a:gd name="T73" fmla="*/ 25 h 42"/>
                <a:gd name="T74" fmla="*/ 24 w 39"/>
                <a:gd name="T75" fmla="*/ 28 h 42"/>
                <a:gd name="T76" fmla="*/ 25 w 39"/>
                <a:gd name="T77" fmla="*/ 30 h 42"/>
                <a:gd name="T78" fmla="*/ 29 w 39"/>
                <a:gd name="T79" fmla="*/ 34 h 42"/>
                <a:gd name="T80" fmla="*/ 31 w 39"/>
                <a:gd name="T81" fmla="*/ 37 h 42"/>
                <a:gd name="T82" fmla="*/ 27 w 39"/>
                <a:gd name="T83" fmla="*/ 40 h 42"/>
                <a:gd name="T84" fmla="*/ 23 w 39"/>
                <a:gd name="T85" fmla="*/ 41 h 42"/>
                <a:gd name="T86" fmla="*/ 17 w 39"/>
                <a:gd name="T87" fmla="*/ 41 h 42"/>
                <a:gd name="T88" fmla="*/ 12 w 39"/>
                <a:gd name="T89" fmla="*/ 37 h 42"/>
                <a:gd name="T90" fmla="*/ 10 w 39"/>
                <a:gd name="T91" fmla="*/ 33 h 42"/>
                <a:gd name="T92" fmla="*/ 9 w 39"/>
                <a:gd name="T93" fmla="*/ 31 h 42"/>
                <a:gd name="T94" fmla="*/ 11 w 39"/>
                <a:gd name="T95" fmla="*/ 32 h 42"/>
                <a:gd name="T96" fmla="*/ 17 w 39"/>
                <a:gd name="T97" fmla="*/ 37 h 42"/>
                <a:gd name="T98" fmla="*/ 24 w 39"/>
                <a:gd name="T99" fmla="*/ 37 h 42"/>
                <a:gd name="T100" fmla="*/ 25 w 39"/>
                <a:gd name="T101" fmla="*/ 35 h 42"/>
                <a:gd name="T102" fmla="*/ 23 w 39"/>
                <a:gd name="T103" fmla="*/ 32 h 42"/>
                <a:gd name="T104" fmla="*/ 22 w 39"/>
                <a:gd name="T105" fmla="*/ 30 h 42"/>
                <a:gd name="T106" fmla="*/ 21 w 39"/>
                <a:gd name="T107" fmla="*/ 29 h 42"/>
                <a:gd name="T108" fmla="*/ 19 w 39"/>
                <a:gd name="T109" fmla="*/ 28 h 42"/>
                <a:gd name="T110" fmla="*/ 18 w 39"/>
                <a:gd name="T111" fmla="*/ 31 h 42"/>
                <a:gd name="T112" fmla="*/ 20 w 39"/>
                <a:gd name="T113" fmla="*/ 33 h 42"/>
                <a:gd name="T114" fmla="*/ 18 w 39"/>
                <a:gd name="T115" fmla="*/ 35 h 42"/>
                <a:gd name="T116" fmla="*/ 16 w 39"/>
                <a:gd name="T117" fmla="*/ 30 h 42"/>
                <a:gd name="T118" fmla="*/ 17 w 39"/>
                <a:gd name="T119" fmla="*/ 28 h 42"/>
                <a:gd name="T120" fmla="*/ 22 w 39"/>
                <a:gd name="T121" fmla="*/ 2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" h="42">
                  <a:moveTo>
                    <a:pt x="18" y="1"/>
                  </a:moveTo>
                  <a:cubicBezTo>
                    <a:pt x="19" y="1"/>
                    <a:pt x="19" y="2"/>
                    <a:pt x="19" y="2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20" y="3"/>
                    <a:pt x="20" y="4"/>
                    <a:pt x="20" y="4"/>
                  </a:cubicBezTo>
                  <a:cubicBezTo>
                    <a:pt x="20" y="5"/>
                    <a:pt x="20" y="7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2" y="8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3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1"/>
                    <a:pt x="25" y="11"/>
                    <a:pt x="24" y="11"/>
                  </a:cubicBezTo>
                  <a:cubicBezTo>
                    <a:pt x="23" y="11"/>
                    <a:pt x="24" y="12"/>
                    <a:pt x="24" y="12"/>
                  </a:cubicBezTo>
                  <a:cubicBezTo>
                    <a:pt x="23" y="13"/>
                    <a:pt x="22" y="12"/>
                    <a:pt x="22" y="13"/>
                  </a:cubicBezTo>
                  <a:cubicBezTo>
                    <a:pt x="21" y="13"/>
                    <a:pt x="20" y="14"/>
                    <a:pt x="20" y="15"/>
                  </a:cubicBezTo>
                  <a:cubicBezTo>
                    <a:pt x="19" y="15"/>
                    <a:pt x="20" y="15"/>
                    <a:pt x="19" y="15"/>
                  </a:cubicBezTo>
                  <a:cubicBezTo>
                    <a:pt x="20" y="16"/>
                    <a:pt x="18" y="18"/>
                    <a:pt x="20" y="18"/>
                  </a:cubicBezTo>
                  <a:cubicBezTo>
                    <a:pt x="20" y="18"/>
                    <a:pt x="21" y="18"/>
                    <a:pt x="21" y="18"/>
                  </a:cubicBezTo>
                  <a:cubicBezTo>
                    <a:pt x="22" y="18"/>
                    <a:pt x="22" y="19"/>
                    <a:pt x="22" y="19"/>
                  </a:cubicBezTo>
                  <a:cubicBezTo>
                    <a:pt x="22" y="19"/>
                    <a:pt x="23" y="19"/>
                    <a:pt x="23" y="19"/>
                  </a:cubicBezTo>
                  <a:cubicBezTo>
                    <a:pt x="23" y="20"/>
                    <a:pt x="23" y="20"/>
                    <a:pt x="22" y="21"/>
                  </a:cubicBezTo>
                  <a:cubicBezTo>
                    <a:pt x="23" y="21"/>
                    <a:pt x="22" y="21"/>
                    <a:pt x="22" y="22"/>
                  </a:cubicBezTo>
                  <a:cubicBezTo>
                    <a:pt x="21" y="22"/>
                    <a:pt x="20" y="22"/>
                    <a:pt x="19" y="22"/>
                  </a:cubicBezTo>
                  <a:cubicBezTo>
                    <a:pt x="19" y="22"/>
                    <a:pt x="18" y="22"/>
                    <a:pt x="18" y="22"/>
                  </a:cubicBezTo>
                  <a:cubicBezTo>
                    <a:pt x="18" y="23"/>
                    <a:pt x="17" y="23"/>
                    <a:pt x="17" y="23"/>
                  </a:cubicBezTo>
                  <a:cubicBezTo>
                    <a:pt x="16" y="23"/>
                    <a:pt x="16" y="25"/>
                    <a:pt x="15" y="24"/>
                  </a:cubicBezTo>
                  <a:cubicBezTo>
                    <a:pt x="14" y="24"/>
                    <a:pt x="14" y="24"/>
                    <a:pt x="13" y="24"/>
                  </a:cubicBezTo>
                  <a:cubicBezTo>
                    <a:pt x="13" y="24"/>
                    <a:pt x="13" y="24"/>
                    <a:pt x="12" y="24"/>
                  </a:cubicBezTo>
                  <a:cubicBezTo>
                    <a:pt x="12" y="25"/>
                    <a:pt x="11" y="25"/>
                    <a:pt x="11" y="26"/>
                  </a:cubicBezTo>
                  <a:cubicBezTo>
                    <a:pt x="9" y="28"/>
                    <a:pt x="8" y="30"/>
                    <a:pt x="6" y="31"/>
                  </a:cubicBezTo>
                  <a:cubicBezTo>
                    <a:pt x="6" y="31"/>
                    <a:pt x="5" y="31"/>
                    <a:pt x="5" y="32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6" y="32"/>
                    <a:pt x="5" y="32"/>
                    <a:pt x="5" y="33"/>
                  </a:cubicBezTo>
                  <a:cubicBezTo>
                    <a:pt x="4" y="33"/>
                    <a:pt x="5" y="34"/>
                    <a:pt x="4" y="34"/>
                  </a:cubicBezTo>
                  <a:cubicBezTo>
                    <a:pt x="5" y="34"/>
                    <a:pt x="4" y="35"/>
                    <a:pt x="4" y="35"/>
                  </a:cubicBezTo>
                  <a:cubicBezTo>
                    <a:pt x="4" y="35"/>
                    <a:pt x="4" y="35"/>
                    <a:pt x="4" y="36"/>
                  </a:cubicBezTo>
                  <a:cubicBezTo>
                    <a:pt x="4" y="36"/>
                    <a:pt x="4" y="36"/>
                    <a:pt x="4" y="37"/>
                  </a:cubicBezTo>
                  <a:cubicBezTo>
                    <a:pt x="3" y="38"/>
                    <a:pt x="3" y="39"/>
                    <a:pt x="1" y="39"/>
                  </a:cubicBezTo>
                  <a:cubicBezTo>
                    <a:pt x="1" y="39"/>
                    <a:pt x="1" y="38"/>
                    <a:pt x="0" y="37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1" y="37"/>
                    <a:pt x="1" y="37"/>
                    <a:pt x="1" y="36"/>
                  </a:cubicBezTo>
                  <a:cubicBezTo>
                    <a:pt x="1" y="36"/>
                    <a:pt x="1" y="35"/>
                    <a:pt x="1" y="35"/>
                  </a:cubicBezTo>
                  <a:cubicBezTo>
                    <a:pt x="1" y="34"/>
                    <a:pt x="1" y="33"/>
                    <a:pt x="2" y="33"/>
                  </a:cubicBezTo>
                  <a:cubicBezTo>
                    <a:pt x="2" y="33"/>
                    <a:pt x="2" y="33"/>
                    <a:pt x="2" y="32"/>
                  </a:cubicBezTo>
                  <a:cubicBezTo>
                    <a:pt x="3" y="32"/>
                    <a:pt x="3" y="31"/>
                    <a:pt x="3" y="31"/>
                  </a:cubicBezTo>
                  <a:cubicBezTo>
                    <a:pt x="3" y="31"/>
                    <a:pt x="4" y="31"/>
                    <a:pt x="4" y="30"/>
                  </a:cubicBezTo>
                  <a:cubicBezTo>
                    <a:pt x="5" y="29"/>
                    <a:pt x="6" y="29"/>
                    <a:pt x="7" y="28"/>
                  </a:cubicBezTo>
                  <a:cubicBezTo>
                    <a:pt x="7" y="28"/>
                    <a:pt x="8" y="27"/>
                    <a:pt x="8" y="27"/>
                  </a:cubicBezTo>
                  <a:cubicBezTo>
                    <a:pt x="8" y="27"/>
                    <a:pt x="9" y="26"/>
                    <a:pt x="9" y="26"/>
                  </a:cubicBezTo>
                  <a:cubicBezTo>
                    <a:pt x="9" y="26"/>
                    <a:pt x="10" y="26"/>
                    <a:pt x="10" y="25"/>
                  </a:cubicBezTo>
                  <a:cubicBezTo>
                    <a:pt x="10" y="25"/>
                    <a:pt x="11" y="24"/>
                    <a:pt x="12" y="24"/>
                  </a:cubicBezTo>
                  <a:cubicBezTo>
                    <a:pt x="12" y="23"/>
                    <a:pt x="10" y="23"/>
                    <a:pt x="10" y="22"/>
                  </a:cubicBezTo>
                  <a:cubicBezTo>
                    <a:pt x="10" y="22"/>
                    <a:pt x="9" y="21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19"/>
                    <a:pt x="9" y="20"/>
                    <a:pt x="9" y="19"/>
                  </a:cubicBezTo>
                  <a:cubicBezTo>
                    <a:pt x="10" y="20"/>
                    <a:pt x="10" y="19"/>
                    <a:pt x="11" y="20"/>
                  </a:cubicBezTo>
                  <a:cubicBezTo>
                    <a:pt x="11" y="20"/>
                    <a:pt x="12" y="19"/>
                    <a:pt x="12" y="20"/>
                  </a:cubicBezTo>
                  <a:cubicBezTo>
                    <a:pt x="12" y="20"/>
                    <a:pt x="13" y="20"/>
                    <a:pt x="13" y="20"/>
                  </a:cubicBezTo>
                  <a:cubicBezTo>
                    <a:pt x="14" y="20"/>
                    <a:pt x="14" y="19"/>
                    <a:pt x="14" y="19"/>
                  </a:cubicBezTo>
                  <a:cubicBezTo>
                    <a:pt x="14" y="19"/>
                    <a:pt x="15" y="19"/>
                    <a:pt x="15" y="18"/>
                  </a:cubicBezTo>
                  <a:cubicBezTo>
                    <a:pt x="15" y="18"/>
                    <a:pt x="16" y="17"/>
                    <a:pt x="16" y="17"/>
                  </a:cubicBezTo>
                  <a:cubicBezTo>
                    <a:pt x="15" y="16"/>
                    <a:pt x="14" y="17"/>
                    <a:pt x="14" y="17"/>
                  </a:cubicBezTo>
                  <a:cubicBezTo>
                    <a:pt x="14" y="16"/>
                    <a:pt x="13" y="16"/>
                    <a:pt x="13" y="16"/>
                  </a:cubicBezTo>
                  <a:cubicBezTo>
                    <a:pt x="12" y="16"/>
                    <a:pt x="11" y="16"/>
                    <a:pt x="10" y="16"/>
                  </a:cubicBezTo>
                  <a:cubicBezTo>
                    <a:pt x="9" y="15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6" y="14"/>
                    <a:pt x="6" y="14"/>
                  </a:cubicBezTo>
                  <a:cubicBezTo>
                    <a:pt x="6" y="14"/>
                    <a:pt x="6" y="14"/>
                    <a:pt x="6" y="13"/>
                  </a:cubicBezTo>
                  <a:cubicBezTo>
                    <a:pt x="6" y="14"/>
                    <a:pt x="6" y="14"/>
                    <a:pt x="7" y="13"/>
                  </a:cubicBezTo>
                  <a:cubicBezTo>
                    <a:pt x="9" y="13"/>
                    <a:pt x="11" y="13"/>
                    <a:pt x="13" y="12"/>
                  </a:cubicBezTo>
                  <a:cubicBezTo>
                    <a:pt x="14" y="11"/>
                    <a:pt x="15" y="11"/>
                    <a:pt x="15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8"/>
                    <a:pt x="15" y="7"/>
                    <a:pt x="15" y="6"/>
                  </a:cubicBezTo>
                  <a:cubicBezTo>
                    <a:pt x="15" y="6"/>
                    <a:pt x="15" y="5"/>
                    <a:pt x="14" y="5"/>
                  </a:cubicBezTo>
                  <a:cubicBezTo>
                    <a:pt x="14" y="4"/>
                    <a:pt x="15" y="4"/>
                    <a:pt x="15" y="4"/>
                  </a:cubicBezTo>
                  <a:cubicBezTo>
                    <a:pt x="15" y="3"/>
                    <a:pt x="15" y="2"/>
                    <a:pt x="15" y="2"/>
                  </a:cubicBezTo>
                  <a:cubicBezTo>
                    <a:pt x="16" y="2"/>
                    <a:pt x="16" y="2"/>
                    <a:pt x="16" y="1"/>
                  </a:cubicBezTo>
                  <a:cubicBezTo>
                    <a:pt x="16" y="1"/>
                    <a:pt x="16" y="1"/>
                    <a:pt x="15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5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7" y="0"/>
                    <a:pt x="18" y="1"/>
                  </a:cubicBezTo>
                  <a:close/>
                  <a:moveTo>
                    <a:pt x="32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33" y="25"/>
                    <a:pt x="34" y="26"/>
                    <a:pt x="35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6" y="26"/>
                    <a:pt x="36" y="26"/>
                    <a:pt x="37" y="27"/>
                  </a:cubicBezTo>
                  <a:cubicBezTo>
                    <a:pt x="38" y="27"/>
                    <a:pt x="39" y="28"/>
                    <a:pt x="39" y="29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39" y="30"/>
                    <a:pt x="39" y="30"/>
                    <a:pt x="39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31"/>
                    <a:pt x="37" y="31"/>
                    <a:pt x="36" y="31"/>
                  </a:cubicBezTo>
                  <a:cubicBezTo>
                    <a:pt x="36" y="31"/>
                    <a:pt x="35" y="31"/>
                    <a:pt x="36" y="30"/>
                  </a:cubicBezTo>
                  <a:cubicBezTo>
                    <a:pt x="35" y="30"/>
                    <a:pt x="35" y="30"/>
                    <a:pt x="34" y="29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4" y="29"/>
                    <a:pt x="34" y="29"/>
                    <a:pt x="33" y="28"/>
                  </a:cubicBezTo>
                  <a:cubicBezTo>
                    <a:pt x="33" y="28"/>
                    <a:pt x="33" y="28"/>
                    <a:pt x="33" y="28"/>
                  </a:cubicBezTo>
                  <a:cubicBezTo>
                    <a:pt x="33" y="28"/>
                    <a:pt x="33" y="27"/>
                    <a:pt x="32" y="27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1" y="26"/>
                    <a:pt x="31" y="27"/>
                    <a:pt x="31" y="27"/>
                  </a:cubicBezTo>
                  <a:cubicBezTo>
                    <a:pt x="31" y="26"/>
                    <a:pt x="30" y="26"/>
                    <a:pt x="31" y="26"/>
                  </a:cubicBezTo>
                  <a:cubicBezTo>
                    <a:pt x="31" y="26"/>
                    <a:pt x="31" y="25"/>
                    <a:pt x="30" y="26"/>
                  </a:cubicBezTo>
                  <a:cubicBezTo>
                    <a:pt x="31" y="25"/>
                    <a:pt x="31" y="26"/>
                    <a:pt x="32" y="25"/>
                  </a:cubicBezTo>
                  <a:close/>
                  <a:moveTo>
                    <a:pt x="22" y="27"/>
                  </a:moveTo>
                  <a:cubicBezTo>
                    <a:pt x="22" y="28"/>
                    <a:pt x="23" y="28"/>
                    <a:pt x="23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5" y="29"/>
                    <a:pt x="25" y="29"/>
                    <a:pt x="25" y="30"/>
                  </a:cubicBezTo>
                  <a:cubicBezTo>
                    <a:pt x="26" y="30"/>
                    <a:pt x="26" y="31"/>
                    <a:pt x="27" y="32"/>
                  </a:cubicBezTo>
                  <a:cubicBezTo>
                    <a:pt x="27" y="32"/>
                    <a:pt x="27" y="33"/>
                    <a:pt x="28" y="33"/>
                  </a:cubicBezTo>
                  <a:cubicBezTo>
                    <a:pt x="28" y="33"/>
                    <a:pt x="29" y="34"/>
                    <a:pt x="29" y="34"/>
                  </a:cubicBezTo>
                  <a:cubicBezTo>
                    <a:pt x="29" y="35"/>
                    <a:pt x="31" y="35"/>
                    <a:pt x="30" y="36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2" y="37"/>
                    <a:pt x="32" y="38"/>
                    <a:pt x="32" y="39"/>
                  </a:cubicBezTo>
                  <a:cubicBezTo>
                    <a:pt x="31" y="40"/>
                    <a:pt x="30" y="40"/>
                    <a:pt x="28" y="40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26" y="40"/>
                    <a:pt x="26" y="41"/>
                    <a:pt x="25" y="41"/>
                  </a:cubicBezTo>
                  <a:cubicBezTo>
                    <a:pt x="25" y="41"/>
                    <a:pt x="24" y="41"/>
                    <a:pt x="23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2" y="41"/>
                    <a:pt x="21" y="41"/>
                    <a:pt x="21" y="41"/>
                  </a:cubicBezTo>
                  <a:cubicBezTo>
                    <a:pt x="20" y="41"/>
                    <a:pt x="20" y="42"/>
                    <a:pt x="19" y="41"/>
                  </a:cubicBezTo>
                  <a:cubicBezTo>
                    <a:pt x="19" y="42"/>
                    <a:pt x="18" y="41"/>
                    <a:pt x="17" y="41"/>
                  </a:cubicBezTo>
                  <a:cubicBezTo>
                    <a:pt x="17" y="41"/>
                    <a:pt x="16" y="41"/>
                    <a:pt x="16" y="41"/>
                  </a:cubicBezTo>
                  <a:cubicBezTo>
                    <a:pt x="15" y="41"/>
                    <a:pt x="15" y="40"/>
                    <a:pt x="15" y="41"/>
                  </a:cubicBezTo>
                  <a:cubicBezTo>
                    <a:pt x="13" y="40"/>
                    <a:pt x="12" y="38"/>
                    <a:pt x="12" y="37"/>
                  </a:cubicBezTo>
                  <a:cubicBezTo>
                    <a:pt x="11" y="37"/>
                    <a:pt x="11" y="36"/>
                    <a:pt x="11" y="35"/>
                  </a:cubicBezTo>
                  <a:cubicBezTo>
                    <a:pt x="10" y="34"/>
                    <a:pt x="10" y="34"/>
                    <a:pt x="10" y="33"/>
                  </a:cubicBezTo>
                  <a:cubicBezTo>
                    <a:pt x="9" y="33"/>
                    <a:pt x="10" y="33"/>
                    <a:pt x="10" y="33"/>
                  </a:cubicBezTo>
                  <a:cubicBezTo>
                    <a:pt x="10" y="33"/>
                    <a:pt x="9" y="33"/>
                    <a:pt x="9" y="33"/>
                  </a:cubicBezTo>
                  <a:cubicBezTo>
                    <a:pt x="9" y="32"/>
                    <a:pt x="10" y="32"/>
                    <a:pt x="10" y="32"/>
                  </a:cubicBezTo>
                  <a:cubicBezTo>
                    <a:pt x="9" y="32"/>
                    <a:pt x="9" y="31"/>
                    <a:pt x="9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1" y="31"/>
                    <a:pt x="11" y="31"/>
                    <a:pt x="11" y="32"/>
                  </a:cubicBezTo>
                  <a:cubicBezTo>
                    <a:pt x="11" y="32"/>
                    <a:pt x="12" y="32"/>
                    <a:pt x="12" y="33"/>
                  </a:cubicBezTo>
                  <a:cubicBezTo>
                    <a:pt x="13" y="34"/>
                    <a:pt x="14" y="36"/>
                    <a:pt x="16" y="37"/>
                  </a:cubicBezTo>
                  <a:cubicBezTo>
                    <a:pt x="16" y="37"/>
                    <a:pt x="17" y="37"/>
                    <a:pt x="17" y="37"/>
                  </a:cubicBezTo>
                  <a:cubicBezTo>
                    <a:pt x="18" y="37"/>
                    <a:pt x="19" y="37"/>
                    <a:pt x="20" y="37"/>
                  </a:cubicBezTo>
                  <a:cubicBezTo>
                    <a:pt x="21" y="38"/>
                    <a:pt x="21" y="37"/>
                    <a:pt x="22" y="37"/>
                  </a:cubicBezTo>
                  <a:cubicBezTo>
                    <a:pt x="22" y="37"/>
                    <a:pt x="23" y="38"/>
                    <a:pt x="24" y="37"/>
                  </a:cubicBezTo>
                  <a:cubicBezTo>
                    <a:pt x="24" y="37"/>
                    <a:pt x="24" y="37"/>
                    <a:pt x="24" y="37"/>
                  </a:cubicBezTo>
                  <a:cubicBezTo>
                    <a:pt x="24" y="37"/>
                    <a:pt x="25" y="37"/>
                    <a:pt x="26" y="37"/>
                  </a:cubicBezTo>
                  <a:cubicBezTo>
                    <a:pt x="25" y="36"/>
                    <a:pt x="26" y="35"/>
                    <a:pt x="25" y="35"/>
                  </a:cubicBezTo>
                  <a:cubicBezTo>
                    <a:pt x="25" y="34"/>
                    <a:pt x="24" y="34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2"/>
                    <a:pt x="23" y="32"/>
                  </a:cubicBezTo>
                  <a:cubicBezTo>
                    <a:pt x="23" y="32"/>
                    <a:pt x="23" y="32"/>
                    <a:pt x="23" y="31"/>
                  </a:cubicBezTo>
                  <a:cubicBezTo>
                    <a:pt x="23" y="31"/>
                    <a:pt x="23" y="31"/>
                    <a:pt x="23" y="31"/>
                  </a:cubicBezTo>
                  <a:cubicBezTo>
                    <a:pt x="23" y="31"/>
                    <a:pt x="22" y="30"/>
                    <a:pt x="22" y="30"/>
                  </a:cubicBezTo>
                  <a:cubicBezTo>
                    <a:pt x="22" y="30"/>
                    <a:pt x="22" y="30"/>
                    <a:pt x="23" y="30"/>
                  </a:cubicBezTo>
                  <a:cubicBezTo>
                    <a:pt x="23" y="29"/>
                    <a:pt x="22" y="29"/>
                    <a:pt x="22" y="29"/>
                  </a:cubicBezTo>
                  <a:cubicBezTo>
                    <a:pt x="22" y="29"/>
                    <a:pt x="22" y="29"/>
                    <a:pt x="21" y="29"/>
                  </a:cubicBezTo>
                  <a:cubicBezTo>
                    <a:pt x="21" y="28"/>
                    <a:pt x="21" y="29"/>
                    <a:pt x="20" y="29"/>
                  </a:cubicBezTo>
                  <a:cubicBezTo>
                    <a:pt x="20" y="29"/>
                    <a:pt x="20" y="29"/>
                    <a:pt x="20" y="29"/>
                  </a:cubicBezTo>
                  <a:cubicBezTo>
                    <a:pt x="20" y="28"/>
                    <a:pt x="20" y="28"/>
                    <a:pt x="19" y="28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19" y="28"/>
                    <a:pt x="19" y="28"/>
                    <a:pt x="18" y="28"/>
                  </a:cubicBezTo>
                  <a:cubicBezTo>
                    <a:pt x="18" y="29"/>
                    <a:pt x="18" y="30"/>
                    <a:pt x="18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31"/>
                    <a:pt x="19" y="32"/>
                    <a:pt x="20" y="33"/>
                  </a:cubicBezTo>
                  <a:cubicBezTo>
                    <a:pt x="20" y="33"/>
                    <a:pt x="19" y="34"/>
                    <a:pt x="19" y="34"/>
                  </a:cubicBezTo>
                  <a:cubicBezTo>
                    <a:pt x="19" y="34"/>
                    <a:pt x="19" y="35"/>
                    <a:pt x="18" y="35"/>
                  </a:cubicBezTo>
                  <a:cubicBezTo>
                    <a:pt x="18" y="34"/>
                    <a:pt x="18" y="35"/>
                    <a:pt x="18" y="35"/>
                  </a:cubicBezTo>
                  <a:cubicBezTo>
                    <a:pt x="17" y="35"/>
                    <a:pt x="17" y="34"/>
                    <a:pt x="17" y="34"/>
                  </a:cubicBezTo>
                  <a:cubicBezTo>
                    <a:pt x="17" y="32"/>
                    <a:pt x="17" y="31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0"/>
                    <a:pt x="16" y="29"/>
                    <a:pt x="16" y="28"/>
                  </a:cubicBezTo>
                  <a:cubicBezTo>
                    <a:pt x="16" y="28"/>
                    <a:pt x="17" y="28"/>
                    <a:pt x="17" y="27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8" y="27"/>
                    <a:pt x="19" y="26"/>
                    <a:pt x="20" y="27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2" y="27"/>
                    <a:pt x="22" y="27"/>
                    <a:pt x="22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15"/>
            <p:cNvSpPr>
              <a:spLocks noEditPoints="1"/>
            </p:cNvSpPr>
            <p:nvPr/>
          </p:nvSpPr>
          <p:spPr bwMode="auto">
            <a:xfrm>
              <a:off x="5268" y="4115"/>
              <a:ext cx="98" cy="115"/>
            </a:xfrm>
            <a:custGeom>
              <a:avLst/>
              <a:gdLst>
                <a:gd name="T0" fmla="*/ 35 w 38"/>
                <a:gd name="T1" fmla="*/ 4 h 43"/>
                <a:gd name="T2" fmla="*/ 38 w 38"/>
                <a:gd name="T3" fmla="*/ 8 h 43"/>
                <a:gd name="T4" fmla="*/ 36 w 38"/>
                <a:gd name="T5" fmla="*/ 15 h 43"/>
                <a:gd name="T6" fmla="*/ 36 w 38"/>
                <a:gd name="T7" fmla="*/ 19 h 43"/>
                <a:gd name="T8" fmla="*/ 36 w 38"/>
                <a:gd name="T9" fmla="*/ 31 h 43"/>
                <a:gd name="T10" fmla="*/ 37 w 38"/>
                <a:gd name="T11" fmla="*/ 33 h 43"/>
                <a:gd name="T12" fmla="*/ 34 w 38"/>
                <a:gd name="T13" fmla="*/ 42 h 43"/>
                <a:gd name="T14" fmla="*/ 33 w 38"/>
                <a:gd name="T15" fmla="*/ 40 h 43"/>
                <a:gd name="T16" fmla="*/ 32 w 38"/>
                <a:gd name="T17" fmla="*/ 37 h 43"/>
                <a:gd name="T18" fmla="*/ 32 w 38"/>
                <a:gd name="T19" fmla="*/ 36 h 43"/>
                <a:gd name="T20" fmla="*/ 32 w 38"/>
                <a:gd name="T21" fmla="*/ 35 h 43"/>
                <a:gd name="T22" fmla="*/ 32 w 38"/>
                <a:gd name="T23" fmla="*/ 35 h 43"/>
                <a:gd name="T24" fmla="*/ 33 w 38"/>
                <a:gd name="T25" fmla="*/ 21 h 43"/>
                <a:gd name="T26" fmla="*/ 32 w 38"/>
                <a:gd name="T27" fmla="*/ 5 h 43"/>
                <a:gd name="T28" fmla="*/ 25 w 38"/>
                <a:gd name="T29" fmla="*/ 3 h 43"/>
                <a:gd name="T30" fmla="*/ 17 w 38"/>
                <a:gd name="T31" fmla="*/ 4 h 43"/>
                <a:gd name="T32" fmla="*/ 14 w 38"/>
                <a:gd name="T33" fmla="*/ 5 h 43"/>
                <a:gd name="T34" fmla="*/ 18 w 38"/>
                <a:gd name="T35" fmla="*/ 0 h 43"/>
                <a:gd name="T36" fmla="*/ 28 w 38"/>
                <a:gd name="T37" fmla="*/ 0 h 43"/>
                <a:gd name="T38" fmla="*/ 17 w 38"/>
                <a:gd name="T39" fmla="*/ 14 h 43"/>
                <a:gd name="T40" fmla="*/ 17 w 38"/>
                <a:gd name="T41" fmla="*/ 19 h 43"/>
                <a:gd name="T42" fmla="*/ 21 w 38"/>
                <a:gd name="T43" fmla="*/ 21 h 43"/>
                <a:gd name="T44" fmla="*/ 23 w 38"/>
                <a:gd name="T45" fmla="*/ 24 h 43"/>
                <a:gd name="T46" fmla="*/ 19 w 38"/>
                <a:gd name="T47" fmla="*/ 26 h 43"/>
                <a:gd name="T48" fmla="*/ 15 w 38"/>
                <a:gd name="T49" fmla="*/ 27 h 43"/>
                <a:gd name="T50" fmla="*/ 10 w 38"/>
                <a:gd name="T51" fmla="*/ 26 h 43"/>
                <a:gd name="T52" fmla="*/ 10 w 38"/>
                <a:gd name="T53" fmla="*/ 21 h 43"/>
                <a:gd name="T54" fmla="*/ 10 w 38"/>
                <a:gd name="T55" fmla="*/ 19 h 43"/>
                <a:gd name="T56" fmla="*/ 8 w 38"/>
                <a:gd name="T57" fmla="*/ 17 h 43"/>
                <a:gd name="T58" fmla="*/ 15 w 38"/>
                <a:gd name="T59" fmla="*/ 14 h 43"/>
                <a:gd name="T60" fmla="*/ 12 w 38"/>
                <a:gd name="T61" fmla="*/ 11 h 43"/>
                <a:gd name="T62" fmla="*/ 5 w 38"/>
                <a:gd name="T63" fmla="*/ 10 h 43"/>
                <a:gd name="T64" fmla="*/ 6 w 38"/>
                <a:gd name="T65" fmla="*/ 19 h 43"/>
                <a:gd name="T66" fmla="*/ 4 w 38"/>
                <a:gd name="T67" fmla="*/ 24 h 43"/>
                <a:gd name="T68" fmla="*/ 4 w 38"/>
                <a:gd name="T69" fmla="*/ 30 h 43"/>
                <a:gd name="T70" fmla="*/ 5 w 38"/>
                <a:gd name="T71" fmla="*/ 35 h 43"/>
                <a:gd name="T72" fmla="*/ 4 w 38"/>
                <a:gd name="T73" fmla="*/ 36 h 43"/>
                <a:gd name="T74" fmla="*/ 0 w 38"/>
                <a:gd name="T75" fmla="*/ 30 h 43"/>
                <a:gd name="T76" fmla="*/ 0 w 38"/>
                <a:gd name="T77" fmla="*/ 28 h 43"/>
                <a:gd name="T78" fmla="*/ 3 w 38"/>
                <a:gd name="T79" fmla="*/ 10 h 43"/>
                <a:gd name="T80" fmla="*/ 23 w 38"/>
                <a:gd name="T81" fmla="*/ 14 h 43"/>
                <a:gd name="T82" fmla="*/ 26 w 38"/>
                <a:gd name="T83" fmla="*/ 18 h 43"/>
                <a:gd name="T84" fmla="*/ 22 w 38"/>
                <a:gd name="T85" fmla="*/ 13 h 43"/>
                <a:gd name="T86" fmla="*/ 24 w 38"/>
                <a:gd name="T87" fmla="*/ 31 h 43"/>
                <a:gd name="T88" fmla="*/ 21 w 38"/>
                <a:gd name="T89" fmla="*/ 34 h 43"/>
                <a:gd name="T90" fmla="*/ 16 w 38"/>
                <a:gd name="T91" fmla="*/ 34 h 43"/>
                <a:gd name="T92" fmla="*/ 9 w 38"/>
                <a:gd name="T93" fmla="*/ 34 h 43"/>
                <a:gd name="T94" fmla="*/ 9 w 38"/>
                <a:gd name="T95" fmla="*/ 32 h 43"/>
                <a:gd name="T96" fmla="*/ 22 w 38"/>
                <a:gd name="T97" fmla="*/ 3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8" h="43">
                  <a:moveTo>
                    <a:pt x="28" y="0"/>
                  </a:moveTo>
                  <a:cubicBezTo>
                    <a:pt x="30" y="0"/>
                    <a:pt x="31" y="1"/>
                    <a:pt x="32" y="2"/>
                  </a:cubicBezTo>
                  <a:cubicBezTo>
                    <a:pt x="34" y="2"/>
                    <a:pt x="34" y="3"/>
                    <a:pt x="35" y="4"/>
                  </a:cubicBezTo>
                  <a:cubicBezTo>
                    <a:pt x="35" y="4"/>
                    <a:pt x="35" y="5"/>
                    <a:pt x="36" y="5"/>
                  </a:cubicBezTo>
                  <a:cubicBezTo>
                    <a:pt x="36" y="6"/>
                    <a:pt x="36" y="7"/>
                    <a:pt x="37" y="7"/>
                  </a:cubicBezTo>
                  <a:cubicBezTo>
                    <a:pt x="37" y="8"/>
                    <a:pt x="38" y="8"/>
                    <a:pt x="38" y="8"/>
                  </a:cubicBezTo>
                  <a:cubicBezTo>
                    <a:pt x="37" y="9"/>
                    <a:pt x="38" y="10"/>
                    <a:pt x="37" y="11"/>
                  </a:cubicBezTo>
                  <a:cubicBezTo>
                    <a:pt x="37" y="12"/>
                    <a:pt x="37" y="12"/>
                    <a:pt x="36" y="13"/>
                  </a:cubicBezTo>
                  <a:cubicBezTo>
                    <a:pt x="37" y="14"/>
                    <a:pt x="36" y="15"/>
                    <a:pt x="36" y="15"/>
                  </a:cubicBezTo>
                  <a:cubicBezTo>
                    <a:pt x="36" y="15"/>
                    <a:pt x="36" y="16"/>
                    <a:pt x="36" y="16"/>
                  </a:cubicBezTo>
                  <a:cubicBezTo>
                    <a:pt x="36" y="16"/>
                    <a:pt x="36" y="17"/>
                    <a:pt x="36" y="17"/>
                  </a:cubicBezTo>
                  <a:cubicBezTo>
                    <a:pt x="36" y="18"/>
                    <a:pt x="36" y="18"/>
                    <a:pt x="36" y="19"/>
                  </a:cubicBezTo>
                  <a:cubicBezTo>
                    <a:pt x="36" y="20"/>
                    <a:pt x="35" y="21"/>
                    <a:pt x="36" y="21"/>
                  </a:cubicBezTo>
                  <a:cubicBezTo>
                    <a:pt x="36" y="22"/>
                    <a:pt x="35" y="22"/>
                    <a:pt x="36" y="23"/>
                  </a:cubicBezTo>
                  <a:cubicBezTo>
                    <a:pt x="35" y="26"/>
                    <a:pt x="37" y="28"/>
                    <a:pt x="36" y="31"/>
                  </a:cubicBezTo>
                  <a:cubicBezTo>
                    <a:pt x="36" y="31"/>
                    <a:pt x="36" y="31"/>
                    <a:pt x="36" y="31"/>
                  </a:cubicBezTo>
                  <a:cubicBezTo>
                    <a:pt x="36" y="32"/>
                    <a:pt x="36" y="32"/>
                    <a:pt x="36" y="33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7" y="36"/>
                    <a:pt x="37" y="38"/>
                    <a:pt x="37" y="41"/>
                  </a:cubicBezTo>
                  <a:cubicBezTo>
                    <a:pt x="36" y="42"/>
                    <a:pt x="35" y="43"/>
                    <a:pt x="34" y="42"/>
                  </a:cubicBezTo>
                  <a:cubicBezTo>
                    <a:pt x="33" y="42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2" y="39"/>
                    <a:pt x="32" y="39"/>
                    <a:pt x="32" y="38"/>
                  </a:cubicBezTo>
                  <a:cubicBezTo>
                    <a:pt x="32" y="38"/>
                    <a:pt x="33" y="38"/>
                    <a:pt x="33" y="38"/>
                  </a:cubicBezTo>
                  <a:cubicBezTo>
                    <a:pt x="32" y="38"/>
                    <a:pt x="32" y="38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7"/>
                    <a:pt x="32" y="36"/>
                    <a:pt x="32" y="36"/>
                  </a:cubicBezTo>
                  <a:cubicBezTo>
                    <a:pt x="32" y="36"/>
                    <a:pt x="32" y="36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6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3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0"/>
                    <a:pt x="32" y="26"/>
                    <a:pt x="33" y="21"/>
                  </a:cubicBezTo>
                  <a:cubicBezTo>
                    <a:pt x="33" y="21"/>
                    <a:pt x="33" y="21"/>
                    <a:pt x="33" y="21"/>
                  </a:cubicBezTo>
                  <a:cubicBezTo>
                    <a:pt x="33" y="16"/>
                    <a:pt x="33" y="11"/>
                    <a:pt x="32" y="6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3" y="5"/>
                    <a:pt x="32" y="6"/>
                    <a:pt x="32" y="5"/>
                  </a:cubicBezTo>
                  <a:cubicBezTo>
                    <a:pt x="31" y="4"/>
                    <a:pt x="30" y="3"/>
                    <a:pt x="29" y="3"/>
                  </a:cubicBezTo>
                  <a:cubicBezTo>
                    <a:pt x="28" y="3"/>
                    <a:pt x="27" y="3"/>
                    <a:pt x="26" y="3"/>
                  </a:cubicBezTo>
                  <a:cubicBezTo>
                    <a:pt x="25" y="2"/>
                    <a:pt x="25" y="3"/>
                    <a:pt x="25" y="3"/>
                  </a:cubicBezTo>
                  <a:cubicBezTo>
                    <a:pt x="23" y="3"/>
                    <a:pt x="22" y="3"/>
                    <a:pt x="21" y="3"/>
                  </a:cubicBezTo>
                  <a:cubicBezTo>
                    <a:pt x="20" y="3"/>
                    <a:pt x="19" y="3"/>
                    <a:pt x="19" y="4"/>
                  </a:cubicBezTo>
                  <a:cubicBezTo>
                    <a:pt x="18" y="4"/>
                    <a:pt x="18" y="4"/>
                    <a:pt x="17" y="4"/>
                  </a:cubicBezTo>
                  <a:cubicBezTo>
                    <a:pt x="17" y="4"/>
                    <a:pt x="16" y="4"/>
                    <a:pt x="16" y="4"/>
                  </a:cubicBezTo>
                  <a:cubicBezTo>
                    <a:pt x="16" y="5"/>
                    <a:pt x="15" y="4"/>
                    <a:pt x="15" y="5"/>
                  </a:cubicBezTo>
                  <a:cubicBezTo>
                    <a:pt x="15" y="4"/>
                    <a:pt x="14" y="5"/>
                    <a:pt x="14" y="5"/>
                  </a:cubicBezTo>
                  <a:cubicBezTo>
                    <a:pt x="13" y="5"/>
                    <a:pt x="12" y="5"/>
                    <a:pt x="11" y="4"/>
                  </a:cubicBezTo>
                  <a:cubicBezTo>
                    <a:pt x="11" y="3"/>
                    <a:pt x="13" y="3"/>
                    <a:pt x="13" y="2"/>
                  </a:cubicBezTo>
                  <a:cubicBezTo>
                    <a:pt x="15" y="2"/>
                    <a:pt x="17" y="1"/>
                    <a:pt x="18" y="0"/>
                  </a:cubicBezTo>
                  <a:cubicBezTo>
                    <a:pt x="19" y="0"/>
                    <a:pt x="21" y="0"/>
                    <a:pt x="22" y="0"/>
                  </a:cubicBezTo>
                  <a:cubicBezTo>
                    <a:pt x="24" y="0"/>
                    <a:pt x="25" y="0"/>
                    <a:pt x="27" y="0"/>
                  </a:cubicBezTo>
                  <a:cubicBezTo>
                    <a:pt x="27" y="0"/>
                    <a:pt x="28" y="0"/>
                    <a:pt x="28" y="0"/>
                  </a:cubicBezTo>
                  <a:close/>
                  <a:moveTo>
                    <a:pt x="17" y="10"/>
                  </a:moveTo>
                  <a:cubicBezTo>
                    <a:pt x="18" y="11"/>
                    <a:pt x="17" y="13"/>
                    <a:pt x="17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8" y="15"/>
                    <a:pt x="18" y="15"/>
                    <a:pt x="19" y="15"/>
                  </a:cubicBezTo>
                  <a:cubicBezTo>
                    <a:pt x="19" y="16"/>
                    <a:pt x="21" y="16"/>
                    <a:pt x="20" y="17"/>
                  </a:cubicBezTo>
                  <a:cubicBezTo>
                    <a:pt x="20" y="18"/>
                    <a:pt x="18" y="19"/>
                    <a:pt x="17" y="19"/>
                  </a:cubicBezTo>
                  <a:cubicBezTo>
                    <a:pt x="17" y="20"/>
                    <a:pt x="16" y="20"/>
                    <a:pt x="17" y="21"/>
                  </a:cubicBezTo>
                  <a:cubicBezTo>
                    <a:pt x="18" y="21"/>
                    <a:pt x="19" y="21"/>
                    <a:pt x="20" y="21"/>
                  </a:cubicBezTo>
                  <a:cubicBezTo>
                    <a:pt x="20" y="21"/>
                    <a:pt x="21" y="20"/>
                    <a:pt x="21" y="21"/>
                  </a:cubicBezTo>
                  <a:cubicBezTo>
                    <a:pt x="22" y="21"/>
                    <a:pt x="22" y="21"/>
                    <a:pt x="22" y="22"/>
                  </a:cubicBezTo>
                  <a:cubicBezTo>
                    <a:pt x="22" y="22"/>
                    <a:pt x="23" y="22"/>
                    <a:pt x="22" y="23"/>
                  </a:cubicBezTo>
                  <a:cubicBezTo>
                    <a:pt x="22" y="23"/>
                    <a:pt x="23" y="23"/>
                    <a:pt x="23" y="24"/>
                  </a:cubicBezTo>
                  <a:cubicBezTo>
                    <a:pt x="23" y="25"/>
                    <a:pt x="22" y="25"/>
                    <a:pt x="21" y="25"/>
                  </a:cubicBezTo>
                  <a:cubicBezTo>
                    <a:pt x="21" y="25"/>
                    <a:pt x="20" y="25"/>
                    <a:pt x="20" y="25"/>
                  </a:cubicBezTo>
                  <a:cubicBezTo>
                    <a:pt x="20" y="26"/>
                    <a:pt x="19" y="25"/>
                    <a:pt x="19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7"/>
                    <a:pt x="18" y="26"/>
                    <a:pt x="17" y="26"/>
                  </a:cubicBezTo>
                  <a:cubicBezTo>
                    <a:pt x="17" y="27"/>
                    <a:pt x="16" y="26"/>
                    <a:pt x="15" y="27"/>
                  </a:cubicBezTo>
                  <a:cubicBezTo>
                    <a:pt x="15" y="26"/>
                    <a:pt x="15" y="27"/>
                    <a:pt x="14" y="27"/>
                  </a:cubicBezTo>
                  <a:cubicBezTo>
                    <a:pt x="14" y="27"/>
                    <a:pt x="13" y="27"/>
                    <a:pt x="13" y="27"/>
                  </a:cubicBezTo>
                  <a:cubicBezTo>
                    <a:pt x="12" y="27"/>
                    <a:pt x="11" y="27"/>
                    <a:pt x="10" y="26"/>
                  </a:cubicBezTo>
                  <a:cubicBezTo>
                    <a:pt x="10" y="26"/>
                    <a:pt x="10" y="25"/>
                    <a:pt x="10" y="24"/>
                  </a:cubicBezTo>
                  <a:cubicBezTo>
                    <a:pt x="9" y="24"/>
                    <a:pt x="10" y="23"/>
                    <a:pt x="10" y="23"/>
                  </a:cubicBezTo>
                  <a:cubicBezTo>
                    <a:pt x="10" y="22"/>
                    <a:pt x="9" y="21"/>
                    <a:pt x="10" y="21"/>
                  </a:cubicBezTo>
                  <a:cubicBezTo>
                    <a:pt x="9" y="20"/>
                    <a:pt x="11" y="20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9" y="19"/>
                    <a:pt x="9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16"/>
                    <a:pt x="9" y="16"/>
                    <a:pt x="9" y="16"/>
                  </a:cubicBezTo>
                  <a:cubicBezTo>
                    <a:pt x="10" y="16"/>
                    <a:pt x="11" y="16"/>
                    <a:pt x="12" y="15"/>
                  </a:cubicBezTo>
                  <a:cubicBezTo>
                    <a:pt x="13" y="15"/>
                    <a:pt x="15" y="15"/>
                    <a:pt x="15" y="14"/>
                  </a:cubicBezTo>
                  <a:cubicBezTo>
                    <a:pt x="15" y="13"/>
                    <a:pt x="15" y="12"/>
                    <a:pt x="15" y="12"/>
                  </a:cubicBezTo>
                  <a:cubicBezTo>
                    <a:pt x="14" y="13"/>
                    <a:pt x="13" y="12"/>
                    <a:pt x="12" y="12"/>
                  </a:cubicBezTo>
                  <a:cubicBezTo>
                    <a:pt x="13" y="11"/>
                    <a:pt x="12" y="11"/>
                    <a:pt x="12" y="11"/>
                  </a:cubicBezTo>
                  <a:cubicBezTo>
                    <a:pt x="13" y="10"/>
                    <a:pt x="15" y="9"/>
                    <a:pt x="16" y="10"/>
                  </a:cubicBezTo>
                  <a:lnTo>
                    <a:pt x="17" y="10"/>
                  </a:lnTo>
                  <a:close/>
                  <a:moveTo>
                    <a:pt x="5" y="10"/>
                  </a:moveTo>
                  <a:cubicBezTo>
                    <a:pt x="5" y="11"/>
                    <a:pt x="6" y="12"/>
                    <a:pt x="6" y="12"/>
                  </a:cubicBezTo>
                  <a:cubicBezTo>
                    <a:pt x="6" y="13"/>
                    <a:pt x="6" y="14"/>
                    <a:pt x="6" y="15"/>
                  </a:cubicBezTo>
                  <a:cubicBezTo>
                    <a:pt x="6" y="16"/>
                    <a:pt x="6" y="17"/>
                    <a:pt x="6" y="19"/>
                  </a:cubicBezTo>
                  <a:cubicBezTo>
                    <a:pt x="6" y="20"/>
                    <a:pt x="5" y="20"/>
                    <a:pt x="5" y="21"/>
                  </a:cubicBezTo>
                  <a:cubicBezTo>
                    <a:pt x="5" y="22"/>
                    <a:pt x="5" y="22"/>
                    <a:pt x="4" y="22"/>
                  </a:cubicBezTo>
                  <a:cubicBezTo>
                    <a:pt x="5" y="23"/>
                    <a:pt x="5" y="24"/>
                    <a:pt x="4" y="24"/>
                  </a:cubicBezTo>
                  <a:cubicBezTo>
                    <a:pt x="5" y="25"/>
                    <a:pt x="4" y="25"/>
                    <a:pt x="4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4" y="28"/>
                    <a:pt x="5" y="28"/>
                    <a:pt x="4" y="30"/>
                  </a:cubicBezTo>
                  <a:cubicBezTo>
                    <a:pt x="5" y="31"/>
                    <a:pt x="5" y="31"/>
                    <a:pt x="5" y="32"/>
                  </a:cubicBezTo>
                  <a:cubicBezTo>
                    <a:pt x="5" y="32"/>
                    <a:pt x="5" y="33"/>
                    <a:pt x="6" y="34"/>
                  </a:cubicBezTo>
                  <a:cubicBezTo>
                    <a:pt x="6" y="35"/>
                    <a:pt x="5" y="35"/>
                    <a:pt x="5" y="35"/>
                  </a:cubicBezTo>
                  <a:cubicBezTo>
                    <a:pt x="5" y="35"/>
                    <a:pt x="5" y="35"/>
                    <a:pt x="5" y="36"/>
                  </a:cubicBezTo>
                  <a:cubicBezTo>
                    <a:pt x="5" y="36"/>
                    <a:pt x="5" y="36"/>
                    <a:pt x="5" y="36"/>
                  </a:cubicBezTo>
                  <a:cubicBezTo>
                    <a:pt x="5" y="36"/>
                    <a:pt x="4" y="36"/>
                    <a:pt x="4" y="36"/>
                  </a:cubicBezTo>
                  <a:cubicBezTo>
                    <a:pt x="3" y="35"/>
                    <a:pt x="2" y="35"/>
                    <a:pt x="2" y="34"/>
                  </a:cubicBezTo>
                  <a:cubicBezTo>
                    <a:pt x="1" y="33"/>
                    <a:pt x="2" y="32"/>
                    <a:pt x="1" y="31"/>
                  </a:cubicBezTo>
                  <a:cubicBezTo>
                    <a:pt x="1" y="30"/>
                    <a:pt x="0" y="30"/>
                    <a:pt x="0" y="30"/>
                  </a:cubicBezTo>
                  <a:cubicBezTo>
                    <a:pt x="0" y="29"/>
                    <a:pt x="1" y="29"/>
                    <a:pt x="1" y="29"/>
                  </a:cubicBezTo>
                  <a:cubicBezTo>
                    <a:pt x="0" y="29"/>
                    <a:pt x="1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4"/>
                    <a:pt x="0" y="22"/>
                    <a:pt x="1" y="19"/>
                  </a:cubicBezTo>
                  <a:cubicBezTo>
                    <a:pt x="1" y="19"/>
                    <a:pt x="1" y="19"/>
                    <a:pt x="1" y="18"/>
                  </a:cubicBezTo>
                  <a:cubicBezTo>
                    <a:pt x="1" y="15"/>
                    <a:pt x="3" y="13"/>
                    <a:pt x="3" y="10"/>
                  </a:cubicBezTo>
                  <a:cubicBezTo>
                    <a:pt x="3" y="10"/>
                    <a:pt x="3" y="9"/>
                    <a:pt x="4" y="9"/>
                  </a:cubicBezTo>
                  <a:cubicBezTo>
                    <a:pt x="4" y="9"/>
                    <a:pt x="5" y="10"/>
                    <a:pt x="5" y="10"/>
                  </a:cubicBezTo>
                  <a:close/>
                  <a:moveTo>
                    <a:pt x="23" y="14"/>
                  </a:moveTo>
                  <a:cubicBezTo>
                    <a:pt x="23" y="13"/>
                    <a:pt x="23" y="14"/>
                    <a:pt x="23" y="14"/>
                  </a:cubicBezTo>
                  <a:cubicBezTo>
                    <a:pt x="25" y="14"/>
                    <a:pt x="27" y="15"/>
                    <a:pt x="27" y="16"/>
                  </a:cubicBezTo>
                  <a:cubicBezTo>
                    <a:pt x="27" y="17"/>
                    <a:pt x="26" y="17"/>
                    <a:pt x="26" y="18"/>
                  </a:cubicBezTo>
                  <a:cubicBezTo>
                    <a:pt x="25" y="18"/>
                    <a:pt x="25" y="18"/>
                    <a:pt x="24" y="18"/>
                  </a:cubicBezTo>
                  <a:cubicBezTo>
                    <a:pt x="23" y="16"/>
                    <a:pt x="22" y="15"/>
                    <a:pt x="21" y="14"/>
                  </a:cubicBezTo>
                  <a:cubicBezTo>
                    <a:pt x="21" y="13"/>
                    <a:pt x="22" y="13"/>
                    <a:pt x="22" y="13"/>
                  </a:cubicBezTo>
                  <a:lnTo>
                    <a:pt x="23" y="14"/>
                  </a:lnTo>
                  <a:close/>
                  <a:moveTo>
                    <a:pt x="22" y="31"/>
                  </a:moveTo>
                  <a:cubicBezTo>
                    <a:pt x="23" y="31"/>
                    <a:pt x="24" y="30"/>
                    <a:pt x="24" y="31"/>
                  </a:cubicBezTo>
                  <a:cubicBezTo>
                    <a:pt x="24" y="31"/>
                    <a:pt x="24" y="32"/>
                    <a:pt x="24" y="32"/>
                  </a:cubicBezTo>
                  <a:cubicBezTo>
                    <a:pt x="23" y="32"/>
                    <a:pt x="24" y="33"/>
                    <a:pt x="23" y="33"/>
                  </a:cubicBezTo>
                  <a:cubicBezTo>
                    <a:pt x="23" y="34"/>
                    <a:pt x="22" y="34"/>
                    <a:pt x="21" y="34"/>
                  </a:cubicBezTo>
                  <a:cubicBezTo>
                    <a:pt x="21" y="34"/>
                    <a:pt x="21" y="34"/>
                    <a:pt x="20" y="34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8" y="34"/>
                    <a:pt x="17" y="33"/>
                    <a:pt x="16" y="34"/>
                  </a:cubicBezTo>
                  <a:cubicBezTo>
                    <a:pt x="16" y="34"/>
                    <a:pt x="15" y="34"/>
                    <a:pt x="14" y="34"/>
                  </a:cubicBezTo>
                  <a:cubicBezTo>
                    <a:pt x="13" y="35"/>
                    <a:pt x="12" y="35"/>
                    <a:pt x="11" y="34"/>
                  </a:cubicBezTo>
                  <a:cubicBezTo>
                    <a:pt x="10" y="34"/>
                    <a:pt x="10" y="34"/>
                    <a:pt x="9" y="34"/>
                  </a:cubicBezTo>
                  <a:cubicBezTo>
                    <a:pt x="9" y="34"/>
                    <a:pt x="9" y="33"/>
                    <a:pt x="8" y="33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8" y="32"/>
                    <a:pt x="9" y="32"/>
                    <a:pt x="9" y="32"/>
                  </a:cubicBezTo>
                  <a:cubicBezTo>
                    <a:pt x="10" y="31"/>
                    <a:pt x="11" y="31"/>
                    <a:pt x="12" y="31"/>
                  </a:cubicBezTo>
                  <a:cubicBezTo>
                    <a:pt x="15" y="31"/>
                    <a:pt x="17" y="30"/>
                    <a:pt x="20" y="30"/>
                  </a:cubicBezTo>
                  <a:cubicBezTo>
                    <a:pt x="20" y="31"/>
                    <a:pt x="22" y="31"/>
                    <a:pt x="22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16"/>
            <p:cNvSpPr>
              <a:spLocks noEditPoints="1"/>
            </p:cNvSpPr>
            <p:nvPr/>
          </p:nvSpPr>
          <p:spPr bwMode="auto">
            <a:xfrm>
              <a:off x="5537" y="4091"/>
              <a:ext cx="202" cy="222"/>
            </a:xfrm>
            <a:custGeom>
              <a:avLst/>
              <a:gdLst>
                <a:gd name="T0" fmla="*/ 43 w 78"/>
                <a:gd name="T1" fmla="*/ 32 h 83"/>
                <a:gd name="T2" fmla="*/ 45 w 78"/>
                <a:gd name="T3" fmla="*/ 40 h 83"/>
                <a:gd name="T4" fmla="*/ 62 w 78"/>
                <a:gd name="T5" fmla="*/ 67 h 83"/>
                <a:gd name="T6" fmla="*/ 69 w 78"/>
                <a:gd name="T7" fmla="*/ 67 h 83"/>
                <a:gd name="T8" fmla="*/ 71 w 78"/>
                <a:gd name="T9" fmla="*/ 66 h 83"/>
                <a:gd name="T10" fmla="*/ 73 w 78"/>
                <a:gd name="T11" fmla="*/ 62 h 83"/>
                <a:gd name="T12" fmla="*/ 75 w 78"/>
                <a:gd name="T13" fmla="*/ 66 h 83"/>
                <a:gd name="T14" fmla="*/ 76 w 78"/>
                <a:gd name="T15" fmla="*/ 68 h 83"/>
                <a:gd name="T16" fmla="*/ 77 w 78"/>
                <a:gd name="T17" fmla="*/ 72 h 83"/>
                <a:gd name="T18" fmla="*/ 78 w 78"/>
                <a:gd name="T19" fmla="*/ 74 h 83"/>
                <a:gd name="T20" fmla="*/ 78 w 78"/>
                <a:gd name="T21" fmla="*/ 79 h 83"/>
                <a:gd name="T22" fmla="*/ 59 w 78"/>
                <a:gd name="T23" fmla="*/ 76 h 83"/>
                <a:gd name="T24" fmla="*/ 35 w 78"/>
                <a:gd name="T25" fmla="*/ 53 h 83"/>
                <a:gd name="T26" fmla="*/ 19 w 78"/>
                <a:gd name="T27" fmla="*/ 66 h 83"/>
                <a:gd name="T28" fmla="*/ 5 w 78"/>
                <a:gd name="T29" fmla="*/ 73 h 83"/>
                <a:gd name="T30" fmla="*/ 0 w 78"/>
                <a:gd name="T31" fmla="*/ 63 h 83"/>
                <a:gd name="T32" fmla="*/ 2 w 78"/>
                <a:gd name="T33" fmla="*/ 53 h 83"/>
                <a:gd name="T34" fmla="*/ 3 w 78"/>
                <a:gd name="T35" fmla="*/ 38 h 83"/>
                <a:gd name="T36" fmla="*/ 2 w 78"/>
                <a:gd name="T37" fmla="*/ 33 h 83"/>
                <a:gd name="T38" fmla="*/ 5 w 78"/>
                <a:gd name="T39" fmla="*/ 17 h 83"/>
                <a:gd name="T40" fmla="*/ 10 w 78"/>
                <a:gd name="T41" fmla="*/ 14 h 83"/>
                <a:gd name="T42" fmla="*/ 11 w 78"/>
                <a:gd name="T43" fmla="*/ 35 h 83"/>
                <a:gd name="T44" fmla="*/ 24 w 78"/>
                <a:gd name="T45" fmla="*/ 31 h 83"/>
                <a:gd name="T46" fmla="*/ 18 w 78"/>
                <a:gd name="T47" fmla="*/ 22 h 83"/>
                <a:gd name="T48" fmla="*/ 29 w 78"/>
                <a:gd name="T49" fmla="*/ 15 h 83"/>
                <a:gd name="T50" fmla="*/ 26 w 78"/>
                <a:gd name="T51" fmla="*/ 12 h 83"/>
                <a:gd name="T52" fmla="*/ 15 w 78"/>
                <a:gd name="T53" fmla="*/ 12 h 83"/>
                <a:gd name="T54" fmla="*/ 26 w 78"/>
                <a:gd name="T55" fmla="*/ 4 h 83"/>
                <a:gd name="T56" fmla="*/ 45 w 78"/>
                <a:gd name="T57" fmla="*/ 0 h 83"/>
                <a:gd name="T58" fmla="*/ 50 w 78"/>
                <a:gd name="T59" fmla="*/ 7 h 83"/>
                <a:gd name="T60" fmla="*/ 47 w 78"/>
                <a:gd name="T61" fmla="*/ 18 h 83"/>
                <a:gd name="T62" fmla="*/ 52 w 78"/>
                <a:gd name="T63" fmla="*/ 23 h 83"/>
                <a:gd name="T64" fmla="*/ 35 w 78"/>
                <a:gd name="T65" fmla="*/ 24 h 83"/>
                <a:gd name="T66" fmla="*/ 74 w 78"/>
                <a:gd name="T67" fmla="*/ 39 h 83"/>
                <a:gd name="T68" fmla="*/ 72 w 78"/>
                <a:gd name="T69" fmla="*/ 33 h 83"/>
                <a:gd name="T70" fmla="*/ 72 w 78"/>
                <a:gd name="T71" fmla="*/ 31 h 83"/>
                <a:gd name="T72" fmla="*/ 71 w 78"/>
                <a:gd name="T73" fmla="*/ 35 h 83"/>
                <a:gd name="T74" fmla="*/ 70 w 78"/>
                <a:gd name="T75" fmla="*/ 46 h 83"/>
                <a:gd name="T76" fmla="*/ 71 w 78"/>
                <a:gd name="T77" fmla="*/ 50 h 83"/>
                <a:gd name="T78" fmla="*/ 69 w 78"/>
                <a:gd name="T79" fmla="*/ 57 h 83"/>
                <a:gd name="T80" fmla="*/ 68 w 78"/>
                <a:gd name="T81" fmla="*/ 50 h 83"/>
                <a:gd name="T82" fmla="*/ 69 w 78"/>
                <a:gd name="T83" fmla="*/ 43 h 83"/>
                <a:gd name="T84" fmla="*/ 70 w 78"/>
                <a:gd name="T85" fmla="*/ 32 h 83"/>
                <a:gd name="T86" fmla="*/ 33 w 78"/>
                <a:gd name="T87" fmla="*/ 42 h 83"/>
                <a:gd name="T88" fmla="*/ 12 w 78"/>
                <a:gd name="T89" fmla="*/ 60 h 83"/>
                <a:gd name="T90" fmla="*/ 9 w 78"/>
                <a:gd name="T91" fmla="*/ 52 h 83"/>
                <a:gd name="T92" fmla="*/ 23 w 78"/>
                <a:gd name="T93" fmla="*/ 43 h 83"/>
                <a:gd name="T94" fmla="*/ 34 w 78"/>
                <a:gd name="T95" fmla="*/ 41 h 83"/>
                <a:gd name="T96" fmla="*/ 74 w 78"/>
                <a:gd name="T97" fmla="*/ 48 h 83"/>
                <a:gd name="T98" fmla="*/ 72 w 78"/>
                <a:gd name="T99" fmla="*/ 53 h 83"/>
                <a:gd name="T100" fmla="*/ 72 w 78"/>
                <a:gd name="T101" fmla="*/ 48 h 83"/>
                <a:gd name="T102" fmla="*/ 73 w 78"/>
                <a:gd name="T103" fmla="*/ 45 h 83"/>
                <a:gd name="T104" fmla="*/ 70 w 78"/>
                <a:gd name="T105" fmla="*/ 54 h 83"/>
                <a:gd name="T106" fmla="*/ 70 w 78"/>
                <a:gd name="T107" fmla="*/ 66 h 83"/>
                <a:gd name="T108" fmla="*/ 72 w 78"/>
                <a:gd name="T109" fmla="*/ 67 h 83"/>
                <a:gd name="T110" fmla="*/ 74 w 78"/>
                <a:gd name="T111" fmla="*/ 69 h 83"/>
                <a:gd name="T112" fmla="*/ 76 w 78"/>
                <a:gd name="T113" fmla="*/ 76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" h="83">
                  <a:moveTo>
                    <a:pt x="52" y="23"/>
                  </a:moveTo>
                  <a:cubicBezTo>
                    <a:pt x="53" y="26"/>
                    <a:pt x="52" y="27"/>
                    <a:pt x="51" y="28"/>
                  </a:cubicBezTo>
                  <a:cubicBezTo>
                    <a:pt x="51" y="31"/>
                    <a:pt x="48" y="30"/>
                    <a:pt x="46" y="31"/>
                  </a:cubicBezTo>
                  <a:cubicBezTo>
                    <a:pt x="45" y="31"/>
                    <a:pt x="44" y="33"/>
                    <a:pt x="43" y="32"/>
                  </a:cubicBezTo>
                  <a:cubicBezTo>
                    <a:pt x="42" y="32"/>
                    <a:pt x="42" y="32"/>
                    <a:pt x="42" y="32"/>
                  </a:cubicBezTo>
                  <a:cubicBezTo>
                    <a:pt x="40" y="31"/>
                    <a:pt x="40" y="34"/>
                    <a:pt x="39" y="34"/>
                  </a:cubicBezTo>
                  <a:cubicBezTo>
                    <a:pt x="40" y="36"/>
                    <a:pt x="40" y="38"/>
                    <a:pt x="42" y="39"/>
                  </a:cubicBezTo>
                  <a:cubicBezTo>
                    <a:pt x="43" y="39"/>
                    <a:pt x="44" y="40"/>
                    <a:pt x="45" y="40"/>
                  </a:cubicBezTo>
                  <a:cubicBezTo>
                    <a:pt x="44" y="41"/>
                    <a:pt x="45" y="42"/>
                    <a:pt x="44" y="43"/>
                  </a:cubicBezTo>
                  <a:cubicBezTo>
                    <a:pt x="45" y="45"/>
                    <a:pt x="47" y="47"/>
                    <a:pt x="49" y="49"/>
                  </a:cubicBezTo>
                  <a:cubicBezTo>
                    <a:pt x="50" y="50"/>
                    <a:pt x="49" y="53"/>
                    <a:pt x="51" y="53"/>
                  </a:cubicBezTo>
                  <a:cubicBezTo>
                    <a:pt x="54" y="58"/>
                    <a:pt x="58" y="62"/>
                    <a:pt x="62" y="67"/>
                  </a:cubicBezTo>
                  <a:cubicBezTo>
                    <a:pt x="64" y="69"/>
                    <a:pt x="66" y="71"/>
                    <a:pt x="68" y="72"/>
                  </a:cubicBezTo>
                  <a:cubicBezTo>
                    <a:pt x="69" y="71"/>
                    <a:pt x="69" y="71"/>
                    <a:pt x="69" y="71"/>
                  </a:cubicBezTo>
                  <a:cubicBezTo>
                    <a:pt x="68" y="70"/>
                    <a:pt x="69" y="69"/>
                    <a:pt x="68" y="67"/>
                  </a:cubicBezTo>
                  <a:cubicBezTo>
                    <a:pt x="69" y="67"/>
                    <a:pt x="69" y="67"/>
                    <a:pt x="69" y="67"/>
                  </a:cubicBezTo>
                  <a:cubicBezTo>
                    <a:pt x="68" y="66"/>
                    <a:pt x="69" y="64"/>
                    <a:pt x="68" y="63"/>
                  </a:cubicBezTo>
                  <a:cubicBezTo>
                    <a:pt x="69" y="60"/>
                    <a:pt x="69" y="60"/>
                    <a:pt x="69" y="60"/>
                  </a:cubicBezTo>
                  <a:cubicBezTo>
                    <a:pt x="69" y="61"/>
                    <a:pt x="70" y="62"/>
                    <a:pt x="71" y="62"/>
                  </a:cubicBezTo>
                  <a:cubicBezTo>
                    <a:pt x="71" y="63"/>
                    <a:pt x="71" y="65"/>
                    <a:pt x="71" y="66"/>
                  </a:cubicBezTo>
                  <a:cubicBezTo>
                    <a:pt x="73" y="66"/>
                    <a:pt x="71" y="64"/>
                    <a:pt x="72" y="63"/>
                  </a:cubicBezTo>
                  <a:cubicBezTo>
                    <a:pt x="72" y="62"/>
                    <a:pt x="70" y="60"/>
                    <a:pt x="72" y="59"/>
                  </a:cubicBezTo>
                  <a:cubicBezTo>
                    <a:pt x="73" y="60"/>
                    <a:pt x="72" y="61"/>
                    <a:pt x="73" y="61"/>
                  </a:cubicBezTo>
                  <a:cubicBezTo>
                    <a:pt x="73" y="62"/>
                    <a:pt x="73" y="62"/>
                    <a:pt x="73" y="62"/>
                  </a:cubicBezTo>
                  <a:cubicBezTo>
                    <a:pt x="73" y="63"/>
                    <a:pt x="73" y="63"/>
                    <a:pt x="73" y="63"/>
                  </a:cubicBezTo>
                  <a:cubicBezTo>
                    <a:pt x="73" y="64"/>
                    <a:pt x="74" y="65"/>
                    <a:pt x="73" y="67"/>
                  </a:cubicBezTo>
                  <a:cubicBezTo>
                    <a:pt x="73" y="67"/>
                    <a:pt x="74" y="67"/>
                    <a:pt x="74" y="68"/>
                  </a:cubicBezTo>
                  <a:cubicBezTo>
                    <a:pt x="75" y="67"/>
                    <a:pt x="75" y="67"/>
                    <a:pt x="75" y="66"/>
                  </a:cubicBezTo>
                  <a:cubicBezTo>
                    <a:pt x="75" y="67"/>
                    <a:pt x="75" y="69"/>
                    <a:pt x="77" y="68"/>
                  </a:cubicBezTo>
                  <a:cubicBezTo>
                    <a:pt x="78" y="68"/>
                    <a:pt x="77" y="69"/>
                    <a:pt x="78" y="69"/>
                  </a:cubicBezTo>
                  <a:cubicBezTo>
                    <a:pt x="78" y="70"/>
                    <a:pt x="77" y="70"/>
                    <a:pt x="77" y="70"/>
                  </a:cubicBezTo>
                  <a:cubicBezTo>
                    <a:pt x="76" y="69"/>
                    <a:pt x="77" y="69"/>
                    <a:pt x="76" y="68"/>
                  </a:cubicBezTo>
                  <a:cubicBezTo>
                    <a:pt x="75" y="69"/>
                    <a:pt x="75" y="70"/>
                    <a:pt x="76" y="71"/>
                  </a:cubicBezTo>
                  <a:cubicBezTo>
                    <a:pt x="76" y="71"/>
                    <a:pt x="76" y="71"/>
                    <a:pt x="76" y="71"/>
                  </a:cubicBezTo>
                  <a:cubicBezTo>
                    <a:pt x="76" y="71"/>
                    <a:pt x="77" y="71"/>
                    <a:pt x="77" y="71"/>
                  </a:cubicBezTo>
                  <a:cubicBezTo>
                    <a:pt x="77" y="71"/>
                    <a:pt x="77" y="72"/>
                    <a:pt x="77" y="72"/>
                  </a:cubicBezTo>
                  <a:cubicBezTo>
                    <a:pt x="78" y="72"/>
                    <a:pt x="78" y="72"/>
                    <a:pt x="78" y="72"/>
                  </a:cubicBezTo>
                  <a:cubicBezTo>
                    <a:pt x="78" y="73"/>
                    <a:pt x="78" y="73"/>
                    <a:pt x="78" y="73"/>
                  </a:cubicBezTo>
                  <a:cubicBezTo>
                    <a:pt x="77" y="73"/>
                    <a:pt x="77" y="73"/>
                    <a:pt x="77" y="73"/>
                  </a:cubicBezTo>
                  <a:cubicBezTo>
                    <a:pt x="76" y="73"/>
                    <a:pt x="77" y="74"/>
                    <a:pt x="78" y="74"/>
                  </a:cubicBezTo>
                  <a:cubicBezTo>
                    <a:pt x="78" y="74"/>
                    <a:pt x="78" y="74"/>
                    <a:pt x="78" y="74"/>
                  </a:cubicBezTo>
                  <a:cubicBezTo>
                    <a:pt x="78" y="75"/>
                    <a:pt x="77" y="75"/>
                    <a:pt x="77" y="77"/>
                  </a:cubicBezTo>
                  <a:cubicBezTo>
                    <a:pt x="77" y="77"/>
                    <a:pt x="77" y="77"/>
                    <a:pt x="77" y="77"/>
                  </a:cubicBezTo>
                  <a:cubicBezTo>
                    <a:pt x="78" y="77"/>
                    <a:pt x="77" y="78"/>
                    <a:pt x="78" y="79"/>
                  </a:cubicBezTo>
                  <a:cubicBezTo>
                    <a:pt x="78" y="80"/>
                    <a:pt x="77" y="80"/>
                    <a:pt x="78" y="80"/>
                  </a:cubicBezTo>
                  <a:cubicBezTo>
                    <a:pt x="77" y="81"/>
                    <a:pt x="77" y="83"/>
                    <a:pt x="75" y="82"/>
                  </a:cubicBezTo>
                  <a:cubicBezTo>
                    <a:pt x="74" y="83"/>
                    <a:pt x="72" y="82"/>
                    <a:pt x="70" y="82"/>
                  </a:cubicBezTo>
                  <a:cubicBezTo>
                    <a:pt x="66" y="81"/>
                    <a:pt x="63" y="78"/>
                    <a:pt x="59" y="76"/>
                  </a:cubicBezTo>
                  <a:cubicBezTo>
                    <a:pt x="59" y="75"/>
                    <a:pt x="58" y="75"/>
                    <a:pt x="57" y="74"/>
                  </a:cubicBezTo>
                  <a:cubicBezTo>
                    <a:pt x="50" y="67"/>
                    <a:pt x="45" y="59"/>
                    <a:pt x="40" y="50"/>
                  </a:cubicBezTo>
                  <a:cubicBezTo>
                    <a:pt x="40" y="50"/>
                    <a:pt x="39" y="49"/>
                    <a:pt x="39" y="50"/>
                  </a:cubicBezTo>
                  <a:cubicBezTo>
                    <a:pt x="37" y="51"/>
                    <a:pt x="36" y="52"/>
                    <a:pt x="35" y="53"/>
                  </a:cubicBezTo>
                  <a:cubicBezTo>
                    <a:pt x="34" y="54"/>
                    <a:pt x="32" y="55"/>
                    <a:pt x="32" y="56"/>
                  </a:cubicBezTo>
                  <a:cubicBezTo>
                    <a:pt x="29" y="58"/>
                    <a:pt x="27" y="61"/>
                    <a:pt x="24" y="62"/>
                  </a:cubicBezTo>
                  <a:cubicBezTo>
                    <a:pt x="22" y="63"/>
                    <a:pt x="21" y="65"/>
                    <a:pt x="18" y="65"/>
                  </a:cubicBezTo>
                  <a:cubicBezTo>
                    <a:pt x="18" y="66"/>
                    <a:pt x="19" y="66"/>
                    <a:pt x="19" y="66"/>
                  </a:cubicBezTo>
                  <a:cubicBezTo>
                    <a:pt x="18" y="67"/>
                    <a:pt x="16" y="67"/>
                    <a:pt x="15" y="68"/>
                  </a:cubicBezTo>
                  <a:cubicBezTo>
                    <a:pt x="14" y="68"/>
                    <a:pt x="14" y="69"/>
                    <a:pt x="12" y="69"/>
                  </a:cubicBezTo>
                  <a:cubicBezTo>
                    <a:pt x="12" y="70"/>
                    <a:pt x="10" y="71"/>
                    <a:pt x="9" y="73"/>
                  </a:cubicBezTo>
                  <a:cubicBezTo>
                    <a:pt x="8" y="73"/>
                    <a:pt x="7" y="72"/>
                    <a:pt x="5" y="73"/>
                  </a:cubicBezTo>
                  <a:cubicBezTo>
                    <a:pt x="5" y="71"/>
                    <a:pt x="3" y="71"/>
                    <a:pt x="3" y="70"/>
                  </a:cubicBezTo>
                  <a:cubicBezTo>
                    <a:pt x="2" y="69"/>
                    <a:pt x="1" y="68"/>
                    <a:pt x="0" y="67"/>
                  </a:cubicBezTo>
                  <a:cubicBezTo>
                    <a:pt x="0" y="66"/>
                    <a:pt x="0" y="65"/>
                    <a:pt x="0" y="65"/>
                  </a:cubicBezTo>
                  <a:cubicBezTo>
                    <a:pt x="0" y="64"/>
                    <a:pt x="1" y="64"/>
                    <a:pt x="0" y="63"/>
                  </a:cubicBezTo>
                  <a:cubicBezTo>
                    <a:pt x="1" y="61"/>
                    <a:pt x="1" y="59"/>
                    <a:pt x="1" y="56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4"/>
                    <a:pt x="2" y="53"/>
                    <a:pt x="2" y="53"/>
                  </a:cubicBezTo>
                  <a:cubicBezTo>
                    <a:pt x="3" y="49"/>
                    <a:pt x="2" y="46"/>
                    <a:pt x="3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3" y="42"/>
                    <a:pt x="2" y="42"/>
                    <a:pt x="2" y="42"/>
                  </a:cubicBezTo>
                  <a:cubicBezTo>
                    <a:pt x="3" y="41"/>
                    <a:pt x="2" y="40"/>
                    <a:pt x="3" y="38"/>
                  </a:cubicBezTo>
                  <a:cubicBezTo>
                    <a:pt x="2" y="38"/>
                    <a:pt x="2" y="38"/>
                    <a:pt x="2" y="37"/>
                  </a:cubicBezTo>
                  <a:cubicBezTo>
                    <a:pt x="3" y="37"/>
                    <a:pt x="3" y="36"/>
                    <a:pt x="3" y="35"/>
                  </a:cubicBezTo>
                  <a:cubicBezTo>
                    <a:pt x="3" y="35"/>
                    <a:pt x="3" y="34"/>
                    <a:pt x="3" y="34"/>
                  </a:cubicBezTo>
                  <a:cubicBezTo>
                    <a:pt x="2" y="33"/>
                    <a:pt x="2" y="33"/>
                    <a:pt x="2" y="33"/>
                  </a:cubicBezTo>
                  <a:cubicBezTo>
                    <a:pt x="3" y="33"/>
                    <a:pt x="3" y="33"/>
                    <a:pt x="3" y="33"/>
                  </a:cubicBezTo>
                  <a:cubicBezTo>
                    <a:pt x="4" y="30"/>
                    <a:pt x="2" y="27"/>
                    <a:pt x="4" y="24"/>
                  </a:cubicBezTo>
                  <a:cubicBezTo>
                    <a:pt x="3" y="23"/>
                    <a:pt x="4" y="22"/>
                    <a:pt x="4" y="21"/>
                  </a:cubicBezTo>
                  <a:cubicBezTo>
                    <a:pt x="4" y="20"/>
                    <a:pt x="4" y="18"/>
                    <a:pt x="5" y="17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5"/>
                    <a:pt x="6" y="15"/>
                    <a:pt x="7" y="15"/>
                  </a:cubicBezTo>
                  <a:cubicBezTo>
                    <a:pt x="8" y="14"/>
                    <a:pt x="9" y="14"/>
                    <a:pt x="10" y="14"/>
                  </a:cubicBezTo>
                  <a:cubicBezTo>
                    <a:pt x="13" y="16"/>
                    <a:pt x="14" y="19"/>
                    <a:pt x="15" y="21"/>
                  </a:cubicBezTo>
                  <a:cubicBezTo>
                    <a:pt x="14" y="22"/>
                    <a:pt x="16" y="23"/>
                    <a:pt x="15" y="24"/>
                  </a:cubicBezTo>
                  <a:cubicBezTo>
                    <a:pt x="15" y="26"/>
                    <a:pt x="15" y="29"/>
                    <a:pt x="13" y="30"/>
                  </a:cubicBezTo>
                  <a:cubicBezTo>
                    <a:pt x="12" y="32"/>
                    <a:pt x="14" y="34"/>
                    <a:pt x="11" y="35"/>
                  </a:cubicBezTo>
                  <a:cubicBezTo>
                    <a:pt x="11" y="36"/>
                    <a:pt x="11" y="37"/>
                    <a:pt x="11" y="38"/>
                  </a:cubicBezTo>
                  <a:cubicBezTo>
                    <a:pt x="12" y="39"/>
                    <a:pt x="12" y="37"/>
                    <a:pt x="14" y="36"/>
                  </a:cubicBezTo>
                  <a:cubicBezTo>
                    <a:pt x="16" y="35"/>
                    <a:pt x="19" y="34"/>
                    <a:pt x="21" y="33"/>
                  </a:cubicBezTo>
                  <a:cubicBezTo>
                    <a:pt x="22" y="33"/>
                    <a:pt x="24" y="32"/>
                    <a:pt x="24" y="31"/>
                  </a:cubicBezTo>
                  <a:cubicBezTo>
                    <a:pt x="26" y="31"/>
                    <a:pt x="28" y="30"/>
                    <a:pt x="28" y="29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3" y="25"/>
                    <a:pt x="21" y="31"/>
                    <a:pt x="18" y="27"/>
                  </a:cubicBezTo>
                  <a:cubicBezTo>
                    <a:pt x="16" y="26"/>
                    <a:pt x="18" y="24"/>
                    <a:pt x="18" y="22"/>
                  </a:cubicBezTo>
                  <a:cubicBezTo>
                    <a:pt x="19" y="21"/>
                    <a:pt x="20" y="20"/>
                    <a:pt x="21" y="19"/>
                  </a:cubicBezTo>
                  <a:cubicBezTo>
                    <a:pt x="22" y="19"/>
                    <a:pt x="22" y="18"/>
                    <a:pt x="23" y="18"/>
                  </a:cubicBezTo>
                  <a:cubicBezTo>
                    <a:pt x="25" y="18"/>
                    <a:pt x="23" y="14"/>
                    <a:pt x="26" y="15"/>
                  </a:cubicBezTo>
                  <a:cubicBezTo>
                    <a:pt x="27" y="15"/>
                    <a:pt x="28" y="16"/>
                    <a:pt x="29" y="15"/>
                  </a:cubicBezTo>
                  <a:cubicBezTo>
                    <a:pt x="31" y="14"/>
                    <a:pt x="32" y="13"/>
                    <a:pt x="33" y="12"/>
                  </a:cubicBezTo>
                  <a:cubicBezTo>
                    <a:pt x="33" y="11"/>
                    <a:pt x="34" y="11"/>
                    <a:pt x="34" y="10"/>
                  </a:cubicBezTo>
                  <a:cubicBezTo>
                    <a:pt x="32" y="10"/>
                    <a:pt x="31" y="11"/>
                    <a:pt x="29" y="11"/>
                  </a:cubicBezTo>
                  <a:cubicBezTo>
                    <a:pt x="29" y="12"/>
                    <a:pt x="27" y="12"/>
                    <a:pt x="26" y="12"/>
                  </a:cubicBezTo>
                  <a:cubicBezTo>
                    <a:pt x="26" y="13"/>
                    <a:pt x="25" y="12"/>
                    <a:pt x="24" y="13"/>
                  </a:cubicBezTo>
                  <a:cubicBezTo>
                    <a:pt x="24" y="13"/>
                    <a:pt x="23" y="14"/>
                    <a:pt x="23" y="13"/>
                  </a:cubicBezTo>
                  <a:cubicBezTo>
                    <a:pt x="22" y="14"/>
                    <a:pt x="21" y="13"/>
                    <a:pt x="20" y="14"/>
                  </a:cubicBezTo>
                  <a:cubicBezTo>
                    <a:pt x="19" y="12"/>
                    <a:pt x="16" y="13"/>
                    <a:pt x="15" y="1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5" y="10"/>
                    <a:pt x="12" y="11"/>
                    <a:pt x="13" y="9"/>
                  </a:cubicBezTo>
                  <a:cubicBezTo>
                    <a:pt x="13" y="8"/>
                    <a:pt x="14" y="6"/>
                    <a:pt x="15" y="6"/>
                  </a:cubicBezTo>
                  <a:cubicBezTo>
                    <a:pt x="19" y="5"/>
                    <a:pt x="22" y="4"/>
                    <a:pt x="26" y="4"/>
                  </a:cubicBezTo>
                  <a:cubicBezTo>
                    <a:pt x="27" y="4"/>
                    <a:pt x="29" y="3"/>
                    <a:pt x="31" y="3"/>
                  </a:cubicBezTo>
                  <a:cubicBezTo>
                    <a:pt x="32" y="2"/>
                    <a:pt x="34" y="3"/>
                    <a:pt x="35" y="2"/>
                  </a:cubicBezTo>
                  <a:cubicBezTo>
                    <a:pt x="38" y="2"/>
                    <a:pt x="40" y="1"/>
                    <a:pt x="42" y="0"/>
                  </a:cubicBezTo>
                  <a:cubicBezTo>
                    <a:pt x="42" y="0"/>
                    <a:pt x="44" y="0"/>
                    <a:pt x="45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7" y="1"/>
                    <a:pt x="50" y="1"/>
                    <a:pt x="51" y="3"/>
                  </a:cubicBezTo>
                  <a:cubicBezTo>
                    <a:pt x="50" y="4"/>
                    <a:pt x="52" y="4"/>
                    <a:pt x="52" y="5"/>
                  </a:cubicBezTo>
                  <a:cubicBezTo>
                    <a:pt x="52" y="6"/>
                    <a:pt x="50" y="5"/>
                    <a:pt x="50" y="7"/>
                  </a:cubicBezTo>
                  <a:cubicBezTo>
                    <a:pt x="47" y="8"/>
                    <a:pt x="45" y="11"/>
                    <a:pt x="43" y="13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44" y="15"/>
                    <a:pt x="45" y="14"/>
                    <a:pt x="46" y="15"/>
                  </a:cubicBezTo>
                  <a:cubicBezTo>
                    <a:pt x="46" y="16"/>
                    <a:pt x="46" y="17"/>
                    <a:pt x="47" y="18"/>
                  </a:cubicBezTo>
                  <a:cubicBezTo>
                    <a:pt x="46" y="19"/>
                    <a:pt x="45" y="20"/>
                    <a:pt x="43" y="20"/>
                  </a:cubicBezTo>
                  <a:cubicBezTo>
                    <a:pt x="43" y="21"/>
                    <a:pt x="42" y="21"/>
                    <a:pt x="42" y="21"/>
                  </a:cubicBezTo>
                  <a:cubicBezTo>
                    <a:pt x="45" y="22"/>
                    <a:pt x="47" y="21"/>
                    <a:pt x="49" y="22"/>
                  </a:cubicBezTo>
                  <a:cubicBezTo>
                    <a:pt x="50" y="23"/>
                    <a:pt x="51" y="22"/>
                    <a:pt x="52" y="23"/>
                  </a:cubicBezTo>
                  <a:close/>
                  <a:moveTo>
                    <a:pt x="40" y="24"/>
                  </a:moveTo>
                  <a:cubicBezTo>
                    <a:pt x="40" y="25"/>
                    <a:pt x="38" y="25"/>
                    <a:pt x="37" y="26"/>
                  </a:cubicBezTo>
                  <a:cubicBezTo>
                    <a:pt x="36" y="26"/>
                    <a:pt x="36" y="26"/>
                    <a:pt x="35" y="26"/>
                  </a:cubicBezTo>
                  <a:cubicBezTo>
                    <a:pt x="34" y="26"/>
                    <a:pt x="36" y="25"/>
                    <a:pt x="35" y="24"/>
                  </a:cubicBezTo>
                  <a:cubicBezTo>
                    <a:pt x="36" y="24"/>
                    <a:pt x="37" y="22"/>
                    <a:pt x="38" y="23"/>
                  </a:cubicBezTo>
                  <a:cubicBezTo>
                    <a:pt x="39" y="23"/>
                    <a:pt x="39" y="25"/>
                    <a:pt x="40" y="24"/>
                  </a:cubicBezTo>
                  <a:close/>
                  <a:moveTo>
                    <a:pt x="73" y="36"/>
                  </a:moveTo>
                  <a:cubicBezTo>
                    <a:pt x="73" y="37"/>
                    <a:pt x="73" y="38"/>
                    <a:pt x="74" y="39"/>
                  </a:cubicBezTo>
                  <a:cubicBezTo>
                    <a:pt x="73" y="40"/>
                    <a:pt x="73" y="42"/>
                    <a:pt x="74" y="44"/>
                  </a:cubicBezTo>
                  <a:cubicBezTo>
                    <a:pt x="74" y="44"/>
                    <a:pt x="72" y="44"/>
                    <a:pt x="72" y="44"/>
                  </a:cubicBezTo>
                  <a:cubicBezTo>
                    <a:pt x="72" y="41"/>
                    <a:pt x="72" y="37"/>
                    <a:pt x="72" y="33"/>
                  </a:cubicBezTo>
                  <a:cubicBezTo>
                    <a:pt x="72" y="33"/>
                    <a:pt x="72" y="33"/>
                    <a:pt x="72" y="33"/>
                  </a:cubicBezTo>
                  <a:cubicBezTo>
                    <a:pt x="73" y="33"/>
                    <a:pt x="72" y="33"/>
                    <a:pt x="73" y="32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2" y="32"/>
                    <a:pt x="72" y="32"/>
                    <a:pt x="72" y="31"/>
                  </a:cubicBezTo>
                  <a:cubicBezTo>
                    <a:pt x="72" y="31"/>
                    <a:pt x="73" y="30"/>
                    <a:pt x="73" y="30"/>
                  </a:cubicBezTo>
                  <a:cubicBezTo>
                    <a:pt x="72" y="29"/>
                    <a:pt x="73" y="28"/>
                    <a:pt x="73" y="27"/>
                  </a:cubicBezTo>
                  <a:cubicBezTo>
                    <a:pt x="73" y="29"/>
                    <a:pt x="73" y="33"/>
                    <a:pt x="73" y="36"/>
                  </a:cubicBezTo>
                  <a:close/>
                  <a:moveTo>
                    <a:pt x="71" y="35"/>
                  </a:moveTo>
                  <a:cubicBezTo>
                    <a:pt x="71" y="35"/>
                    <a:pt x="70" y="36"/>
                    <a:pt x="71" y="37"/>
                  </a:cubicBezTo>
                  <a:cubicBezTo>
                    <a:pt x="70" y="37"/>
                    <a:pt x="71" y="38"/>
                    <a:pt x="71" y="39"/>
                  </a:cubicBezTo>
                  <a:cubicBezTo>
                    <a:pt x="70" y="40"/>
                    <a:pt x="71" y="43"/>
                    <a:pt x="70" y="44"/>
                  </a:cubicBezTo>
                  <a:cubicBezTo>
                    <a:pt x="70" y="44"/>
                    <a:pt x="71" y="45"/>
                    <a:pt x="70" y="46"/>
                  </a:cubicBezTo>
                  <a:cubicBezTo>
                    <a:pt x="71" y="46"/>
                    <a:pt x="70" y="47"/>
                    <a:pt x="70" y="48"/>
                  </a:cubicBezTo>
                  <a:cubicBezTo>
                    <a:pt x="69" y="49"/>
                    <a:pt x="70" y="50"/>
                    <a:pt x="70" y="51"/>
                  </a:cubicBezTo>
                  <a:cubicBezTo>
                    <a:pt x="70" y="51"/>
                    <a:pt x="70" y="51"/>
                    <a:pt x="70" y="51"/>
                  </a:cubicBezTo>
                  <a:cubicBezTo>
                    <a:pt x="71" y="51"/>
                    <a:pt x="70" y="50"/>
                    <a:pt x="71" y="50"/>
                  </a:cubicBezTo>
                  <a:cubicBezTo>
                    <a:pt x="70" y="51"/>
                    <a:pt x="71" y="52"/>
                    <a:pt x="70" y="53"/>
                  </a:cubicBezTo>
                  <a:cubicBezTo>
                    <a:pt x="71" y="54"/>
                    <a:pt x="71" y="56"/>
                    <a:pt x="71" y="57"/>
                  </a:cubicBezTo>
                  <a:cubicBezTo>
                    <a:pt x="70" y="57"/>
                    <a:pt x="70" y="56"/>
                    <a:pt x="70" y="56"/>
                  </a:cubicBezTo>
                  <a:cubicBezTo>
                    <a:pt x="70" y="57"/>
                    <a:pt x="69" y="57"/>
                    <a:pt x="69" y="57"/>
                  </a:cubicBezTo>
                  <a:cubicBezTo>
                    <a:pt x="70" y="58"/>
                    <a:pt x="69" y="59"/>
                    <a:pt x="69" y="60"/>
                  </a:cubicBezTo>
                  <a:cubicBezTo>
                    <a:pt x="68" y="60"/>
                    <a:pt x="69" y="59"/>
                    <a:pt x="68" y="59"/>
                  </a:cubicBezTo>
                  <a:cubicBezTo>
                    <a:pt x="69" y="57"/>
                    <a:pt x="69" y="56"/>
                    <a:pt x="68" y="55"/>
                  </a:cubicBezTo>
                  <a:cubicBezTo>
                    <a:pt x="67" y="53"/>
                    <a:pt x="69" y="52"/>
                    <a:pt x="68" y="50"/>
                  </a:cubicBezTo>
                  <a:cubicBezTo>
                    <a:pt x="69" y="50"/>
                    <a:pt x="68" y="49"/>
                    <a:pt x="69" y="49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68" y="47"/>
                    <a:pt x="69" y="46"/>
                    <a:pt x="69" y="44"/>
                  </a:cubicBezTo>
                  <a:cubicBezTo>
                    <a:pt x="69" y="44"/>
                    <a:pt x="69" y="44"/>
                    <a:pt x="69" y="43"/>
                  </a:cubicBezTo>
                  <a:cubicBezTo>
                    <a:pt x="69" y="43"/>
                    <a:pt x="68" y="43"/>
                    <a:pt x="68" y="43"/>
                  </a:cubicBezTo>
                  <a:cubicBezTo>
                    <a:pt x="71" y="43"/>
                    <a:pt x="68" y="40"/>
                    <a:pt x="69" y="39"/>
                  </a:cubicBezTo>
                  <a:cubicBezTo>
                    <a:pt x="68" y="38"/>
                    <a:pt x="71" y="37"/>
                    <a:pt x="69" y="36"/>
                  </a:cubicBezTo>
                  <a:cubicBezTo>
                    <a:pt x="70" y="35"/>
                    <a:pt x="70" y="33"/>
                    <a:pt x="70" y="32"/>
                  </a:cubicBezTo>
                  <a:cubicBezTo>
                    <a:pt x="71" y="35"/>
                    <a:pt x="71" y="35"/>
                    <a:pt x="71" y="35"/>
                  </a:cubicBezTo>
                  <a:close/>
                  <a:moveTo>
                    <a:pt x="34" y="41"/>
                  </a:moveTo>
                  <a:cubicBezTo>
                    <a:pt x="33" y="40"/>
                    <a:pt x="33" y="40"/>
                    <a:pt x="33" y="40"/>
                  </a:cubicBezTo>
                  <a:cubicBezTo>
                    <a:pt x="33" y="40"/>
                    <a:pt x="33" y="41"/>
                    <a:pt x="33" y="42"/>
                  </a:cubicBezTo>
                  <a:cubicBezTo>
                    <a:pt x="33" y="42"/>
                    <a:pt x="34" y="43"/>
                    <a:pt x="34" y="44"/>
                  </a:cubicBezTo>
                  <a:cubicBezTo>
                    <a:pt x="32" y="46"/>
                    <a:pt x="29" y="47"/>
                    <a:pt x="28" y="49"/>
                  </a:cubicBezTo>
                  <a:cubicBezTo>
                    <a:pt x="27" y="49"/>
                    <a:pt x="27" y="50"/>
                    <a:pt x="26" y="50"/>
                  </a:cubicBezTo>
                  <a:cubicBezTo>
                    <a:pt x="21" y="53"/>
                    <a:pt x="17" y="57"/>
                    <a:pt x="12" y="60"/>
                  </a:cubicBezTo>
                  <a:cubicBezTo>
                    <a:pt x="12" y="60"/>
                    <a:pt x="12" y="60"/>
                    <a:pt x="11" y="60"/>
                  </a:cubicBezTo>
                  <a:cubicBezTo>
                    <a:pt x="11" y="60"/>
                    <a:pt x="11" y="59"/>
                    <a:pt x="10" y="59"/>
                  </a:cubicBezTo>
                  <a:cubicBezTo>
                    <a:pt x="11" y="57"/>
                    <a:pt x="10" y="56"/>
                    <a:pt x="10" y="56"/>
                  </a:cubicBezTo>
                  <a:cubicBezTo>
                    <a:pt x="10" y="54"/>
                    <a:pt x="11" y="53"/>
                    <a:pt x="9" y="52"/>
                  </a:cubicBezTo>
                  <a:cubicBezTo>
                    <a:pt x="11" y="50"/>
                    <a:pt x="10" y="47"/>
                    <a:pt x="10" y="45"/>
                  </a:cubicBezTo>
                  <a:cubicBezTo>
                    <a:pt x="12" y="47"/>
                    <a:pt x="14" y="45"/>
                    <a:pt x="17" y="46"/>
                  </a:cubicBezTo>
                  <a:cubicBezTo>
                    <a:pt x="17" y="45"/>
                    <a:pt x="18" y="45"/>
                    <a:pt x="18" y="45"/>
                  </a:cubicBezTo>
                  <a:cubicBezTo>
                    <a:pt x="20" y="44"/>
                    <a:pt x="21" y="43"/>
                    <a:pt x="23" y="43"/>
                  </a:cubicBezTo>
                  <a:cubicBezTo>
                    <a:pt x="24" y="43"/>
                    <a:pt x="24" y="41"/>
                    <a:pt x="26" y="42"/>
                  </a:cubicBezTo>
                  <a:cubicBezTo>
                    <a:pt x="27" y="41"/>
                    <a:pt x="28" y="39"/>
                    <a:pt x="30" y="39"/>
                  </a:cubicBezTo>
                  <a:cubicBezTo>
                    <a:pt x="30" y="38"/>
                    <a:pt x="31" y="38"/>
                    <a:pt x="32" y="37"/>
                  </a:cubicBezTo>
                  <a:cubicBezTo>
                    <a:pt x="33" y="38"/>
                    <a:pt x="34" y="40"/>
                    <a:pt x="34" y="41"/>
                  </a:cubicBezTo>
                  <a:close/>
                  <a:moveTo>
                    <a:pt x="74" y="46"/>
                  </a:moveTo>
                  <a:cubicBezTo>
                    <a:pt x="73" y="46"/>
                    <a:pt x="73" y="47"/>
                    <a:pt x="73" y="48"/>
                  </a:cubicBezTo>
                  <a:cubicBezTo>
                    <a:pt x="73" y="48"/>
                    <a:pt x="73" y="48"/>
                    <a:pt x="73" y="48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4" y="49"/>
                    <a:pt x="74" y="50"/>
                    <a:pt x="73" y="51"/>
                  </a:cubicBezTo>
                  <a:cubicBezTo>
                    <a:pt x="74" y="52"/>
                    <a:pt x="74" y="54"/>
                    <a:pt x="73" y="55"/>
                  </a:cubicBezTo>
                  <a:cubicBezTo>
                    <a:pt x="73" y="55"/>
                    <a:pt x="73" y="56"/>
                    <a:pt x="73" y="56"/>
                  </a:cubicBezTo>
                  <a:cubicBezTo>
                    <a:pt x="73" y="56"/>
                    <a:pt x="71" y="54"/>
                    <a:pt x="72" y="53"/>
                  </a:cubicBezTo>
                  <a:cubicBezTo>
                    <a:pt x="72" y="54"/>
                    <a:pt x="72" y="54"/>
                    <a:pt x="72" y="54"/>
                  </a:cubicBezTo>
                  <a:cubicBezTo>
                    <a:pt x="73" y="54"/>
                    <a:pt x="73" y="52"/>
                    <a:pt x="73" y="51"/>
                  </a:cubicBezTo>
                  <a:cubicBezTo>
                    <a:pt x="72" y="50"/>
                    <a:pt x="73" y="49"/>
                    <a:pt x="72" y="49"/>
                  </a:cubicBezTo>
                  <a:cubicBezTo>
                    <a:pt x="73" y="49"/>
                    <a:pt x="72" y="48"/>
                    <a:pt x="72" y="48"/>
                  </a:cubicBezTo>
                  <a:cubicBezTo>
                    <a:pt x="72" y="48"/>
                    <a:pt x="72" y="48"/>
                    <a:pt x="72" y="48"/>
                  </a:cubicBezTo>
                  <a:cubicBezTo>
                    <a:pt x="72" y="47"/>
                    <a:pt x="72" y="47"/>
                    <a:pt x="72" y="47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3" y="46"/>
                    <a:pt x="71" y="45"/>
                    <a:pt x="73" y="45"/>
                  </a:cubicBezTo>
                  <a:cubicBezTo>
                    <a:pt x="74" y="45"/>
                    <a:pt x="74" y="45"/>
                    <a:pt x="74" y="45"/>
                  </a:cubicBezTo>
                  <a:lnTo>
                    <a:pt x="74" y="46"/>
                  </a:lnTo>
                  <a:close/>
                  <a:moveTo>
                    <a:pt x="70" y="55"/>
                  </a:moveTo>
                  <a:cubicBezTo>
                    <a:pt x="70" y="54"/>
                    <a:pt x="70" y="54"/>
                    <a:pt x="70" y="54"/>
                  </a:cubicBezTo>
                  <a:cubicBezTo>
                    <a:pt x="70" y="54"/>
                    <a:pt x="70" y="54"/>
                    <a:pt x="70" y="54"/>
                  </a:cubicBezTo>
                  <a:lnTo>
                    <a:pt x="70" y="55"/>
                  </a:lnTo>
                  <a:close/>
                  <a:moveTo>
                    <a:pt x="70" y="68"/>
                  </a:moveTo>
                  <a:cubicBezTo>
                    <a:pt x="70" y="67"/>
                    <a:pt x="69" y="67"/>
                    <a:pt x="70" y="66"/>
                  </a:cubicBezTo>
                  <a:cubicBezTo>
                    <a:pt x="70" y="68"/>
                    <a:pt x="70" y="68"/>
                    <a:pt x="70" y="68"/>
                  </a:cubicBezTo>
                  <a:close/>
                  <a:moveTo>
                    <a:pt x="72" y="68"/>
                  </a:moveTo>
                  <a:cubicBezTo>
                    <a:pt x="72" y="67"/>
                    <a:pt x="71" y="68"/>
                    <a:pt x="71" y="67"/>
                  </a:cubicBezTo>
                  <a:cubicBezTo>
                    <a:pt x="72" y="67"/>
                    <a:pt x="72" y="67"/>
                    <a:pt x="72" y="67"/>
                  </a:cubicBezTo>
                  <a:lnTo>
                    <a:pt x="72" y="68"/>
                  </a:lnTo>
                  <a:close/>
                  <a:moveTo>
                    <a:pt x="74" y="70"/>
                  </a:moveTo>
                  <a:cubicBezTo>
                    <a:pt x="74" y="70"/>
                    <a:pt x="74" y="70"/>
                    <a:pt x="74" y="70"/>
                  </a:cubicBezTo>
                  <a:cubicBezTo>
                    <a:pt x="74" y="69"/>
                    <a:pt x="74" y="69"/>
                    <a:pt x="74" y="69"/>
                  </a:cubicBezTo>
                  <a:cubicBezTo>
                    <a:pt x="74" y="69"/>
                    <a:pt x="74" y="69"/>
                    <a:pt x="74" y="70"/>
                  </a:cubicBezTo>
                  <a:close/>
                  <a:moveTo>
                    <a:pt x="76" y="76"/>
                  </a:moveTo>
                  <a:cubicBezTo>
                    <a:pt x="76" y="76"/>
                    <a:pt x="76" y="77"/>
                    <a:pt x="76" y="77"/>
                  </a:cubicBezTo>
                  <a:cubicBezTo>
                    <a:pt x="75" y="76"/>
                    <a:pt x="76" y="76"/>
                    <a:pt x="76" y="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17"/>
            <p:cNvSpPr>
              <a:spLocks noEditPoints="1"/>
            </p:cNvSpPr>
            <p:nvPr/>
          </p:nvSpPr>
          <p:spPr bwMode="auto">
            <a:xfrm>
              <a:off x="5416" y="4133"/>
              <a:ext cx="121" cy="110"/>
            </a:xfrm>
            <a:custGeom>
              <a:avLst/>
              <a:gdLst>
                <a:gd name="T0" fmla="*/ 18 w 47"/>
                <a:gd name="T1" fmla="*/ 5 h 41"/>
                <a:gd name="T2" fmla="*/ 14 w 47"/>
                <a:gd name="T3" fmla="*/ 9 h 41"/>
                <a:gd name="T4" fmla="*/ 11 w 47"/>
                <a:gd name="T5" fmla="*/ 9 h 41"/>
                <a:gd name="T6" fmla="*/ 11 w 47"/>
                <a:gd name="T7" fmla="*/ 0 h 41"/>
                <a:gd name="T8" fmla="*/ 34 w 47"/>
                <a:gd name="T9" fmla="*/ 7 h 41"/>
                <a:gd name="T10" fmla="*/ 33 w 47"/>
                <a:gd name="T11" fmla="*/ 11 h 41"/>
                <a:gd name="T12" fmla="*/ 26 w 47"/>
                <a:gd name="T13" fmla="*/ 17 h 41"/>
                <a:gd name="T14" fmla="*/ 36 w 47"/>
                <a:gd name="T15" fmla="*/ 23 h 41"/>
                <a:gd name="T16" fmla="*/ 40 w 47"/>
                <a:gd name="T17" fmla="*/ 24 h 41"/>
                <a:gd name="T18" fmla="*/ 45 w 47"/>
                <a:gd name="T19" fmla="*/ 24 h 41"/>
                <a:gd name="T20" fmla="*/ 47 w 47"/>
                <a:gd name="T21" fmla="*/ 26 h 41"/>
                <a:gd name="T22" fmla="*/ 45 w 47"/>
                <a:gd name="T23" fmla="*/ 28 h 41"/>
                <a:gd name="T24" fmla="*/ 36 w 47"/>
                <a:gd name="T25" fmla="*/ 27 h 41"/>
                <a:gd name="T26" fmla="*/ 25 w 47"/>
                <a:gd name="T27" fmla="*/ 19 h 41"/>
                <a:gd name="T28" fmla="*/ 20 w 47"/>
                <a:gd name="T29" fmla="*/ 29 h 41"/>
                <a:gd name="T30" fmla="*/ 16 w 47"/>
                <a:gd name="T31" fmla="*/ 32 h 41"/>
                <a:gd name="T32" fmla="*/ 16 w 47"/>
                <a:gd name="T33" fmla="*/ 28 h 41"/>
                <a:gd name="T34" fmla="*/ 24 w 47"/>
                <a:gd name="T35" fmla="*/ 17 h 41"/>
                <a:gd name="T36" fmla="*/ 24 w 47"/>
                <a:gd name="T37" fmla="*/ 17 h 41"/>
                <a:gd name="T38" fmla="*/ 26 w 47"/>
                <a:gd name="T39" fmla="*/ 15 h 41"/>
                <a:gd name="T40" fmla="*/ 34 w 47"/>
                <a:gd name="T41" fmla="*/ 7 h 41"/>
                <a:gd name="T42" fmla="*/ 23 w 47"/>
                <a:gd name="T43" fmla="*/ 11 h 41"/>
                <a:gd name="T44" fmla="*/ 19 w 47"/>
                <a:gd name="T45" fmla="*/ 14 h 41"/>
                <a:gd name="T46" fmla="*/ 22 w 47"/>
                <a:gd name="T47" fmla="*/ 9 h 41"/>
                <a:gd name="T48" fmla="*/ 13 w 47"/>
                <a:gd name="T49" fmla="*/ 20 h 41"/>
                <a:gd name="T50" fmla="*/ 17 w 47"/>
                <a:gd name="T51" fmla="*/ 21 h 41"/>
                <a:gd name="T52" fmla="*/ 12 w 47"/>
                <a:gd name="T53" fmla="*/ 35 h 41"/>
                <a:gd name="T54" fmla="*/ 9 w 47"/>
                <a:gd name="T55" fmla="*/ 39 h 41"/>
                <a:gd name="T56" fmla="*/ 7 w 47"/>
                <a:gd name="T57" fmla="*/ 33 h 41"/>
                <a:gd name="T58" fmla="*/ 4 w 47"/>
                <a:gd name="T59" fmla="*/ 37 h 41"/>
                <a:gd name="T60" fmla="*/ 2 w 47"/>
                <a:gd name="T61" fmla="*/ 32 h 41"/>
                <a:gd name="T62" fmla="*/ 5 w 47"/>
                <a:gd name="T63" fmla="*/ 26 h 41"/>
                <a:gd name="T64" fmla="*/ 0 w 47"/>
                <a:gd name="T65" fmla="*/ 22 h 41"/>
                <a:gd name="T66" fmla="*/ 3 w 47"/>
                <a:gd name="T67" fmla="*/ 21 h 41"/>
                <a:gd name="T68" fmla="*/ 11 w 47"/>
                <a:gd name="T69" fmla="*/ 19 h 41"/>
                <a:gd name="T70" fmla="*/ 31 w 47"/>
                <a:gd name="T71" fmla="*/ 26 h 41"/>
                <a:gd name="T72" fmla="*/ 33 w 47"/>
                <a:gd name="T73" fmla="*/ 37 h 41"/>
                <a:gd name="T74" fmla="*/ 27 w 47"/>
                <a:gd name="T75" fmla="*/ 38 h 41"/>
                <a:gd name="T76" fmla="*/ 27 w 47"/>
                <a:gd name="T77" fmla="*/ 30 h 41"/>
                <a:gd name="T78" fmla="*/ 21 w 47"/>
                <a:gd name="T79" fmla="*/ 31 h 41"/>
                <a:gd name="T80" fmla="*/ 24 w 47"/>
                <a:gd name="T81" fmla="*/ 40 h 41"/>
                <a:gd name="T82" fmla="*/ 23 w 47"/>
                <a:gd name="T83" fmla="*/ 40 h 41"/>
                <a:gd name="T84" fmla="*/ 20 w 47"/>
                <a:gd name="T85" fmla="*/ 34 h 41"/>
                <a:gd name="T86" fmla="*/ 22 w 47"/>
                <a:gd name="T87" fmla="*/ 2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7" h="41">
                  <a:moveTo>
                    <a:pt x="14" y="3"/>
                  </a:moveTo>
                  <a:cubicBezTo>
                    <a:pt x="15" y="3"/>
                    <a:pt x="15" y="4"/>
                    <a:pt x="15" y="3"/>
                  </a:cubicBezTo>
                  <a:cubicBezTo>
                    <a:pt x="16" y="4"/>
                    <a:pt x="17" y="4"/>
                    <a:pt x="18" y="5"/>
                  </a:cubicBezTo>
                  <a:cubicBezTo>
                    <a:pt x="18" y="6"/>
                    <a:pt x="17" y="6"/>
                    <a:pt x="17" y="7"/>
                  </a:cubicBezTo>
                  <a:cubicBezTo>
                    <a:pt x="16" y="8"/>
                    <a:pt x="16" y="7"/>
                    <a:pt x="16" y="8"/>
                  </a:cubicBezTo>
                  <a:cubicBezTo>
                    <a:pt x="15" y="8"/>
                    <a:pt x="15" y="9"/>
                    <a:pt x="14" y="9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2" y="10"/>
                    <a:pt x="11" y="11"/>
                    <a:pt x="10" y="11"/>
                  </a:cubicBezTo>
                  <a:cubicBezTo>
                    <a:pt x="10" y="11"/>
                    <a:pt x="11" y="10"/>
                    <a:pt x="11" y="9"/>
                  </a:cubicBezTo>
                  <a:cubicBezTo>
                    <a:pt x="11" y="8"/>
                    <a:pt x="12" y="7"/>
                    <a:pt x="12" y="6"/>
                  </a:cubicBezTo>
                  <a:cubicBezTo>
                    <a:pt x="11" y="4"/>
                    <a:pt x="10" y="3"/>
                    <a:pt x="10" y="2"/>
                  </a:cubicBezTo>
                  <a:cubicBezTo>
                    <a:pt x="11" y="1"/>
                    <a:pt x="11" y="1"/>
                    <a:pt x="11" y="0"/>
                  </a:cubicBezTo>
                  <a:cubicBezTo>
                    <a:pt x="12" y="0"/>
                    <a:pt x="12" y="0"/>
                    <a:pt x="12" y="0"/>
                  </a:cubicBezTo>
                  <a:lnTo>
                    <a:pt x="14" y="3"/>
                  </a:lnTo>
                  <a:close/>
                  <a:moveTo>
                    <a:pt x="34" y="7"/>
                  </a:moveTo>
                  <a:cubicBezTo>
                    <a:pt x="35" y="8"/>
                    <a:pt x="36" y="9"/>
                    <a:pt x="36" y="10"/>
                  </a:cubicBezTo>
                  <a:cubicBezTo>
                    <a:pt x="35" y="11"/>
                    <a:pt x="34" y="11"/>
                    <a:pt x="33" y="11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2" y="12"/>
                    <a:pt x="31" y="12"/>
                    <a:pt x="30" y="13"/>
                  </a:cubicBezTo>
                  <a:cubicBezTo>
                    <a:pt x="30" y="13"/>
                    <a:pt x="29" y="13"/>
                    <a:pt x="29" y="13"/>
                  </a:cubicBezTo>
                  <a:cubicBezTo>
                    <a:pt x="28" y="15"/>
                    <a:pt x="27" y="16"/>
                    <a:pt x="26" y="17"/>
                  </a:cubicBezTo>
                  <a:cubicBezTo>
                    <a:pt x="27" y="18"/>
                    <a:pt x="28" y="19"/>
                    <a:pt x="29" y="19"/>
                  </a:cubicBezTo>
                  <a:cubicBezTo>
                    <a:pt x="30" y="20"/>
                    <a:pt x="31" y="21"/>
                    <a:pt x="33" y="22"/>
                  </a:cubicBezTo>
                  <a:cubicBezTo>
                    <a:pt x="34" y="22"/>
                    <a:pt x="35" y="23"/>
                    <a:pt x="36" y="23"/>
                  </a:cubicBezTo>
                  <a:cubicBezTo>
                    <a:pt x="37" y="23"/>
                    <a:pt x="38" y="23"/>
                    <a:pt x="39" y="24"/>
                  </a:cubicBezTo>
                  <a:cubicBezTo>
                    <a:pt x="39" y="24"/>
                    <a:pt x="39" y="24"/>
                    <a:pt x="39" y="24"/>
                  </a:cubicBezTo>
                  <a:cubicBezTo>
                    <a:pt x="39" y="24"/>
                    <a:pt x="39" y="24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45" y="25"/>
                    <a:pt x="46" y="24"/>
                    <a:pt x="46" y="25"/>
                  </a:cubicBezTo>
                  <a:cubicBezTo>
                    <a:pt x="46" y="26"/>
                    <a:pt x="47" y="26"/>
                    <a:pt x="47" y="26"/>
                  </a:cubicBezTo>
                  <a:cubicBezTo>
                    <a:pt x="47" y="26"/>
                    <a:pt x="47" y="26"/>
                    <a:pt x="47" y="26"/>
                  </a:cubicBezTo>
                  <a:cubicBezTo>
                    <a:pt x="47" y="27"/>
                    <a:pt x="47" y="27"/>
                    <a:pt x="47" y="27"/>
                  </a:cubicBezTo>
                  <a:cubicBezTo>
                    <a:pt x="47" y="27"/>
                    <a:pt x="47" y="27"/>
                    <a:pt x="46" y="27"/>
                  </a:cubicBezTo>
                  <a:cubicBezTo>
                    <a:pt x="46" y="27"/>
                    <a:pt x="45" y="27"/>
                    <a:pt x="45" y="28"/>
                  </a:cubicBezTo>
                  <a:cubicBezTo>
                    <a:pt x="43" y="28"/>
                    <a:pt x="41" y="28"/>
                    <a:pt x="39" y="27"/>
                  </a:cubicBezTo>
                  <a:cubicBezTo>
                    <a:pt x="38" y="27"/>
                    <a:pt x="37" y="27"/>
                    <a:pt x="36" y="27"/>
                  </a:cubicBezTo>
                  <a:cubicBezTo>
                    <a:pt x="36" y="27"/>
                    <a:pt x="36" y="27"/>
                    <a:pt x="36" y="27"/>
                  </a:cubicBezTo>
                  <a:cubicBezTo>
                    <a:pt x="35" y="26"/>
                    <a:pt x="33" y="26"/>
                    <a:pt x="32" y="25"/>
                  </a:cubicBezTo>
                  <a:cubicBezTo>
                    <a:pt x="30" y="24"/>
                    <a:pt x="29" y="22"/>
                    <a:pt x="27" y="21"/>
                  </a:cubicBezTo>
                  <a:cubicBezTo>
                    <a:pt x="27" y="20"/>
                    <a:pt x="26" y="20"/>
                    <a:pt x="25" y="19"/>
                  </a:cubicBezTo>
                  <a:cubicBezTo>
                    <a:pt x="25" y="20"/>
                    <a:pt x="24" y="21"/>
                    <a:pt x="24" y="22"/>
                  </a:cubicBezTo>
                  <a:cubicBezTo>
                    <a:pt x="23" y="23"/>
                    <a:pt x="23" y="24"/>
                    <a:pt x="22" y="25"/>
                  </a:cubicBezTo>
                  <a:cubicBezTo>
                    <a:pt x="21" y="26"/>
                    <a:pt x="21" y="28"/>
                    <a:pt x="20" y="29"/>
                  </a:cubicBezTo>
                  <a:cubicBezTo>
                    <a:pt x="18" y="30"/>
                    <a:pt x="18" y="32"/>
                    <a:pt x="17" y="33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1"/>
                    <a:pt x="16" y="31"/>
                  </a:cubicBezTo>
                  <a:cubicBezTo>
                    <a:pt x="15" y="30"/>
                    <a:pt x="15" y="29"/>
                    <a:pt x="16" y="28"/>
                  </a:cubicBezTo>
                  <a:cubicBezTo>
                    <a:pt x="18" y="25"/>
                    <a:pt x="21" y="21"/>
                    <a:pt x="23" y="18"/>
                  </a:cubicBezTo>
                  <a:cubicBezTo>
                    <a:pt x="23" y="17"/>
                    <a:pt x="24" y="18"/>
                    <a:pt x="24" y="18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5" y="16"/>
                    <a:pt x="25" y="16"/>
                  </a:cubicBezTo>
                  <a:cubicBezTo>
                    <a:pt x="25" y="15"/>
                    <a:pt x="25" y="15"/>
                    <a:pt x="26" y="15"/>
                  </a:cubicBezTo>
                  <a:cubicBezTo>
                    <a:pt x="26" y="13"/>
                    <a:pt x="28" y="13"/>
                    <a:pt x="29" y="11"/>
                  </a:cubicBezTo>
                  <a:cubicBezTo>
                    <a:pt x="30" y="10"/>
                    <a:pt x="32" y="9"/>
                    <a:pt x="32" y="8"/>
                  </a:cubicBezTo>
                  <a:cubicBezTo>
                    <a:pt x="33" y="7"/>
                    <a:pt x="34" y="8"/>
                    <a:pt x="34" y="7"/>
                  </a:cubicBezTo>
                  <a:close/>
                  <a:moveTo>
                    <a:pt x="28" y="8"/>
                  </a:moveTo>
                  <a:cubicBezTo>
                    <a:pt x="27" y="9"/>
                    <a:pt x="26" y="9"/>
                    <a:pt x="25" y="9"/>
                  </a:cubicBezTo>
                  <a:cubicBezTo>
                    <a:pt x="24" y="10"/>
                    <a:pt x="23" y="10"/>
                    <a:pt x="23" y="11"/>
                  </a:cubicBezTo>
                  <a:cubicBezTo>
                    <a:pt x="22" y="11"/>
                    <a:pt x="23" y="12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1" y="13"/>
                    <a:pt x="21" y="15"/>
                    <a:pt x="19" y="14"/>
                  </a:cubicBezTo>
                  <a:cubicBezTo>
                    <a:pt x="18" y="14"/>
                    <a:pt x="18" y="13"/>
                    <a:pt x="17" y="12"/>
                  </a:cubicBezTo>
                  <a:cubicBezTo>
                    <a:pt x="17" y="11"/>
                    <a:pt x="18" y="11"/>
                    <a:pt x="18" y="11"/>
                  </a:cubicBezTo>
                  <a:cubicBezTo>
                    <a:pt x="19" y="10"/>
                    <a:pt x="21" y="10"/>
                    <a:pt x="22" y="9"/>
                  </a:cubicBezTo>
                  <a:cubicBezTo>
                    <a:pt x="24" y="8"/>
                    <a:pt x="25" y="8"/>
                    <a:pt x="27" y="8"/>
                  </a:cubicBezTo>
                  <a:cubicBezTo>
                    <a:pt x="27" y="8"/>
                    <a:pt x="28" y="7"/>
                    <a:pt x="28" y="8"/>
                  </a:cubicBezTo>
                  <a:close/>
                  <a:moveTo>
                    <a:pt x="13" y="20"/>
                  </a:moveTo>
                  <a:cubicBezTo>
                    <a:pt x="14" y="21"/>
                    <a:pt x="13" y="22"/>
                    <a:pt x="13" y="23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8" y="20"/>
                    <a:pt x="18" y="21"/>
                    <a:pt x="17" y="21"/>
                  </a:cubicBezTo>
                  <a:cubicBezTo>
                    <a:pt x="16" y="23"/>
                    <a:pt x="14" y="24"/>
                    <a:pt x="14" y="26"/>
                  </a:cubicBezTo>
                  <a:cubicBezTo>
                    <a:pt x="13" y="27"/>
                    <a:pt x="13" y="28"/>
                    <a:pt x="13" y="29"/>
                  </a:cubicBezTo>
                  <a:cubicBezTo>
                    <a:pt x="13" y="31"/>
                    <a:pt x="12" y="33"/>
                    <a:pt x="12" y="35"/>
                  </a:cubicBezTo>
                  <a:cubicBezTo>
                    <a:pt x="12" y="36"/>
                    <a:pt x="11" y="38"/>
                    <a:pt x="11" y="40"/>
                  </a:cubicBezTo>
                  <a:cubicBezTo>
                    <a:pt x="10" y="40"/>
                    <a:pt x="10" y="39"/>
                    <a:pt x="10" y="40"/>
                  </a:cubicBezTo>
                  <a:cubicBezTo>
                    <a:pt x="9" y="40"/>
                    <a:pt x="9" y="39"/>
                    <a:pt x="9" y="39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8" y="38"/>
                    <a:pt x="8" y="37"/>
                    <a:pt x="7" y="36"/>
                  </a:cubicBezTo>
                  <a:cubicBezTo>
                    <a:pt x="7" y="35"/>
                    <a:pt x="7" y="34"/>
                    <a:pt x="7" y="33"/>
                  </a:cubicBezTo>
                  <a:cubicBezTo>
                    <a:pt x="7" y="33"/>
                    <a:pt x="7" y="34"/>
                    <a:pt x="6" y="34"/>
                  </a:cubicBezTo>
                  <a:cubicBezTo>
                    <a:pt x="6" y="35"/>
                    <a:pt x="5" y="34"/>
                    <a:pt x="5" y="35"/>
                  </a:cubicBezTo>
                  <a:cubicBezTo>
                    <a:pt x="5" y="36"/>
                    <a:pt x="4" y="36"/>
                    <a:pt x="4" y="37"/>
                  </a:cubicBezTo>
                  <a:cubicBezTo>
                    <a:pt x="4" y="36"/>
                    <a:pt x="2" y="35"/>
                    <a:pt x="3" y="34"/>
                  </a:cubicBezTo>
                  <a:cubicBezTo>
                    <a:pt x="2" y="34"/>
                    <a:pt x="2" y="33"/>
                    <a:pt x="2" y="33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2" y="32"/>
                    <a:pt x="2" y="31"/>
                    <a:pt x="3" y="31"/>
                  </a:cubicBezTo>
                  <a:cubicBezTo>
                    <a:pt x="4" y="29"/>
                    <a:pt x="6" y="28"/>
                    <a:pt x="7" y="26"/>
                  </a:cubicBezTo>
                  <a:cubicBezTo>
                    <a:pt x="6" y="26"/>
                    <a:pt x="6" y="26"/>
                    <a:pt x="5" y="26"/>
                  </a:cubicBezTo>
                  <a:cubicBezTo>
                    <a:pt x="5" y="26"/>
                    <a:pt x="4" y="26"/>
                    <a:pt x="4" y="26"/>
                  </a:cubicBezTo>
                  <a:cubicBezTo>
                    <a:pt x="4" y="26"/>
                    <a:pt x="3" y="26"/>
                    <a:pt x="3" y="25"/>
                  </a:cubicBezTo>
                  <a:cubicBezTo>
                    <a:pt x="2" y="24"/>
                    <a:pt x="1" y="23"/>
                    <a:pt x="0" y="22"/>
                  </a:cubicBezTo>
                  <a:cubicBezTo>
                    <a:pt x="0" y="22"/>
                    <a:pt x="1" y="21"/>
                    <a:pt x="0" y="21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1" y="20"/>
                    <a:pt x="2" y="21"/>
                    <a:pt x="3" y="21"/>
                  </a:cubicBezTo>
                  <a:cubicBezTo>
                    <a:pt x="5" y="22"/>
                    <a:pt x="6" y="21"/>
                    <a:pt x="8" y="21"/>
                  </a:cubicBezTo>
                  <a:cubicBezTo>
                    <a:pt x="9" y="20"/>
                    <a:pt x="10" y="19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2" y="19"/>
                    <a:pt x="12" y="20"/>
                    <a:pt x="13" y="20"/>
                  </a:cubicBezTo>
                  <a:close/>
                  <a:moveTo>
                    <a:pt x="31" y="26"/>
                  </a:moveTo>
                  <a:cubicBezTo>
                    <a:pt x="32" y="27"/>
                    <a:pt x="34" y="28"/>
                    <a:pt x="34" y="29"/>
                  </a:cubicBezTo>
                  <a:cubicBezTo>
                    <a:pt x="34" y="32"/>
                    <a:pt x="32" y="33"/>
                    <a:pt x="31" y="34"/>
                  </a:cubicBezTo>
                  <a:cubicBezTo>
                    <a:pt x="32" y="35"/>
                    <a:pt x="33" y="35"/>
                    <a:pt x="33" y="37"/>
                  </a:cubicBezTo>
                  <a:cubicBezTo>
                    <a:pt x="33" y="37"/>
                    <a:pt x="32" y="37"/>
                    <a:pt x="33" y="38"/>
                  </a:cubicBezTo>
                  <a:cubicBezTo>
                    <a:pt x="32" y="38"/>
                    <a:pt x="31" y="40"/>
                    <a:pt x="30" y="40"/>
                  </a:cubicBezTo>
                  <a:cubicBezTo>
                    <a:pt x="29" y="39"/>
                    <a:pt x="28" y="39"/>
                    <a:pt x="27" y="38"/>
                  </a:cubicBezTo>
                  <a:cubicBezTo>
                    <a:pt x="26" y="38"/>
                    <a:pt x="26" y="37"/>
                    <a:pt x="25" y="36"/>
                  </a:cubicBezTo>
                  <a:cubicBezTo>
                    <a:pt x="25" y="35"/>
                    <a:pt x="24" y="34"/>
                    <a:pt x="25" y="33"/>
                  </a:cubicBezTo>
                  <a:cubicBezTo>
                    <a:pt x="26" y="31"/>
                    <a:pt x="27" y="31"/>
                    <a:pt x="27" y="30"/>
                  </a:cubicBezTo>
                  <a:cubicBezTo>
                    <a:pt x="27" y="30"/>
                    <a:pt x="26" y="30"/>
                    <a:pt x="26" y="30"/>
                  </a:cubicBezTo>
                  <a:cubicBezTo>
                    <a:pt x="25" y="30"/>
                    <a:pt x="24" y="31"/>
                    <a:pt x="23" y="30"/>
                  </a:cubicBezTo>
                  <a:cubicBezTo>
                    <a:pt x="22" y="30"/>
                    <a:pt x="22" y="31"/>
                    <a:pt x="21" y="31"/>
                  </a:cubicBezTo>
                  <a:cubicBezTo>
                    <a:pt x="22" y="33"/>
                    <a:pt x="22" y="36"/>
                    <a:pt x="24" y="38"/>
                  </a:cubicBezTo>
                  <a:cubicBezTo>
                    <a:pt x="24" y="38"/>
                    <a:pt x="24" y="39"/>
                    <a:pt x="24" y="40"/>
                  </a:cubicBezTo>
                  <a:cubicBezTo>
                    <a:pt x="24" y="40"/>
                    <a:pt x="24" y="40"/>
                    <a:pt x="24" y="40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4" y="40"/>
                    <a:pt x="24" y="40"/>
                    <a:pt x="23" y="40"/>
                  </a:cubicBezTo>
                  <a:cubicBezTo>
                    <a:pt x="23" y="40"/>
                    <a:pt x="23" y="40"/>
                    <a:pt x="23" y="40"/>
                  </a:cubicBezTo>
                  <a:cubicBezTo>
                    <a:pt x="23" y="40"/>
                    <a:pt x="23" y="40"/>
                    <a:pt x="23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1" y="38"/>
                    <a:pt x="20" y="37"/>
                    <a:pt x="20" y="34"/>
                  </a:cubicBezTo>
                  <a:cubicBezTo>
                    <a:pt x="19" y="32"/>
                    <a:pt x="20" y="31"/>
                    <a:pt x="20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1" y="30"/>
                    <a:pt x="22" y="29"/>
                    <a:pt x="22" y="29"/>
                  </a:cubicBezTo>
                  <a:cubicBezTo>
                    <a:pt x="24" y="27"/>
                    <a:pt x="27" y="27"/>
                    <a:pt x="29" y="26"/>
                  </a:cubicBezTo>
                  <a:cubicBezTo>
                    <a:pt x="30" y="27"/>
                    <a:pt x="30" y="26"/>
                    <a:pt x="31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18"/>
            <p:cNvSpPr>
              <a:spLocks noEditPoints="1"/>
            </p:cNvSpPr>
            <p:nvPr/>
          </p:nvSpPr>
          <p:spPr bwMode="auto">
            <a:xfrm>
              <a:off x="5110" y="4136"/>
              <a:ext cx="158" cy="147"/>
            </a:xfrm>
            <a:custGeom>
              <a:avLst/>
              <a:gdLst>
                <a:gd name="T0" fmla="*/ 22 w 61"/>
                <a:gd name="T1" fmla="*/ 5 h 55"/>
                <a:gd name="T2" fmla="*/ 23 w 61"/>
                <a:gd name="T3" fmla="*/ 5 h 55"/>
                <a:gd name="T4" fmla="*/ 27 w 61"/>
                <a:gd name="T5" fmla="*/ 8 h 55"/>
                <a:gd name="T6" fmla="*/ 35 w 61"/>
                <a:gd name="T7" fmla="*/ 5 h 55"/>
                <a:gd name="T8" fmla="*/ 41 w 61"/>
                <a:gd name="T9" fmla="*/ 3 h 55"/>
                <a:gd name="T10" fmla="*/ 50 w 61"/>
                <a:gd name="T11" fmla="*/ 6 h 55"/>
                <a:gd name="T12" fmla="*/ 52 w 61"/>
                <a:gd name="T13" fmla="*/ 11 h 55"/>
                <a:gd name="T14" fmla="*/ 51 w 61"/>
                <a:gd name="T15" fmla="*/ 13 h 55"/>
                <a:gd name="T16" fmla="*/ 48 w 61"/>
                <a:gd name="T17" fmla="*/ 17 h 55"/>
                <a:gd name="T18" fmla="*/ 43 w 61"/>
                <a:gd name="T19" fmla="*/ 21 h 55"/>
                <a:gd name="T20" fmla="*/ 41 w 61"/>
                <a:gd name="T21" fmla="*/ 21 h 55"/>
                <a:gd name="T22" fmla="*/ 45 w 61"/>
                <a:gd name="T23" fmla="*/ 5 h 55"/>
                <a:gd name="T24" fmla="*/ 38 w 61"/>
                <a:gd name="T25" fmla="*/ 6 h 55"/>
                <a:gd name="T26" fmla="*/ 32 w 61"/>
                <a:gd name="T27" fmla="*/ 8 h 55"/>
                <a:gd name="T28" fmla="*/ 22 w 61"/>
                <a:gd name="T29" fmla="*/ 14 h 55"/>
                <a:gd name="T30" fmla="*/ 21 w 61"/>
                <a:gd name="T31" fmla="*/ 19 h 55"/>
                <a:gd name="T32" fmla="*/ 21 w 61"/>
                <a:gd name="T33" fmla="*/ 32 h 55"/>
                <a:gd name="T34" fmla="*/ 20 w 61"/>
                <a:gd name="T35" fmla="*/ 46 h 55"/>
                <a:gd name="T36" fmla="*/ 17 w 61"/>
                <a:gd name="T37" fmla="*/ 54 h 55"/>
                <a:gd name="T38" fmla="*/ 13 w 61"/>
                <a:gd name="T39" fmla="*/ 50 h 55"/>
                <a:gd name="T40" fmla="*/ 4 w 61"/>
                <a:gd name="T41" fmla="*/ 35 h 55"/>
                <a:gd name="T42" fmla="*/ 5 w 61"/>
                <a:gd name="T43" fmla="*/ 32 h 55"/>
                <a:gd name="T44" fmla="*/ 6 w 61"/>
                <a:gd name="T45" fmla="*/ 26 h 55"/>
                <a:gd name="T46" fmla="*/ 13 w 61"/>
                <a:gd name="T47" fmla="*/ 18 h 55"/>
                <a:gd name="T48" fmla="*/ 3 w 61"/>
                <a:gd name="T49" fmla="*/ 18 h 55"/>
                <a:gd name="T50" fmla="*/ 0 w 61"/>
                <a:gd name="T51" fmla="*/ 14 h 55"/>
                <a:gd name="T52" fmla="*/ 0 w 61"/>
                <a:gd name="T53" fmla="*/ 13 h 55"/>
                <a:gd name="T54" fmla="*/ 6 w 61"/>
                <a:gd name="T55" fmla="*/ 13 h 55"/>
                <a:gd name="T56" fmla="*/ 15 w 61"/>
                <a:gd name="T57" fmla="*/ 11 h 55"/>
                <a:gd name="T58" fmla="*/ 20 w 61"/>
                <a:gd name="T59" fmla="*/ 3 h 55"/>
                <a:gd name="T60" fmla="*/ 22 w 61"/>
                <a:gd name="T61" fmla="*/ 1 h 55"/>
                <a:gd name="T62" fmla="*/ 36 w 61"/>
                <a:gd name="T63" fmla="*/ 21 h 55"/>
                <a:gd name="T64" fmla="*/ 36 w 61"/>
                <a:gd name="T65" fmla="*/ 30 h 55"/>
                <a:gd name="T66" fmla="*/ 47 w 61"/>
                <a:gd name="T67" fmla="*/ 23 h 55"/>
                <a:gd name="T68" fmla="*/ 52 w 61"/>
                <a:gd name="T69" fmla="*/ 24 h 55"/>
                <a:gd name="T70" fmla="*/ 55 w 61"/>
                <a:gd name="T71" fmla="*/ 30 h 55"/>
                <a:gd name="T72" fmla="*/ 52 w 61"/>
                <a:gd name="T73" fmla="*/ 40 h 55"/>
                <a:gd name="T74" fmla="*/ 58 w 61"/>
                <a:gd name="T75" fmla="*/ 46 h 55"/>
                <a:gd name="T76" fmla="*/ 60 w 61"/>
                <a:gd name="T77" fmla="*/ 52 h 55"/>
                <a:gd name="T78" fmla="*/ 52 w 61"/>
                <a:gd name="T79" fmla="*/ 48 h 55"/>
                <a:gd name="T80" fmla="*/ 45 w 61"/>
                <a:gd name="T81" fmla="*/ 48 h 55"/>
                <a:gd name="T82" fmla="*/ 41 w 61"/>
                <a:gd name="T83" fmla="*/ 49 h 55"/>
                <a:gd name="T84" fmla="*/ 33 w 61"/>
                <a:gd name="T85" fmla="*/ 48 h 55"/>
                <a:gd name="T86" fmla="*/ 29 w 61"/>
                <a:gd name="T87" fmla="*/ 44 h 55"/>
                <a:gd name="T88" fmla="*/ 29 w 61"/>
                <a:gd name="T89" fmla="*/ 38 h 55"/>
                <a:gd name="T90" fmla="*/ 30 w 61"/>
                <a:gd name="T91" fmla="*/ 34 h 55"/>
                <a:gd name="T92" fmla="*/ 32 w 61"/>
                <a:gd name="T93" fmla="*/ 26 h 55"/>
                <a:gd name="T94" fmla="*/ 34 w 61"/>
                <a:gd name="T95" fmla="*/ 21 h 55"/>
                <a:gd name="T96" fmla="*/ 35 w 61"/>
                <a:gd name="T97" fmla="*/ 17 h 55"/>
                <a:gd name="T98" fmla="*/ 16 w 61"/>
                <a:gd name="T99" fmla="*/ 27 h 55"/>
                <a:gd name="T100" fmla="*/ 16 w 61"/>
                <a:gd name="T101" fmla="*/ 30 h 55"/>
                <a:gd name="T102" fmla="*/ 15 w 61"/>
                <a:gd name="T103" fmla="*/ 42 h 55"/>
                <a:gd name="T104" fmla="*/ 11 w 61"/>
                <a:gd name="T105" fmla="*/ 42 h 55"/>
                <a:gd name="T106" fmla="*/ 9 w 61"/>
                <a:gd name="T107" fmla="*/ 34 h 55"/>
                <a:gd name="T108" fmla="*/ 14 w 61"/>
                <a:gd name="T109" fmla="*/ 24 h 55"/>
                <a:gd name="T110" fmla="*/ 46 w 61"/>
                <a:gd name="T111" fmla="*/ 27 h 55"/>
                <a:gd name="T112" fmla="*/ 48 w 61"/>
                <a:gd name="T113" fmla="*/ 32 h 55"/>
                <a:gd name="T114" fmla="*/ 46 w 61"/>
                <a:gd name="T115" fmla="*/ 37 h 55"/>
                <a:gd name="T116" fmla="*/ 44 w 61"/>
                <a:gd name="T117" fmla="*/ 27 h 55"/>
                <a:gd name="T118" fmla="*/ 40 w 61"/>
                <a:gd name="T119" fmla="*/ 38 h 55"/>
                <a:gd name="T120" fmla="*/ 40 w 61"/>
                <a:gd name="T121" fmla="*/ 43 h 55"/>
                <a:gd name="T122" fmla="*/ 35 w 61"/>
                <a:gd name="T123" fmla="*/ 41 h 55"/>
                <a:gd name="T124" fmla="*/ 39 w 61"/>
                <a:gd name="T125" fmla="*/ 37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1" h="55">
                  <a:moveTo>
                    <a:pt x="22" y="1"/>
                  </a:moveTo>
                  <a:cubicBezTo>
                    <a:pt x="24" y="2"/>
                    <a:pt x="21" y="3"/>
                    <a:pt x="22" y="4"/>
                  </a:cubicBezTo>
                  <a:cubicBezTo>
                    <a:pt x="22" y="4"/>
                    <a:pt x="21" y="5"/>
                    <a:pt x="22" y="5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2" y="6"/>
                    <a:pt x="22" y="6"/>
                    <a:pt x="23" y="6"/>
                  </a:cubicBezTo>
                  <a:cubicBezTo>
                    <a:pt x="23" y="6"/>
                    <a:pt x="23" y="5"/>
                    <a:pt x="23" y="5"/>
                  </a:cubicBezTo>
                  <a:cubicBezTo>
                    <a:pt x="24" y="5"/>
                    <a:pt x="24" y="6"/>
                    <a:pt x="24" y="6"/>
                  </a:cubicBezTo>
                  <a:cubicBezTo>
                    <a:pt x="25" y="6"/>
                    <a:pt x="25" y="7"/>
                    <a:pt x="25" y="7"/>
                  </a:cubicBezTo>
                  <a:cubicBezTo>
                    <a:pt x="26" y="7"/>
                    <a:pt x="26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9" y="7"/>
                    <a:pt x="32" y="6"/>
                    <a:pt x="35" y="5"/>
                  </a:cubicBezTo>
                  <a:cubicBezTo>
                    <a:pt x="35" y="5"/>
                    <a:pt x="36" y="4"/>
                    <a:pt x="37" y="4"/>
                  </a:cubicBezTo>
                  <a:cubicBezTo>
                    <a:pt x="38" y="4"/>
                    <a:pt x="39" y="4"/>
                    <a:pt x="39" y="4"/>
                  </a:cubicBezTo>
                  <a:cubicBezTo>
                    <a:pt x="40" y="4"/>
                    <a:pt x="40" y="3"/>
                    <a:pt x="41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3" y="3"/>
                    <a:pt x="45" y="3"/>
                    <a:pt x="47" y="4"/>
                  </a:cubicBezTo>
                  <a:cubicBezTo>
                    <a:pt x="48" y="4"/>
                    <a:pt x="49" y="5"/>
                    <a:pt x="50" y="6"/>
                  </a:cubicBezTo>
                  <a:cubicBezTo>
                    <a:pt x="52" y="6"/>
                    <a:pt x="52" y="8"/>
                    <a:pt x="53" y="9"/>
                  </a:cubicBezTo>
                  <a:cubicBezTo>
                    <a:pt x="52" y="9"/>
                    <a:pt x="52" y="10"/>
                    <a:pt x="52" y="10"/>
                  </a:cubicBezTo>
                  <a:cubicBezTo>
                    <a:pt x="52" y="10"/>
                    <a:pt x="52" y="10"/>
                    <a:pt x="52" y="11"/>
                  </a:cubicBezTo>
                  <a:cubicBezTo>
                    <a:pt x="52" y="11"/>
                    <a:pt x="52" y="11"/>
                    <a:pt x="52" y="11"/>
                  </a:cubicBezTo>
                  <a:cubicBezTo>
                    <a:pt x="52" y="11"/>
                    <a:pt x="51" y="11"/>
                    <a:pt x="52" y="12"/>
                  </a:cubicBezTo>
                  <a:cubicBezTo>
                    <a:pt x="51" y="12"/>
                    <a:pt x="51" y="13"/>
                    <a:pt x="51" y="13"/>
                  </a:cubicBezTo>
                  <a:cubicBezTo>
                    <a:pt x="51" y="13"/>
                    <a:pt x="51" y="13"/>
                    <a:pt x="51" y="13"/>
                  </a:cubicBezTo>
                  <a:cubicBezTo>
                    <a:pt x="51" y="14"/>
                    <a:pt x="51" y="15"/>
                    <a:pt x="50" y="15"/>
                  </a:cubicBezTo>
                  <a:cubicBezTo>
                    <a:pt x="50" y="16"/>
                    <a:pt x="49" y="16"/>
                    <a:pt x="48" y="17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6" y="18"/>
                    <a:pt x="45" y="20"/>
                    <a:pt x="43" y="21"/>
                  </a:cubicBezTo>
                  <a:cubicBezTo>
                    <a:pt x="43" y="21"/>
                    <a:pt x="43" y="20"/>
                    <a:pt x="43" y="21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3" y="20"/>
                    <a:pt x="43" y="20"/>
                    <a:pt x="43" y="20"/>
                  </a:cubicBezTo>
                  <a:cubicBezTo>
                    <a:pt x="42" y="20"/>
                    <a:pt x="41" y="21"/>
                    <a:pt x="41" y="21"/>
                  </a:cubicBezTo>
                  <a:cubicBezTo>
                    <a:pt x="40" y="21"/>
                    <a:pt x="40" y="22"/>
                    <a:pt x="39" y="22"/>
                  </a:cubicBezTo>
                  <a:cubicBezTo>
                    <a:pt x="42" y="17"/>
                    <a:pt x="47" y="15"/>
                    <a:pt x="48" y="10"/>
                  </a:cubicBezTo>
                  <a:cubicBezTo>
                    <a:pt x="48" y="8"/>
                    <a:pt x="47" y="6"/>
                    <a:pt x="45" y="5"/>
                  </a:cubicBezTo>
                  <a:cubicBezTo>
                    <a:pt x="44" y="6"/>
                    <a:pt x="43" y="5"/>
                    <a:pt x="42" y="6"/>
                  </a:cubicBezTo>
                  <a:cubicBezTo>
                    <a:pt x="42" y="6"/>
                    <a:pt x="41" y="5"/>
                    <a:pt x="40" y="5"/>
                  </a:cubicBezTo>
                  <a:cubicBezTo>
                    <a:pt x="39" y="6"/>
                    <a:pt x="38" y="6"/>
                    <a:pt x="38" y="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6"/>
                    <a:pt x="36" y="7"/>
                    <a:pt x="36" y="7"/>
                  </a:cubicBezTo>
                  <a:cubicBezTo>
                    <a:pt x="34" y="6"/>
                    <a:pt x="33" y="8"/>
                    <a:pt x="32" y="8"/>
                  </a:cubicBezTo>
                  <a:cubicBezTo>
                    <a:pt x="31" y="8"/>
                    <a:pt x="30" y="9"/>
                    <a:pt x="29" y="9"/>
                  </a:cubicBezTo>
                  <a:cubicBezTo>
                    <a:pt x="28" y="10"/>
                    <a:pt x="26" y="11"/>
                    <a:pt x="25" y="11"/>
                  </a:cubicBezTo>
                  <a:cubicBezTo>
                    <a:pt x="24" y="13"/>
                    <a:pt x="23" y="13"/>
                    <a:pt x="22" y="14"/>
                  </a:cubicBezTo>
                  <a:cubicBezTo>
                    <a:pt x="21" y="14"/>
                    <a:pt x="22" y="15"/>
                    <a:pt x="21" y="16"/>
                  </a:cubicBezTo>
                  <a:cubicBezTo>
                    <a:pt x="22" y="17"/>
                    <a:pt x="21" y="17"/>
                    <a:pt x="21" y="18"/>
                  </a:cubicBezTo>
                  <a:cubicBezTo>
                    <a:pt x="21" y="18"/>
                    <a:pt x="22" y="19"/>
                    <a:pt x="21" y="19"/>
                  </a:cubicBezTo>
                  <a:cubicBezTo>
                    <a:pt x="21" y="20"/>
                    <a:pt x="21" y="21"/>
                    <a:pt x="21" y="22"/>
                  </a:cubicBezTo>
                  <a:cubicBezTo>
                    <a:pt x="21" y="24"/>
                    <a:pt x="21" y="27"/>
                    <a:pt x="21" y="29"/>
                  </a:cubicBezTo>
                  <a:cubicBezTo>
                    <a:pt x="21" y="30"/>
                    <a:pt x="21" y="31"/>
                    <a:pt x="21" y="32"/>
                  </a:cubicBezTo>
                  <a:cubicBezTo>
                    <a:pt x="21" y="34"/>
                    <a:pt x="21" y="36"/>
                    <a:pt x="21" y="38"/>
                  </a:cubicBezTo>
                  <a:cubicBezTo>
                    <a:pt x="21" y="40"/>
                    <a:pt x="20" y="41"/>
                    <a:pt x="20" y="42"/>
                  </a:cubicBezTo>
                  <a:cubicBezTo>
                    <a:pt x="20" y="43"/>
                    <a:pt x="21" y="45"/>
                    <a:pt x="20" y="46"/>
                  </a:cubicBezTo>
                  <a:cubicBezTo>
                    <a:pt x="20" y="47"/>
                    <a:pt x="19" y="48"/>
                    <a:pt x="20" y="49"/>
                  </a:cubicBezTo>
                  <a:cubicBezTo>
                    <a:pt x="18" y="50"/>
                    <a:pt x="19" y="51"/>
                    <a:pt x="19" y="52"/>
                  </a:cubicBezTo>
                  <a:cubicBezTo>
                    <a:pt x="19" y="53"/>
                    <a:pt x="18" y="54"/>
                    <a:pt x="17" y="54"/>
                  </a:cubicBezTo>
                  <a:cubicBezTo>
                    <a:pt x="17" y="54"/>
                    <a:pt x="16" y="55"/>
                    <a:pt x="16" y="54"/>
                  </a:cubicBezTo>
                  <a:cubicBezTo>
                    <a:pt x="16" y="53"/>
                    <a:pt x="16" y="53"/>
                    <a:pt x="15" y="52"/>
                  </a:cubicBezTo>
                  <a:cubicBezTo>
                    <a:pt x="14" y="52"/>
                    <a:pt x="13" y="51"/>
                    <a:pt x="13" y="50"/>
                  </a:cubicBezTo>
                  <a:cubicBezTo>
                    <a:pt x="10" y="47"/>
                    <a:pt x="7" y="45"/>
                    <a:pt x="6" y="41"/>
                  </a:cubicBezTo>
                  <a:cubicBezTo>
                    <a:pt x="5" y="40"/>
                    <a:pt x="5" y="39"/>
                    <a:pt x="4" y="38"/>
                  </a:cubicBezTo>
                  <a:cubicBezTo>
                    <a:pt x="5" y="37"/>
                    <a:pt x="4" y="37"/>
                    <a:pt x="4" y="35"/>
                  </a:cubicBezTo>
                  <a:cubicBezTo>
                    <a:pt x="4" y="35"/>
                    <a:pt x="5" y="35"/>
                    <a:pt x="4" y="34"/>
                  </a:cubicBezTo>
                  <a:cubicBezTo>
                    <a:pt x="4" y="34"/>
                    <a:pt x="4" y="34"/>
                    <a:pt x="4" y="34"/>
                  </a:cubicBezTo>
                  <a:cubicBezTo>
                    <a:pt x="4" y="33"/>
                    <a:pt x="5" y="33"/>
                    <a:pt x="5" y="32"/>
                  </a:cubicBezTo>
                  <a:cubicBezTo>
                    <a:pt x="5" y="32"/>
                    <a:pt x="5" y="32"/>
                    <a:pt x="5" y="31"/>
                  </a:cubicBezTo>
                  <a:cubicBezTo>
                    <a:pt x="4" y="31"/>
                    <a:pt x="5" y="31"/>
                    <a:pt x="4" y="30"/>
                  </a:cubicBezTo>
                  <a:cubicBezTo>
                    <a:pt x="5" y="29"/>
                    <a:pt x="6" y="27"/>
                    <a:pt x="6" y="26"/>
                  </a:cubicBezTo>
                  <a:cubicBezTo>
                    <a:pt x="7" y="26"/>
                    <a:pt x="7" y="25"/>
                    <a:pt x="8" y="24"/>
                  </a:cubicBezTo>
                  <a:cubicBezTo>
                    <a:pt x="10" y="22"/>
                    <a:pt x="11" y="20"/>
                    <a:pt x="13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3" y="19"/>
                    <a:pt x="12" y="19"/>
                    <a:pt x="12" y="19"/>
                  </a:cubicBezTo>
                  <a:cubicBezTo>
                    <a:pt x="10" y="20"/>
                    <a:pt x="9" y="21"/>
                    <a:pt x="7" y="20"/>
                  </a:cubicBezTo>
                  <a:cubicBezTo>
                    <a:pt x="5" y="19"/>
                    <a:pt x="4" y="20"/>
                    <a:pt x="3" y="18"/>
                  </a:cubicBezTo>
                  <a:cubicBezTo>
                    <a:pt x="2" y="18"/>
                    <a:pt x="2" y="17"/>
                    <a:pt x="1" y="16"/>
                  </a:cubicBezTo>
                  <a:cubicBezTo>
                    <a:pt x="0" y="16"/>
                    <a:pt x="0" y="15"/>
                    <a:pt x="0" y="1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5"/>
                    <a:pt x="1" y="15"/>
                    <a:pt x="1" y="15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0" y="14"/>
                    <a:pt x="0" y="13"/>
                  </a:cubicBezTo>
                  <a:cubicBezTo>
                    <a:pt x="1" y="12"/>
                    <a:pt x="2" y="14"/>
                    <a:pt x="2" y="14"/>
                  </a:cubicBezTo>
                  <a:cubicBezTo>
                    <a:pt x="3" y="13"/>
                    <a:pt x="4" y="14"/>
                    <a:pt x="5" y="14"/>
                  </a:cubicBezTo>
                  <a:cubicBezTo>
                    <a:pt x="5" y="14"/>
                    <a:pt x="6" y="13"/>
                    <a:pt x="6" y="13"/>
                  </a:cubicBezTo>
                  <a:cubicBezTo>
                    <a:pt x="7" y="13"/>
                    <a:pt x="8" y="13"/>
                    <a:pt x="9" y="13"/>
                  </a:cubicBezTo>
                  <a:cubicBezTo>
                    <a:pt x="10" y="12"/>
                    <a:pt x="11" y="11"/>
                    <a:pt x="12" y="12"/>
                  </a:cubicBezTo>
                  <a:cubicBezTo>
                    <a:pt x="13" y="11"/>
                    <a:pt x="14" y="11"/>
                    <a:pt x="15" y="11"/>
                  </a:cubicBezTo>
                  <a:cubicBezTo>
                    <a:pt x="16" y="11"/>
                    <a:pt x="16" y="9"/>
                    <a:pt x="17" y="10"/>
                  </a:cubicBezTo>
                  <a:cubicBezTo>
                    <a:pt x="19" y="9"/>
                    <a:pt x="18" y="7"/>
                    <a:pt x="19" y="6"/>
                  </a:cubicBezTo>
                  <a:cubicBezTo>
                    <a:pt x="19" y="5"/>
                    <a:pt x="19" y="4"/>
                    <a:pt x="20" y="3"/>
                  </a:cubicBezTo>
                  <a:cubicBezTo>
                    <a:pt x="19" y="3"/>
                    <a:pt x="20" y="3"/>
                    <a:pt x="19" y="2"/>
                  </a:cubicBezTo>
                  <a:cubicBezTo>
                    <a:pt x="21" y="2"/>
                    <a:pt x="19" y="0"/>
                    <a:pt x="21" y="0"/>
                  </a:cubicBezTo>
                  <a:cubicBezTo>
                    <a:pt x="21" y="0"/>
                    <a:pt x="21" y="1"/>
                    <a:pt x="22" y="1"/>
                  </a:cubicBezTo>
                  <a:close/>
                  <a:moveTo>
                    <a:pt x="36" y="19"/>
                  </a:moveTo>
                  <a:cubicBezTo>
                    <a:pt x="37" y="19"/>
                    <a:pt x="37" y="20"/>
                    <a:pt x="37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7" y="21"/>
                    <a:pt x="36" y="22"/>
                    <a:pt x="36" y="23"/>
                  </a:cubicBezTo>
                  <a:cubicBezTo>
                    <a:pt x="37" y="26"/>
                    <a:pt x="35" y="28"/>
                    <a:pt x="36" y="30"/>
                  </a:cubicBezTo>
                  <a:cubicBezTo>
                    <a:pt x="37" y="28"/>
                    <a:pt x="39" y="26"/>
                    <a:pt x="41" y="25"/>
                  </a:cubicBezTo>
                  <a:cubicBezTo>
                    <a:pt x="43" y="24"/>
                    <a:pt x="44" y="23"/>
                    <a:pt x="46" y="23"/>
                  </a:cubicBezTo>
                  <a:cubicBezTo>
                    <a:pt x="46" y="23"/>
                    <a:pt x="47" y="23"/>
                    <a:pt x="47" y="23"/>
                  </a:cubicBezTo>
                  <a:cubicBezTo>
                    <a:pt x="47" y="22"/>
                    <a:pt x="47" y="22"/>
                    <a:pt x="47" y="22"/>
                  </a:cubicBezTo>
                  <a:cubicBezTo>
                    <a:pt x="48" y="23"/>
                    <a:pt x="49" y="22"/>
                    <a:pt x="50" y="23"/>
                  </a:cubicBezTo>
                  <a:cubicBezTo>
                    <a:pt x="51" y="22"/>
                    <a:pt x="51" y="24"/>
                    <a:pt x="52" y="24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53" y="26"/>
                    <a:pt x="54" y="27"/>
                    <a:pt x="54" y="28"/>
                  </a:cubicBezTo>
                  <a:cubicBezTo>
                    <a:pt x="55" y="29"/>
                    <a:pt x="55" y="29"/>
                    <a:pt x="55" y="30"/>
                  </a:cubicBezTo>
                  <a:cubicBezTo>
                    <a:pt x="55" y="31"/>
                    <a:pt x="55" y="32"/>
                    <a:pt x="55" y="32"/>
                  </a:cubicBezTo>
                  <a:cubicBezTo>
                    <a:pt x="56" y="33"/>
                    <a:pt x="55" y="33"/>
                    <a:pt x="55" y="33"/>
                  </a:cubicBezTo>
                  <a:cubicBezTo>
                    <a:pt x="54" y="36"/>
                    <a:pt x="53" y="38"/>
                    <a:pt x="52" y="40"/>
                  </a:cubicBezTo>
                  <a:cubicBezTo>
                    <a:pt x="52" y="41"/>
                    <a:pt x="53" y="42"/>
                    <a:pt x="53" y="42"/>
                  </a:cubicBezTo>
                  <a:cubicBezTo>
                    <a:pt x="55" y="43"/>
                    <a:pt x="55" y="44"/>
                    <a:pt x="57" y="45"/>
                  </a:cubicBezTo>
                  <a:cubicBezTo>
                    <a:pt x="57" y="45"/>
                    <a:pt x="57" y="46"/>
                    <a:pt x="58" y="46"/>
                  </a:cubicBezTo>
                  <a:cubicBezTo>
                    <a:pt x="59" y="47"/>
                    <a:pt x="60" y="48"/>
                    <a:pt x="60" y="49"/>
                  </a:cubicBezTo>
                  <a:cubicBezTo>
                    <a:pt x="60" y="50"/>
                    <a:pt x="61" y="50"/>
                    <a:pt x="60" y="51"/>
                  </a:cubicBezTo>
                  <a:cubicBezTo>
                    <a:pt x="61" y="51"/>
                    <a:pt x="60" y="52"/>
                    <a:pt x="60" y="52"/>
                  </a:cubicBezTo>
                  <a:cubicBezTo>
                    <a:pt x="59" y="52"/>
                    <a:pt x="57" y="52"/>
                    <a:pt x="56" y="52"/>
                  </a:cubicBezTo>
                  <a:cubicBezTo>
                    <a:pt x="55" y="51"/>
                    <a:pt x="55" y="50"/>
                    <a:pt x="54" y="50"/>
                  </a:cubicBezTo>
                  <a:cubicBezTo>
                    <a:pt x="54" y="48"/>
                    <a:pt x="52" y="49"/>
                    <a:pt x="52" y="48"/>
                  </a:cubicBezTo>
                  <a:cubicBezTo>
                    <a:pt x="51" y="48"/>
                    <a:pt x="50" y="47"/>
                    <a:pt x="49" y="46"/>
                  </a:cubicBezTo>
                  <a:cubicBezTo>
                    <a:pt x="48" y="46"/>
                    <a:pt x="48" y="47"/>
                    <a:pt x="47" y="47"/>
                  </a:cubicBezTo>
                  <a:cubicBezTo>
                    <a:pt x="47" y="48"/>
                    <a:pt x="45" y="48"/>
                    <a:pt x="45" y="48"/>
                  </a:cubicBezTo>
                  <a:cubicBezTo>
                    <a:pt x="43" y="49"/>
                    <a:pt x="42" y="50"/>
                    <a:pt x="41" y="50"/>
                  </a:cubicBezTo>
                  <a:cubicBezTo>
                    <a:pt x="40" y="50"/>
                    <a:pt x="40" y="50"/>
                    <a:pt x="40" y="50"/>
                  </a:cubicBezTo>
                  <a:cubicBezTo>
                    <a:pt x="41" y="50"/>
                    <a:pt x="41" y="50"/>
                    <a:pt x="41" y="49"/>
                  </a:cubicBezTo>
                  <a:cubicBezTo>
                    <a:pt x="40" y="49"/>
                    <a:pt x="40" y="49"/>
                    <a:pt x="39" y="49"/>
                  </a:cubicBezTo>
                  <a:cubicBezTo>
                    <a:pt x="38" y="50"/>
                    <a:pt x="37" y="49"/>
                    <a:pt x="36" y="49"/>
                  </a:cubicBezTo>
                  <a:cubicBezTo>
                    <a:pt x="35" y="49"/>
                    <a:pt x="34" y="48"/>
                    <a:pt x="33" y="48"/>
                  </a:cubicBezTo>
                  <a:cubicBezTo>
                    <a:pt x="33" y="49"/>
                    <a:pt x="33" y="49"/>
                    <a:pt x="33" y="49"/>
                  </a:cubicBezTo>
                  <a:cubicBezTo>
                    <a:pt x="32" y="48"/>
                    <a:pt x="31" y="47"/>
                    <a:pt x="30" y="46"/>
                  </a:cubicBezTo>
                  <a:cubicBezTo>
                    <a:pt x="29" y="46"/>
                    <a:pt x="30" y="45"/>
                    <a:pt x="29" y="44"/>
                  </a:cubicBezTo>
                  <a:cubicBezTo>
                    <a:pt x="29" y="43"/>
                    <a:pt x="29" y="42"/>
                    <a:pt x="28" y="42"/>
                  </a:cubicBezTo>
                  <a:cubicBezTo>
                    <a:pt x="29" y="41"/>
                    <a:pt x="29" y="39"/>
                    <a:pt x="30" y="38"/>
                  </a:cubicBezTo>
                  <a:cubicBezTo>
                    <a:pt x="30" y="38"/>
                    <a:pt x="30" y="38"/>
                    <a:pt x="29" y="38"/>
                  </a:cubicBezTo>
                  <a:cubicBezTo>
                    <a:pt x="29" y="37"/>
                    <a:pt x="30" y="36"/>
                    <a:pt x="30" y="36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30" y="35"/>
                    <a:pt x="30" y="34"/>
                    <a:pt x="30" y="34"/>
                  </a:cubicBezTo>
                  <a:cubicBezTo>
                    <a:pt x="30" y="33"/>
                    <a:pt x="30" y="32"/>
                    <a:pt x="31" y="30"/>
                  </a:cubicBezTo>
                  <a:cubicBezTo>
                    <a:pt x="32" y="30"/>
                    <a:pt x="31" y="29"/>
                    <a:pt x="31" y="29"/>
                  </a:cubicBezTo>
                  <a:cubicBezTo>
                    <a:pt x="31" y="27"/>
                    <a:pt x="33" y="27"/>
                    <a:pt x="32" y="26"/>
                  </a:cubicBezTo>
                  <a:cubicBezTo>
                    <a:pt x="32" y="26"/>
                    <a:pt x="33" y="25"/>
                    <a:pt x="32" y="25"/>
                  </a:cubicBezTo>
                  <a:cubicBezTo>
                    <a:pt x="33" y="24"/>
                    <a:pt x="33" y="23"/>
                    <a:pt x="33" y="21"/>
                  </a:cubicBezTo>
                  <a:cubicBezTo>
                    <a:pt x="33" y="22"/>
                    <a:pt x="34" y="22"/>
                    <a:pt x="34" y="21"/>
                  </a:cubicBezTo>
                  <a:cubicBezTo>
                    <a:pt x="34" y="20"/>
                    <a:pt x="33" y="20"/>
                    <a:pt x="33" y="19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4" y="18"/>
                    <a:pt x="34" y="17"/>
                    <a:pt x="35" y="17"/>
                  </a:cubicBezTo>
                  <a:lnTo>
                    <a:pt x="36" y="19"/>
                  </a:lnTo>
                  <a:close/>
                  <a:moveTo>
                    <a:pt x="16" y="23"/>
                  </a:moveTo>
                  <a:cubicBezTo>
                    <a:pt x="17" y="25"/>
                    <a:pt x="16" y="26"/>
                    <a:pt x="16" y="27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29"/>
                    <a:pt x="15" y="30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3"/>
                    <a:pt x="16" y="34"/>
                    <a:pt x="15" y="37"/>
                  </a:cubicBezTo>
                  <a:cubicBezTo>
                    <a:pt x="16" y="37"/>
                    <a:pt x="16" y="38"/>
                    <a:pt x="16" y="39"/>
                  </a:cubicBezTo>
                  <a:cubicBezTo>
                    <a:pt x="16" y="40"/>
                    <a:pt x="16" y="41"/>
                    <a:pt x="15" y="42"/>
                  </a:cubicBezTo>
                  <a:cubicBezTo>
                    <a:pt x="15" y="43"/>
                    <a:pt x="15" y="43"/>
                    <a:pt x="15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4" y="43"/>
                    <a:pt x="12" y="43"/>
                    <a:pt x="11" y="42"/>
                  </a:cubicBezTo>
                  <a:cubicBezTo>
                    <a:pt x="11" y="41"/>
                    <a:pt x="10" y="41"/>
                    <a:pt x="10" y="40"/>
                  </a:cubicBezTo>
                  <a:cubicBezTo>
                    <a:pt x="9" y="38"/>
                    <a:pt x="9" y="37"/>
                    <a:pt x="9" y="35"/>
                  </a:cubicBezTo>
                  <a:cubicBezTo>
                    <a:pt x="9" y="35"/>
                    <a:pt x="10" y="34"/>
                    <a:pt x="9" y="34"/>
                  </a:cubicBezTo>
                  <a:cubicBezTo>
                    <a:pt x="10" y="33"/>
                    <a:pt x="9" y="33"/>
                    <a:pt x="9" y="33"/>
                  </a:cubicBezTo>
                  <a:cubicBezTo>
                    <a:pt x="10" y="31"/>
                    <a:pt x="10" y="28"/>
                    <a:pt x="12" y="27"/>
                  </a:cubicBezTo>
                  <a:cubicBezTo>
                    <a:pt x="12" y="26"/>
                    <a:pt x="13" y="25"/>
                    <a:pt x="14" y="24"/>
                  </a:cubicBezTo>
                  <a:cubicBezTo>
                    <a:pt x="14" y="23"/>
                    <a:pt x="15" y="22"/>
                    <a:pt x="16" y="20"/>
                  </a:cubicBezTo>
                  <a:cubicBezTo>
                    <a:pt x="16" y="22"/>
                    <a:pt x="17" y="23"/>
                    <a:pt x="16" y="23"/>
                  </a:cubicBezTo>
                  <a:close/>
                  <a:moveTo>
                    <a:pt x="46" y="27"/>
                  </a:moveTo>
                  <a:cubicBezTo>
                    <a:pt x="46" y="26"/>
                    <a:pt x="46" y="27"/>
                    <a:pt x="47" y="27"/>
                  </a:cubicBezTo>
                  <a:cubicBezTo>
                    <a:pt x="47" y="27"/>
                    <a:pt x="48" y="27"/>
                    <a:pt x="48" y="28"/>
                  </a:cubicBezTo>
                  <a:cubicBezTo>
                    <a:pt x="48" y="29"/>
                    <a:pt x="48" y="31"/>
                    <a:pt x="48" y="32"/>
                  </a:cubicBezTo>
                  <a:cubicBezTo>
                    <a:pt x="49" y="33"/>
                    <a:pt x="48" y="33"/>
                    <a:pt x="48" y="34"/>
                  </a:cubicBezTo>
                  <a:cubicBezTo>
                    <a:pt x="48" y="35"/>
                    <a:pt x="47" y="35"/>
                    <a:pt x="47" y="36"/>
                  </a:cubicBezTo>
                  <a:cubicBezTo>
                    <a:pt x="47" y="37"/>
                    <a:pt x="46" y="37"/>
                    <a:pt x="46" y="37"/>
                  </a:cubicBezTo>
                  <a:cubicBezTo>
                    <a:pt x="44" y="36"/>
                    <a:pt x="41" y="36"/>
                    <a:pt x="39" y="33"/>
                  </a:cubicBezTo>
                  <a:cubicBezTo>
                    <a:pt x="39" y="33"/>
                    <a:pt x="40" y="32"/>
                    <a:pt x="40" y="32"/>
                  </a:cubicBezTo>
                  <a:cubicBezTo>
                    <a:pt x="41" y="30"/>
                    <a:pt x="42" y="28"/>
                    <a:pt x="44" y="27"/>
                  </a:cubicBezTo>
                  <a:cubicBezTo>
                    <a:pt x="45" y="27"/>
                    <a:pt x="45" y="26"/>
                    <a:pt x="46" y="27"/>
                  </a:cubicBezTo>
                  <a:close/>
                  <a:moveTo>
                    <a:pt x="39" y="37"/>
                  </a:moveTo>
                  <a:cubicBezTo>
                    <a:pt x="39" y="38"/>
                    <a:pt x="39" y="38"/>
                    <a:pt x="40" y="38"/>
                  </a:cubicBezTo>
                  <a:cubicBezTo>
                    <a:pt x="41" y="39"/>
                    <a:pt x="41" y="39"/>
                    <a:pt x="42" y="39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2" y="42"/>
                    <a:pt x="42" y="44"/>
                    <a:pt x="40" y="43"/>
                  </a:cubicBezTo>
                  <a:cubicBezTo>
                    <a:pt x="40" y="44"/>
                    <a:pt x="39" y="43"/>
                    <a:pt x="38" y="43"/>
                  </a:cubicBezTo>
                  <a:cubicBezTo>
                    <a:pt x="37" y="44"/>
                    <a:pt x="36" y="43"/>
                    <a:pt x="35" y="44"/>
                  </a:cubicBezTo>
                  <a:cubicBezTo>
                    <a:pt x="35" y="43"/>
                    <a:pt x="35" y="42"/>
                    <a:pt x="35" y="41"/>
                  </a:cubicBezTo>
                  <a:cubicBezTo>
                    <a:pt x="35" y="40"/>
                    <a:pt x="37" y="39"/>
                    <a:pt x="37" y="37"/>
                  </a:cubicBezTo>
                  <a:cubicBezTo>
                    <a:pt x="37" y="37"/>
                    <a:pt x="37" y="35"/>
                    <a:pt x="38" y="36"/>
                  </a:cubicBezTo>
                  <a:lnTo>
                    <a:pt x="39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28" name="矩形 9"/>
          <p:cNvSpPr/>
          <p:nvPr userDrawn="1"/>
        </p:nvSpPr>
        <p:spPr>
          <a:xfrm>
            <a:off x="-10161" y="0"/>
            <a:ext cx="12202161" cy="1589102"/>
          </a:xfrm>
          <a:custGeom>
            <a:avLst/>
            <a:gdLst>
              <a:gd name="connsiteX0" fmla="*/ 0 w 12192001"/>
              <a:gd name="connsiteY0" fmla="*/ 0 h 1599658"/>
              <a:gd name="connsiteX1" fmla="*/ 12192001 w 12192001"/>
              <a:gd name="connsiteY1" fmla="*/ 0 h 1599658"/>
              <a:gd name="connsiteX2" fmla="*/ 12192001 w 12192001"/>
              <a:gd name="connsiteY2" fmla="*/ 1599658 h 1599658"/>
              <a:gd name="connsiteX3" fmla="*/ 0 w 12192001"/>
              <a:gd name="connsiteY3" fmla="*/ 1599658 h 1599658"/>
              <a:gd name="connsiteX4" fmla="*/ 0 w 12192001"/>
              <a:gd name="connsiteY4" fmla="*/ 0 h 1599658"/>
              <a:gd name="connsiteX0-1" fmla="*/ 0 w 12192001"/>
              <a:gd name="connsiteY0-2" fmla="*/ 0 h 1599658"/>
              <a:gd name="connsiteX1-3" fmla="*/ 12192001 w 12192001"/>
              <a:gd name="connsiteY1-4" fmla="*/ 0 h 1599658"/>
              <a:gd name="connsiteX2-5" fmla="*/ 12192001 w 12192001"/>
              <a:gd name="connsiteY2-6" fmla="*/ 1599658 h 1599658"/>
              <a:gd name="connsiteX3-7" fmla="*/ 0 w 12192001"/>
              <a:gd name="connsiteY3-8" fmla="*/ 818423 h 1599658"/>
              <a:gd name="connsiteX4-9" fmla="*/ 0 w 12192001"/>
              <a:gd name="connsiteY4-10" fmla="*/ 0 h 1599658"/>
              <a:gd name="connsiteX0-11" fmla="*/ 0 w 12192001"/>
              <a:gd name="connsiteY0-12" fmla="*/ 0 h 1599658"/>
              <a:gd name="connsiteX1-13" fmla="*/ 12192001 w 12192001"/>
              <a:gd name="connsiteY1-14" fmla="*/ 0 h 1599658"/>
              <a:gd name="connsiteX2-15" fmla="*/ 12192001 w 12192001"/>
              <a:gd name="connsiteY2-16" fmla="*/ 1599658 h 1599658"/>
              <a:gd name="connsiteX3-17" fmla="*/ 20320 w 12192001"/>
              <a:gd name="connsiteY3-18" fmla="*/ 452663 h 1599658"/>
              <a:gd name="connsiteX4-19" fmla="*/ 0 w 12192001"/>
              <a:gd name="connsiteY4-20" fmla="*/ 0 h 1599658"/>
              <a:gd name="connsiteX0-21" fmla="*/ 10160 w 12202161"/>
              <a:gd name="connsiteY0-22" fmla="*/ 0 h 1599658"/>
              <a:gd name="connsiteX1-23" fmla="*/ 12202161 w 12202161"/>
              <a:gd name="connsiteY1-24" fmla="*/ 0 h 1599658"/>
              <a:gd name="connsiteX2-25" fmla="*/ 12202161 w 12202161"/>
              <a:gd name="connsiteY2-26" fmla="*/ 1599658 h 1599658"/>
              <a:gd name="connsiteX3-27" fmla="*/ 0 w 12202161"/>
              <a:gd name="connsiteY3-28" fmla="*/ 461043 h 1599658"/>
              <a:gd name="connsiteX4-29" fmla="*/ 10160 w 12202161"/>
              <a:gd name="connsiteY4-30" fmla="*/ 0 h 159965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2202161" h="1599658">
                <a:moveTo>
                  <a:pt x="10160" y="0"/>
                </a:moveTo>
                <a:lnTo>
                  <a:pt x="12202161" y="0"/>
                </a:lnTo>
                <a:lnTo>
                  <a:pt x="12202161" y="1599658"/>
                </a:lnTo>
                <a:lnTo>
                  <a:pt x="0" y="461043"/>
                </a:lnTo>
                <a:lnTo>
                  <a:pt x="10160" y="0"/>
                </a:lnTo>
                <a:close/>
              </a:path>
            </a:pathLst>
          </a:cu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等腰三角形 28"/>
          <p:cNvSpPr/>
          <p:nvPr userDrawn="1"/>
        </p:nvSpPr>
        <p:spPr>
          <a:xfrm flipV="1">
            <a:off x="-1" y="-10556"/>
            <a:ext cx="5752619" cy="1599658"/>
          </a:xfrm>
          <a:prstGeom prst="triangle">
            <a:avLst>
              <a:gd name="adj" fmla="val 0"/>
            </a:avLst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0" name="图片 29"/>
          <p:cNvPicPr>
            <a:picLocks noChangeAspect="1"/>
          </p:cNvPicPr>
          <p:nvPr userDrawn="1"/>
        </p:nvPicPr>
        <p:blipFill>
          <a:blip r:embed="rId2" cstate="email">
            <a:lum bright="100000" contrast="-40000"/>
          </a:blip>
          <a:stretch>
            <a:fillRect/>
          </a:stretch>
        </p:blipFill>
        <p:spPr>
          <a:xfrm>
            <a:off x="163132" y="101800"/>
            <a:ext cx="2772075" cy="76282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78543" y="8900"/>
            <a:ext cx="10515600" cy="132556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r"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创艺学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4B51F-5022-4B9A-B1DC-58E2D82F8E58}" type="datetimeFigureOut">
              <a:rPr lang="zh-CN" altLang="en-US" smtClean="0"/>
              <a:t>2023/1/6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BB207-5EAB-47C3-B719-5632B4BE83BE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10" name="Group 4"/>
          <p:cNvGrpSpPr>
            <a:grpSpLocks noChangeAspect="1"/>
          </p:cNvGrpSpPr>
          <p:nvPr userDrawn="1"/>
        </p:nvGrpSpPr>
        <p:grpSpPr bwMode="auto">
          <a:xfrm>
            <a:off x="0" y="5072540"/>
            <a:ext cx="12192000" cy="1800828"/>
            <a:chOff x="0" y="3476"/>
            <a:chExt cx="5775" cy="853"/>
          </a:xfrm>
          <a:solidFill>
            <a:schemeClr val="accent5"/>
          </a:solidFill>
        </p:grpSpPr>
        <p:sp>
          <p:nvSpPr>
            <p:cNvPr id="11" name="Freeform 5"/>
            <p:cNvSpPr>
              <a:spLocks noEditPoints="1"/>
            </p:cNvSpPr>
            <p:nvPr/>
          </p:nvSpPr>
          <p:spPr bwMode="auto">
            <a:xfrm>
              <a:off x="16" y="3476"/>
              <a:ext cx="233" cy="823"/>
            </a:xfrm>
            <a:custGeom>
              <a:avLst/>
              <a:gdLst>
                <a:gd name="T0" fmla="*/ 83 w 90"/>
                <a:gd name="T1" fmla="*/ 303 h 308"/>
                <a:gd name="T2" fmla="*/ 63 w 90"/>
                <a:gd name="T3" fmla="*/ 300 h 308"/>
                <a:gd name="T4" fmla="*/ 68 w 90"/>
                <a:gd name="T5" fmla="*/ 270 h 308"/>
                <a:gd name="T6" fmla="*/ 62 w 90"/>
                <a:gd name="T7" fmla="*/ 240 h 308"/>
                <a:gd name="T8" fmla="*/ 64 w 90"/>
                <a:gd name="T9" fmla="*/ 196 h 308"/>
                <a:gd name="T10" fmla="*/ 61 w 90"/>
                <a:gd name="T11" fmla="*/ 180 h 308"/>
                <a:gd name="T12" fmla="*/ 65 w 90"/>
                <a:gd name="T13" fmla="*/ 150 h 308"/>
                <a:gd name="T14" fmla="*/ 60 w 90"/>
                <a:gd name="T15" fmla="*/ 120 h 308"/>
                <a:gd name="T16" fmla="*/ 64 w 90"/>
                <a:gd name="T17" fmla="*/ 91 h 308"/>
                <a:gd name="T18" fmla="*/ 58 w 90"/>
                <a:gd name="T19" fmla="*/ 61 h 308"/>
                <a:gd name="T20" fmla="*/ 62 w 90"/>
                <a:gd name="T21" fmla="*/ 30 h 308"/>
                <a:gd name="T22" fmla="*/ 44 w 90"/>
                <a:gd name="T23" fmla="*/ 0 h 308"/>
                <a:gd name="T24" fmla="*/ 32 w 90"/>
                <a:gd name="T25" fmla="*/ 61 h 308"/>
                <a:gd name="T26" fmla="*/ 27 w 90"/>
                <a:gd name="T27" fmla="*/ 91 h 308"/>
                <a:gd name="T28" fmla="*/ 25 w 90"/>
                <a:gd name="T29" fmla="*/ 150 h 308"/>
                <a:gd name="T30" fmla="*/ 25 w 90"/>
                <a:gd name="T31" fmla="*/ 151 h 308"/>
                <a:gd name="T32" fmla="*/ 22 w 90"/>
                <a:gd name="T33" fmla="*/ 221 h 308"/>
                <a:gd name="T34" fmla="*/ 29 w 90"/>
                <a:gd name="T35" fmla="*/ 241 h 308"/>
                <a:gd name="T36" fmla="*/ 22 w 90"/>
                <a:gd name="T37" fmla="*/ 271 h 308"/>
                <a:gd name="T38" fmla="*/ 13 w 90"/>
                <a:gd name="T39" fmla="*/ 303 h 308"/>
                <a:gd name="T40" fmla="*/ 0 w 90"/>
                <a:gd name="T41" fmla="*/ 305 h 308"/>
                <a:gd name="T42" fmla="*/ 90 w 90"/>
                <a:gd name="T43" fmla="*/ 305 h 308"/>
                <a:gd name="T44" fmla="*/ 58 w 90"/>
                <a:gd name="T45" fmla="*/ 239 h 308"/>
                <a:gd name="T46" fmla="*/ 45 w 90"/>
                <a:gd name="T47" fmla="*/ 154 h 308"/>
                <a:gd name="T48" fmla="*/ 34 w 90"/>
                <a:gd name="T49" fmla="*/ 179 h 308"/>
                <a:gd name="T50" fmla="*/ 55 w 90"/>
                <a:gd name="T51" fmla="*/ 59 h 308"/>
                <a:gd name="T52" fmla="*/ 55 w 90"/>
                <a:gd name="T53" fmla="*/ 59 h 308"/>
                <a:gd name="T54" fmla="*/ 56 w 90"/>
                <a:gd name="T55" fmla="*/ 119 h 308"/>
                <a:gd name="T56" fmla="*/ 45 w 90"/>
                <a:gd name="T57" fmla="*/ 274 h 308"/>
                <a:gd name="T58" fmla="*/ 31 w 90"/>
                <a:gd name="T59" fmla="*/ 300 h 308"/>
                <a:gd name="T60" fmla="*/ 48 w 90"/>
                <a:gd name="T61" fmla="*/ 269 h 308"/>
                <a:gd name="T62" fmla="*/ 65 w 90"/>
                <a:gd name="T63" fmla="*/ 269 h 308"/>
                <a:gd name="T64" fmla="*/ 48 w 90"/>
                <a:gd name="T65" fmla="*/ 209 h 308"/>
                <a:gd name="T66" fmla="*/ 48 w 90"/>
                <a:gd name="T67" fmla="*/ 209 h 308"/>
                <a:gd name="T68" fmla="*/ 50 w 90"/>
                <a:gd name="T69" fmla="*/ 144 h 308"/>
                <a:gd name="T70" fmla="*/ 47 w 90"/>
                <a:gd name="T71" fmla="*/ 149 h 308"/>
                <a:gd name="T72" fmla="*/ 56 w 90"/>
                <a:gd name="T73" fmla="*/ 66 h 308"/>
                <a:gd name="T74" fmla="*/ 34 w 90"/>
                <a:gd name="T75" fmla="*/ 66 h 308"/>
                <a:gd name="T76" fmla="*/ 43 w 90"/>
                <a:gd name="T77" fmla="*/ 89 h 308"/>
                <a:gd name="T78" fmla="*/ 33 w 90"/>
                <a:gd name="T79" fmla="*/ 126 h 308"/>
                <a:gd name="T80" fmla="*/ 43 w 90"/>
                <a:gd name="T81" fmla="*/ 149 h 308"/>
                <a:gd name="T82" fmla="*/ 32 w 90"/>
                <a:gd name="T83" fmla="*/ 185 h 308"/>
                <a:gd name="T84" fmla="*/ 27 w 90"/>
                <a:gd name="T85" fmla="*/ 209 h 308"/>
                <a:gd name="T86" fmla="*/ 31 w 90"/>
                <a:gd name="T87" fmla="*/ 245 h 308"/>
                <a:gd name="T88" fmla="*/ 31 w 90"/>
                <a:gd name="T89" fmla="*/ 245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0" h="308">
                  <a:moveTo>
                    <a:pt x="90" y="305"/>
                  </a:moveTo>
                  <a:cubicBezTo>
                    <a:pt x="83" y="305"/>
                    <a:pt x="83" y="305"/>
                    <a:pt x="83" y="305"/>
                  </a:cubicBezTo>
                  <a:cubicBezTo>
                    <a:pt x="83" y="303"/>
                    <a:pt x="83" y="303"/>
                    <a:pt x="83" y="303"/>
                  </a:cubicBezTo>
                  <a:cubicBezTo>
                    <a:pt x="77" y="303"/>
                    <a:pt x="77" y="303"/>
                    <a:pt x="77" y="303"/>
                  </a:cubicBezTo>
                  <a:cubicBezTo>
                    <a:pt x="77" y="300"/>
                    <a:pt x="77" y="300"/>
                    <a:pt x="77" y="300"/>
                  </a:cubicBezTo>
                  <a:cubicBezTo>
                    <a:pt x="63" y="300"/>
                    <a:pt x="63" y="300"/>
                    <a:pt x="63" y="300"/>
                  </a:cubicBezTo>
                  <a:cubicBezTo>
                    <a:pt x="68" y="271"/>
                    <a:pt x="68" y="271"/>
                    <a:pt x="68" y="271"/>
                  </a:cubicBezTo>
                  <a:cubicBezTo>
                    <a:pt x="68" y="271"/>
                    <a:pt x="68" y="271"/>
                    <a:pt x="68" y="270"/>
                  </a:cubicBezTo>
                  <a:cubicBezTo>
                    <a:pt x="68" y="270"/>
                    <a:pt x="68" y="270"/>
                    <a:pt x="68" y="270"/>
                  </a:cubicBezTo>
                  <a:cubicBezTo>
                    <a:pt x="62" y="241"/>
                    <a:pt x="62" y="241"/>
                    <a:pt x="62" y="241"/>
                  </a:cubicBezTo>
                  <a:cubicBezTo>
                    <a:pt x="62" y="241"/>
                    <a:pt x="62" y="241"/>
                    <a:pt x="62" y="241"/>
                  </a:cubicBezTo>
                  <a:cubicBezTo>
                    <a:pt x="62" y="240"/>
                    <a:pt x="62" y="240"/>
                    <a:pt x="62" y="240"/>
                  </a:cubicBezTo>
                  <a:cubicBezTo>
                    <a:pt x="65" y="221"/>
                    <a:pt x="65" y="221"/>
                    <a:pt x="65" y="221"/>
                  </a:cubicBezTo>
                  <a:cubicBezTo>
                    <a:pt x="69" y="221"/>
                    <a:pt x="69" y="221"/>
                    <a:pt x="69" y="221"/>
                  </a:cubicBezTo>
                  <a:cubicBezTo>
                    <a:pt x="64" y="196"/>
                    <a:pt x="64" y="196"/>
                    <a:pt x="64" y="196"/>
                  </a:cubicBezTo>
                  <a:cubicBezTo>
                    <a:pt x="61" y="181"/>
                    <a:pt x="61" y="181"/>
                    <a:pt x="61" y="181"/>
                  </a:cubicBezTo>
                  <a:cubicBezTo>
                    <a:pt x="61" y="181"/>
                    <a:pt x="61" y="181"/>
                    <a:pt x="61" y="181"/>
                  </a:cubicBezTo>
                  <a:cubicBezTo>
                    <a:pt x="61" y="181"/>
                    <a:pt x="61" y="181"/>
                    <a:pt x="61" y="180"/>
                  </a:cubicBezTo>
                  <a:cubicBezTo>
                    <a:pt x="65" y="151"/>
                    <a:pt x="65" y="151"/>
                    <a:pt x="65" y="151"/>
                  </a:cubicBezTo>
                  <a:cubicBezTo>
                    <a:pt x="65" y="151"/>
                    <a:pt x="65" y="151"/>
                    <a:pt x="65" y="151"/>
                  </a:cubicBezTo>
                  <a:cubicBezTo>
                    <a:pt x="65" y="151"/>
                    <a:pt x="65" y="150"/>
                    <a:pt x="65" y="150"/>
                  </a:cubicBezTo>
                  <a:cubicBezTo>
                    <a:pt x="65" y="150"/>
                    <a:pt x="65" y="150"/>
                    <a:pt x="65" y="150"/>
                  </a:cubicBezTo>
                  <a:cubicBezTo>
                    <a:pt x="65" y="150"/>
                    <a:pt x="65" y="150"/>
                    <a:pt x="65" y="150"/>
                  </a:cubicBezTo>
                  <a:cubicBezTo>
                    <a:pt x="60" y="120"/>
                    <a:pt x="60" y="120"/>
                    <a:pt x="60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63" y="91"/>
                    <a:pt x="63" y="91"/>
                    <a:pt x="63" y="91"/>
                  </a:cubicBezTo>
                  <a:cubicBezTo>
                    <a:pt x="64" y="91"/>
                    <a:pt x="64" y="91"/>
                    <a:pt x="64" y="91"/>
                  </a:cubicBezTo>
                  <a:cubicBezTo>
                    <a:pt x="64" y="91"/>
                    <a:pt x="64" y="90"/>
                    <a:pt x="63" y="90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62" y="31"/>
                    <a:pt x="62" y="31"/>
                    <a:pt x="62" y="31"/>
                  </a:cubicBezTo>
                  <a:cubicBezTo>
                    <a:pt x="62" y="30"/>
                    <a:pt x="62" y="30"/>
                    <a:pt x="62" y="30"/>
                  </a:cubicBezTo>
                  <a:cubicBezTo>
                    <a:pt x="48" y="30"/>
                    <a:pt x="48" y="30"/>
                    <a:pt x="48" y="3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32" y="61"/>
                    <a:pt x="32" y="61"/>
                    <a:pt x="32" y="6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31" y="121"/>
                    <a:pt x="31" y="121"/>
                    <a:pt x="31" y="121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1"/>
                    <a:pt x="25" y="151"/>
                    <a:pt x="25" y="151"/>
                  </a:cubicBezTo>
                  <a:cubicBezTo>
                    <a:pt x="30" y="181"/>
                    <a:pt x="30" y="181"/>
                    <a:pt x="30" y="181"/>
                  </a:cubicBezTo>
                  <a:cubicBezTo>
                    <a:pt x="27" y="196"/>
                    <a:pt x="27" y="196"/>
                    <a:pt x="27" y="196"/>
                  </a:cubicBezTo>
                  <a:cubicBezTo>
                    <a:pt x="22" y="221"/>
                    <a:pt x="22" y="221"/>
                    <a:pt x="22" y="221"/>
                  </a:cubicBezTo>
                  <a:cubicBezTo>
                    <a:pt x="25" y="221"/>
                    <a:pt x="25" y="221"/>
                    <a:pt x="25" y="221"/>
                  </a:cubicBezTo>
                  <a:cubicBezTo>
                    <a:pt x="29" y="240"/>
                    <a:pt x="29" y="240"/>
                    <a:pt x="29" y="240"/>
                  </a:cubicBezTo>
                  <a:cubicBezTo>
                    <a:pt x="29" y="241"/>
                    <a:pt x="29" y="241"/>
                    <a:pt x="29" y="241"/>
                  </a:cubicBezTo>
                  <a:cubicBezTo>
                    <a:pt x="22" y="270"/>
                    <a:pt x="22" y="270"/>
                    <a:pt x="22" y="270"/>
                  </a:cubicBezTo>
                  <a:cubicBezTo>
                    <a:pt x="22" y="270"/>
                    <a:pt x="22" y="270"/>
                    <a:pt x="22" y="270"/>
                  </a:cubicBezTo>
                  <a:cubicBezTo>
                    <a:pt x="22" y="270"/>
                    <a:pt x="22" y="271"/>
                    <a:pt x="22" y="271"/>
                  </a:cubicBezTo>
                  <a:cubicBezTo>
                    <a:pt x="27" y="300"/>
                    <a:pt x="27" y="300"/>
                    <a:pt x="27" y="300"/>
                  </a:cubicBezTo>
                  <a:cubicBezTo>
                    <a:pt x="13" y="300"/>
                    <a:pt x="13" y="300"/>
                    <a:pt x="13" y="300"/>
                  </a:cubicBezTo>
                  <a:cubicBezTo>
                    <a:pt x="13" y="303"/>
                    <a:pt x="13" y="303"/>
                    <a:pt x="13" y="303"/>
                  </a:cubicBezTo>
                  <a:cubicBezTo>
                    <a:pt x="7" y="303"/>
                    <a:pt x="7" y="303"/>
                    <a:pt x="7" y="303"/>
                  </a:cubicBezTo>
                  <a:cubicBezTo>
                    <a:pt x="7" y="305"/>
                    <a:pt x="7" y="305"/>
                    <a:pt x="7" y="305"/>
                  </a:cubicBezTo>
                  <a:cubicBezTo>
                    <a:pt x="0" y="305"/>
                    <a:pt x="0" y="305"/>
                    <a:pt x="0" y="305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90" y="308"/>
                    <a:pt x="90" y="308"/>
                    <a:pt x="90" y="308"/>
                  </a:cubicBezTo>
                  <a:lnTo>
                    <a:pt x="90" y="305"/>
                  </a:lnTo>
                  <a:close/>
                  <a:moveTo>
                    <a:pt x="45" y="214"/>
                  </a:moveTo>
                  <a:cubicBezTo>
                    <a:pt x="45" y="214"/>
                    <a:pt x="45" y="214"/>
                    <a:pt x="45" y="214"/>
                  </a:cubicBezTo>
                  <a:cubicBezTo>
                    <a:pt x="58" y="239"/>
                    <a:pt x="58" y="239"/>
                    <a:pt x="58" y="239"/>
                  </a:cubicBezTo>
                  <a:cubicBezTo>
                    <a:pt x="32" y="239"/>
                    <a:pt x="32" y="239"/>
                    <a:pt x="32" y="239"/>
                  </a:cubicBezTo>
                  <a:lnTo>
                    <a:pt x="45" y="214"/>
                  </a:lnTo>
                  <a:close/>
                  <a:moveTo>
                    <a:pt x="45" y="154"/>
                  </a:moveTo>
                  <a:cubicBezTo>
                    <a:pt x="45" y="154"/>
                    <a:pt x="45" y="154"/>
                    <a:pt x="45" y="154"/>
                  </a:cubicBezTo>
                  <a:cubicBezTo>
                    <a:pt x="57" y="179"/>
                    <a:pt x="57" y="179"/>
                    <a:pt x="57" y="179"/>
                  </a:cubicBezTo>
                  <a:cubicBezTo>
                    <a:pt x="34" y="179"/>
                    <a:pt x="34" y="179"/>
                    <a:pt x="34" y="179"/>
                  </a:cubicBezTo>
                  <a:lnTo>
                    <a:pt x="45" y="154"/>
                  </a:lnTo>
                  <a:close/>
                  <a:moveTo>
                    <a:pt x="55" y="59"/>
                  </a:moveTo>
                  <a:cubicBezTo>
                    <a:pt x="55" y="59"/>
                    <a:pt x="55" y="59"/>
                    <a:pt x="55" y="59"/>
                  </a:cubicBezTo>
                  <a:cubicBezTo>
                    <a:pt x="36" y="59"/>
                    <a:pt x="36" y="59"/>
                    <a:pt x="36" y="59"/>
                  </a:cubicBezTo>
                  <a:cubicBezTo>
                    <a:pt x="45" y="35"/>
                    <a:pt x="45" y="35"/>
                    <a:pt x="45" y="35"/>
                  </a:cubicBezTo>
                  <a:lnTo>
                    <a:pt x="55" y="59"/>
                  </a:lnTo>
                  <a:close/>
                  <a:moveTo>
                    <a:pt x="45" y="95"/>
                  </a:moveTo>
                  <a:cubicBezTo>
                    <a:pt x="45" y="95"/>
                    <a:pt x="45" y="95"/>
                    <a:pt x="45" y="95"/>
                  </a:cubicBezTo>
                  <a:cubicBezTo>
                    <a:pt x="56" y="119"/>
                    <a:pt x="56" y="119"/>
                    <a:pt x="56" y="119"/>
                  </a:cubicBezTo>
                  <a:cubicBezTo>
                    <a:pt x="35" y="119"/>
                    <a:pt x="35" y="119"/>
                    <a:pt x="35" y="119"/>
                  </a:cubicBezTo>
                  <a:lnTo>
                    <a:pt x="45" y="95"/>
                  </a:lnTo>
                  <a:close/>
                  <a:moveTo>
                    <a:pt x="45" y="274"/>
                  </a:moveTo>
                  <a:cubicBezTo>
                    <a:pt x="45" y="274"/>
                    <a:pt x="45" y="274"/>
                    <a:pt x="45" y="274"/>
                  </a:cubicBezTo>
                  <a:cubicBezTo>
                    <a:pt x="60" y="300"/>
                    <a:pt x="60" y="300"/>
                    <a:pt x="60" y="300"/>
                  </a:cubicBezTo>
                  <a:cubicBezTo>
                    <a:pt x="31" y="300"/>
                    <a:pt x="31" y="300"/>
                    <a:pt x="31" y="300"/>
                  </a:cubicBezTo>
                  <a:lnTo>
                    <a:pt x="45" y="274"/>
                  </a:lnTo>
                  <a:close/>
                  <a:moveTo>
                    <a:pt x="48" y="269"/>
                  </a:moveTo>
                  <a:cubicBezTo>
                    <a:pt x="48" y="269"/>
                    <a:pt x="48" y="269"/>
                    <a:pt x="48" y="269"/>
                  </a:cubicBezTo>
                  <a:cubicBezTo>
                    <a:pt x="52" y="261"/>
                    <a:pt x="52" y="261"/>
                    <a:pt x="52" y="261"/>
                  </a:cubicBezTo>
                  <a:cubicBezTo>
                    <a:pt x="60" y="245"/>
                    <a:pt x="60" y="245"/>
                    <a:pt x="60" y="245"/>
                  </a:cubicBezTo>
                  <a:cubicBezTo>
                    <a:pt x="65" y="269"/>
                    <a:pt x="65" y="269"/>
                    <a:pt x="65" y="269"/>
                  </a:cubicBezTo>
                  <a:lnTo>
                    <a:pt x="48" y="269"/>
                  </a:lnTo>
                  <a:close/>
                  <a:moveTo>
                    <a:pt x="48" y="209"/>
                  </a:moveTo>
                  <a:cubicBezTo>
                    <a:pt x="48" y="209"/>
                    <a:pt x="48" y="209"/>
                    <a:pt x="48" y="209"/>
                  </a:cubicBezTo>
                  <a:cubicBezTo>
                    <a:pt x="59" y="185"/>
                    <a:pt x="59" y="185"/>
                    <a:pt x="59" y="185"/>
                  </a:cubicBezTo>
                  <a:cubicBezTo>
                    <a:pt x="64" y="209"/>
                    <a:pt x="64" y="209"/>
                    <a:pt x="64" y="209"/>
                  </a:cubicBezTo>
                  <a:lnTo>
                    <a:pt x="48" y="209"/>
                  </a:lnTo>
                  <a:close/>
                  <a:moveTo>
                    <a:pt x="47" y="149"/>
                  </a:moveTo>
                  <a:cubicBezTo>
                    <a:pt x="47" y="149"/>
                    <a:pt x="47" y="149"/>
                    <a:pt x="47" y="149"/>
                  </a:cubicBezTo>
                  <a:cubicBezTo>
                    <a:pt x="50" y="144"/>
                    <a:pt x="50" y="144"/>
                    <a:pt x="50" y="144"/>
                  </a:cubicBezTo>
                  <a:cubicBezTo>
                    <a:pt x="57" y="126"/>
                    <a:pt x="57" y="126"/>
                    <a:pt x="57" y="126"/>
                  </a:cubicBezTo>
                  <a:cubicBezTo>
                    <a:pt x="62" y="149"/>
                    <a:pt x="62" y="149"/>
                    <a:pt x="62" y="149"/>
                  </a:cubicBezTo>
                  <a:lnTo>
                    <a:pt x="47" y="149"/>
                  </a:lnTo>
                  <a:close/>
                  <a:moveTo>
                    <a:pt x="47" y="89"/>
                  </a:moveTo>
                  <a:cubicBezTo>
                    <a:pt x="47" y="89"/>
                    <a:pt x="47" y="89"/>
                    <a:pt x="47" y="89"/>
                  </a:cubicBezTo>
                  <a:cubicBezTo>
                    <a:pt x="56" y="66"/>
                    <a:pt x="56" y="66"/>
                    <a:pt x="56" y="66"/>
                  </a:cubicBezTo>
                  <a:cubicBezTo>
                    <a:pt x="60" y="89"/>
                    <a:pt x="60" y="89"/>
                    <a:pt x="60" y="89"/>
                  </a:cubicBezTo>
                  <a:lnTo>
                    <a:pt x="47" y="89"/>
                  </a:lnTo>
                  <a:close/>
                  <a:moveTo>
                    <a:pt x="34" y="66"/>
                  </a:moveTo>
                  <a:cubicBezTo>
                    <a:pt x="34" y="66"/>
                    <a:pt x="34" y="66"/>
                    <a:pt x="34" y="66"/>
                  </a:cubicBezTo>
                  <a:cubicBezTo>
                    <a:pt x="40" y="82"/>
                    <a:pt x="40" y="82"/>
                    <a:pt x="40" y="82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30" y="89"/>
                    <a:pt x="30" y="89"/>
                    <a:pt x="30" y="89"/>
                  </a:cubicBezTo>
                  <a:lnTo>
                    <a:pt x="34" y="66"/>
                  </a:lnTo>
                  <a:close/>
                  <a:moveTo>
                    <a:pt x="33" y="126"/>
                  </a:moveTo>
                  <a:cubicBezTo>
                    <a:pt x="33" y="126"/>
                    <a:pt x="33" y="126"/>
                    <a:pt x="33" y="126"/>
                  </a:cubicBezTo>
                  <a:cubicBezTo>
                    <a:pt x="36" y="133"/>
                    <a:pt x="36" y="133"/>
                    <a:pt x="36" y="133"/>
                  </a:cubicBezTo>
                  <a:cubicBezTo>
                    <a:pt x="43" y="149"/>
                    <a:pt x="43" y="149"/>
                    <a:pt x="43" y="149"/>
                  </a:cubicBezTo>
                  <a:cubicBezTo>
                    <a:pt x="28" y="149"/>
                    <a:pt x="28" y="149"/>
                    <a:pt x="28" y="149"/>
                  </a:cubicBezTo>
                  <a:lnTo>
                    <a:pt x="33" y="126"/>
                  </a:lnTo>
                  <a:close/>
                  <a:moveTo>
                    <a:pt x="32" y="185"/>
                  </a:moveTo>
                  <a:cubicBezTo>
                    <a:pt x="32" y="185"/>
                    <a:pt x="32" y="185"/>
                    <a:pt x="32" y="185"/>
                  </a:cubicBezTo>
                  <a:cubicBezTo>
                    <a:pt x="43" y="209"/>
                    <a:pt x="43" y="209"/>
                    <a:pt x="43" y="209"/>
                  </a:cubicBezTo>
                  <a:cubicBezTo>
                    <a:pt x="27" y="209"/>
                    <a:pt x="27" y="209"/>
                    <a:pt x="27" y="209"/>
                  </a:cubicBezTo>
                  <a:lnTo>
                    <a:pt x="32" y="185"/>
                  </a:lnTo>
                  <a:close/>
                  <a:moveTo>
                    <a:pt x="31" y="245"/>
                  </a:moveTo>
                  <a:cubicBezTo>
                    <a:pt x="31" y="245"/>
                    <a:pt x="31" y="245"/>
                    <a:pt x="31" y="245"/>
                  </a:cubicBezTo>
                  <a:cubicBezTo>
                    <a:pt x="43" y="269"/>
                    <a:pt x="43" y="269"/>
                    <a:pt x="43" y="269"/>
                  </a:cubicBezTo>
                  <a:cubicBezTo>
                    <a:pt x="25" y="269"/>
                    <a:pt x="25" y="269"/>
                    <a:pt x="25" y="269"/>
                  </a:cubicBezTo>
                  <a:lnTo>
                    <a:pt x="31" y="2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Freeform 6"/>
            <p:cNvSpPr>
              <a:spLocks noEditPoints="1"/>
            </p:cNvSpPr>
            <p:nvPr/>
          </p:nvSpPr>
          <p:spPr bwMode="auto">
            <a:xfrm>
              <a:off x="220" y="4133"/>
              <a:ext cx="394" cy="169"/>
            </a:xfrm>
            <a:custGeom>
              <a:avLst/>
              <a:gdLst>
                <a:gd name="T0" fmla="*/ 143 w 152"/>
                <a:gd name="T1" fmla="*/ 48 h 63"/>
                <a:gd name="T2" fmla="*/ 145 w 152"/>
                <a:gd name="T3" fmla="*/ 33 h 63"/>
                <a:gd name="T4" fmla="*/ 146 w 152"/>
                <a:gd name="T5" fmla="*/ 20 h 63"/>
                <a:gd name="T6" fmla="*/ 125 w 152"/>
                <a:gd name="T7" fmla="*/ 11 h 63"/>
                <a:gd name="T8" fmla="*/ 9 w 152"/>
                <a:gd name="T9" fmla="*/ 12 h 63"/>
                <a:gd name="T10" fmla="*/ 11 w 152"/>
                <a:gd name="T11" fmla="*/ 38 h 63"/>
                <a:gd name="T12" fmla="*/ 14 w 152"/>
                <a:gd name="T13" fmla="*/ 50 h 63"/>
                <a:gd name="T14" fmla="*/ 152 w 152"/>
                <a:gd name="T15" fmla="*/ 60 h 63"/>
                <a:gd name="T16" fmla="*/ 112 w 152"/>
                <a:gd name="T17" fmla="*/ 52 h 63"/>
                <a:gd name="T18" fmla="*/ 142 w 152"/>
                <a:gd name="T19" fmla="*/ 48 h 63"/>
                <a:gd name="T20" fmla="*/ 141 w 152"/>
                <a:gd name="T21" fmla="*/ 45 h 63"/>
                <a:gd name="T22" fmla="*/ 116 w 152"/>
                <a:gd name="T23" fmla="*/ 43 h 63"/>
                <a:gd name="T24" fmla="*/ 128 w 152"/>
                <a:gd name="T25" fmla="*/ 41 h 63"/>
                <a:gd name="T26" fmla="*/ 143 w 152"/>
                <a:gd name="T27" fmla="*/ 38 h 63"/>
                <a:gd name="T28" fmla="*/ 144 w 152"/>
                <a:gd name="T29" fmla="*/ 35 h 63"/>
                <a:gd name="T30" fmla="*/ 144 w 152"/>
                <a:gd name="T31" fmla="*/ 35 h 63"/>
                <a:gd name="T32" fmla="*/ 32 w 152"/>
                <a:gd name="T33" fmla="*/ 9 h 63"/>
                <a:gd name="T34" fmla="*/ 145 w 152"/>
                <a:gd name="T35" fmla="*/ 23 h 63"/>
                <a:gd name="T36" fmla="*/ 96 w 152"/>
                <a:gd name="T37" fmla="*/ 22 h 63"/>
                <a:gd name="T38" fmla="*/ 97 w 152"/>
                <a:gd name="T39" fmla="*/ 21 h 63"/>
                <a:gd name="T40" fmla="*/ 95 w 152"/>
                <a:gd name="T41" fmla="*/ 19 h 63"/>
                <a:gd name="T42" fmla="*/ 105 w 152"/>
                <a:gd name="T43" fmla="*/ 18 h 63"/>
                <a:gd name="T44" fmla="*/ 146 w 152"/>
                <a:gd name="T45" fmla="*/ 17 h 63"/>
                <a:gd name="T46" fmla="*/ 146 w 152"/>
                <a:gd name="T47" fmla="*/ 17 h 63"/>
                <a:gd name="T48" fmla="*/ 126 w 152"/>
                <a:gd name="T49" fmla="*/ 12 h 63"/>
                <a:gd name="T50" fmla="*/ 91 w 152"/>
                <a:gd name="T51" fmla="*/ 18 h 63"/>
                <a:gd name="T52" fmla="*/ 10 w 152"/>
                <a:gd name="T53" fmla="*/ 12 h 63"/>
                <a:gd name="T54" fmla="*/ 10 w 152"/>
                <a:gd name="T55" fmla="*/ 12 h 63"/>
                <a:gd name="T56" fmla="*/ 127 w 152"/>
                <a:gd name="T57" fmla="*/ 27 h 63"/>
                <a:gd name="T58" fmla="*/ 110 w 152"/>
                <a:gd name="T59" fmla="*/ 28 h 63"/>
                <a:gd name="T60" fmla="*/ 10 w 152"/>
                <a:gd name="T61" fmla="*/ 18 h 63"/>
                <a:gd name="T62" fmla="*/ 10 w 152"/>
                <a:gd name="T63" fmla="*/ 18 h 63"/>
                <a:gd name="T64" fmla="*/ 19 w 152"/>
                <a:gd name="T65" fmla="*/ 25 h 63"/>
                <a:gd name="T66" fmla="*/ 23 w 152"/>
                <a:gd name="T67" fmla="*/ 32 h 63"/>
                <a:gd name="T68" fmla="*/ 35 w 152"/>
                <a:gd name="T69" fmla="*/ 59 h 63"/>
                <a:gd name="T70" fmla="*/ 85 w 152"/>
                <a:gd name="T71" fmla="*/ 53 h 63"/>
                <a:gd name="T72" fmla="*/ 35 w 152"/>
                <a:gd name="T73" fmla="*/ 45 h 63"/>
                <a:gd name="T74" fmla="*/ 23 w 152"/>
                <a:gd name="T75" fmla="*/ 44 h 63"/>
                <a:gd name="T76" fmla="*/ 12 w 152"/>
                <a:gd name="T77" fmla="*/ 42 h 63"/>
                <a:gd name="T78" fmla="*/ 85 w 152"/>
                <a:gd name="T79" fmla="*/ 45 h 63"/>
                <a:gd name="T80" fmla="*/ 85 w 152"/>
                <a:gd name="T81" fmla="*/ 43 h 63"/>
                <a:gd name="T82" fmla="*/ 12 w 152"/>
                <a:gd name="T83" fmla="*/ 39 h 63"/>
                <a:gd name="T84" fmla="*/ 85 w 152"/>
                <a:gd name="T85" fmla="*/ 40 h 63"/>
                <a:gd name="T86" fmla="*/ 85 w 152"/>
                <a:gd name="T87" fmla="*/ 37 h 63"/>
                <a:gd name="T88" fmla="*/ 11 w 152"/>
                <a:gd name="T89" fmla="*/ 31 h 63"/>
                <a:gd name="T90" fmla="*/ 85 w 152"/>
                <a:gd name="T91" fmla="*/ 34 h 63"/>
                <a:gd name="T92" fmla="*/ 85 w 152"/>
                <a:gd name="T93" fmla="*/ 34 h 63"/>
                <a:gd name="T94" fmla="*/ 18 w 152"/>
                <a:gd name="T95" fmla="*/ 20 h 63"/>
                <a:gd name="T96" fmla="*/ 87 w 152"/>
                <a:gd name="T97" fmla="*/ 53 h 63"/>
                <a:gd name="T98" fmla="*/ 110 w 152"/>
                <a:gd name="T99" fmla="*/ 54 h 63"/>
                <a:gd name="T100" fmla="*/ 87 w 152"/>
                <a:gd name="T101" fmla="*/ 49 h 63"/>
                <a:gd name="T102" fmla="*/ 110 w 152"/>
                <a:gd name="T103" fmla="*/ 49 h 63"/>
                <a:gd name="T104" fmla="*/ 110 w 152"/>
                <a:gd name="T105" fmla="*/ 59 h 63"/>
                <a:gd name="T106" fmla="*/ 110 w 152"/>
                <a:gd name="T107" fmla="*/ 44 h 63"/>
                <a:gd name="T108" fmla="*/ 110 w 152"/>
                <a:gd name="T109" fmla="*/ 37 h 63"/>
                <a:gd name="T110" fmla="*/ 144 w 152"/>
                <a:gd name="T111" fmla="*/ 33 h 63"/>
                <a:gd name="T112" fmla="*/ 112 w 152"/>
                <a:gd name="T113" fmla="*/ 59 h 63"/>
                <a:gd name="T114" fmla="*/ 141 w 152"/>
                <a:gd name="T115" fmla="*/ 54 h 63"/>
                <a:gd name="T116" fmla="*/ 146 w 152"/>
                <a:gd name="T117" fmla="*/ 15 h 63"/>
                <a:gd name="T118" fmla="*/ 10 w 152"/>
                <a:gd name="T119" fmla="*/ 12 h 63"/>
                <a:gd name="T120" fmla="*/ 10 w 152"/>
                <a:gd name="T121" fmla="*/ 18 h 63"/>
                <a:gd name="T122" fmla="*/ 13 w 152"/>
                <a:gd name="T123" fmla="*/ 15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2" h="63">
                  <a:moveTo>
                    <a:pt x="142" y="59"/>
                  </a:moveTo>
                  <a:cubicBezTo>
                    <a:pt x="142" y="59"/>
                    <a:pt x="142" y="59"/>
                    <a:pt x="142" y="59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3" y="49"/>
                    <a:pt x="143" y="49"/>
                    <a:pt x="143" y="49"/>
                  </a:cubicBezTo>
                  <a:cubicBezTo>
                    <a:pt x="143" y="48"/>
                    <a:pt x="143" y="48"/>
                    <a:pt x="143" y="48"/>
                  </a:cubicBezTo>
                  <a:cubicBezTo>
                    <a:pt x="143" y="44"/>
                    <a:pt x="143" y="44"/>
                    <a:pt x="143" y="44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38"/>
                    <a:pt x="143" y="38"/>
                    <a:pt x="143" y="38"/>
                  </a:cubicBezTo>
                  <a:cubicBezTo>
                    <a:pt x="144" y="38"/>
                    <a:pt x="144" y="38"/>
                    <a:pt x="144" y="38"/>
                  </a:cubicBezTo>
                  <a:cubicBezTo>
                    <a:pt x="144" y="38"/>
                    <a:pt x="144" y="38"/>
                    <a:pt x="144" y="38"/>
                  </a:cubicBezTo>
                  <a:cubicBezTo>
                    <a:pt x="144" y="34"/>
                    <a:pt x="144" y="34"/>
                    <a:pt x="144" y="34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3"/>
                    <a:pt x="145" y="23"/>
                    <a:pt x="145" y="23"/>
                  </a:cubicBezTo>
                  <a:cubicBezTo>
                    <a:pt x="146" y="23"/>
                    <a:pt x="146" y="23"/>
                    <a:pt x="146" y="23"/>
                  </a:cubicBezTo>
                  <a:cubicBezTo>
                    <a:pt x="146" y="23"/>
                    <a:pt x="146" y="23"/>
                    <a:pt x="146" y="22"/>
                  </a:cubicBezTo>
                  <a:cubicBezTo>
                    <a:pt x="146" y="22"/>
                    <a:pt x="146" y="21"/>
                    <a:pt x="146" y="20"/>
                  </a:cubicBezTo>
                  <a:cubicBezTo>
                    <a:pt x="146" y="20"/>
                    <a:pt x="146" y="20"/>
                    <a:pt x="146" y="20"/>
                  </a:cubicBezTo>
                  <a:cubicBezTo>
                    <a:pt x="146" y="19"/>
                    <a:pt x="146" y="18"/>
                    <a:pt x="146" y="18"/>
                  </a:cubicBezTo>
                  <a:cubicBezTo>
                    <a:pt x="146" y="18"/>
                    <a:pt x="146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ubicBezTo>
                    <a:pt x="146" y="12"/>
                    <a:pt x="146" y="12"/>
                    <a:pt x="146" y="12"/>
                  </a:cubicBezTo>
                  <a:cubicBezTo>
                    <a:pt x="146" y="12"/>
                    <a:pt x="147" y="10"/>
                    <a:pt x="146" y="10"/>
                  </a:cubicBezTo>
                  <a:cubicBezTo>
                    <a:pt x="145" y="9"/>
                    <a:pt x="138" y="10"/>
                    <a:pt x="127" y="11"/>
                  </a:cubicBezTo>
                  <a:cubicBezTo>
                    <a:pt x="125" y="11"/>
                    <a:pt x="125" y="11"/>
                    <a:pt x="125" y="11"/>
                  </a:cubicBezTo>
                  <a:cubicBezTo>
                    <a:pt x="120" y="12"/>
                    <a:pt x="107" y="13"/>
                    <a:pt x="98" y="13"/>
                  </a:cubicBezTo>
                  <a:cubicBezTo>
                    <a:pt x="91" y="13"/>
                    <a:pt x="79" y="10"/>
                    <a:pt x="71" y="8"/>
                  </a:cubicBezTo>
                  <a:cubicBezTo>
                    <a:pt x="68" y="7"/>
                    <a:pt x="66" y="7"/>
                    <a:pt x="65" y="7"/>
                  </a:cubicBezTo>
                  <a:cubicBezTo>
                    <a:pt x="63" y="6"/>
                    <a:pt x="63" y="6"/>
                    <a:pt x="63" y="6"/>
                  </a:cubicBezTo>
                  <a:cubicBezTo>
                    <a:pt x="54" y="4"/>
                    <a:pt x="36" y="0"/>
                    <a:pt x="32" y="0"/>
                  </a:cubicBezTo>
                  <a:cubicBezTo>
                    <a:pt x="29" y="0"/>
                    <a:pt x="20" y="5"/>
                    <a:pt x="15" y="8"/>
                  </a:cubicBezTo>
                  <a:cubicBezTo>
                    <a:pt x="13" y="9"/>
                    <a:pt x="12" y="9"/>
                    <a:pt x="12" y="10"/>
                  </a:cubicBezTo>
                  <a:cubicBezTo>
                    <a:pt x="10" y="11"/>
                    <a:pt x="9" y="11"/>
                    <a:pt x="9" y="12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1" y="47"/>
                    <a:pt x="11" y="47"/>
                    <a:pt x="11" y="47"/>
                  </a:cubicBezTo>
                  <a:cubicBezTo>
                    <a:pt x="11" y="47"/>
                    <a:pt x="11" y="48"/>
                    <a:pt x="12" y="48"/>
                  </a:cubicBezTo>
                  <a:cubicBezTo>
                    <a:pt x="12" y="48"/>
                    <a:pt x="12" y="48"/>
                    <a:pt x="12" y="48"/>
                  </a:cubicBezTo>
                  <a:cubicBezTo>
                    <a:pt x="12" y="48"/>
                    <a:pt x="12" y="48"/>
                    <a:pt x="12" y="47"/>
                  </a:cubicBezTo>
                  <a:cubicBezTo>
                    <a:pt x="14" y="47"/>
                    <a:pt x="28" y="45"/>
                    <a:pt x="34" y="45"/>
                  </a:cubicBezTo>
                  <a:cubicBezTo>
                    <a:pt x="34" y="48"/>
                    <a:pt x="34" y="48"/>
                    <a:pt x="34" y="48"/>
                  </a:cubicBezTo>
                  <a:cubicBezTo>
                    <a:pt x="30" y="48"/>
                    <a:pt x="16" y="50"/>
                    <a:pt x="14" y="50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14" y="47"/>
                    <a:pt x="14" y="47"/>
                    <a:pt x="13" y="47"/>
                  </a:cubicBezTo>
                  <a:cubicBezTo>
                    <a:pt x="13" y="47"/>
                    <a:pt x="13" y="47"/>
                    <a:pt x="13" y="47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152" y="60"/>
                    <a:pt x="152" y="60"/>
                    <a:pt x="152" y="60"/>
                  </a:cubicBezTo>
                  <a:lnTo>
                    <a:pt x="142" y="59"/>
                  </a:lnTo>
                  <a:close/>
                  <a:moveTo>
                    <a:pt x="112" y="52"/>
                  </a:moveTo>
                  <a:cubicBezTo>
                    <a:pt x="112" y="52"/>
                    <a:pt x="112" y="52"/>
                    <a:pt x="112" y="52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20" y="50"/>
                    <a:pt x="135" y="50"/>
                    <a:pt x="137" y="50"/>
                  </a:cubicBezTo>
                  <a:cubicBezTo>
                    <a:pt x="139" y="50"/>
                    <a:pt x="141" y="50"/>
                    <a:pt x="142" y="50"/>
                  </a:cubicBezTo>
                  <a:cubicBezTo>
                    <a:pt x="142" y="51"/>
                    <a:pt x="142" y="51"/>
                    <a:pt x="142" y="51"/>
                  </a:cubicBezTo>
                  <a:cubicBezTo>
                    <a:pt x="137" y="51"/>
                    <a:pt x="123" y="52"/>
                    <a:pt x="112" y="52"/>
                  </a:cubicBezTo>
                  <a:close/>
                  <a:moveTo>
                    <a:pt x="142" y="49"/>
                  </a:move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37" y="49"/>
                    <a:pt x="132" y="49"/>
                  </a:cubicBezTo>
                  <a:cubicBezTo>
                    <a:pt x="127" y="49"/>
                    <a:pt x="120" y="49"/>
                    <a:pt x="112" y="49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23" y="48"/>
                    <a:pt x="139" y="48"/>
                    <a:pt x="142" y="48"/>
                  </a:cubicBezTo>
                  <a:lnTo>
                    <a:pt x="142" y="49"/>
                  </a:lnTo>
                  <a:close/>
                  <a:moveTo>
                    <a:pt x="130" y="46"/>
                  </a:moveTo>
                  <a:cubicBezTo>
                    <a:pt x="130" y="46"/>
                    <a:pt x="130" y="46"/>
                    <a:pt x="130" y="46"/>
                  </a:cubicBezTo>
                  <a:cubicBezTo>
                    <a:pt x="127" y="46"/>
                    <a:pt x="119" y="47"/>
                    <a:pt x="112" y="47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6" y="44"/>
                    <a:pt x="119" y="44"/>
                    <a:pt x="120" y="44"/>
                  </a:cubicBezTo>
                  <a:cubicBezTo>
                    <a:pt x="123" y="44"/>
                    <a:pt x="130" y="44"/>
                    <a:pt x="133" y="44"/>
                  </a:cubicBezTo>
                  <a:cubicBezTo>
                    <a:pt x="136" y="44"/>
                    <a:pt x="140" y="45"/>
                    <a:pt x="141" y="45"/>
                  </a:cubicBezTo>
                  <a:cubicBezTo>
                    <a:pt x="142" y="45"/>
                    <a:pt x="142" y="45"/>
                    <a:pt x="142" y="45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33" y="46"/>
                    <a:pt x="130" y="46"/>
                  </a:cubicBezTo>
                  <a:close/>
                  <a:moveTo>
                    <a:pt x="143" y="43"/>
                  </a:moveTo>
                  <a:cubicBezTo>
                    <a:pt x="143" y="43"/>
                    <a:pt x="143" y="43"/>
                    <a:pt x="143" y="43"/>
                  </a:cubicBezTo>
                  <a:cubicBezTo>
                    <a:pt x="142" y="43"/>
                    <a:pt x="142" y="43"/>
                    <a:pt x="142" y="44"/>
                  </a:cubicBezTo>
                  <a:cubicBezTo>
                    <a:pt x="142" y="44"/>
                    <a:pt x="142" y="44"/>
                    <a:pt x="142" y="44"/>
                  </a:cubicBezTo>
                  <a:cubicBezTo>
                    <a:pt x="140" y="44"/>
                    <a:pt x="121" y="43"/>
                    <a:pt x="116" y="43"/>
                  </a:cubicBezTo>
                  <a:cubicBezTo>
                    <a:pt x="114" y="43"/>
                    <a:pt x="113" y="44"/>
                    <a:pt x="112" y="44"/>
                  </a:cubicBezTo>
                  <a:cubicBezTo>
                    <a:pt x="112" y="43"/>
                    <a:pt x="112" y="43"/>
                    <a:pt x="112" y="43"/>
                  </a:cubicBezTo>
                  <a:cubicBezTo>
                    <a:pt x="113" y="43"/>
                    <a:pt x="114" y="43"/>
                    <a:pt x="115" y="43"/>
                  </a:cubicBezTo>
                  <a:cubicBezTo>
                    <a:pt x="119" y="43"/>
                    <a:pt x="140" y="43"/>
                    <a:pt x="143" y="43"/>
                  </a:cubicBezTo>
                  <a:close/>
                  <a:moveTo>
                    <a:pt x="143" y="41"/>
                  </a:moveTo>
                  <a:cubicBezTo>
                    <a:pt x="143" y="41"/>
                    <a:pt x="143" y="41"/>
                    <a:pt x="143" y="41"/>
                  </a:cubicBezTo>
                  <a:cubicBezTo>
                    <a:pt x="143" y="41"/>
                    <a:pt x="142" y="41"/>
                    <a:pt x="140" y="41"/>
                  </a:cubicBezTo>
                  <a:cubicBezTo>
                    <a:pt x="137" y="41"/>
                    <a:pt x="133" y="41"/>
                    <a:pt x="128" y="41"/>
                  </a:cubicBezTo>
                  <a:cubicBezTo>
                    <a:pt x="124" y="41"/>
                    <a:pt x="119" y="42"/>
                    <a:pt x="112" y="42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8" y="39"/>
                    <a:pt x="123" y="39"/>
                    <a:pt x="125" y="39"/>
                  </a:cubicBezTo>
                  <a:cubicBezTo>
                    <a:pt x="129" y="39"/>
                    <a:pt x="137" y="39"/>
                    <a:pt x="139" y="39"/>
                  </a:cubicBezTo>
                  <a:cubicBezTo>
                    <a:pt x="142" y="39"/>
                    <a:pt x="143" y="39"/>
                    <a:pt x="143" y="39"/>
                  </a:cubicBezTo>
                  <a:lnTo>
                    <a:pt x="143" y="41"/>
                  </a:lnTo>
                  <a:close/>
                  <a:moveTo>
                    <a:pt x="143" y="38"/>
                  </a:moveTo>
                  <a:cubicBezTo>
                    <a:pt x="143" y="38"/>
                    <a:pt x="143" y="38"/>
                    <a:pt x="143" y="38"/>
                  </a:cubicBezTo>
                  <a:cubicBezTo>
                    <a:pt x="143" y="38"/>
                    <a:pt x="143" y="38"/>
                    <a:pt x="143" y="38"/>
                  </a:cubicBezTo>
                  <a:cubicBezTo>
                    <a:pt x="143" y="39"/>
                    <a:pt x="143" y="39"/>
                    <a:pt x="143" y="39"/>
                  </a:cubicBezTo>
                  <a:cubicBezTo>
                    <a:pt x="142" y="38"/>
                    <a:pt x="133" y="38"/>
                    <a:pt x="123" y="38"/>
                  </a:cubicBezTo>
                  <a:cubicBezTo>
                    <a:pt x="119" y="38"/>
                    <a:pt x="116" y="38"/>
                    <a:pt x="112" y="38"/>
                  </a:cubicBezTo>
                  <a:cubicBezTo>
                    <a:pt x="112" y="38"/>
                    <a:pt x="112" y="38"/>
                    <a:pt x="112" y="38"/>
                  </a:cubicBezTo>
                  <a:cubicBezTo>
                    <a:pt x="126" y="37"/>
                    <a:pt x="141" y="38"/>
                    <a:pt x="143" y="38"/>
                  </a:cubicBezTo>
                  <a:close/>
                  <a:moveTo>
                    <a:pt x="144" y="35"/>
                  </a:moveTo>
                  <a:cubicBezTo>
                    <a:pt x="144" y="35"/>
                    <a:pt x="144" y="35"/>
                    <a:pt x="144" y="35"/>
                  </a:cubicBezTo>
                  <a:cubicBezTo>
                    <a:pt x="143" y="35"/>
                    <a:pt x="143" y="35"/>
                    <a:pt x="141" y="35"/>
                  </a:cubicBezTo>
                  <a:cubicBezTo>
                    <a:pt x="138" y="36"/>
                    <a:pt x="133" y="36"/>
                    <a:pt x="126" y="36"/>
                  </a:cubicBezTo>
                  <a:cubicBezTo>
                    <a:pt x="121" y="36"/>
                    <a:pt x="117" y="36"/>
                    <a:pt x="112" y="36"/>
                  </a:cubicBezTo>
                  <a:cubicBezTo>
                    <a:pt x="112" y="34"/>
                    <a:pt x="112" y="34"/>
                    <a:pt x="112" y="34"/>
                  </a:cubicBezTo>
                  <a:cubicBezTo>
                    <a:pt x="113" y="34"/>
                    <a:pt x="122" y="34"/>
                    <a:pt x="124" y="34"/>
                  </a:cubicBezTo>
                  <a:cubicBezTo>
                    <a:pt x="125" y="34"/>
                    <a:pt x="137" y="34"/>
                    <a:pt x="139" y="34"/>
                  </a:cubicBezTo>
                  <a:cubicBezTo>
                    <a:pt x="140" y="34"/>
                    <a:pt x="143" y="34"/>
                    <a:pt x="144" y="34"/>
                  </a:cubicBezTo>
                  <a:lnTo>
                    <a:pt x="144" y="35"/>
                  </a:lnTo>
                  <a:close/>
                  <a:moveTo>
                    <a:pt x="144" y="30"/>
                  </a:moveTo>
                  <a:cubicBezTo>
                    <a:pt x="144" y="30"/>
                    <a:pt x="144" y="30"/>
                    <a:pt x="144" y="30"/>
                  </a:cubicBezTo>
                  <a:cubicBezTo>
                    <a:pt x="144" y="30"/>
                    <a:pt x="140" y="30"/>
                    <a:pt x="138" y="30"/>
                  </a:cubicBezTo>
                  <a:cubicBezTo>
                    <a:pt x="136" y="31"/>
                    <a:pt x="123" y="31"/>
                    <a:pt x="114" y="31"/>
                  </a:cubicBezTo>
                  <a:cubicBezTo>
                    <a:pt x="106" y="31"/>
                    <a:pt x="99" y="30"/>
                    <a:pt x="94" y="29"/>
                  </a:cubicBezTo>
                  <a:cubicBezTo>
                    <a:pt x="89" y="28"/>
                    <a:pt x="67" y="22"/>
                    <a:pt x="54" y="18"/>
                  </a:cubicBezTo>
                  <a:cubicBezTo>
                    <a:pt x="42" y="14"/>
                    <a:pt x="36" y="11"/>
                    <a:pt x="32" y="11"/>
                  </a:cubicBezTo>
                  <a:cubicBezTo>
                    <a:pt x="32" y="9"/>
                    <a:pt x="32" y="9"/>
                    <a:pt x="32" y="9"/>
                  </a:cubicBezTo>
                  <a:cubicBezTo>
                    <a:pt x="37" y="9"/>
                    <a:pt x="51" y="13"/>
                    <a:pt x="58" y="16"/>
                  </a:cubicBezTo>
                  <a:cubicBezTo>
                    <a:pt x="65" y="18"/>
                    <a:pt x="81" y="23"/>
                    <a:pt x="85" y="24"/>
                  </a:cubicBezTo>
                  <a:cubicBezTo>
                    <a:pt x="88" y="26"/>
                    <a:pt x="97" y="28"/>
                    <a:pt x="106" y="28"/>
                  </a:cubicBezTo>
                  <a:cubicBezTo>
                    <a:pt x="115" y="28"/>
                    <a:pt x="131" y="28"/>
                    <a:pt x="134" y="28"/>
                  </a:cubicBezTo>
                  <a:cubicBezTo>
                    <a:pt x="137" y="28"/>
                    <a:pt x="143" y="29"/>
                    <a:pt x="144" y="29"/>
                  </a:cubicBezTo>
                  <a:cubicBezTo>
                    <a:pt x="144" y="29"/>
                    <a:pt x="144" y="29"/>
                    <a:pt x="144" y="29"/>
                  </a:cubicBezTo>
                  <a:lnTo>
                    <a:pt x="144" y="30"/>
                  </a:lnTo>
                  <a:close/>
                  <a:moveTo>
                    <a:pt x="145" y="23"/>
                  </a:moveTo>
                  <a:cubicBezTo>
                    <a:pt x="145" y="23"/>
                    <a:pt x="145" y="23"/>
                    <a:pt x="145" y="23"/>
                  </a:cubicBezTo>
                  <a:cubicBezTo>
                    <a:pt x="145" y="23"/>
                    <a:pt x="145" y="23"/>
                    <a:pt x="145" y="23"/>
                  </a:cubicBezTo>
                  <a:cubicBezTo>
                    <a:pt x="145" y="23"/>
                    <a:pt x="144" y="22"/>
                    <a:pt x="141" y="22"/>
                  </a:cubicBezTo>
                  <a:cubicBezTo>
                    <a:pt x="137" y="22"/>
                    <a:pt x="123" y="23"/>
                    <a:pt x="119" y="22"/>
                  </a:cubicBezTo>
                  <a:cubicBezTo>
                    <a:pt x="114" y="22"/>
                    <a:pt x="100" y="23"/>
                    <a:pt x="90" y="20"/>
                  </a:cubicBezTo>
                  <a:cubicBezTo>
                    <a:pt x="80" y="16"/>
                    <a:pt x="78" y="15"/>
                    <a:pt x="78" y="15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6"/>
                    <a:pt x="89" y="21"/>
                    <a:pt x="96" y="22"/>
                  </a:cubicBezTo>
                  <a:cubicBezTo>
                    <a:pt x="103" y="23"/>
                    <a:pt x="114" y="24"/>
                    <a:pt x="126" y="23"/>
                  </a:cubicBezTo>
                  <a:cubicBezTo>
                    <a:pt x="137" y="23"/>
                    <a:pt x="144" y="24"/>
                    <a:pt x="145" y="24"/>
                  </a:cubicBezTo>
                  <a:cubicBezTo>
                    <a:pt x="145" y="25"/>
                    <a:pt x="145" y="25"/>
                    <a:pt x="145" y="25"/>
                  </a:cubicBezTo>
                  <a:cubicBezTo>
                    <a:pt x="144" y="25"/>
                    <a:pt x="139" y="25"/>
                    <a:pt x="134" y="25"/>
                  </a:cubicBezTo>
                  <a:cubicBezTo>
                    <a:pt x="129" y="25"/>
                    <a:pt x="109" y="26"/>
                    <a:pt x="103" y="25"/>
                  </a:cubicBezTo>
                  <a:cubicBezTo>
                    <a:pt x="97" y="24"/>
                    <a:pt x="94" y="24"/>
                    <a:pt x="78" y="18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4"/>
                    <a:pt x="89" y="20"/>
                    <a:pt x="97" y="21"/>
                  </a:cubicBezTo>
                  <a:cubicBezTo>
                    <a:pt x="104" y="22"/>
                    <a:pt x="116" y="22"/>
                    <a:pt x="123" y="22"/>
                  </a:cubicBezTo>
                  <a:cubicBezTo>
                    <a:pt x="131" y="22"/>
                    <a:pt x="144" y="22"/>
                    <a:pt x="144" y="22"/>
                  </a:cubicBezTo>
                  <a:cubicBezTo>
                    <a:pt x="145" y="22"/>
                    <a:pt x="145" y="22"/>
                    <a:pt x="145" y="22"/>
                  </a:cubicBezTo>
                  <a:cubicBezTo>
                    <a:pt x="145" y="22"/>
                    <a:pt x="145" y="22"/>
                    <a:pt x="145" y="22"/>
                  </a:cubicBezTo>
                  <a:lnTo>
                    <a:pt x="145" y="23"/>
                  </a:lnTo>
                  <a:close/>
                  <a:moveTo>
                    <a:pt x="94" y="18"/>
                  </a:moveTo>
                  <a:cubicBezTo>
                    <a:pt x="94" y="18"/>
                    <a:pt x="94" y="18"/>
                    <a:pt x="94" y="18"/>
                  </a:cubicBezTo>
                  <a:cubicBezTo>
                    <a:pt x="95" y="19"/>
                    <a:pt x="95" y="19"/>
                    <a:pt x="95" y="19"/>
                  </a:cubicBezTo>
                  <a:cubicBezTo>
                    <a:pt x="100" y="19"/>
                    <a:pt x="100" y="19"/>
                    <a:pt x="100" y="19"/>
                  </a:cubicBezTo>
                  <a:cubicBezTo>
                    <a:pt x="98" y="19"/>
                    <a:pt x="96" y="19"/>
                    <a:pt x="94" y="18"/>
                  </a:cubicBezTo>
                  <a:close/>
                  <a:moveTo>
                    <a:pt x="145" y="20"/>
                  </a:moveTo>
                  <a:cubicBezTo>
                    <a:pt x="145" y="20"/>
                    <a:pt x="145" y="20"/>
                    <a:pt x="145" y="20"/>
                  </a:cubicBezTo>
                  <a:cubicBezTo>
                    <a:pt x="144" y="20"/>
                    <a:pt x="143" y="20"/>
                    <a:pt x="141" y="20"/>
                  </a:cubicBezTo>
                  <a:cubicBezTo>
                    <a:pt x="135" y="20"/>
                    <a:pt x="127" y="20"/>
                    <a:pt x="117" y="20"/>
                  </a:cubicBezTo>
                  <a:cubicBezTo>
                    <a:pt x="113" y="20"/>
                    <a:pt x="109" y="20"/>
                    <a:pt x="105" y="20"/>
                  </a:cubicBezTo>
                  <a:cubicBezTo>
                    <a:pt x="105" y="18"/>
                    <a:pt x="105" y="18"/>
                    <a:pt x="105" y="18"/>
                  </a:cubicBezTo>
                  <a:cubicBezTo>
                    <a:pt x="105" y="18"/>
                    <a:pt x="109" y="18"/>
                    <a:pt x="117" y="18"/>
                  </a:cubicBezTo>
                  <a:cubicBezTo>
                    <a:pt x="126" y="18"/>
                    <a:pt x="134" y="18"/>
                    <a:pt x="137" y="18"/>
                  </a:cubicBezTo>
                  <a:cubicBezTo>
                    <a:pt x="139" y="18"/>
                    <a:pt x="144" y="18"/>
                    <a:pt x="145" y="18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5" y="19"/>
                    <a:pt x="145" y="19"/>
                    <a:pt x="145" y="20"/>
                  </a:cubicBezTo>
                  <a:close/>
                  <a:moveTo>
                    <a:pt x="146" y="17"/>
                  </a:moveTo>
                  <a:cubicBezTo>
                    <a:pt x="146" y="17"/>
                    <a:pt x="146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ubicBezTo>
                    <a:pt x="145" y="17"/>
                    <a:pt x="145" y="17"/>
                    <a:pt x="145" y="17"/>
                  </a:cubicBezTo>
                  <a:cubicBezTo>
                    <a:pt x="145" y="17"/>
                    <a:pt x="144" y="17"/>
                    <a:pt x="141" y="17"/>
                  </a:cubicBezTo>
                  <a:cubicBezTo>
                    <a:pt x="137" y="17"/>
                    <a:pt x="128" y="17"/>
                    <a:pt x="125" y="17"/>
                  </a:cubicBezTo>
                  <a:cubicBezTo>
                    <a:pt x="121" y="17"/>
                    <a:pt x="106" y="17"/>
                    <a:pt x="105" y="17"/>
                  </a:cubicBezTo>
                  <a:cubicBezTo>
                    <a:pt x="105" y="17"/>
                    <a:pt x="105" y="17"/>
                    <a:pt x="105" y="17"/>
                  </a:cubicBezTo>
                  <a:cubicBezTo>
                    <a:pt x="105" y="17"/>
                    <a:pt x="115" y="17"/>
                    <a:pt x="120" y="17"/>
                  </a:cubicBezTo>
                  <a:cubicBezTo>
                    <a:pt x="125" y="17"/>
                    <a:pt x="134" y="17"/>
                    <a:pt x="137" y="17"/>
                  </a:cubicBezTo>
                  <a:cubicBezTo>
                    <a:pt x="140" y="17"/>
                    <a:pt x="145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lose/>
                  <a:moveTo>
                    <a:pt x="32" y="1"/>
                  </a:moveTo>
                  <a:cubicBezTo>
                    <a:pt x="32" y="1"/>
                    <a:pt x="32" y="1"/>
                    <a:pt x="32" y="1"/>
                  </a:cubicBezTo>
                  <a:cubicBezTo>
                    <a:pt x="36" y="1"/>
                    <a:pt x="54" y="5"/>
                    <a:pt x="62" y="7"/>
                  </a:cubicBezTo>
                  <a:cubicBezTo>
                    <a:pt x="65" y="7"/>
                    <a:pt x="65" y="7"/>
                    <a:pt x="65" y="7"/>
                  </a:cubicBezTo>
                  <a:cubicBezTo>
                    <a:pt x="66" y="7"/>
                    <a:pt x="68" y="8"/>
                    <a:pt x="70" y="8"/>
                  </a:cubicBezTo>
                  <a:cubicBezTo>
                    <a:pt x="79" y="11"/>
                    <a:pt x="91" y="13"/>
                    <a:pt x="98" y="13"/>
                  </a:cubicBezTo>
                  <a:cubicBezTo>
                    <a:pt x="107" y="13"/>
                    <a:pt x="120" y="12"/>
                    <a:pt x="126" y="12"/>
                  </a:cubicBezTo>
                  <a:cubicBezTo>
                    <a:pt x="127" y="12"/>
                    <a:pt x="127" y="12"/>
                    <a:pt x="127" y="12"/>
                  </a:cubicBezTo>
                  <a:cubicBezTo>
                    <a:pt x="132" y="11"/>
                    <a:pt x="145" y="10"/>
                    <a:pt x="146" y="10"/>
                  </a:cubicBezTo>
                  <a:cubicBezTo>
                    <a:pt x="146" y="11"/>
                    <a:pt x="146" y="12"/>
                    <a:pt x="146" y="12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46" y="15"/>
                    <a:pt x="145" y="15"/>
                    <a:pt x="144" y="15"/>
                  </a:cubicBezTo>
                  <a:cubicBezTo>
                    <a:pt x="143" y="15"/>
                    <a:pt x="132" y="15"/>
                    <a:pt x="128" y="15"/>
                  </a:cubicBezTo>
                  <a:cubicBezTo>
                    <a:pt x="124" y="15"/>
                    <a:pt x="105" y="15"/>
                    <a:pt x="105" y="15"/>
                  </a:cubicBezTo>
                  <a:cubicBezTo>
                    <a:pt x="91" y="18"/>
                    <a:pt x="91" y="18"/>
                    <a:pt x="91" y="18"/>
                  </a:cubicBezTo>
                  <a:cubicBezTo>
                    <a:pt x="91" y="18"/>
                    <a:pt x="90" y="17"/>
                    <a:pt x="90" y="17"/>
                  </a:cubicBezTo>
                  <a:cubicBezTo>
                    <a:pt x="82" y="14"/>
                    <a:pt x="78" y="12"/>
                    <a:pt x="78" y="12"/>
                  </a:cubicBezTo>
                  <a:cubicBezTo>
                    <a:pt x="68" y="15"/>
                    <a:pt x="68" y="15"/>
                    <a:pt x="68" y="15"/>
                  </a:cubicBezTo>
                  <a:cubicBezTo>
                    <a:pt x="50" y="8"/>
                    <a:pt x="37" y="3"/>
                    <a:pt x="32" y="3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2" y="1"/>
                    <a:pt x="32" y="1"/>
                    <a:pt x="32" y="1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2"/>
                    <a:pt x="10" y="11"/>
                    <a:pt x="12" y="10"/>
                  </a:cubicBezTo>
                  <a:cubicBezTo>
                    <a:pt x="13" y="10"/>
                    <a:pt x="14" y="9"/>
                    <a:pt x="15" y="9"/>
                  </a:cubicBezTo>
                  <a:cubicBezTo>
                    <a:pt x="20" y="6"/>
                    <a:pt x="28" y="1"/>
                    <a:pt x="32" y="1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3"/>
                    <a:pt x="31" y="3"/>
                    <a:pt x="31" y="3"/>
                  </a:cubicBezTo>
                  <a:cubicBezTo>
                    <a:pt x="27" y="3"/>
                    <a:pt x="21" y="7"/>
                    <a:pt x="17" y="9"/>
                  </a:cubicBezTo>
                  <a:cubicBezTo>
                    <a:pt x="14" y="11"/>
                    <a:pt x="11" y="13"/>
                    <a:pt x="10" y="13"/>
                  </a:cubicBezTo>
                  <a:lnTo>
                    <a:pt x="10" y="12"/>
                  </a:lnTo>
                  <a:close/>
                  <a:moveTo>
                    <a:pt x="10" y="16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1" y="15"/>
                    <a:pt x="19" y="11"/>
                    <a:pt x="21" y="10"/>
                  </a:cubicBezTo>
                  <a:cubicBezTo>
                    <a:pt x="23" y="9"/>
                    <a:pt x="28" y="6"/>
                    <a:pt x="31" y="6"/>
                  </a:cubicBezTo>
                  <a:cubicBezTo>
                    <a:pt x="35" y="6"/>
                    <a:pt x="40" y="8"/>
                    <a:pt x="45" y="9"/>
                  </a:cubicBezTo>
                  <a:cubicBezTo>
                    <a:pt x="50" y="11"/>
                    <a:pt x="73" y="19"/>
                    <a:pt x="78" y="21"/>
                  </a:cubicBezTo>
                  <a:cubicBezTo>
                    <a:pt x="83" y="23"/>
                    <a:pt x="91" y="26"/>
                    <a:pt x="102" y="27"/>
                  </a:cubicBezTo>
                  <a:cubicBezTo>
                    <a:pt x="112" y="28"/>
                    <a:pt x="121" y="27"/>
                    <a:pt x="127" y="27"/>
                  </a:cubicBezTo>
                  <a:cubicBezTo>
                    <a:pt x="133" y="27"/>
                    <a:pt x="144" y="27"/>
                    <a:pt x="144" y="27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4" y="28"/>
                    <a:pt x="143" y="28"/>
                    <a:pt x="139" y="28"/>
                  </a:cubicBezTo>
                  <a:cubicBezTo>
                    <a:pt x="133" y="28"/>
                    <a:pt x="115" y="28"/>
                    <a:pt x="110" y="28"/>
                  </a:cubicBezTo>
                  <a:cubicBezTo>
                    <a:pt x="105" y="28"/>
                    <a:pt x="101" y="28"/>
                    <a:pt x="91" y="26"/>
                  </a:cubicBezTo>
                  <a:cubicBezTo>
                    <a:pt x="82" y="23"/>
                    <a:pt x="65" y="17"/>
                    <a:pt x="59" y="15"/>
                  </a:cubicBezTo>
                  <a:cubicBezTo>
                    <a:pt x="53" y="13"/>
                    <a:pt x="37" y="7"/>
                    <a:pt x="33" y="7"/>
                  </a:cubicBezTo>
                  <a:cubicBezTo>
                    <a:pt x="28" y="6"/>
                    <a:pt x="22" y="10"/>
                    <a:pt x="19" y="12"/>
                  </a:cubicBezTo>
                  <a:cubicBezTo>
                    <a:pt x="16" y="13"/>
                    <a:pt x="11" y="16"/>
                    <a:pt x="10" y="17"/>
                  </a:cubicBezTo>
                  <a:lnTo>
                    <a:pt x="10" y="16"/>
                  </a:lnTo>
                  <a:close/>
                  <a:moveTo>
                    <a:pt x="10" y="18"/>
                  </a:moveTo>
                  <a:cubicBezTo>
                    <a:pt x="10" y="18"/>
                    <a:pt x="10" y="18"/>
                    <a:pt x="10" y="18"/>
                  </a:cubicBezTo>
                  <a:cubicBezTo>
                    <a:pt x="11" y="17"/>
                    <a:pt x="15" y="15"/>
                    <a:pt x="18" y="13"/>
                  </a:cubicBezTo>
                  <a:cubicBezTo>
                    <a:pt x="22" y="11"/>
                    <a:pt x="29" y="9"/>
                    <a:pt x="32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2" y="11"/>
                    <a:pt x="31" y="11"/>
                    <a:pt x="31" y="11"/>
                  </a:cubicBezTo>
                  <a:cubicBezTo>
                    <a:pt x="28" y="11"/>
                    <a:pt x="21" y="15"/>
                    <a:pt x="19" y="17"/>
                  </a:cubicBezTo>
                  <a:cubicBezTo>
                    <a:pt x="16" y="18"/>
                    <a:pt x="10" y="20"/>
                    <a:pt x="10" y="20"/>
                  </a:cubicBezTo>
                  <a:lnTo>
                    <a:pt x="10" y="18"/>
                  </a:lnTo>
                  <a:close/>
                  <a:moveTo>
                    <a:pt x="10" y="25"/>
                  </a:moveTo>
                  <a:cubicBezTo>
                    <a:pt x="10" y="25"/>
                    <a:pt x="10" y="25"/>
                    <a:pt x="10" y="25"/>
                  </a:cubicBezTo>
                  <a:cubicBezTo>
                    <a:pt x="11" y="25"/>
                    <a:pt x="16" y="23"/>
                    <a:pt x="19" y="21"/>
                  </a:cubicBezTo>
                  <a:cubicBezTo>
                    <a:pt x="22" y="20"/>
                    <a:pt x="28" y="19"/>
                    <a:pt x="30" y="18"/>
                  </a:cubicBezTo>
                  <a:cubicBezTo>
                    <a:pt x="30" y="18"/>
                    <a:pt x="31" y="18"/>
                    <a:pt x="32" y="18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1" y="20"/>
                    <a:pt x="31" y="20"/>
                    <a:pt x="30" y="20"/>
                  </a:cubicBezTo>
                  <a:cubicBezTo>
                    <a:pt x="25" y="22"/>
                    <a:pt x="21" y="24"/>
                    <a:pt x="19" y="25"/>
                  </a:cubicBezTo>
                  <a:cubicBezTo>
                    <a:pt x="17" y="25"/>
                    <a:pt x="11" y="27"/>
                    <a:pt x="10" y="27"/>
                  </a:cubicBezTo>
                  <a:lnTo>
                    <a:pt x="10" y="25"/>
                  </a:lnTo>
                  <a:close/>
                  <a:moveTo>
                    <a:pt x="11" y="33"/>
                  </a:moveTo>
                  <a:cubicBezTo>
                    <a:pt x="11" y="33"/>
                    <a:pt x="11" y="33"/>
                    <a:pt x="11" y="33"/>
                  </a:cubicBezTo>
                  <a:cubicBezTo>
                    <a:pt x="12" y="32"/>
                    <a:pt x="17" y="31"/>
                    <a:pt x="20" y="30"/>
                  </a:cubicBezTo>
                  <a:cubicBezTo>
                    <a:pt x="24" y="28"/>
                    <a:pt x="30" y="27"/>
                    <a:pt x="33" y="27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30" y="29"/>
                    <a:pt x="29" y="30"/>
                    <a:pt x="23" y="32"/>
                  </a:cubicBezTo>
                  <a:cubicBezTo>
                    <a:pt x="17" y="34"/>
                    <a:pt x="12" y="35"/>
                    <a:pt x="11" y="35"/>
                  </a:cubicBezTo>
                  <a:lnTo>
                    <a:pt x="11" y="33"/>
                  </a:lnTo>
                  <a:close/>
                  <a:moveTo>
                    <a:pt x="14" y="59"/>
                  </a:moveTo>
                  <a:cubicBezTo>
                    <a:pt x="14" y="59"/>
                    <a:pt x="14" y="59"/>
                    <a:pt x="14" y="59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14" y="53"/>
                    <a:pt x="14" y="53"/>
                    <a:pt x="14" y="53"/>
                  </a:cubicBezTo>
                  <a:cubicBezTo>
                    <a:pt x="16" y="53"/>
                    <a:pt x="29" y="51"/>
                    <a:pt x="34" y="51"/>
                  </a:cubicBezTo>
                  <a:cubicBezTo>
                    <a:pt x="35" y="59"/>
                    <a:pt x="35" y="59"/>
                    <a:pt x="35" y="59"/>
                  </a:cubicBezTo>
                  <a:lnTo>
                    <a:pt x="14" y="59"/>
                  </a:lnTo>
                  <a:close/>
                  <a:moveTo>
                    <a:pt x="85" y="59"/>
                  </a:moveTo>
                  <a:cubicBezTo>
                    <a:pt x="85" y="59"/>
                    <a:pt x="85" y="59"/>
                    <a:pt x="85" y="59"/>
                  </a:cubicBezTo>
                  <a:cubicBezTo>
                    <a:pt x="35" y="59"/>
                    <a:pt x="35" y="59"/>
                    <a:pt x="35" y="59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6" y="51"/>
                    <a:pt x="36" y="51"/>
                  </a:cubicBezTo>
                  <a:cubicBezTo>
                    <a:pt x="41" y="51"/>
                    <a:pt x="78" y="53"/>
                    <a:pt x="83" y="53"/>
                  </a:cubicBezTo>
                  <a:cubicBezTo>
                    <a:pt x="84" y="53"/>
                    <a:pt x="85" y="53"/>
                    <a:pt x="85" y="53"/>
                  </a:cubicBezTo>
                  <a:lnTo>
                    <a:pt x="85" y="59"/>
                  </a:lnTo>
                  <a:close/>
                  <a:moveTo>
                    <a:pt x="85" y="51"/>
                  </a:moveTo>
                  <a:cubicBezTo>
                    <a:pt x="85" y="51"/>
                    <a:pt x="85" y="51"/>
                    <a:pt x="85" y="51"/>
                  </a:cubicBezTo>
                  <a:cubicBezTo>
                    <a:pt x="76" y="51"/>
                    <a:pt x="67" y="50"/>
                    <a:pt x="58" y="49"/>
                  </a:cubicBezTo>
                  <a:cubicBezTo>
                    <a:pt x="43" y="48"/>
                    <a:pt x="37" y="48"/>
                    <a:pt x="35" y="48"/>
                  </a:cubicBezTo>
                  <a:cubicBezTo>
                    <a:pt x="35" y="48"/>
                    <a:pt x="35" y="48"/>
                    <a:pt x="34" y="48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9" y="45"/>
                    <a:pt x="74" y="48"/>
                    <a:pt x="85" y="49"/>
                  </a:cubicBezTo>
                  <a:lnTo>
                    <a:pt x="85" y="51"/>
                  </a:lnTo>
                  <a:close/>
                  <a:moveTo>
                    <a:pt x="85" y="48"/>
                  </a:moveTo>
                  <a:cubicBezTo>
                    <a:pt x="85" y="48"/>
                    <a:pt x="85" y="48"/>
                    <a:pt x="85" y="48"/>
                  </a:cubicBezTo>
                  <a:cubicBezTo>
                    <a:pt x="83" y="48"/>
                    <a:pt x="81" y="47"/>
                    <a:pt x="80" y="47"/>
                  </a:cubicBezTo>
                  <a:cubicBezTo>
                    <a:pt x="72" y="47"/>
                    <a:pt x="74" y="47"/>
                    <a:pt x="66" y="46"/>
                  </a:cubicBezTo>
                  <a:cubicBezTo>
                    <a:pt x="58" y="45"/>
                    <a:pt x="40" y="43"/>
                    <a:pt x="36" y="43"/>
                  </a:cubicBezTo>
                  <a:cubicBezTo>
                    <a:pt x="32" y="43"/>
                    <a:pt x="29" y="43"/>
                    <a:pt x="23" y="44"/>
                  </a:cubicBezTo>
                  <a:cubicBezTo>
                    <a:pt x="18" y="45"/>
                    <a:pt x="13" y="46"/>
                    <a:pt x="12" y="46"/>
                  </a:cubicBezTo>
                  <a:cubicBezTo>
                    <a:pt x="12" y="45"/>
                    <a:pt x="12" y="45"/>
                    <a:pt x="12" y="45"/>
                  </a:cubicBezTo>
                  <a:cubicBezTo>
                    <a:pt x="14" y="45"/>
                    <a:pt x="29" y="42"/>
                    <a:pt x="35" y="42"/>
                  </a:cubicBezTo>
                  <a:cubicBezTo>
                    <a:pt x="42" y="42"/>
                    <a:pt x="53" y="44"/>
                    <a:pt x="63" y="45"/>
                  </a:cubicBezTo>
                  <a:cubicBezTo>
                    <a:pt x="68" y="45"/>
                    <a:pt x="77" y="46"/>
                    <a:pt x="85" y="47"/>
                  </a:cubicBezTo>
                  <a:lnTo>
                    <a:pt x="85" y="48"/>
                  </a:lnTo>
                  <a:close/>
                  <a:moveTo>
                    <a:pt x="12" y="42"/>
                  </a:moveTo>
                  <a:cubicBezTo>
                    <a:pt x="12" y="42"/>
                    <a:pt x="12" y="42"/>
                    <a:pt x="12" y="42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3" y="40"/>
                    <a:pt x="18" y="38"/>
                    <a:pt x="21" y="38"/>
                  </a:cubicBezTo>
                  <a:cubicBezTo>
                    <a:pt x="24" y="37"/>
                    <a:pt x="30" y="36"/>
                    <a:pt x="34" y="36"/>
                  </a:cubicBezTo>
                  <a:cubicBezTo>
                    <a:pt x="34" y="38"/>
                    <a:pt x="34" y="38"/>
                    <a:pt x="34" y="38"/>
                  </a:cubicBezTo>
                  <a:cubicBezTo>
                    <a:pt x="29" y="38"/>
                    <a:pt x="24" y="40"/>
                    <a:pt x="22" y="41"/>
                  </a:cubicBezTo>
                  <a:cubicBezTo>
                    <a:pt x="20" y="41"/>
                    <a:pt x="13" y="42"/>
                    <a:pt x="12" y="42"/>
                  </a:cubicBezTo>
                  <a:close/>
                  <a:moveTo>
                    <a:pt x="85" y="45"/>
                  </a:moveTo>
                  <a:cubicBezTo>
                    <a:pt x="85" y="45"/>
                    <a:pt x="85" y="45"/>
                    <a:pt x="85" y="45"/>
                  </a:cubicBezTo>
                  <a:cubicBezTo>
                    <a:pt x="79" y="45"/>
                    <a:pt x="65" y="43"/>
                    <a:pt x="57" y="41"/>
                  </a:cubicBezTo>
                  <a:cubicBezTo>
                    <a:pt x="48" y="40"/>
                    <a:pt x="40" y="39"/>
                    <a:pt x="35" y="38"/>
                  </a:cubicBezTo>
                  <a:cubicBezTo>
                    <a:pt x="35" y="38"/>
                    <a:pt x="35" y="38"/>
                    <a:pt x="34" y="38"/>
                  </a:cubicBezTo>
                  <a:cubicBezTo>
                    <a:pt x="34" y="36"/>
                    <a:pt x="34" y="36"/>
                    <a:pt x="34" y="36"/>
                  </a:cubicBezTo>
                  <a:cubicBezTo>
                    <a:pt x="34" y="36"/>
                    <a:pt x="35" y="36"/>
                    <a:pt x="35" y="36"/>
                  </a:cubicBezTo>
                  <a:cubicBezTo>
                    <a:pt x="37" y="36"/>
                    <a:pt x="46" y="37"/>
                    <a:pt x="50" y="37"/>
                  </a:cubicBezTo>
                  <a:cubicBezTo>
                    <a:pt x="55" y="38"/>
                    <a:pt x="74" y="41"/>
                    <a:pt x="80" y="42"/>
                  </a:cubicBezTo>
                  <a:cubicBezTo>
                    <a:pt x="82" y="42"/>
                    <a:pt x="83" y="43"/>
                    <a:pt x="85" y="43"/>
                  </a:cubicBezTo>
                  <a:lnTo>
                    <a:pt x="85" y="45"/>
                  </a:lnTo>
                  <a:close/>
                  <a:moveTo>
                    <a:pt x="85" y="42"/>
                  </a:moveTo>
                  <a:cubicBezTo>
                    <a:pt x="85" y="42"/>
                    <a:pt x="85" y="42"/>
                    <a:pt x="85" y="42"/>
                  </a:cubicBezTo>
                  <a:cubicBezTo>
                    <a:pt x="84" y="42"/>
                    <a:pt x="82" y="42"/>
                    <a:pt x="80" y="41"/>
                  </a:cubicBezTo>
                  <a:cubicBezTo>
                    <a:pt x="72" y="40"/>
                    <a:pt x="59" y="37"/>
                    <a:pt x="52" y="36"/>
                  </a:cubicBezTo>
                  <a:cubicBezTo>
                    <a:pt x="45" y="35"/>
                    <a:pt x="39" y="34"/>
                    <a:pt x="35" y="34"/>
                  </a:cubicBezTo>
                  <a:cubicBezTo>
                    <a:pt x="30" y="34"/>
                    <a:pt x="24" y="36"/>
                    <a:pt x="20" y="37"/>
                  </a:cubicBezTo>
                  <a:cubicBezTo>
                    <a:pt x="16" y="38"/>
                    <a:pt x="13" y="38"/>
                    <a:pt x="12" y="39"/>
                  </a:cubicBezTo>
                  <a:cubicBezTo>
                    <a:pt x="12" y="39"/>
                    <a:pt x="12" y="39"/>
                    <a:pt x="12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2" y="38"/>
                    <a:pt x="16" y="37"/>
                    <a:pt x="21" y="36"/>
                  </a:cubicBezTo>
                  <a:cubicBezTo>
                    <a:pt x="27" y="34"/>
                    <a:pt x="30" y="33"/>
                    <a:pt x="35" y="33"/>
                  </a:cubicBezTo>
                  <a:cubicBezTo>
                    <a:pt x="39" y="34"/>
                    <a:pt x="52" y="36"/>
                    <a:pt x="59" y="37"/>
                  </a:cubicBezTo>
                  <a:cubicBezTo>
                    <a:pt x="65" y="38"/>
                    <a:pt x="77" y="40"/>
                    <a:pt x="81" y="41"/>
                  </a:cubicBezTo>
                  <a:cubicBezTo>
                    <a:pt x="82" y="41"/>
                    <a:pt x="84" y="41"/>
                    <a:pt x="85" y="42"/>
                  </a:cubicBezTo>
                  <a:close/>
                  <a:moveTo>
                    <a:pt x="85" y="40"/>
                  </a:moveTo>
                  <a:cubicBezTo>
                    <a:pt x="85" y="40"/>
                    <a:pt x="85" y="40"/>
                    <a:pt x="85" y="40"/>
                  </a:cubicBezTo>
                  <a:cubicBezTo>
                    <a:pt x="81" y="39"/>
                    <a:pt x="76" y="38"/>
                    <a:pt x="72" y="37"/>
                  </a:cubicBezTo>
                  <a:cubicBezTo>
                    <a:pt x="63" y="35"/>
                    <a:pt x="51" y="33"/>
                    <a:pt x="46" y="32"/>
                  </a:cubicBezTo>
                  <a:cubicBezTo>
                    <a:pt x="40" y="30"/>
                    <a:pt x="37" y="29"/>
                    <a:pt x="34" y="29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37" y="27"/>
                    <a:pt x="46" y="29"/>
                    <a:pt x="49" y="29"/>
                  </a:cubicBezTo>
                  <a:cubicBezTo>
                    <a:pt x="53" y="30"/>
                    <a:pt x="63" y="32"/>
                    <a:pt x="67" y="33"/>
                  </a:cubicBezTo>
                  <a:cubicBezTo>
                    <a:pt x="69" y="33"/>
                    <a:pt x="78" y="36"/>
                    <a:pt x="85" y="37"/>
                  </a:cubicBezTo>
                  <a:lnTo>
                    <a:pt x="85" y="40"/>
                  </a:lnTo>
                  <a:close/>
                  <a:moveTo>
                    <a:pt x="85" y="36"/>
                  </a:moveTo>
                  <a:cubicBezTo>
                    <a:pt x="85" y="36"/>
                    <a:pt x="85" y="36"/>
                    <a:pt x="85" y="36"/>
                  </a:cubicBezTo>
                  <a:cubicBezTo>
                    <a:pt x="78" y="35"/>
                    <a:pt x="69" y="32"/>
                    <a:pt x="65" y="31"/>
                  </a:cubicBezTo>
                  <a:cubicBezTo>
                    <a:pt x="59" y="30"/>
                    <a:pt x="39" y="25"/>
                    <a:pt x="34" y="25"/>
                  </a:cubicBezTo>
                  <a:cubicBezTo>
                    <a:pt x="30" y="25"/>
                    <a:pt x="13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2" y="30"/>
                    <a:pt x="20" y="28"/>
                    <a:pt x="22" y="27"/>
                  </a:cubicBezTo>
                  <a:cubicBezTo>
                    <a:pt x="25" y="26"/>
                    <a:pt x="31" y="24"/>
                    <a:pt x="33" y="24"/>
                  </a:cubicBezTo>
                  <a:cubicBezTo>
                    <a:pt x="36" y="24"/>
                    <a:pt x="47" y="27"/>
                    <a:pt x="52" y="28"/>
                  </a:cubicBezTo>
                  <a:cubicBezTo>
                    <a:pt x="57" y="29"/>
                    <a:pt x="78" y="34"/>
                    <a:pt x="83" y="35"/>
                  </a:cubicBezTo>
                  <a:cubicBezTo>
                    <a:pt x="83" y="35"/>
                    <a:pt x="84" y="35"/>
                    <a:pt x="85" y="36"/>
                  </a:cubicBezTo>
                  <a:close/>
                  <a:moveTo>
                    <a:pt x="85" y="34"/>
                  </a:moveTo>
                  <a:cubicBezTo>
                    <a:pt x="85" y="34"/>
                    <a:pt x="85" y="34"/>
                    <a:pt x="85" y="34"/>
                  </a:cubicBezTo>
                  <a:cubicBezTo>
                    <a:pt x="85" y="34"/>
                    <a:pt x="79" y="32"/>
                    <a:pt x="73" y="30"/>
                  </a:cubicBezTo>
                  <a:cubicBezTo>
                    <a:pt x="48" y="24"/>
                    <a:pt x="46" y="23"/>
                    <a:pt x="42" y="22"/>
                  </a:cubicBezTo>
                  <a:cubicBezTo>
                    <a:pt x="38" y="21"/>
                    <a:pt x="36" y="20"/>
                    <a:pt x="33" y="20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5" y="18"/>
                    <a:pt x="37" y="18"/>
                    <a:pt x="40" y="19"/>
                  </a:cubicBezTo>
                  <a:cubicBezTo>
                    <a:pt x="46" y="20"/>
                    <a:pt x="51" y="22"/>
                    <a:pt x="61" y="24"/>
                  </a:cubicBezTo>
                  <a:cubicBezTo>
                    <a:pt x="71" y="27"/>
                    <a:pt x="84" y="31"/>
                    <a:pt x="85" y="31"/>
                  </a:cubicBezTo>
                  <a:lnTo>
                    <a:pt x="85" y="34"/>
                  </a:lnTo>
                  <a:close/>
                  <a:moveTo>
                    <a:pt x="85" y="30"/>
                  </a:moveTo>
                  <a:cubicBezTo>
                    <a:pt x="85" y="30"/>
                    <a:pt x="85" y="30"/>
                    <a:pt x="85" y="30"/>
                  </a:cubicBezTo>
                  <a:cubicBezTo>
                    <a:pt x="83" y="30"/>
                    <a:pt x="51" y="20"/>
                    <a:pt x="44" y="18"/>
                  </a:cubicBezTo>
                  <a:cubicBezTo>
                    <a:pt x="36" y="16"/>
                    <a:pt x="32" y="15"/>
                    <a:pt x="28" y="17"/>
                  </a:cubicBezTo>
                  <a:cubicBezTo>
                    <a:pt x="24" y="19"/>
                    <a:pt x="12" y="23"/>
                    <a:pt x="10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0" y="23"/>
                    <a:pt x="13" y="22"/>
                    <a:pt x="18" y="20"/>
                  </a:cubicBezTo>
                  <a:cubicBezTo>
                    <a:pt x="23" y="17"/>
                    <a:pt x="30" y="15"/>
                    <a:pt x="32" y="15"/>
                  </a:cubicBezTo>
                  <a:cubicBezTo>
                    <a:pt x="35" y="15"/>
                    <a:pt x="60" y="22"/>
                    <a:pt x="68" y="24"/>
                  </a:cubicBezTo>
                  <a:cubicBezTo>
                    <a:pt x="72" y="26"/>
                    <a:pt x="79" y="28"/>
                    <a:pt x="85" y="29"/>
                  </a:cubicBezTo>
                  <a:lnTo>
                    <a:pt x="85" y="30"/>
                  </a:lnTo>
                  <a:close/>
                  <a:moveTo>
                    <a:pt x="105" y="59"/>
                  </a:moveTo>
                  <a:cubicBezTo>
                    <a:pt x="105" y="59"/>
                    <a:pt x="105" y="59"/>
                    <a:pt x="105" y="59"/>
                  </a:cubicBezTo>
                  <a:cubicBezTo>
                    <a:pt x="87" y="59"/>
                    <a:pt x="87" y="59"/>
                    <a:pt x="87" y="59"/>
                  </a:cubicBezTo>
                  <a:cubicBezTo>
                    <a:pt x="87" y="53"/>
                    <a:pt x="87" y="53"/>
                    <a:pt x="87" y="53"/>
                  </a:cubicBezTo>
                  <a:cubicBezTo>
                    <a:pt x="105" y="53"/>
                    <a:pt x="105" y="53"/>
                    <a:pt x="105" y="53"/>
                  </a:cubicBezTo>
                  <a:lnTo>
                    <a:pt x="105" y="59"/>
                  </a:lnTo>
                  <a:close/>
                  <a:moveTo>
                    <a:pt x="110" y="59"/>
                  </a:moveTo>
                  <a:cubicBezTo>
                    <a:pt x="110" y="59"/>
                    <a:pt x="110" y="59"/>
                    <a:pt x="110" y="59"/>
                  </a:cubicBezTo>
                  <a:cubicBezTo>
                    <a:pt x="105" y="59"/>
                    <a:pt x="105" y="59"/>
                    <a:pt x="105" y="59"/>
                  </a:cubicBezTo>
                  <a:cubicBezTo>
                    <a:pt x="105" y="54"/>
                    <a:pt x="105" y="54"/>
                    <a:pt x="105" y="54"/>
                  </a:cubicBezTo>
                  <a:cubicBezTo>
                    <a:pt x="107" y="54"/>
                    <a:pt x="107" y="54"/>
                    <a:pt x="107" y="54"/>
                  </a:cubicBezTo>
                  <a:cubicBezTo>
                    <a:pt x="109" y="54"/>
                    <a:pt x="110" y="54"/>
                    <a:pt x="110" y="54"/>
                  </a:cubicBezTo>
                  <a:cubicBezTo>
                    <a:pt x="110" y="52"/>
                    <a:pt x="110" y="52"/>
                    <a:pt x="110" y="52"/>
                  </a:cubicBezTo>
                  <a:cubicBezTo>
                    <a:pt x="110" y="52"/>
                    <a:pt x="109" y="52"/>
                    <a:pt x="109" y="52"/>
                  </a:cubicBezTo>
                  <a:cubicBezTo>
                    <a:pt x="108" y="52"/>
                    <a:pt x="106" y="52"/>
                    <a:pt x="105" y="52"/>
                  </a:cubicBezTo>
                  <a:cubicBezTo>
                    <a:pt x="105" y="52"/>
                    <a:pt x="105" y="52"/>
                    <a:pt x="105" y="52"/>
                  </a:cubicBezTo>
                  <a:cubicBezTo>
                    <a:pt x="105" y="52"/>
                    <a:pt x="105" y="52"/>
                    <a:pt x="105" y="52"/>
                  </a:cubicBezTo>
                  <a:cubicBezTo>
                    <a:pt x="104" y="52"/>
                    <a:pt x="100" y="52"/>
                    <a:pt x="98" y="51"/>
                  </a:cubicBezTo>
                  <a:cubicBezTo>
                    <a:pt x="96" y="51"/>
                    <a:pt x="90" y="51"/>
                    <a:pt x="87" y="51"/>
                  </a:cubicBezTo>
                  <a:cubicBezTo>
                    <a:pt x="87" y="49"/>
                    <a:pt x="87" y="49"/>
                    <a:pt x="87" y="49"/>
                  </a:cubicBezTo>
                  <a:cubicBezTo>
                    <a:pt x="88" y="49"/>
                    <a:pt x="91" y="50"/>
                    <a:pt x="94" y="50"/>
                  </a:cubicBezTo>
                  <a:cubicBezTo>
                    <a:pt x="97" y="50"/>
                    <a:pt x="110" y="50"/>
                    <a:pt x="110" y="50"/>
                  </a:cubicBezTo>
                  <a:cubicBezTo>
                    <a:pt x="110" y="49"/>
                    <a:pt x="110" y="49"/>
                    <a:pt x="110" y="49"/>
                  </a:cubicBezTo>
                  <a:cubicBezTo>
                    <a:pt x="110" y="49"/>
                    <a:pt x="99" y="49"/>
                    <a:pt x="94" y="49"/>
                  </a:cubicBezTo>
                  <a:cubicBezTo>
                    <a:pt x="91" y="49"/>
                    <a:pt x="88" y="48"/>
                    <a:pt x="87" y="48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88" y="48"/>
                    <a:pt x="91" y="48"/>
                    <a:pt x="93" y="48"/>
                  </a:cubicBezTo>
                  <a:cubicBezTo>
                    <a:pt x="97" y="49"/>
                    <a:pt x="110" y="49"/>
                    <a:pt x="110" y="49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0" y="47"/>
                    <a:pt x="98" y="47"/>
                    <a:pt x="93" y="47"/>
                  </a:cubicBezTo>
                  <a:cubicBezTo>
                    <a:pt x="90" y="46"/>
                    <a:pt x="88" y="46"/>
                    <a:pt x="87" y="46"/>
                  </a:cubicBezTo>
                  <a:cubicBezTo>
                    <a:pt x="87" y="43"/>
                    <a:pt x="87" y="43"/>
                    <a:pt x="87" y="43"/>
                  </a:cubicBezTo>
                  <a:cubicBezTo>
                    <a:pt x="87" y="43"/>
                    <a:pt x="88" y="43"/>
                    <a:pt x="89" y="43"/>
                  </a:cubicBezTo>
                  <a:cubicBezTo>
                    <a:pt x="91" y="44"/>
                    <a:pt x="97" y="45"/>
                    <a:pt x="99" y="45"/>
                  </a:cubicBezTo>
                  <a:cubicBezTo>
                    <a:pt x="101" y="45"/>
                    <a:pt x="109" y="45"/>
                    <a:pt x="110" y="45"/>
                  </a:cubicBezTo>
                  <a:lnTo>
                    <a:pt x="110" y="59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09" y="44"/>
                    <a:pt x="106" y="44"/>
                    <a:pt x="104" y="44"/>
                  </a:cubicBezTo>
                  <a:cubicBezTo>
                    <a:pt x="102" y="44"/>
                    <a:pt x="93" y="44"/>
                    <a:pt x="91" y="43"/>
                  </a:cubicBezTo>
                  <a:cubicBezTo>
                    <a:pt x="90" y="43"/>
                    <a:pt x="88" y="42"/>
                    <a:pt x="87" y="42"/>
                  </a:cubicBezTo>
                  <a:cubicBezTo>
                    <a:pt x="87" y="42"/>
                    <a:pt x="87" y="42"/>
                    <a:pt x="87" y="42"/>
                  </a:cubicBezTo>
                  <a:cubicBezTo>
                    <a:pt x="90" y="42"/>
                    <a:pt x="96" y="43"/>
                    <a:pt x="98" y="43"/>
                  </a:cubicBezTo>
                  <a:cubicBezTo>
                    <a:pt x="100" y="43"/>
                    <a:pt x="109" y="44"/>
                    <a:pt x="110" y="44"/>
                  </a:cubicBezTo>
                  <a:close/>
                  <a:moveTo>
                    <a:pt x="110" y="42"/>
                  </a:moveTo>
                  <a:cubicBezTo>
                    <a:pt x="110" y="42"/>
                    <a:pt x="110" y="42"/>
                    <a:pt x="110" y="42"/>
                  </a:cubicBezTo>
                  <a:cubicBezTo>
                    <a:pt x="109" y="42"/>
                    <a:pt x="100" y="42"/>
                    <a:pt x="96" y="41"/>
                  </a:cubicBezTo>
                  <a:cubicBezTo>
                    <a:pt x="92" y="41"/>
                    <a:pt x="89" y="41"/>
                    <a:pt x="87" y="40"/>
                  </a:cubicBezTo>
                  <a:cubicBezTo>
                    <a:pt x="87" y="37"/>
                    <a:pt x="87" y="37"/>
                    <a:pt x="87" y="37"/>
                  </a:cubicBezTo>
                  <a:cubicBezTo>
                    <a:pt x="89" y="37"/>
                    <a:pt x="96" y="39"/>
                    <a:pt x="99" y="39"/>
                  </a:cubicBezTo>
                  <a:cubicBezTo>
                    <a:pt x="103" y="39"/>
                    <a:pt x="110" y="39"/>
                    <a:pt x="110" y="39"/>
                  </a:cubicBezTo>
                  <a:cubicBezTo>
                    <a:pt x="110" y="37"/>
                    <a:pt x="110" y="37"/>
                    <a:pt x="110" y="37"/>
                  </a:cubicBezTo>
                  <a:cubicBezTo>
                    <a:pt x="110" y="37"/>
                    <a:pt x="104" y="37"/>
                    <a:pt x="100" y="37"/>
                  </a:cubicBezTo>
                  <a:cubicBezTo>
                    <a:pt x="96" y="37"/>
                    <a:pt x="90" y="36"/>
                    <a:pt x="87" y="35"/>
                  </a:cubicBezTo>
                  <a:cubicBezTo>
                    <a:pt x="87" y="30"/>
                    <a:pt x="87" y="30"/>
                    <a:pt x="87" y="30"/>
                  </a:cubicBezTo>
                  <a:cubicBezTo>
                    <a:pt x="92" y="31"/>
                    <a:pt x="96" y="32"/>
                    <a:pt x="99" y="32"/>
                  </a:cubicBezTo>
                  <a:cubicBezTo>
                    <a:pt x="105" y="33"/>
                    <a:pt x="126" y="32"/>
                    <a:pt x="135" y="32"/>
                  </a:cubicBezTo>
                  <a:cubicBezTo>
                    <a:pt x="142" y="32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39" y="33"/>
                    <a:pt x="136" y="33"/>
                  </a:cubicBezTo>
                  <a:cubicBezTo>
                    <a:pt x="133" y="33"/>
                    <a:pt x="127" y="33"/>
                    <a:pt x="123" y="33"/>
                  </a:cubicBezTo>
                  <a:cubicBezTo>
                    <a:pt x="120" y="33"/>
                    <a:pt x="112" y="33"/>
                    <a:pt x="112" y="33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0" y="33"/>
                    <a:pt x="110" y="33"/>
                    <a:pt x="110" y="33"/>
                  </a:cubicBezTo>
                  <a:lnTo>
                    <a:pt x="110" y="42"/>
                  </a:lnTo>
                  <a:close/>
                  <a:moveTo>
                    <a:pt x="112" y="59"/>
                  </a:moveTo>
                  <a:cubicBezTo>
                    <a:pt x="112" y="59"/>
                    <a:pt x="112" y="59"/>
                    <a:pt x="112" y="59"/>
                  </a:cubicBezTo>
                  <a:cubicBezTo>
                    <a:pt x="112" y="55"/>
                    <a:pt x="112" y="55"/>
                    <a:pt x="112" y="55"/>
                  </a:cubicBezTo>
                  <a:cubicBezTo>
                    <a:pt x="141" y="55"/>
                    <a:pt x="141" y="55"/>
                    <a:pt x="141" y="55"/>
                  </a:cubicBezTo>
                  <a:cubicBezTo>
                    <a:pt x="141" y="59"/>
                    <a:pt x="141" y="59"/>
                    <a:pt x="141" y="59"/>
                  </a:cubicBezTo>
                  <a:lnTo>
                    <a:pt x="112" y="59"/>
                  </a:lnTo>
                  <a:close/>
                  <a:moveTo>
                    <a:pt x="141" y="54"/>
                  </a:moveTo>
                  <a:cubicBezTo>
                    <a:pt x="141" y="54"/>
                    <a:pt x="141" y="54"/>
                    <a:pt x="141" y="54"/>
                  </a:cubicBezTo>
                  <a:cubicBezTo>
                    <a:pt x="141" y="54"/>
                    <a:pt x="141" y="54"/>
                    <a:pt x="141" y="54"/>
                  </a:cubicBezTo>
                  <a:cubicBezTo>
                    <a:pt x="141" y="54"/>
                    <a:pt x="141" y="54"/>
                    <a:pt x="141" y="54"/>
                  </a:cubicBezTo>
                  <a:cubicBezTo>
                    <a:pt x="140" y="54"/>
                    <a:pt x="134" y="54"/>
                    <a:pt x="129" y="54"/>
                  </a:cubicBezTo>
                  <a:cubicBezTo>
                    <a:pt x="124" y="54"/>
                    <a:pt x="113" y="54"/>
                    <a:pt x="112" y="54"/>
                  </a:cubicBezTo>
                  <a:cubicBezTo>
                    <a:pt x="112" y="54"/>
                    <a:pt x="112" y="54"/>
                    <a:pt x="112" y="54"/>
                  </a:cubicBezTo>
                  <a:cubicBezTo>
                    <a:pt x="114" y="54"/>
                    <a:pt x="115" y="54"/>
                    <a:pt x="116" y="53"/>
                  </a:cubicBezTo>
                  <a:cubicBezTo>
                    <a:pt x="124" y="53"/>
                    <a:pt x="138" y="54"/>
                    <a:pt x="142" y="54"/>
                  </a:cubicBezTo>
                  <a:lnTo>
                    <a:pt x="141" y="54"/>
                  </a:lnTo>
                  <a:close/>
                  <a:moveTo>
                    <a:pt x="146" y="15"/>
                  </a:moveTo>
                  <a:cubicBezTo>
                    <a:pt x="146" y="15"/>
                    <a:pt x="146" y="15"/>
                    <a:pt x="146" y="15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46" y="11"/>
                    <a:pt x="146" y="11"/>
                    <a:pt x="146" y="11"/>
                  </a:cubicBezTo>
                  <a:cubicBezTo>
                    <a:pt x="140" y="15"/>
                    <a:pt x="140" y="15"/>
                    <a:pt x="140" y="15"/>
                  </a:cubicBezTo>
                  <a:cubicBezTo>
                    <a:pt x="140" y="15"/>
                    <a:pt x="142" y="14"/>
                    <a:pt x="143" y="14"/>
                  </a:cubicBezTo>
                  <a:cubicBezTo>
                    <a:pt x="144" y="14"/>
                    <a:pt x="145" y="15"/>
                    <a:pt x="146" y="15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1" y="12"/>
                    <a:pt x="10" y="12"/>
                    <a:pt x="10" y="12"/>
                  </a:cubicBezTo>
                  <a:cubicBezTo>
                    <a:pt x="10" y="12"/>
                    <a:pt x="10" y="12"/>
                    <a:pt x="10" y="12"/>
                  </a:cubicBezTo>
                  <a:close/>
                  <a:moveTo>
                    <a:pt x="20" y="14"/>
                  </a:moveTo>
                  <a:cubicBezTo>
                    <a:pt x="20" y="14"/>
                    <a:pt x="20" y="14"/>
                    <a:pt x="20" y="14"/>
                  </a:cubicBezTo>
                  <a:cubicBezTo>
                    <a:pt x="19" y="14"/>
                    <a:pt x="18" y="14"/>
                    <a:pt x="18" y="14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20"/>
                    <a:pt x="15" y="18"/>
                    <a:pt x="17" y="17"/>
                  </a:cubicBezTo>
                  <a:cubicBezTo>
                    <a:pt x="19" y="16"/>
                    <a:pt x="23" y="14"/>
                    <a:pt x="23" y="14"/>
                  </a:cubicBezTo>
                  <a:cubicBezTo>
                    <a:pt x="23" y="14"/>
                    <a:pt x="22" y="14"/>
                    <a:pt x="20" y="14"/>
                  </a:cubicBezTo>
                  <a:close/>
                  <a:moveTo>
                    <a:pt x="10" y="16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2" y="15"/>
                    <a:pt x="13" y="15"/>
                  </a:cubicBezTo>
                  <a:cubicBezTo>
                    <a:pt x="13" y="15"/>
                    <a:pt x="16" y="13"/>
                    <a:pt x="16" y="13"/>
                  </a:cubicBezTo>
                  <a:cubicBezTo>
                    <a:pt x="15" y="13"/>
                    <a:pt x="15" y="13"/>
                    <a:pt x="15" y="13"/>
                  </a:cubicBezTo>
                  <a:lnTo>
                    <a:pt x="1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7"/>
            <p:cNvSpPr>
              <a:spLocks noEditPoints="1"/>
            </p:cNvSpPr>
            <p:nvPr/>
          </p:nvSpPr>
          <p:spPr bwMode="auto">
            <a:xfrm>
              <a:off x="559" y="4150"/>
              <a:ext cx="399" cy="149"/>
            </a:xfrm>
            <a:custGeom>
              <a:avLst/>
              <a:gdLst>
                <a:gd name="T0" fmla="*/ 140 w 154"/>
                <a:gd name="T1" fmla="*/ 42 h 56"/>
                <a:gd name="T2" fmla="*/ 80 w 154"/>
                <a:gd name="T3" fmla="*/ 11 h 56"/>
                <a:gd name="T4" fmla="*/ 101 w 154"/>
                <a:gd name="T5" fmla="*/ 30 h 56"/>
                <a:gd name="T6" fmla="*/ 80 w 154"/>
                <a:gd name="T7" fmla="*/ 17 h 56"/>
                <a:gd name="T8" fmla="*/ 106 w 154"/>
                <a:gd name="T9" fmla="*/ 29 h 56"/>
                <a:gd name="T10" fmla="*/ 109 w 154"/>
                <a:gd name="T11" fmla="*/ 1 h 56"/>
                <a:gd name="T12" fmla="*/ 78 w 154"/>
                <a:gd name="T13" fmla="*/ 25 h 56"/>
                <a:gd name="T14" fmla="*/ 11 w 154"/>
                <a:gd name="T15" fmla="*/ 53 h 56"/>
                <a:gd name="T16" fmla="*/ 2 w 154"/>
                <a:gd name="T17" fmla="*/ 50 h 56"/>
                <a:gd name="T18" fmla="*/ 5 w 154"/>
                <a:gd name="T19" fmla="*/ 45 h 56"/>
                <a:gd name="T20" fmla="*/ 6 w 154"/>
                <a:gd name="T21" fmla="*/ 44 h 56"/>
                <a:gd name="T22" fmla="*/ 8 w 154"/>
                <a:gd name="T23" fmla="*/ 44 h 56"/>
                <a:gd name="T24" fmla="*/ 10 w 154"/>
                <a:gd name="T25" fmla="*/ 50 h 56"/>
                <a:gd name="T26" fmla="*/ 12 w 154"/>
                <a:gd name="T27" fmla="*/ 43 h 56"/>
                <a:gd name="T28" fmla="*/ 13 w 154"/>
                <a:gd name="T29" fmla="*/ 43 h 56"/>
                <a:gd name="T30" fmla="*/ 77 w 154"/>
                <a:gd name="T31" fmla="*/ 19 h 56"/>
                <a:gd name="T32" fmla="*/ 79 w 154"/>
                <a:gd name="T33" fmla="*/ 27 h 56"/>
                <a:gd name="T34" fmla="*/ 83 w 154"/>
                <a:gd name="T35" fmla="*/ 40 h 56"/>
                <a:gd name="T36" fmla="*/ 83 w 154"/>
                <a:gd name="T37" fmla="*/ 39 h 56"/>
                <a:gd name="T38" fmla="*/ 71 w 154"/>
                <a:gd name="T39" fmla="*/ 44 h 56"/>
                <a:gd name="T40" fmla="*/ 98 w 154"/>
                <a:gd name="T41" fmla="*/ 36 h 56"/>
                <a:gd name="T42" fmla="*/ 98 w 154"/>
                <a:gd name="T43" fmla="*/ 42 h 56"/>
                <a:gd name="T44" fmla="*/ 88 w 154"/>
                <a:gd name="T45" fmla="*/ 39 h 56"/>
                <a:gd name="T46" fmla="*/ 98 w 154"/>
                <a:gd name="T47" fmla="*/ 36 h 56"/>
                <a:gd name="T48" fmla="*/ 60 w 154"/>
                <a:gd name="T49" fmla="*/ 40 h 56"/>
                <a:gd name="T50" fmla="*/ 65 w 154"/>
                <a:gd name="T51" fmla="*/ 47 h 56"/>
                <a:gd name="T52" fmla="*/ 122 w 154"/>
                <a:gd name="T53" fmla="*/ 47 h 56"/>
                <a:gd name="T54" fmla="*/ 113 w 154"/>
                <a:gd name="T55" fmla="*/ 35 h 56"/>
                <a:gd name="T56" fmla="*/ 126 w 154"/>
                <a:gd name="T57" fmla="*/ 45 h 56"/>
                <a:gd name="T58" fmla="*/ 77 w 154"/>
                <a:gd name="T59" fmla="*/ 12 h 56"/>
                <a:gd name="T60" fmla="*/ 92 w 154"/>
                <a:gd name="T61" fmla="*/ 10 h 56"/>
                <a:gd name="T62" fmla="*/ 83 w 154"/>
                <a:gd name="T63" fmla="*/ 13 h 56"/>
                <a:gd name="T64" fmla="*/ 83 w 154"/>
                <a:gd name="T65" fmla="*/ 32 h 56"/>
                <a:gd name="T66" fmla="*/ 75 w 154"/>
                <a:gd name="T67" fmla="*/ 22 h 56"/>
                <a:gd name="T68" fmla="*/ 106 w 154"/>
                <a:gd name="T69" fmla="*/ 32 h 56"/>
                <a:gd name="T70" fmla="*/ 83 w 154"/>
                <a:gd name="T71" fmla="*/ 16 h 56"/>
                <a:gd name="T72" fmla="*/ 91 w 154"/>
                <a:gd name="T73" fmla="*/ 19 h 56"/>
                <a:gd name="T74" fmla="*/ 91 w 154"/>
                <a:gd name="T75" fmla="*/ 24 h 56"/>
                <a:gd name="T76" fmla="*/ 91 w 154"/>
                <a:gd name="T77" fmla="*/ 28 h 56"/>
                <a:gd name="T78" fmla="*/ 99 w 154"/>
                <a:gd name="T79" fmla="*/ 32 h 56"/>
                <a:gd name="T80" fmla="*/ 70 w 154"/>
                <a:gd name="T81" fmla="*/ 47 h 56"/>
                <a:gd name="T82" fmla="*/ 45 w 154"/>
                <a:gd name="T83" fmla="*/ 48 h 56"/>
                <a:gd name="T84" fmla="*/ 59 w 154"/>
                <a:gd name="T85" fmla="*/ 48 h 56"/>
                <a:gd name="T86" fmla="*/ 79 w 154"/>
                <a:gd name="T87" fmla="*/ 47 h 56"/>
                <a:gd name="T88" fmla="*/ 94 w 154"/>
                <a:gd name="T89" fmla="*/ 48 h 56"/>
                <a:gd name="T90" fmla="*/ 111 w 154"/>
                <a:gd name="T91" fmla="*/ 47 h 56"/>
                <a:gd name="T92" fmla="*/ 112 w 154"/>
                <a:gd name="T93" fmla="*/ 43 h 56"/>
                <a:gd name="T94" fmla="*/ 115 w 154"/>
                <a:gd name="T95" fmla="*/ 12 h 56"/>
                <a:gd name="T96" fmla="*/ 115 w 154"/>
                <a:gd name="T97" fmla="*/ 21 h 56"/>
                <a:gd name="T98" fmla="*/ 115 w 154"/>
                <a:gd name="T99" fmla="*/ 30 h 56"/>
                <a:gd name="T100" fmla="*/ 114 w 154"/>
                <a:gd name="T101" fmla="*/ 11 h 56"/>
                <a:gd name="T102" fmla="*/ 115 w 154"/>
                <a:gd name="T103" fmla="*/ 20 h 56"/>
                <a:gd name="T104" fmla="*/ 114 w 154"/>
                <a:gd name="T105" fmla="*/ 29 h 56"/>
                <a:gd name="T106" fmla="*/ 151 w 154"/>
                <a:gd name="T107" fmla="*/ 45 h 56"/>
                <a:gd name="T108" fmla="*/ 47 w 154"/>
                <a:gd name="T109" fmla="*/ 39 h 56"/>
                <a:gd name="T110" fmla="*/ 47 w 154"/>
                <a:gd name="T111" fmla="*/ 45 h 56"/>
                <a:gd name="T112" fmla="*/ 103 w 154"/>
                <a:gd name="T113" fmla="*/ 29 h 56"/>
                <a:gd name="T114" fmla="*/ 100 w 154"/>
                <a:gd name="T115" fmla="*/ 18 h 56"/>
                <a:gd name="T116" fmla="*/ 104 w 154"/>
                <a:gd name="T117" fmla="*/ 29 h 56"/>
                <a:gd name="T118" fmla="*/ 103 w 154"/>
                <a:gd name="T119" fmla="*/ 5 h 56"/>
                <a:gd name="T120" fmla="*/ 71 w 154"/>
                <a:gd name="T121" fmla="*/ 39 h 56"/>
                <a:gd name="T122" fmla="*/ 60 w 154"/>
                <a:gd name="T123" fmla="*/ 45 h 56"/>
                <a:gd name="T124" fmla="*/ 64 w 154"/>
                <a:gd name="T125" fmla="*/ 45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54" h="56">
                  <a:moveTo>
                    <a:pt x="79" y="32"/>
                  </a:moveTo>
                  <a:cubicBezTo>
                    <a:pt x="80" y="32"/>
                    <a:pt x="80" y="32"/>
                    <a:pt x="80" y="32"/>
                  </a:cubicBezTo>
                  <a:cubicBezTo>
                    <a:pt x="80" y="31"/>
                    <a:pt x="80" y="31"/>
                    <a:pt x="80" y="31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79" y="30"/>
                    <a:pt x="79" y="30"/>
                    <a:pt x="79" y="30"/>
                  </a:cubicBezTo>
                  <a:lnTo>
                    <a:pt x="79" y="32"/>
                  </a:lnTo>
                  <a:close/>
                  <a:moveTo>
                    <a:pt x="80" y="25"/>
                  </a:moveTo>
                  <a:cubicBezTo>
                    <a:pt x="80" y="25"/>
                    <a:pt x="80" y="25"/>
                    <a:pt x="80" y="25"/>
                  </a:cubicBezTo>
                  <a:cubicBezTo>
                    <a:pt x="80" y="25"/>
                    <a:pt x="80" y="25"/>
                    <a:pt x="80" y="25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79" y="24"/>
                    <a:pt x="79" y="24"/>
                    <a:pt x="79" y="24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80" y="27"/>
                    <a:pt x="80" y="27"/>
                    <a:pt x="80" y="27"/>
                  </a:cubicBezTo>
                  <a:lnTo>
                    <a:pt x="80" y="25"/>
                  </a:lnTo>
                  <a:close/>
                  <a:moveTo>
                    <a:pt x="79" y="35"/>
                  </a:moveTo>
                  <a:cubicBezTo>
                    <a:pt x="79" y="35"/>
                    <a:pt x="79" y="35"/>
                    <a:pt x="79" y="35"/>
                  </a:cubicBezTo>
                  <a:cubicBezTo>
                    <a:pt x="80" y="35"/>
                    <a:pt x="80" y="35"/>
                    <a:pt x="80" y="35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79" y="32"/>
                    <a:pt x="79" y="32"/>
                    <a:pt x="79" y="32"/>
                  </a:cubicBezTo>
                  <a:lnTo>
                    <a:pt x="79" y="35"/>
                  </a:lnTo>
                  <a:close/>
                  <a:moveTo>
                    <a:pt x="79" y="9"/>
                  </a:move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7" y="9"/>
                    <a:pt x="77" y="9"/>
                    <a:pt x="77" y="9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2"/>
                    <a:pt x="78" y="12"/>
                    <a:pt x="78" y="12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9"/>
                    <a:pt x="79" y="9"/>
                    <a:pt x="79" y="9"/>
                  </a:cubicBezTo>
                  <a:close/>
                  <a:moveTo>
                    <a:pt x="78" y="11"/>
                  </a:moveTo>
                  <a:cubicBezTo>
                    <a:pt x="78" y="11"/>
                    <a:pt x="78" y="11"/>
                    <a:pt x="78" y="11"/>
                  </a:cubicBezTo>
                  <a:cubicBezTo>
                    <a:pt x="78" y="10"/>
                    <a:pt x="78" y="10"/>
                    <a:pt x="78" y="10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11"/>
                    <a:pt x="79" y="11"/>
                    <a:pt x="79" y="11"/>
                  </a:cubicBezTo>
                  <a:lnTo>
                    <a:pt x="78" y="11"/>
                  </a:lnTo>
                  <a:close/>
                  <a:moveTo>
                    <a:pt x="140" y="42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41" y="42"/>
                    <a:pt x="141" y="42"/>
                    <a:pt x="141" y="42"/>
                  </a:cubicBezTo>
                  <a:cubicBezTo>
                    <a:pt x="140" y="41"/>
                    <a:pt x="140" y="41"/>
                    <a:pt x="140" y="41"/>
                  </a:cubicBezTo>
                  <a:lnTo>
                    <a:pt x="140" y="42"/>
                  </a:lnTo>
                  <a:close/>
                  <a:moveTo>
                    <a:pt x="142" y="42"/>
                  </a:moveTo>
                  <a:cubicBezTo>
                    <a:pt x="142" y="42"/>
                    <a:pt x="142" y="42"/>
                    <a:pt x="142" y="42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2"/>
                    <a:pt x="143" y="42"/>
                    <a:pt x="143" y="42"/>
                  </a:cubicBezTo>
                  <a:lnTo>
                    <a:pt x="142" y="42"/>
                  </a:lnTo>
                  <a:close/>
                  <a:moveTo>
                    <a:pt x="141" y="38"/>
                  </a:moveTo>
                  <a:cubicBezTo>
                    <a:pt x="141" y="38"/>
                    <a:pt x="141" y="38"/>
                    <a:pt x="141" y="38"/>
                  </a:cubicBezTo>
                  <a:cubicBezTo>
                    <a:pt x="141" y="38"/>
                    <a:pt x="141" y="40"/>
                    <a:pt x="141" y="40"/>
                  </a:cubicBezTo>
                  <a:cubicBezTo>
                    <a:pt x="142" y="40"/>
                    <a:pt x="142" y="40"/>
                    <a:pt x="142" y="40"/>
                  </a:cubicBezTo>
                  <a:lnTo>
                    <a:pt x="141" y="38"/>
                  </a:lnTo>
                  <a:close/>
                  <a:moveTo>
                    <a:pt x="79" y="16"/>
                  </a:moveTo>
                  <a:cubicBezTo>
                    <a:pt x="79" y="16"/>
                    <a:pt x="79" y="16"/>
                    <a:pt x="79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79" y="14"/>
                    <a:pt x="79" y="14"/>
                    <a:pt x="79" y="14"/>
                  </a:cubicBezTo>
                  <a:lnTo>
                    <a:pt x="79" y="16"/>
                  </a:lnTo>
                  <a:close/>
                  <a:moveTo>
                    <a:pt x="79" y="29"/>
                  </a:moveTo>
                  <a:cubicBezTo>
                    <a:pt x="79" y="29"/>
                    <a:pt x="79" y="29"/>
                    <a:pt x="79" y="29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0" y="28"/>
                    <a:pt x="80" y="28"/>
                    <a:pt x="80" y="28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79" y="27"/>
                    <a:pt x="79" y="27"/>
                    <a:pt x="79" y="27"/>
                  </a:cubicBezTo>
                  <a:lnTo>
                    <a:pt x="79" y="29"/>
                  </a:lnTo>
                  <a:close/>
                  <a:moveTo>
                    <a:pt x="82" y="8"/>
                  </a:move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3"/>
                    <a:pt x="79" y="13"/>
                    <a:pt x="79" y="13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80" y="11"/>
                    <a:pt x="80" y="11"/>
                    <a:pt x="80" y="11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2" y="8"/>
                    <a:pt x="82" y="8"/>
                    <a:pt x="82" y="8"/>
                  </a:cubicBezTo>
                  <a:close/>
                  <a:moveTo>
                    <a:pt x="80" y="11"/>
                  </a:moveTo>
                  <a:cubicBezTo>
                    <a:pt x="80" y="11"/>
                    <a:pt x="80" y="11"/>
                    <a:pt x="80" y="11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82" y="9"/>
                    <a:pt x="82" y="9"/>
                    <a:pt x="82" y="9"/>
                  </a:cubicBezTo>
                  <a:cubicBezTo>
                    <a:pt x="82" y="11"/>
                    <a:pt x="82" y="11"/>
                    <a:pt x="82" y="11"/>
                  </a:cubicBezTo>
                  <a:lnTo>
                    <a:pt x="80" y="11"/>
                  </a:lnTo>
                  <a:close/>
                  <a:moveTo>
                    <a:pt x="84" y="8"/>
                  </a:move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4" y="8"/>
                    <a:pt x="84" y="8"/>
                    <a:pt x="84" y="8"/>
                  </a:cubicBezTo>
                  <a:close/>
                  <a:moveTo>
                    <a:pt x="82" y="10"/>
                  </a:moveTo>
                  <a:cubicBezTo>
                    <a:pt x="82" y="10"/>
                    <a:pt x="82" y="10"/>
                    <a:pt x="82" y="10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10"/>
                    <a:pt x="84" y="10"/>
                    <a:pt x="84" y="10"/>
                  </a:cubicBezTo>
                  <a:lnTo>
                    <a:pt x="82" y="10"/>
                  </a:lnTo>
                  <a:close/>
                  <a:moveTo>
                    <a:pt x="91" y="6"/>
                  </a:moveTo>
                  <a:cubicBezTo>
                    <a:pt x="91" y="6"/>
                    <a:pt x="91" y="6"/>
                    <a:pt x="91" y="6"/>
                  </a:cubicBezTo>
                  <a:cubicBezTo>
                    <a:pt x="91" y="6"/>
                    <a:pt x="91" y="6"/>
                    <a:pt x="91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89" y="6"/>
                    <a:pt x="89" y="6"/>
                    <a:pt x="89" y="6"/>
                  </a:cubicBezTo>
                  <a:cubicBezTo>
                    <a:pt x="89" y="11"/>
                    <a:pt x="89" y="11"/>
                    <a:pt x="89" y="11"/>
                  </a:cubicBezTo>
                  <a:cubicBezTo>
                    <a:pt x="89" y="10"/>
                    <a:pt x="89" y="10"/>
                    <a:pt x="89" y="10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2" y="6"/>
                    <a:pt x="92" y="6"/>
                    <a:pt x="92" y="6"/>
                  </a:cubicBezTo>
                  <a:lnTo>
                    <a:pt x="91" y="6"/>
                  </a:lnTo>
                  <a:close/>
                  <a:moveTo>
                    <a:pt x="90" y="8"/>
                  </a:moveTo>
                  <a:cubicBezTo>
                    <a:pt x="90" y="8"/>
                    <a:pt x="90" y="8"/>
                    <a:pt x="90" y="8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1" y="6"/>
                    <a:pt x="91" y="6"/>
                    <a:pt x="91" y="6"/>
                  </a:cubicBezTo>
                  <a:cubicBezTo>
                    <a:pt x="91" y="8"/>
                    <a:pt x="91" y="8"/>
                    <a:pt x="91" y="8"/>
                  </a:cubicBezTo>
                  <a:lnTo>
                    <a:pt x="90" y="8"/>
                  </a:lnTo>
                  <a:close/>
                  <a:moveTo>
                    <a:pt x="100" y="33"/>
                  </a:moveTo>
                  <a:cubicBezTo>
                    <a:pt x="100" y="33"/>
                    <a:pt x="100" y="33"/>
                    <a:pt x="100" y="33"/>
                  </a:cubicBezTo>
                  <a:cubicBezTo>
                    <a:pt x="101" y="32"/>
                    <a:pt x="101" y="32"/>
                    <a:pt x="101" y="32"/>
                  </a:cubicBezTo>
                  <a:cubicBezTo>
                    <a:pt x="101" y="31"/>
                    <a:pt x="101" y="31"/>
                    <a:pt x="101" y="31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0" y="30"/>
                    <a:pt x="100" y="30"/>
                    <a:pt x="100" y="30"/>
                  </a:cubicBezTo>
                  <a:lnTo>
                    <a:pt x="100" y="33"/>
                  </a:lnTo>
                  <a:close/>
                  <a:moveTo>
                    <a:pt x="136" y="36"/>
                  </a:moveTo>
                  <a:cubicBezTo>
                    <a:pt x="136" y="36"/>
                    <a:pt x="136" y="36"/>
                    <a:pt x="136" y="36"/>
                  </a:cubicBezTo>
                  <a:cubicBezTo>
                    <a:pt x="134" y="36"/>
                    <a:pt x="134" y="36"/>
                    <a:pt x="134" y="36"/>
                  </a:cubicBezTo>
                  <a:cubicBezTo>
                    <a:pt x="136" y="37"/>
                    <a:pt x="136" y="37"/>
                    <a:pt x="136" y="37"/>
                  </a:cubicBezTo>
                  <a:lnTo>
                    <a:pt x="136" y="36"/>
                  </a:lnTo>
                  <a:close/>
                  <a:moveTo>
                    <a:pt x="136" y="42"/>
                  </a:moveTo>
                  <a:cubicBezTo>
                    <a:pt x="136" y="42"/>
                    <a:pt x="136" y="42"/>
                    <a:pt x="136" y="42"/>
                  </a:cubicBezTo>
                  <a:cubicBezTo>
                    <a:pt x="138" y="42"/>
                    <a:pt x="138" y="42"/>
                    <a:pt x="138" y="42"/>
                  </a:cubicBezTo>
                  <a:cubicBezTo>
                    <a:pt x="136" y="41"/>
                    <a:pt x="136" y="41"/>
                    <a:pt x="136" y="41"/>
                  </a:cubicBezTo>
                  <a:lnTo>
                    <a:pt x="136" y="42"/>
                  </a:lnTo>
                  <a:close/>
                  <a:moveTo>
                    <a:pt x="135" y="39"/>
                  </a:moveTo>
                  <a:cubicBezTo>
                    <a:pt x="135" y="39"/>
                    <a:pt x="135" y="39"/>
                    <a:pt x="135" y="39"/>
                  </a:cubicBezTo>
                  <a:cubicBezTo>
                    <a:pt x="135" y="39"/>
                    <a:pt x="135" y="39"/>
                    <a:pt x="135" y="39"/>
                  </a:cubicBezTo>
                  <a:cubicBezTo>
                    <a:pt x="134" y="39"/>
                    <a:pt x="134" y="39"/>
                    <a:pt x="134" y="39"/>
                  </a:cubicBezTo>
                  <a:lnTo>
                    <a:pt x="135" y="39"/>
                  </a:lnTo>
                  <a:close/>
                  <a:moveTo>
                    <a:pt x="79" y="21"/>
                  </a:moveTo>
                  <a:cubicBezTo>
                    <a:pt x="79" y="21"/>
                    <a:pt x="79" y="21"/>
                    <a:pt x="79" y="21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80" y="20"/>
                    <a:pt x="80" y="20"/>
                    <a:pt x="80" y="20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79" y="19"/>
                    <a:pt x="79" y="19"/>
                    <a:pt x="79" y="19"/>
                  </a:cubicBezTo>
                  <a:lnTo>
                    <a:pt x="79" y="21"/>
                  </a:lnTo>
                  <a:close/>
                  <a:moveTo>
                    <a:pt x="79" y="24"/>
                  </a:moveTo>
                  <a:cubicBezTo>
                    <a:pt x="79" y="24"/>
                    <a:pt x="79" y="24"/>
                    <a:pt x="79" y="24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80" y="22"/>
                    <a:pt x="80" y="22"/>
                    <a:pt x="80" y="22"/>
                  </a:cubicBezTo>
                  <a:cubicBezTo>
                    <a:pt x="80" y="22"/>
                    <a:pt x="80" y="22"/>
                    <a:pt x="80" y="22"/>
                  </a:cubicBezTo>
                  <a:cubicBezTo>
                    <a:pt x="81" y="22"/>
                    <a:pt x="81" y="22"/>
                    <a:pt x="81" y="22"/>
                  </a:cubicBezTo>
                  <a:cubicBezTo>
                    <a:pt x="81" y="21"/>
                    <a:pt x="81" y="21"/>
                    <a:pt x="81" y="21"/>
                  </a:cubicBezTo>
                  <a:cubicBezTo>
                    <a:pt x="79" y="22"/>
                    <a:pt x="79" y="22"/>
                    <a:pt x="79" y="22"/>
                  </a:cubicBezTo>
                  <a:lnTo>
                    <a:pt x="79" y="24"/>
                  </a:lnTo>
                  <a:close/>
                  <a:moveTo>
                    <a:pt x="139" y="41"/>
                  </a:moveTo>
                  <a:cubicBezTo>
                    <a:pt x="139" y="41"/>
                    <a:pt x="139" y="41"/>
                    <a:pt x="139" y="41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37" y="40"/>
                    <a:pt x="137" y="40"/>
                    <a:pt x="137" y="40"/>
                  </a:cubicBezTo>
                  <a:lnTo>
                    <a:pt x="139" y="41"/>
                  </a:lnTo>
                  <a:close/>
                  <a:moveTo>
                    <a:pt x="79" y="19"/>
                  </a:moveTo>
                  <a:cubicBezTo>
                    <a:pt x="79" y="19"/>
                    <a:pt x="79" y="19"/>
                    <a:pt x="79" y="19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0" y="17"/>
                    <a:pt x="80" y="17"/>
                    <a:pt x="80" y="17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79" y="16"/>
                    <a:pt x="79" y="16"/>
                    <a:pt x="79" y="16"/>
                  </a:cubicBezTo>
                  <a:lnTo>
                    <a:pt x="79" y="19"/>
                  </a:lnTo>
                  <a:close/>
                  <a:moveTo>
                    <a:pt x="144" y="42"/>
                  </a:moveTo>
                  <a:cubicBezTo>
                    <a:pt x="144" y="42"/>
                    <a:pt x="144" y="42"/>
                    <a:pt x="144" y="42"/>
                  </a:cubicBezTo>
                  <a:cubicBezTo>
                    <a:pt x="144" y="41"/>
                    <a:pt x="144" y="41"/>
                    <a:pt x="144" y="41"/>
                  </a:cubicBezTo>
                  <a:cubicBezTo>
                    <a:pt x="143" y="41"/>
                    <a:pt x="143" y="41"/>
                    <a:pt x="143" y="41"/>
                  </a:cubicBezTo>
                  <a:lnTo>
                    <a:pt x="144" y="42"/>
                  </a:lnTo>
                  <a:close/>
                  <a:moveTo>
                    <a:pt x="137" y="38"/>
                  </a:moveTo>
                  <a:cubicBezTo>
                    <a:pt x="137" y="38"/>
                    <a:pt x="137" y="38"/>
                    <a:pt x="137" y="38"/>
                  </a:cubicBezTo>
                  <a:cubicBezTo>
                    <a:pt x="140" y="38"/>
                    <a:pt x="140" y="38"/>
                    <a:pt x="140" y="38"/>
                  </a:cubicBezTo>
                  <a:cubicBezTo>
                    <a:pt x="137" y="36"/>
                    <a:pt x="137" y="36"/>
                    <a:pt x="137" y="36"/>
                  </a:cubicBezTo>
                  <a:lnTo>
                    <a:pt x="137" y="38"/>
                  </a:lnTo>
                  <a:close/>
                  <a:moveTo>
                    <a:pt x="107" y="19"/>
                  </a:moveTo>
                  <a:cubicBezTo>
                    <a:pt x="107" y="19"/>
                    <a:pt x="107" y="19"/>
                    <a:pt x="107" y="19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9"/>
                    <a:pt x="106" y="19"/>
                    <a:pt x="106" y="19"/>
                  </a:cubicBezTo>
                  <a:lnTo>
                    <a:pt x="107" y="19"/>
                  </a:lnTo>
                  <a:close/>
                  <a:moveTo>
                    <a:pt x="140" y="36"/>
                  </a:moveTo>
                  <a:cubicBezTo>
                    <a:pt x="140" y="36"/>
                    <a:pt x="140" y="36"/>
                    <a:pt x="140" y="36"/>
                  </a:cubicBezTo>
                  <a:cubicBezTo>
                    <a:pt x="144" y="40"/>
                    <a:pt x="144" y="40"/>
                    <a:pt x="144" y="40"/>
                  </a:cubicBezTo>
                  <a:cubicBezTo>
                    <a:pt x="144" y="35"/>
                    <a:pt x="144" y="35"/>
                    <a:pt x="144" y="35"/>
                  </a:cubicBezTo>
                  <a:lnTo>
                    <a:pt x="140" y="36"/>
                  </a:lnTo>
                  <a:close/>
                  <a:moveTo>
                    <a:pt x="107" y="22"/>
                  </a:moveTo>
                  <a:cubicBezTo>
                    <a:pt x="107" y="22"/>
                    <a:pt x="107" y="22"/>
                    <a:pt x="107" y="22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9" y="19"/>
                    <a:pt x="109" y="19"/>
                    <a:pt x="109" y="19"/>
                  </a:cubicBezTo>
                  <a:cubicBezTo>
                    <a:pt x="109" y="19"/>
                    <a:pt x="109" y="19"/>
                    <a:pt x="109" y="19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6" y="22"/>
                    <a:pt x="106" y="22"/>
                    <a:pt x="106" y="22"/>
                  </a:cubicBezTo>
                  <a:lnTo>
                    <a:pt x="107" y="22"/>
                  </a:lnTo>
                  <a:close/>
                  <a:moveTo>
                    <a:pt x="107" y="32"/>
                  </a:moveTo>
                  <a:cubicBezTo>
                    <a:pt x="107" y="32"/>
                    <a:pt x="107" y="32"/>
                    <a:pt x="107" y="32"/>
                  </a:cubicBezTo>
                  <a:cubicBezTo>
                    <a:pt x="107" y="30"/>
                    <a:pt x="107" y="30"/>
                    <a:pt x="107" y="30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9" y="29"/>
                    <a:pt x="109" y="29"/>
                    <a:pt x="109" y="29"/>
                  </a:cubicBezTo>
                  <a:cubicBezTo>
                    <a:pt x="109" y="29"/>
                    <a:pt x="109" y="29"/>
                    <a:pt x="109" y="29"/>
                  </a:cubicBezTo>
                  <a:cubicBezTo>
                    <a:pt x="106" y="29"/>
                    <a:pt x="106" y="29"/>
                    <a:pt x="106" y="29"/>
                  </a:cubicBezTo>
                  <a:cubicBezTo>
                    <a:pt x="106" y="32"/>
                    <a:pt x="106" y="32"/>
                    <a:pt x="106" y="32"/>
                  </a:cubicBezTo>
                  <a:lnTo>
                    <a:pt x="107" y="32"/>
                  </a:lnTo>
                  <a:close/>
                  <a:moveTo>
                    <a:pt x="107" y="29"/>
                  </a:moveTo>
                  <a:cubicBezTo>
                    <a:pt x="107" y="29"/>
                    <a:pt x="107" y="29"/>
                    <a:pt x="107" y="29"/>
                  </a:cubicBezTo>
                  <a:cubicBezTo>
                    <a:pt x="107" y="27"/>
                    <a:pt x="107" y="27"/>
                    <a:pt x="107" y="27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9"/>
                    <a:pt x="106" y="29"/>
                    <a:pt x="106" y="29"/>
                  </a:cubicBezTo>
                  <a:lnTo>
                    <a:pt x="107" y="29"/>
                  </a:lnTo>
                  <a:close/>
                  <a:moveTo>
                    <a:pt x="107" y="25"/>
                  </a:moveTo>
                  <a:cubicBezTo>
                    <a:pt x="107" y="25"/>
                    <a:pt x="107" y="25"/>
                    <a:pt x="107" y="25"/>
                  </a:cubicBezTo>
                  <a:cubicBezTo>
                    <a:pt x="107" y="24"/>
                    <a:pt x="107" y="24"/>
                    <a:pt x="107" y="24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6"/>
                    <a:pt x="106" y="26"/>
                    <a:pt x="106" y="26"/>
                  </a:cubicBezTo>
                  <a:lnTo>
                    <a:pt x="107" y="25"/>
                  </a:lnTo>
                  <a:close/>
                  <a:moveTo>
                    <a:pt x="100" y="29"/>
                  </a:moveTo>
                  <a:cubicBezTo>
                    <a:pt x="100" y="29"/>
                    <a:pt x="100" y="29"/>
                    <a:pt x="100" y="29"/>
                  </a:cubicBezTo>
                  <a:cubicBezTo>
                    <a:pt x="101" y="29"/>
                    <a:pt x="101" y="29"/>
                    <a:pt x="101" y="29"/>
                  </a:cubicBezTo>
                  <a:cubicBezTo>
                    <a:pt x="101" y="28"/>
                    <a:pt x="101" y="28"/>
                    <a:pt x="101" y="28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3" y="27"/>
                    <a:pt x="103" y="27"/>
                    <a:pt x="103" y="27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0" y="27"/>
                    <a:pt x="100" y="27"/>
                    <a:pt x="100" y="27"/>
                  </a:cubicBezTo>
                  <a:lnTo>
                    <a:pt x="100" y="29"/>
                  </a:lnTo>
                  <a:close/>
                  <a:moveTo>
                    <a:pt x="107" y="13"/>
                  </a:moveTo>
                  <a:cubicBezTo>
                    <a:pt x="107" y="13"/>
                    <a:pt x="107" y="13"/>
                    <a:pt x="107" y="13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7" y="10"/>
                    <a:pt x="107" y="10"/>
                    <a:pt x="107" y="10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6" y="10"/>
                    <a:pt x="106" y="10"/>
                    <a:pt x="106" y="10"/>
                  </a:cubicBezTo>
                  <a:cubicBezTo>
                    <a:pt x="106" y="13"/>
                    <a:pt x="106" y="13"/>
                    <a:pt x="106" y="13"/>
                  </a:cubicBezTo>
                  <a:lnTo>
                    <a:pt x="107" y="13"/>
                  </a:lnTo>
                  <a:close/>
                  <a:moveTo>
                    <a:pt x="107" y="7"/>
                  </a:moveTo>
                  <a:cubicBezTo>
                    <a:pt x="107" y="7"/>
                    <a:pt x="107" y="7"/>
                    <a:pt x="107" y="7"/>
                  </a:cubicBezTo>
                  <a:cubicBezTo>
                    <a:pt x="107" y="4"/>
                    <a:pt x="107" y="4"/>
                    <a:pt x="107" y="4"/>
                  </a:cubicBezTo>
                  <a:cubicBezTo>
                    <a:pt x="107" y="4"/>
                    <a:pt x="107" y="4"/>
                    <a:pt x="107" y="4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7"/>
                    <a:pt x="106" y="7"/>
                    <a:pt x="106" y="7"/>
                  </a:cubicBezTo>
                  <a:lnTo>
                    <a:pt x="107" y="7"/>
                  </a:lnTo>
                  <a:close/>
                  <a:moveTo>
                    <a:pt x="107" y="2"/>
                  </a:moveTo>
                  <a:cubicBezTo>
                    <a:pt x="107" y="2"/>
                    <a:pt x="107" y="2"/>
                    <a:pt x="107" y="2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7" y="4"/>
                    <a:pt x="107" y="4"/>
                    <a:pt x="107" y="4"/>
                  </a:cubicBezTo>
                  <a:lnTo>
                    <a:pt x="107" y="2"/>
                  </a:lnTo>
                  <a:close/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lnTo>
                    <a:pt x="75" y="10"/>
                  </a:lnTo>
                  <a:close/>
                  <a:moveTo>
                    <a:pt x="107" y="10"/>
                  </a:moveTo>
                  <a:cubicBezTo>
                    <a:pt x="107" y="10"/>
                    <a:pt x="107" y="10"/>
                    <a:pt x="107" y="10"/>
                  </a:cubicBezTo>
                  <a:cubicBezTo>
                    <a:pt x="107" y="8"/>
                    <a:pt x="107" y="8"/>
                    <a:pt x="107" y="8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6" y="10"/>
                    <a:pt x="106" y="10"/>
                    <a:pt x="106" y="10"/>
                  </a:cubicBezTo>
                  <a:lnTo>
                    <a:pt x="107" y="10"/>
                  </a:lnTo>
                  <a:close/>
                  <a:moveTo>
                    <a:pt x="107" y="16"/>
                  </a:moveTo>
                  <a:cubicBezTo>
                    <a:pt x="107" y="16"/>
                    <a:pt x="107" y="16"/>
                    <a:pt x="107" y="16"/>
                  </a:cubicBezTo>
                  <a:cubicBezTo>
                    <a:pt x="107" y="14"/>
                    <a:pt x="107" y="14"/>
                    <a:pt x="107" y="14"/>
                  </a:cubicBezTo>
                  <a:cubicBezTo>
                    <a:pt x="107" y="14"/>
                    <a:pt x="107" y="14"/>
                    <a:pt x="107" y="14"/>
                  </a:cubicBezTo>
                  <a:cubicBezTo>
                    <a:pt x="107" y="13"/>
                    <a:pt x="107" y="13"/>
                    <a:pt x="107" y="13"/>
                  </a:cubicBezTo>
                  <a:cubicBezTo>
                    <a:pt x="109" y="13"/>
                    <a:pt x="109" y="13"/>
                    <a:pt x="109" y="13"/>
                  </a:cubicBezTo>
                  <a:cubicBezTo>
                    <a:pt x="109" y="13"/>
                    <a:pt x="109" y="13"/>
                    <a:pt x="109" y="13"/>
                  </a:cubicBezTo>
                  <a:cubicBezTo>
                    <a:pt x="106" y="13"/>
                    <a:pt x="106" y="13"/>
                    <a:pt x="106" y="13"/>
                  </a:cubicBezTo>
                  <a:cubicBezTo>
                    <a:pt x="106" y="16"/>
                    <a:pt x="106" y="16"/>
                    <a:pt x="106" y="16"/>
                  </a:cubicBezTo>
                  <a:lnTo>
                    <a:pt x="107" y="16"/>
                  </a:lnTo>
                  <a:close/>
                  <a:moveTo>
                    <a:pt x="77" y="17"/>
                  </a:moveTo>
                  <a:cubicBezTo>
                    <a:pt x="77" y="17"/>
                    <a:pt x="77" y="17"/>
                    <a:pt x="77" y="17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7" y="14"/>
                    <a:pt x="77" y="14"/>
                    <a:pt x="77" y="14"/>
                  </a:cubicBezTo>
                  <a:lnTo>
                    <a:pt x="77" y="17"/>
                  </a:lnTo>
                  <a:close/>
                  <a:moveTo>
                    <a:pt x="78" y="25"/>
                  </a:moveTo>
                  <a:cubicBezTo>
                    <a:pt x="78" y="25"/>
                    <a:pt x="78" y="25"/>
                    <a:pt x="78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9" y="25"/>
                    <a:pt x="79" y="25"/>
                    <a:pt x="79" y="25"/>
                  </a:cubicBezTo>
                  <a:cubicBezTo>
                    <a:pt x="79" y="24"/>
                    <a:pt x="79" y="24"/>
                    <a:pt x="79" y="24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7"/>
                    <a:pt x="77" y="27"/>
                    <a:pt x="77" y="27"/>
                  </a:cubicBezTo>
                  <a:cubicBezTo>
                    <a:pt x="77" y="27"/>
                    <a:pt x="77" y="27"/>
                    <a:pt x="77" y="27"/>
                  </a:cubicBezTo>
                  <a:lnTo>
                    <a:pt x="78" y="25"/>
                  </a:lnTo>
                  <a:close/>
                  <a:moveTo>
                    <a:pt x="78" y="11"/>
                  </a:moveTo>
                  <a:cubicBezTo>
                    <a:pt x="78" y="11"/>
                    <a:pt x="78" y="11"/>
                    <a:pt x="78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8" y="10"/>
                    <a:pt x="78" y="10"/>
                    <a:pt x="78" y="10"/>
                  </a:cubicBezTo>
                  <a:lnTo>
                    <a:pt x="78" y="11"/>
                  </a:lnTo>
                  <a:close/>
                  <a:moveTo>
                    <a:pt x="28" y="40"/>
                  </a:moveTo>
                  <a:cubicBezTo>
                    <a:pt x="28" y="40"/>
                    <a:pt x="28" y="40"/>
                    <a:pt x="28" y="40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28" y="53"/>
                    <a:pt x="28" y="53"/>
                    <a:pt x="28" y="53"/>
                  </a:cubicBezTo>
                  <a:lnTo>
                    <a:pt x="28" y="40"/>
                  </a:lnTo>
                  <a:close/>
                  <a:moveTo>
                    <a:pt x="5" y="53"/>
                  </a:moveTo>
                  <a:cubicBezTo>
                    <a:pt x="5" y="53"/>
                    <a:pt x="5" y="53"/>
                    <a:pt x="5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5" y="53"/>
                    <a:pt x="5" y="53"/>
                    <a:pt x="5" y="53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5" y="52"/>
                    <a:pt x="5" y="52"/>
                    <a:pt x="5" y="52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5" y="52"/>
                    <a:pt x="5" y="52"/>
                    <a:pt x="5" y="52"/>
                  </a:cubicBezTo>
                  <a:close/>
                  <a:moveTo>
                    <a:pt x="5" y="51"/>
                  </a:moveTo>
                  <a:cubicBezTo>
                    <a:pt x="5" y="51"/>
                    <a:pt x="5" y="51"/>
                    <a:pt x="5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5" y="51"/>
                    <a:pt x="5" y="51"/>
                    <a:pt x="5" y="51"/>
                  </a:cubicBezTo>
                  <a:close/>
                  <a:moveTo>
                    <a:pt x="5" y="51"/>
                  </a:moveTo>
                  <a:cubicBezTo>
                    <a:pt x="5" y="51"/>
                    <a:pt x="5" y="51"/>
                    <a:pt x="5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5" y="51"/>
                    <a:pt x="5" y="51"/>
                    <a:pt x="5" y="51"/>
                  </a:cubicBezTo>
                  <a:close/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5" y="50"/>
                    <a:pt x="5" y="50"/>
                    <a:pt x="5" y="50"/>
                  </a:cubicBezTo>
                  <a:close/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5" y="50"/>
                    <a:pt x="5" y="50"/>
                    <a:pt x="5" y="50"/>
                  </a:cubicBez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5" y="49"/>
                    <a:pt x="5" y="49"/>
                    <a:pt x="5" y="49"/>
                  </a:cubicBez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5" y="49"/>
                    <a:pt x="5" y="49"/>
                    <a:pt x="5" y="49"/>
                  </a:cubicBezTo>
                  <a:close/>
                  <a:moveTo>
                    <a:pt x="5" y="48"/>
                  </a:moveTo>
                  <a:cubicBezTo>
                    <a:pt x="5" y="48"/>
                    <a:pt x="5" y="48"/>
                    <a:pt x="5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5" y="48"/>
                    <a:pt x="5" y="48"/>
                    <a:pt x="5" y="48"/>
                  </a:cubicBezTo>
                  <a:close/>
                  <a:moveTo>
                    <a:pt x="5" y="48"/>
                  </a:moveTo>
                  <a:cubicBezTo>
                    <a:pt x="5" y="48"/>
                    <a:pt x="5" y="48"/>
                    <a:pt x="5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5" y="47"/>
                    <a:pt x="5" y="47"/>
                    <a:pt x="5" y="47"/>
                  </a:cubicBezTo>
                  <a:lnTo>
                    <a:pt x="5" y="48"/>
                  </a:lnTo>
                  <a:close/>
                  <a:moveTo>
                    <a:pt x="5" y="47"/>
                  </a:moveTo>
                  <a:cubicBezTo>
                    <a:pt x="5" y="47"/>
                    <a:pt x="5" y="47"/>
                    <a:pt x="5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5" y="47"/>
                    <a:pt x="5" y="47"/>
                    <a:pt x="5" y="47"/>
                  </a:cubicBezTo>
                  <a:close/>
                  <a:moveTo>
                    <a:pt x="5" y="47"/>
                  </a:moveTo>
                  <a:cubicBezTo>
                    <a:pt x="5" y="47"/>
                    <a:pt x="5" y="47"/>
                    <a:pt x="5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5" y="46"/>
                    <a:pt x="5" y="46"/>
                    <a:pt x="5" y="46"/>
                  </a:cubicBezTo>
                  <a:lnTo>
                    <a:pt x="5" y="47"/>
                  </a:lnTo>
                  <a:close/>
                  <a:moveTo>
                    <a:pt x="5" y="46"/>
                  </a:moveTo>
                  <a:cubicBezTo>
                    <a:pt x="5" y="46"/>
                    <a:pt x="5" y="46"/>
                    <a:pt x="5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5" y="46"/>
                    <a:pt x="5" y="46"/>
                    <a:pt x="5" y="46"/>
                  </a:cubicBezTo>
                  <a:close/>
                  <a:moveTo>
                    <a:pt x="5" y="46"/>
                  </a:moveTo>
                  <a:cubicBezTo>
                    <a:pt x="5" y="46"/>
                    <a:pt x="5" y="46"/>
                    <a:pt x="5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5" y="45"/>
                    <a:pt x="5" y="45"/>
                    <a:pt x="5" y="45"/>
                  </a:cubicBezTo>
                  <a:lnTo>
                    <a:pt x="5" y="46"/>
                  </a:lnTo>
                  <a:close/>
                  <a:moveTo>
                    <a:pt x="5" y="45"/>
                  </a:moveTo>
                  <a:cubicBezTo>
                    <a:pt x="5" y="45"/>
                    <a:pt x="5" y="45"/>
                    <a:pt x="5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5" y="45"/>
                    <a:pt x="5" y="45"/>
                    <a:pt x="5" y="45"/>
                  </a:cubicBezTo>
                  <a:close/>
                  <a:moveTo>
                    <a:pt x="5" y="45"/>
                  </a:moveTo>
                  <a:cubicBezTo>
                    <a:pt x="5" y="45"/>
                    <a:pt x="5" y="45"/>
                    <a:pt x="5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5" y="44"/>
                    <a:pt x="5" y="44"/>
                    <a:pt x="5" y="44"/>
                  </a:cubicBezTo>
                  <a:lnTo>
                    <a:pt x="5" y="45"/>
                  </a:lnTo>
                  <a:close/>
                  <a:moveTo>
                    <a:pt x="5" y="44"/>
                  </a:moveTo>
                  <a:cubicBezTo>
                    <a:pt x="5" y="44"/>
                    <a:pt x="5" y="44"/>
                    <a:pt x="5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5" y="44"/>
                    <a:pt x="5" y="44"/>
                    <a:pt x="5" y="44"/>
                  </a:cubicBezTo>
                  <a:close/>
                  <a:moveTo>
                    <a:pt x="5" y="44"/>
                  </a:moveTo>
                  <a:cubicBezTo>
                    <a:pt x="5" y="44"/>
                    <a:pt x="5" y="44"/>
                    <a:pt x="5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5" y="43"/>
                    <a:pt x="5" y="43"/>
                    <a:pt x="5" y="43"/>
                  </a:cubicBezTo>
                  <a:lnTo>
                    <a:pt x="5" y="44"/>
                  </a:lnTo>
                  <a:close/>
                  <a:moveTo>
                    <a:pt x="5" y="43"/>
                  </a:moveTo>
                  <a:cubicBezTo>
                    <a:pt x="5" y="43"/>
                    <a:pt x="5" y="43"/>
                    <a:pt x="5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5" y="43"/>
                    <a:pt x="5" y="43"/>
                    <a:pt x="5" y="43"/>
                  </a:cubicBezTo>
                  <a:close/>
                  <a:moveTo>
                    <a:pt x="5" y="43"/>
                  </a:moveTo>
                  <a:cubicBezTo>
                    <a:pt x="5" y="43"/>
                    <a:pt x="5" y="43"/>
                    <a:pt x="5" y="43"/>
                  </a:cubicBezTo>
                  <a:cubicBezTo>
                    <a:pt x="3" y="43"/>
                    <a:pt x="3" y="43"/>
                    <a:pt x="3" y="43"/>
                  </a:cubicBezTo>
                  <a:cubicBezTo>
                    <a:pt x="5" y="42"/>
                    <a:pt x="5" y="42"/>
                    <a:pt x="5" y="42"/>
                  </a:cubicBezTo>
                  <a:lnTo>
                    <a:pt x="5" y="43"/>
                  </a:lnTo>
                  <a:close/>
                  <a:moveTo>
                    <a:pt x="6" y="50"/>
                  </a:moveTo>
                  <a:cubicBezTo>
                    <a:pt x="6" y="50"/>
                    <a:pt x="6" y="50"/>
                    <a:pt x="6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6" y="50"/>
                    <a:pt x="6" y="50"/>
                    <a:pt x="6" y="50"/>
                  </a:cubicBezTo>
                  <a:close/>
                  <a:moveTo>
                    <a:pt x="6" y="50"/>
                  </a:moveTo>
                  <a:cubicBezTo>
                    <a:pt x="6" y="50"/>
                    <a:pt x="6" y="50"/>
                    <a:pt x="6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6" y="44"/>
                    <a:pt x="6" y="44"/>
                    <a:pt x="6" y="44"/>
                  </a:cubicBezTo>
                  <a:lnTo>
                    <a:pt x="6" y="50"/>
                  </a:lnTo>
                  <a:close/>
                  <a:moveTo>
                    <a:pt x="6" y="44"/>
                  </a:moveTo>
                  <a:cubicBezTo>
                    <a:pt x="6" y="44"/>
                    <a:pt x="6" y="44"/>
                    <a:pt x="6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6" y="44"/>
                    <a:pt x="6" y="44"/>
                    <a:pt x="6" y="44"/>
                  </a:cubicBezTo>
                  <a:close/>
                  <a:moveTo>
                    <a:pt x="6" y="44"/>
                  </a:moveTo>
                  <a:cubicBezTo>
                    <a:pt x="6" y="44"/>
                    <a:pt x="6" y="44"/>
                    <a:pt x="6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6" y="42"/>
                    <a:pt x="6" y="42"/>
                    <a:pt x="6" y="42"/>
                  </a:cubicBezTo>
                  <a:lnTo>
                    <a:pt x="6" y="44"/>
                  </a:lnTo>
                  <a:close/>
                  <a:moveTo>
                    <a:pt x="6" y="42"/>
                  </a:moveTo>
                  <a:cubicBezTo>
                    <a:pt x="6" y="42"/>
                    <a:pt x="6" y="42"/>
                    <a:pt x="6" y="4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2"/>
                    <a:pt x="6" y="42"/>
                    <a:pt x="6" y="42"/>
                  </a:cubicBezTo>
                  <a:close/>
                  <a:moveTo>
                    <a:pt x="7" y="5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7" y="50"/>
                    <a:pt x="7" y="50"/>
                    <a:pt x="7" y="50"/>
                  </a:cubicBezTo>
                  <a:close/>
                  <a:moveTo>
                    <a:pt x="7" y="5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7" y="44"/>
                    <a:pt x="7" y="44"/>
                    <a:pt x="7" y="44"/>
                  </a:cubicBezTo>
                  <a:lnTo>
                    <a:pt x="7" y="50"/>
                  </a:lnTo>
                  <a:close/>
                  <a:moveTo>
                    <a:pt x="7" y="44"/>
                  </a:moveTo>
                  <a:cubicBezTo>
                    <a:pt x="7" y="44"/>
                    <a:pt x="7" y="44"/>
                    <a:pt x="7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7" y="44"/>
                    <a:pt x="7" y="44"/>
                    <a:pt x="7" y="44"/>
                  </a:cubicBezTo>
                  <a:close/>
                  <a:moveTo>
                    <a:pt x="7" y="44"/>
                  </a:moveTo>
                  <a:cubicBezTo>
                    <a:pt x="7" y="44"/>
                    <a:pt x="7" y="44"/>
                    <a:pt x="7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7" y="42"/>
                    <a:pt x="7" y="42"/>
                    <a:pt x="7" y="42"/>
                  </a:cubicBezTo>
                  <a:lnTo>
                    <a:pt x="7" y="44"/>
                  </a:lnTo>
                  <a:close/>
                  <a:moveTo>
                    <a:pt x="7" y="42"/>
                  </a:moveTo>
                  <a:cubicBezTo>
                    <a:pt x="7" y="42"/>
                    <a:pt x="7" y="42"/>
                    <a:pt x="7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7" y="42"/>
                    <a:pt x="7" y="42"/>
                    <a:pt x="7" y="42"/>
                  </a:cubicBezTo>
                  <a:close/>
                  <a:moveTo>
                    <a:pt x="8" y="50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0"/>
                    <a:pt x="8" y="50"/>
                    <a:pt x="8" y="50"/>
                  </a:cubicBezTo>
                  <a:close/>
                  <a:moveTo>
                    <a:pt x="8" y="50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8" y="44"/>
                    <a:pt x="8" y="44"/>
                    <a:pt x="8" y="44"/>
                  </a:cubicBezTo>
                  <a:lnTo>
                    <a:pt x="8" y="50"/>
                  </a:lnTo>
                  <a:close/>
                  <a:moveTo>
                    <a:pt x="8" y="44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8" y="44"/>
                    <a:pt x="8" y="44"/>
                    <a:pt x="8" y="44"/>
                  </a:cubicBezTo>
                  <a:close/>
                  <a:moveTo>
                    <a:pt x="8" y="44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8" y="42"/>
                    <a:pt x="8" y="42"/>
                    <a:pt x="8" y="42"/>
                  </a:cubicBezTo>
                  <a:lnTo>
                    <a:pt x="8" y="44"/>
                  </a:lnTo>
                  <a:close/>
                  <a:moveTo>
                    <a:pt x="8" y="42"/>
                  </a:moveTo>
                  <a:cubicBezTo>
                    <a:pt x="8" y="42"/>
                    <a:pt x="8" y="42"/>
                    <a:pt x="8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8" y="42"/>
                    <a:pt x="8" y="42"/>
                    <a:pt x="8" y="42"/>
                  </a:cubicBezTo>
                  <a:close/>
                  <a:moveTo>
                    <a:pt x="9" y="50"/>
                  </a:moveTo>
                  <a:cubicBezTo>
                    <a:pt x="9" y="50"/>
                    <a:pt x="9" y="50"/>
                    <a:pt x="9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9" y="50"/>
                    <a:pt x="9" y="50"/>
                    <a:pt x="9" y="50"/>
                  </a:cubicBezTo>
                  <a:close/>
                  <a:moveTo>
                    <a:pt x="9" y="50"/>
                  </a:moveTo>
                  <a:cubicBezTo>
                    <a:pt x="9" y="50"/>
                    <a:pt x="9" y="50"/>
                    <a:pt x="9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9" y="44"/>
                    <a:pt x="9" y="44"/>
                    <a:pt x="9" y="44"/>
                  </a:cubicBezTo>
                  <a:lnTo>
                    <a:pt x="9" y="50"/>
                  </a:lnTo>
                  <a:close/>
                  <a:moveTo>
                    <a:pt x="9" y="44"/>
                  </a:moveTo>
                  <a:cubicBezTo>
                    <a:pt x="9" y="44"/>
                    <a:pt x="9" y="44"/>
                    <a:pt x="9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9" y="44"/>
                    <a:pt x="9" y="44"/>
                    <a:pt x="9" y="44"/>
                  </a:cubicBezTo>
                  <a:close/>
                  <a:moveTo>
                    <a:pt x="9" y="44"/>
                  </a:moveTo>
                  <a:cubicBezTo>
                    <a:pt x="9" y="44"/>
                    <a:pt x="9" y="44"/>
                    <a:pt x="9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9" y="42"/>
                    <a:pt x="9" y="42"/>
                    <a:pt x="9" y="42"/>
                  </a:cubicBezTo>
                  <a:lnTo>
                    <a:pt x="9" y="44"/>
                  </a:lnTo>
                  <a:close/>
                  <a:moveTo>
                    <a:pt x="9" y="42"/>
                  </a:moveTo>
                  <a:cubicBezTo>
                    <a:pt x="9" y="42"/>
                    <a:pt x="9" y="42"/>
                    <a:pt x="9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9" y="42"/>
                    <a:pt x="9" y="42"/>
                    <a:pt x="9" y="42"/>
                  </a:cubicBezTo>
                  <a:close/>
                  <a:moveTo>
                    <a:pt x="10" y="50"/>
                  </a:moveTo>
                  <a:cubicBezTo>
                    <a:pt x="10" y="50"/>
                    <a:pt x="10" y="50"/>
                    <a:pt x="10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0" y="50"/>
                    <a:pt x="10" y="50"/>
                    <a:pt x="10" y="50"/>
                  </a:cubicBezTo>
                  <a:close/>
                  <a:moveTo>
                    <a:pt x="10" y="50"/>
                  </a:moveTo>
                  <a:cubicBezTo>
                    <a:pt x="10" y="50"/>
                    <a:pt x="10" y="50"/>
                    <a:pt x="10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0" y="44"/>
                    <a:pt x="10" y="44"/>
                    <a:pt x="10" y="44"/>
                  </a:cubicBezTo>
                  <a:lnTo>
                    <a:pt x="10" y="50"/>
                  </a:lnTo>
                  <a:close/>
                  <a:moveTo>
                    <a:pt x="10" y="44"/>
                  </a:moveTo>
                  <a:cubicBezTo>
                    <a:pt x="10" y="44"/>
                    <a:pt x="10" y="44"/>
                    <a:pt x="10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0" y="44"/>
                    <a:pt x="10" y="44"/>
                    <a:pt x="10" y="44"/>
                  </a:cubicBezTo>
                  <a:close/>
                  <a:moveTo>
                    <a:pt x="10" y="44"/>
                  </a:moveTo>
                  <a:cubicBezTo>
                    <a:pt x="10" y="44"/>
                    <a:pt x="10" y="44"/>
                    <a:pt x="10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0" y="42"/>
                    <a:pt x="10" y="42"/>
                    <a:pt x="10" y="42"/>
                  </a:cubicBezTo>
                  <a:lnTo>
                    <a:pt x="10" y="44"/>
                  </a:ln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1" y="50"/>
                    <a:pt x="11" y="50"/>
                    <a:pt x="11" y="50"/>
                  </a:cubicBez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1" y="44"/>
                    <a:pt x="11" y="44"/>
                    <a:pt x="11" y="44"/>
                  </a:cubicBezTo>
                  <a:lnTo>
                    <a:pt x="11" y="50"/>
                  </a:lnTo>
                  <a:close/>
                  <a:moveTo>
                    <a:pt x="11" y="44"/>
                  </a:moveTo>
                  <a:cubicBezTo>
                    <a:pt x="11" y="44"/>
                    <a:pt x="11" y="44"/>
                    <a:pt x="11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1" y="44"/>
                    <a:pt x="11" y="44"/>
                    <a:pt x="11" y="44"/>
                  </a:cubicBezTo>
                  <a:close/>
                  <a:moveTo>
                    <a:pt x="11" y="43"/>
                  </a:moveTo>
                  <a:cubicBezTo>
                    <a:pt x="11" y="43"/>
                    <a:pt x="11" y="43"/>
                    <a:pt x="11" y="43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1" y="42"/>
                    <a:pt x="11" y="42"/>
                    <a:pt x="11" y="42"/>
                  </a:cubicBezTo>
                  <a:lnTo>
                    <a:pt x="11" y="43"/>
                  </a:lnTo>
                  <a:close/>
                  <a:moveTo>
                    <a:pt x="12" y="50"/>
                  </a:moveTo>
                  <a:cubicBezTo>
                    <a:pt x="12" y="50"/>
                    <a:pt x="12" y="50"/>
                    <a:pt x="12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2" y="50"/>
                    <a:pt x="12" y="50"/>
                    <a:pt x="12" y="50"/>
                  </a:cubicBezTo>
                  <a:close/>
                  <a:moveTo>
                    <a:pt x="12" y="50"/>
                  </a:moveTo>
                  <a:cubicBezTo>
                    <a:pt x="12" y="50"/>
                    <a:pt x="12" y="50"/>
                    <a:pt x="12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2" y="44"/>
                    <a:pt x="12" y="44"/>
                    <a:pt x="12" y="44"/>
                  </a:cubicBezTo>
                  <a:lnTo>
                    <a:pt x="12" y="50"/>
                  </a:lnTo>
                  <a:close/>
                  <a:moveTo>
                    <a:pt x="12" y="44"/>
                  </a:moveTo>
                  <a:cubicBezTo>
                    <a:pt x="12" y="44"/>
                    <a:pt x="12" y="44"/>
                    <a:pt x="12" y="44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2" y="43"/>
                    <a:pt x="12" y="43"/>
                    <a:pt x="12" y="43"/>
                  </a:cubicBezTo>
                  <a:lnTo>
                    <a:pt x="12" y="44"/>
                  </a:lnTo>
                  <a:close/>
                  <a:moveTo>
                    <a:pt x="12" y="43"/>
                  </a:moveTo>
                  <a:cubicBezTo>
                    <a:pt x="12" y="43"/>
                    <a:pt x="12" y="43"/>
                    <a:pt x="12" y="43"/>
                  </a:cubicBezTo>
                  <a:cubicBezTo>
                    <a:pt x="11" y="43"/>
                    <a:pt x="11" y="43"/>
                    <a:pt x="11" y="43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2" y="42"/>
                    <a:pt x="12" y="42"/>
                    <a:pt x="12" y="42"/>
                  </a:cubicBezTo>
                  <a:lnTo>
                    <a:pt x="12" y="43"/>
                  </a:ln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3" y="50"/>
                    <a:pt x="13" y="50"/>
                    <a:pt x="13" y="50"/>
                  </a:cubicBez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3" y="44"/>
                    <a:pt x="13" y="44"/>
                    <a:pt x="13" y="44"/>
                  </a:cubicBezTo>
                  <a:lnTo>
                    <a:pt x="13" y="50"/>
                  </a:lnTo>
                  <a:close/>
                  <a:moveTo>
                    <a:pt x="13" y="44"/>
                  </a:moveTo>
                  <a:cubicBezTo>
                    <a:pt x="13" y="44"/>
                    <a:pt x="13" y="44"/>
                    <a:pt x="13" y="44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3" y="43"/>
                    <a:pt x="13" y="43"/>
                    <a:pt x="13" y="43"/>
                  </a:cubicBezTo>
                  <a:lnTo>
                    <a:pt x="13" y="44"/>
                  </a:lnTo>
                  <a:close/>
                  <a:moveTo>
                    <a:pt x="13" y="43"/>
                  </a:moveTo>
                  <a:cubicBezTo>
                    <a:pt x="13" y="43"/>
                    <a:pt x="13" y="43"/>
                    <a:pt x="13" y="43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3" y="42"/>
                    <a:pt x="13" y="42"/>
                    <a:pt x="13" y="42"/>
                  </a:cubicBezTo>
                  <a:lnTo>
                    <a:pt x="13" y="43"/>
                  </a:ln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4"/>
                    <a:pt x="13" y="44"/>
                    <a:pt x="13" y="44"/>
                  </a:cubicBezTo>
                  <a:lnTo>
                    <a:pt x="13" y="50"/>
                  </a:lnTo>
                  <a:close/>
                  <a:moveTo>
                    <a:pt x="13" y="44"/>
                  </a:moveTo>
                  <a:cubicBezTo>
                    <a:pt x="13" y="44"/>
                    <a:pt x="13" y="44"/>
                    <a:pt x="13" y="44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3"/>
                    <a:pt x="13" y="43"/>
                    <a:pt x="13" y="43"/>
                  </a:cubicBezTo>
                  <a:lnTo>
                    <a:pt x="13" y="44"/>
                  </a:lnTo>
                  <a:close/>
                  <a:moveTo>
                    <a:pt x="13" y="43"/>
                  </a:moveTo>
                  <a:cubicBezTo>
                    <a:pt x="13" y="43"/>
                    <a:pt x="13" y="43"/>
                    <a:pt x="13" y="43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2"/>
                    <a:pt x="13" y="42"/>
                    <a:pt x="13" y="42"/>
                  </a:cubicBezTo>
                  <a:lnTo>
                    <a:pt x="13" y="43"/>
                  </a:lnTo>
                  <a:close/>
                  <a:moveTo>
                    <a:pt x="13" y="42"/>
                  </a:moveTo>
                  <a:cubicBezTo>
                    <a:pt x="13" y="42"/>
                    <a:pt x="13" y="42"/>
                    <a:pt x="13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3" y="42"/>
                    <a:pt x="13" y="42"/>
                    <a:pt x="13" y="42"/>
                  </a:cubicBezTo>
                  <a:close/>
                  <a:moveTo>
                    <a:pt x="13" y="42"/>
                  </a:moveTo>
                  <a:cubicBezTo>
                    <a:pt x="13" y="42"/>
                    <a:pt x="13" y="42"/>
                    <a:pt x="13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13" y="41"/>
                    <a:pt x="13" y="41"/>
                    <a:pt x="13" y="41"/>
                  </a:cubicBezTo>
                  <a:lnTo>
                    <a:pt x="13" y="42"/>
                  </a:lnTo>
                  <a:close/>
                  <a:moveTo>
                    <a:pt x="13" y="53"/>
                  </a:moveTo>
                  <a:cubicBezTo>
                    <a:pt x="13" y="53"/>
                    <a:pt x="13" y="53"/>
                    <a:pt x="13" y="53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1" y="40"/>
                    <a:pt x="1" y="40"/>
                    <a:pt x="1" y="40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5" y="53"/>
                    <a:pt x="15" y="53"/>
                    <a:pt x="15" y="53"/>
                  </a:cubicBezTo>
                  <a:lnTo>
                    <a:pt x="13" y="53"/>
                  </a:lnTo>
                  <a:close/>
                  <a:moveTo>
                    <a:pt x="77" y="22"/>
                  </a:moveTo>
                  <a:cubicBezTo>
                    <a:pt x="77" y="22"/>
                    <a:pt x="77" y="22"/>
                    <a:pt x="77" y="22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20"/>
                    <a:pt x="78" y="20"/>
                    <a:pt x="78" y="20"/>
                  </a:cubicBezTo>
                  <a:cubicBezTo>
                    <a:pt x="78" y="20"/>
                    <a:pt x="78" y="20"/>
                    <a:pt x="78" y="20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9" y="19"/>
                    <a:pt x="79" y="19"/>
                    <a:pt x="79" y="19"/>
                  </a:cubicBezTo>
                  <a:cubicBezTo>
                    <a:pt x="79" y="19"/>
                    <a:pt x="79" y="19"/>
                    <a:pt x="79" y="19"/>
                  </a:cubicBezTo>
                  <a:cubicBezTo>
                    <a:pt x="77" y="19"/>
                    <a:pt x="77" y="19"/>
                    <a:pt x="77" y="19"/>
                  </a:cubicBezTo>
                  <a:lnTo>
                    <a:pt x="77" y="22"/>
                  </a:lnTo>
                  <a:close/>
                  <a:moveTo>
                    <a:pt x="77" y="19"/>
                  </a:moveTo>
                  <a:cubicBezTo>
                    <a:pt x="77" y="19"/>
                    <a:pt x="77" y="19"/>
                    <a:pt x="77" y="19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8" y="18"/>
                    <a:pt x="78" y="18"/>
                    <a:pt x="78" y="18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9" y="17"/>
                    <a:pt x="79" y="17"/>
                    <a:pt x="79" y="17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77" y="17"/>
                    <a:pt x="77" y="17"/>
                    <a:pt x="77" y="17"/>
                  </a:cubicBezTo>
                  <a:lnTo>
                    <a:pt x="77" y="19"/>
                  </a:lnTo>
                  <a:close/>
                  <a:moveTo>
                    <a:pt x="77" y="35"/>
                  </a:moveTo>
                  <a:cubicBezTo>
                    <a:pt x="77" y="35"/>
                    <a:pt x="77" y="35"/>
                    <a:pt x="77" y="35"/>
                  </a:cubicBezTo>
                  <a:cubicBezTo>
                    <a:pt x="78" y="35"/>
                    <a:pt x="78" y="35"/>
                    <a:pt x="78" y="35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9" y="33"/>
                    <a:pt x="79" y="33"/>
                    <a:pt x="79" y="33"/>
                  </a:cubicBezTo>
                  <a:cubicBezTo>
                    <a:pt x="79" y="32"/>
                    <a:pt x="79" y="32"/>
                    <a:pt x="79" y="32"/>
                  </a:cubicBezTo>
                  <a:cubicBezTo>
                    <a:pt x="77" y="33"/>
                    <a:pt x="77" y="33"/>
                    <a:pt x="77" y="33"/>
                  </a:cubicBezTo>
                  <a:lnTo>
                    <a:pt x="77" y="35"/>
                  </a:lnTo>
                  <a:close/>
                  <a:moveTo>
                    <a:pt x="77" y="32"/>
                  </a:moveTo>
                  <a:cubicBezTo>
                    <a:pt x="77" y="32"/>
                    <a:pt x="77" y="32"/>
                    <a:pt x="77" y="32"/>
                  </a:cubicBezTo>
                  <a:cubicBezTo>
                    <a:pt x="78" y="32"/>
                    <a:pt x="78" y="32"/>
                    <a:pt x="78" y="32"/>
                  </a:cubicBezTo>
                  <a:cubicBezTo>
                    <a:pt x="78" y="31"/>
                    <a:pt x="78" y="31"/>
                    <a:pt x="78" y="31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77" y="30"/>
                    <a:pt x="77" y="30"/>
                    <a:pt x="77" y="30"/>
                  </a:cubicBezTo>
                  <a:lnTo>
                    <a:pt x="77" y="32"/>
                  </a:lnTo>
                  <a:close/>
                  <a:moveTo>
                    <a:pt x="77" y="24"/>
                  </a:moveTo>
                  <a:cubicBezTo>
                    <a:pt x="77" y="24"/>
                    <a:pt x="77" y="24"/>
                    <a:pt x="77" y="24"/>
                  </a:cubicBezTo>
                  <a:cubicBezTo>
                    <a:pt x="78" y="24"/>
                    <a:pt x="78" y="24"/>
                    <a:pt x="78" y="24"/>
                  </a:cubicBezTo>
                  <a:cubicBezTo>
                    <a:pt x="78" y="23"/>
                    <a:pt x="78" y="23"/>
                    <a:pt x="78" y="23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77" y="22"/>
                    <a:pt x="77" y="22"/>
                    <a:pt x="77" y="22"/>
                  </a:cubicBezTo>
                  <a:lnTo>
                    <a:pt x="77" y="24"/>
                  </a:lnTo>
                  <a:close/>
                  <a:moveTo>
                    <a:pt x="77" y="30"/>
                  </a:moveTo>
                  <a:cubicBezTo>
                    <a:pt x="77" y="30"/>
                    <a:pt x="77" y="30"/>
                    <a:pt x="77" y="30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7"/>
                    <a:pt x="78" y="27"/>
                    <a:pt x="78" y="27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77" y="27"/>
                    <a:pt x="77" y="27"/>
                    <a:pt x="77" y="27"/>
                  </a:cubicBezTo>
                  <a:lnTo>
                    <a:pt x="77" y="30"/>
                  </a:lnTo>
                  <a:close/>
                  <a:moveTo>
                    <a:pt x="47" y="42"/>
                  </a:moveTo>
                  <a:cubicBezTo>
                    <a:pt x="47" y="42"/>
                    <a:pt x="47" y="42"/>
                    <a:pt x="4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47" y="42"/>
                    <a:pt x="47" y="42"/>
                    <a:pt x="47" y="42"/>
                  </a:cubicBezTo>
                  <a:close/>
                  <a:moveTo>
                    <a:pt x="79" y="43"/>
                  </a:moveTo>
                  <a:cubicBezTo>
                    <a:pt x="79" y="43"/>
                    <a:pt x="79" y="43"/>
                    <a:pt x="79" y="43"/>
                  </a:cubicBezTo>
                  <a:cubicBezTo>
                    <a:pt x="83" y="43"/>
                    <a:pt x="83" y="43"/>
                    <a:pt x="83" y="43"/>
                  </a:cubicBezTo>
                  <a:cubicBezTo>
                    <a:pt x="83" y="42"/>
                    <a:pt x="83" y="42"/>
                    <a:pt x="83" y="42"/>
                  </a:cubicBezTo>
                  <a:cubicBezTo>
                    <a:pt x="79" y="42"/>
                    <a:pt x="79" y="42"/>
                    <a:pt x="79" y="42"/>
                  </a:cubicBezTo>
                  <a:lnTo>
                    <a:pt x="79" y="43"/>
                  </a:lnTo>
                  <a:close/>
                  <a:moveTo>
                    <a:pt x="79" y="39"/>
                  </a:moveTo>
                  <a:cubicBezTo>
                    <a:pt x="79" y="39"/>
                    <a:pt x="79" y="39"/>
                    <a:pt x="79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8"/>
                    <a:pt x="83" y="38"/>
                    <a:pt x="83" y="38"/>
                  </a:cubicBezTo>
                  <a:cubicBezTo>
                    <a:pt x="79" y="38"/>
                    <a:pt x="79" y="38"/>
                    <a:pt x="79" y="38"/>
                  </a:cubicBezTo>
                  <a:lnTo>
                    <a:pt x="79" y="39"/>
                  </a:lnTo>
                  <a:close/>
                  <a:moveTo>
                    <a:pt x="71" y="43"/>
                  </a:moveTo>
                  <a:cubicBezTo>
                    <a:pt x="71" y="43"/>
                    <a:pt x="71" y="43"/>
                    <a:pt x="71" y="43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1" y="42"/>
                    <a:pt x="71" y="42"/>
                    <a:pt x="71" y="42"/>
                  </a:cubicBezTo>
                  <a:lnTo>
                    <a:pt x="71" y="43"/>
                  </a:lnTo>
                  <a:close/>
                  <a:moveTo>
                    <a:pt x="83" y="37"/>
                  </a:moveTo>
                  <a:cubicBezTo>
                    <a:pt x="83" y="37"/>
                    <a:pt x="83" y="37"/>
                    <a:pt x="83" y="37"/>
                  </a:cubicBezTo>
                  <a:cubicBezTo>
                    <a:pt x="88" y="37"/>
                    <a:pt x="88" y="37"/>
                    <a:pt x="88" y="37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3" y="37"/>
                    <a:pt x="83" y="37"/>
                    <a:pt x="83" y="37"/>
                  </a:cubicBezTo>
                  <a:close/>
                  <a:moveTo>
                    <a:pt x="83" y="43"/>
                  </a:moveTo>
                  <a:cubicBezTo>
                    <a:pt x="83" y="43"/>
                    <a:pt x="83" y="43"/>
                    <a:pt x="83" y="43"/>
                  </a:cubicBezTo>
                  <a:cubicBezTo>
                    <a:pt x="88" y="43"/>
                    <a:pt x="88" y="43"/>
                    <a:pt x="88" y="43"/>
                  </a:cubicBezTo>
                  <a:cubicBezTo>
                    <a:pt x="88" y="43"/>
                    <a:pt x="88" y="43"/>
                    <a:pt x="88" y="43"/>
                  </a:cubicBezTo>
                  <a:cubicBezTo>
                    <a:pt x="83" y="43"/>
                    <a:pt x="83" y="43"/>
                    <a:pt x="83" y="43"/>
                  </a:cubicBezTo>
                  <a:close/>
                  <a:moveTo>
                    <a:pt x="79" y="40"/>
                  </a:moveTo>
                  <a:cubicBezTo>
                    <a:pt x="79" y="40"/>
                    <a:pt x="79" y="40"/>
                    <a:pt x="79" y="40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79" y="39"/>
                    <a:pt x="79" y="39"/>
                    <a:pt x="79" y="39"/>
                  </a:cubicBezTo>
                  <a:lnTo>
                    <a:pt x="79" y="40"/>
                  </a:lnTo>
                  <a:close/>
                  <a:moveTo>
                    <a:pt x="79" y="41"/>
                  </a:moveTo>
                  <a:cubicBezTo>
                    <a:pt x="79" y="41"/>
                    <a:pt x="79" y="41"/>
                    <a:pt x="79" y="41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79" y="40"/>
                    <a:pt x="79" y="40"/>
                    <a:pt x="79" y="40"/>
                  </a:cubicBezTo>
                  <a:lnTo>
                    <a:pt x="79" y="41"/>
                  </a:lnTo>
                  <a:close/>
                  <a:moveTo>
                    <a:pt x="79" y="41"/>
                  </a:moveTo>
                  <a:cubicBezTo>
                    <a:pt x="79" y="41"/>
                    <a:pt x="79" y="41"/>
                    <a:pt x="79" y="41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79" y="41"/>
                    <a:pt x="79" y="41"/>
                    <a:pt x="79" y="41"/>
                  </a:cubicBezTo>
                  <a:close/>
                  <a:moveTo>
                    <a:pt x="79" y="42"/>
                  </a:moveTo>
                  <a:cubicBezTo>
                    <a:pt x="79" y="42"/>
                    <a:pt x="79" y="42"/>
                    <a:pt x="79" y="42"/>
                  </a:cubicBezTo>
                  <a:cubicBezTo>
                    <a:pt x="83" y="42"/>
                    <a:pt x="83" y="42"/>
                    <a:pt x="83" y="42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79" y="42"/>
                    <a:pt x="79" y="42"/>
                    <a:pt x="79" y="42"/>
                  </a:cubicBezTo>
                  <a:close/>
                  <a:moveTo>
                    <a:pt x="83" y="42"/>
                  </a:moveTo>
                  <a:cubicBezTo>
                    <a:pt x="83" y="42"/>
                    <a:pt x="83" y="42"/>
                    <a:pt x="83" y="42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3" y="41"/>
                    <a:pt x="83" y="41"/>
                    <a:pt x="83" y="41"/>
                  </a:cubicBezTo>
                  <a:lnTo>
                    <a:pt x="83" y="42"/>
                  </a:lnTo>
                  <a:close/>
                  <a:moveTo>
                    <a:pt x="88" y="36"/>
                  </a:moveTo>
                  <a:cubicBezTo>
                    <a:pt x="88" y="36"/>
                    <a:pt x="88" y="36"/>
                    <a:pt x="88" y="36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88" y="36"/>
                    <a:pt x="88" y="36"/>
                    <a:pt x="88" y="36"/>
                  </a:cubicBezTo>
                  <a:close/>
                  <a:moveTo>
                    <a:pt x="83" y="41"/>
                  </a:moveTo>
                  <a:cubicBezTo>
                    <a:pt x="83" y="41"/>
                    <a:pt x="83" y="41"/>
                    <a:pt x="83" y="41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3" y="40"/>
                    <a:pt x="83" y="40"/>
                    <a:pt x="83" y="40"/>
                  </a:cubicBezTo>
                  <a:lnTo>
                    <a:pt x="83" y="41"/>
                  </a:lnTo>
                  <a:close/>
                  <a:moveTo>
                    <a:pt x="83" y="42"/>
                  </a:moveTo>
                  <a:cubicBezTo>
                    <a:pt x="83" y="42"/>
                    <a:pt x="83" y="42"/>
                    <a:pt x="83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3" y="42"/>
                    <a:pt x="83" y="42"/>
                    <a:pt x="83" y="42"/>
                  </a:cubicBezTo>
                  <a:close/>
                  <a:moveTo>
                    <a:pt x="83" y="38"/>
                  </a:moveTo>
                  <a:cubicBezTo>
                    <a:pt x="83" y="38"/>
                    <a:pt x="83" y="38"/>
                    <a:pt x="83" y="38"/>
                  </a:cubicBezTo>
                  <a:cubicBezTo>
                    <a:pt x="88" y="38"/>
                    <a:pt x="88" y="38"/>
                    <a:pt x="88" y="38"/>
                  </a:cubicBezTo>
                  <a:cubicBezTo>
                    <a:pt x="88" y="37"/>
                    <a:pt x="88" y="37"/>
                    <a:pt x="88" y="37"/>
                  </a:cubicBezTo>
                  <a:cubicBezTo>
                    <a:pt x="83" y="38"/>
                    <a:pt x="83" y="38"/>
                    <a:pt x="83" y="38"/>
                  </a:cubicBezTo>
                  <a:close/>
                  <a:moveTo>
                    <a:pt x="83" y="40"/>
                  </a:moveTo>
                  <a:cubicBezTo>
                    <a:pt x="83" y="40"/>
                    <a:pt x="83" y="40"/>
                    <a:pt x="83" y="40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3" y="40"/>
                    <a:pt x="83" y="40"/>
                    <a:pt x="83" y="40"/>
                  </a:cubicBezTo>
                  <a:close/>
                  <a:moveTo>
                    <a:pt x="83" y="39"/>
                  </a:moveTo>
                  <a:cubicBezTo>
                    <a:pt x="83" y="39"/>
                    <a:pt x="83" y="39"/>
                    <a:pt x="83" y="39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8" y="38"/>
                    <a:pt x="88" y="38"/>
                    <a:pt x="88" y="38"/>
                  </a:cubicBezTo>
                  <a:cubicBezTo>
                    <a:pt x="83" y="39"/>
                    <a:pt x="83" y="39"/>
                    <a:pt x="83" y="39"/>
                  </a:cubicBezTo>
                  <a:close/>
                  <a:moveTo>
                    <a:pt x="79" y="45"/>
                  </a:moveTo>
                  <a:cubicBezTo>
                    <a:pt x="79" y="45"/>
                    <a:pt x="79" y="45"/>
                    <a:pt x="79" y="45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79" y="44"/>
                    <a:pt x="79" y="44"/>
                    <a:pt x="79" y="44"/>
                  </a:cubicBezTo>
                  <a:lnTo>
                    <a:pt x="79" y="45"/>
                  </a:lnTo>
                  <a:close/>
                  <a:moveTo>
                    <a:pt x="75" y="38"/>
                  </a:moveTo>
                  <a:cubicBezTo>
                    <a:pt x="75" y="38"/>
                    <a:pt x="75" y="38"/>
                    <a:pt x="75" y="38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75" y="38"/>
                    <a:pt x="75" y="38"/>
                    <a:pt x="75" y="38"/>
                  </a:cubicBezTo>
                  <a:close/>
                  <a:moveTo>
                    <a:pt x="79" y="37"/>
                  </a:moveTo>
                  <a:cubicBezTo>
                    <a:pt x="79" y="37"/>
                    <a:pt x="79" y="37"/>
                    <a:pt x="79" y="37"/>
                  </a:cubicBezTo>
                  <a:cubicBezTo>
                    <a:pt x="75" y="37"/>
                    <a:pt x="75" y="37"/>
                    <a:pt x="75" y="37"/>
                  </a:cubicBezTo>
                  <a:cubicBezTo>
                    <a:pt x="75" y="37"/>
                    <a:pt x="75" y="37"/>
                    <a:pt x="75" y="37"/>
                  </a:cubicBezTo>
                  <a:cubicBezTo>
                    <a:pt x="79" y="37"/>
                    <a:pt x="79" y="37"/>
                    <a:pt x="79" y="37"/>
                  </a:cubicBezTo>
                  <a:close/>
                  <a:moveTo>
                    <a:pt x="75" y="39"/>
                  </a:moveTo>
                  <a:cubicBezTo>
                    <a:pt x="75" y="39"/>
                    <a:pt x="75" y="39"/>
                    <a:pt x="75" y="39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5" y="38"/>
                    <a:pt x="75" y="38"/>
                    <a:pt x="75" y="38"/>
                  </a:cubicBezTo>
                  <a:lnTo>
                    <a:pt x="75" y="39"/>
                  </a:lnTo>
                  <a:close/>
                  <a:moveTo>
                    <a:pt x="71" y="43"/>
                  </a:moveTo>
                  <a:cubicBezTo>
                    <a:pt x="71" y="43"/>
                    <a:pt x="71" y="43"/>
                    <a:pt x="71" y="4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1" y="43"/>
                    <a:pt x="71" y="43"/>
                    <a:pt x="71" y="43"/>
                  </a:cubicBezTo>
                  <a:close/>
                  <a:moveTo>
                    <a:pt x="75" y="40"/>
                  </a:moveTo>
                  <a:cubicBezTo>
                    <a:pt x="75" y="40"/>
                    <a:pt x="75" y="40"/>
                    <a:pt x="75" y="40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5" y="39"/>
                    <a:pt x="75" y="39"/>
                    <a:pt x="75" y="39"/>
                  </a:cubicBezTo>
                  <a:lnTo>
                    <a:pt x="75" y="40"/>
                  </a:lnTo>
                  <a:close/>
                  <a:moveTo>
                    <a:pt x="83" y="36"/>
                  </a:moveTo>
                  <a:cubicBezTo>
                    <a:pt x="83" y="36"/>
                    <a:pt x="83" y="36"/>
                    <a:pt x="83" y="36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83" y="37"/>
                    <a:pt x="83" y="37"/>
                    <a:pt x="83" y="37"/>
                  </a:cubicBezTo>
                  <a:lnTo>
                    <a:pt x="83" y="36"/>
                  </a:lnTo>
                  <a:close/>
                  <a:moveTo>
                    <a:pt x="71" y="45"/>
                  </a:moveTo>
                  <a:cubicBezTo>
                    <a:pt x="71" y="45"/>
                    <a:pt x="71" y="45"/>
                    <a:pt x="71" y="45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71" y="45"/>
                    <a:pt x="71" y="45"/>
                    <a:pt x="71" y="45"/>
                  </a:cubicBezTo>
                  <a:close/>
                  <a:moveTo>
                    <a:pt x="71" y="44"/>
                  </a:moveTo>
                  <a:cubicBezTo>
                    <a:pt x="71" y="44"/>
                    <a:pt x="71" y="44"/>
                    <a:pt x="71" y="44"/>
                  </a:cubicBezTo>
                  <a:cubicBezTo>
                    <a:pt x="74" y="44"/>
                    <a:pt x="74" y="44"/>
                    <a:pt x="74" y="44"/>
                  </a:cubicBezTo>
                  <a:cubicBezTo>
                    <a:pt x="74" y="44"/>
                    <a:pt x="74" y="44"/>
                    <a:pt x="74" y="44"/>
                  </a:cubicBezTo>
                  <a:cubicBezTo>
                    <a:pt x="71" y="44"/>
                    <a:pt x="71" y="44"/>
                    <a:pt x="71" y="44"/>
                  </a:cubicBezTo>
                  <a:close/>
                  <a:moveTo>
                    <a:pt x="75" y="40"/>
                  </a:moveTo>
                  <a:cubicBezTo>
                    <a:pt x="75" y="40"/>
                    <a:pt x="75" y="40"/>
                    <a:pt x="75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5" y="40"/>
                    <a:pt x="75" y="40"/>
                    <a:pt x="75" y="40"/>
                  </a:cubicBezTo>
                  <a:close/>
                  <a:moveTo>
                    <a:pt x="75" y="44"/>
                  </a:moveTo>
                  <a:cubicBezTo>
                    <a:pt x="75" y="44"/>
                    <a:pt x="75" y="44"/>
                    <a:pt x="75" y="44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5" y="43"/>
                    <a:pt x="75" y="43"/>
                    <a:pt x="75" y="43"/>
                  </a:cubicBezTo>
                  <a:lnTo>
                    <a:pt x="75" y="44"/>
                  </a:lnTo>
                  <a:close/>
                  <a:moveTo>
                    <a:pt x="79" y="38"/>
                  </a:moveTo>
                  <a:cubicBezTo>
                    <a:pt x="79" y="38"/>
                    <a:pt x="79" y="38"/>
                    <a:pt x="79" y="38"/>
                  </a:cubicBezTo>
                  <a:cubicBezTo>
                    <a:pt x="83" y="38"/>
                    <a:pt x="83" y="38"/>
                    <a:pt x="83" y="38"/>
                  </a:cubicBezTo>
                  <a:cubicBezTo>
                    <a:pt x="83" y="37"/>
                    <a:pt x="83" y="37"/>
                    <a:pt x="83" y="37"/>
                  </a:cubicBezTo>
                  <a:cubicBezTo>
                    <a:pt x="79" y="37"/>
                    <a:pt x="79" y="37"/>
                    <a:pt x="79" y="37"/>
                  </a:cubicBezTo>
                  <a:lnTo>
                    <a:pt x="79" y="38"/>
                  </a:lnTo>
                  <a:close/>
                  <a:moveTo>
                    <a:pt x="75" y="45"/>
                  </a:moveTo>
                  <a:cubicBezTo>
                    <a:pt x="75" y="45"/>
                    <a:pt x="75" y="45"/>
                    <a:pt x="75" y="45"/>
                  </a:cubicBezTo>
                  <a:cubicBezTo>
                    <a:pt x="79" y="45"/>
                    <a:pt x="79" y="45"/>
                    <a:pt x="79" y="45"/>
                  </a:cubicBezTo>
                  <a:cubicBezTo>
                    <a:pt x="79" y="44"/>
                    <a:pt x="79" y="44"/>
                    <a:pt x="79" y="44"/>
                  </a:cubicBezTo>
                  <a:cubicBezTo>
                    <a:pt x="75" y="44"/>
                    <a:pt x="75" y="44"/>
                    <a:pt x="75" y="44"/>
                  </a:cubicBezTo>
                  <a:lnTo>
                    <a:pt x="75" y="45"/>
                  </a:lnTo>
                  <a:close/>
                  <a:moveTo>
                    <a:pt x="75" y="41"/>
                  </a:moveTo>
                  <a:cubicBezTo>
                    <a:pt x="75" y="41"/>
                    <a:pt x="75" y="41"/>
                    <a:pt x="75" y="41"/>
                  </a:cubicBezTo>
                  <a:cubicBezTo>
                    <a:pt x="79" y="41"/>
                    <a:pt x="79" y="41"/>
                    <a:pt x="79" y="41"/>
                  </a:cubicBezTo>
                  <a:cubicBezTo>
                    <a:pt x="79" y="41"/>
                    <a:pt x="79" y="41"/>
                    <a:pt x="79" y="41"/>
                  </a:cubicBezTo>
                  <a:cubicBezTo>
                    <a:pt x="75" y="41"/>
                    <a:pt x="75" y="41"/>
                    <a:pt x="75" y="41"/>
                  </a:cubicBezTo>
                  <a:close/>
                  <a:moveTo>
                    <a:pt x="75" y="42"/>
                  </a:moveTo>
                  <a:cubicBezTo>
                    <a:pt x="75" y="42"/>
                    <a:pt x="75" y="42"/>
                    <a:pt x="75" y="42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5" y="42"/>
                    <a:pt x="75" y="42"/>
                    <a:pt x="75" y="42"/>
                  </a:cubicBezTo>
                  <a:close/>
                  <a:moveTo>
                    <a:pt x="75" y="43"/>
                  </a:moveTo>
                  <a:cubicBezTo>
                    <a:pt x="75" y="43"/>
                    <a:pt x="75" y="43"/>
                    <a:pt x="75" y="43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5" y="43"/>
                    <a:pt x="75" y="43"/>
                    <a:pt x="75" y="43"/>
                  </a:cubicBezTo>
                  <a:close/>
                  <a:moveTo>
                    <a:pt x="79" y="44"/>
                  </a:moveTo>
                  <a:cubicBezTo>
                    <a:pt x="79" y="44"/>
                    <a:pt x="79" y="44"/>
                    <a:pt x="79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43"/>
                    <a:pt x="83" y="43"/>
                    <a:pt x="83" y="43"/>
                  </a:cubicBezTo>
                  <a:cubicBezTo>
                    <a:pt x="79" y="43"/>
                    <a:pt x="79" y="43"/>
                    <a:pt x="79" y="43"/>
                  </a:cubicBezTo>
                  <a:lnTo>
                    <a:pt x="79" y="44"/>
                  </a:lnTo>
                  <a:close/>
                  <a:moveTo>
                    <a:pt x="98" y="36"/>
                  </a:moveTo>
                  <a:cubicBezTo>
                    <a:pt x="98" y="36"/>
                    <a:pt x="98" y="36"/>
                    <a:pt x="98" y="36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98" y="36"/>
                    <a:pt x="98" y="36"/>
                    <a:pt x="98" y="36"/>
                  </a:cubicBezTo>
                  <a:close/>
                  <a:moveTo>
                    <a:pt x="103" y="34"/>
                  </a:moveTo>
                  <a:cubicBezTo>
                    <a:pt x="103" y="34"/>
                    <a:pt x="103" y="34"/>
                    <a:pt x="103" y="34"/>
                  </a:cubicBezTo>
                  <a:cubicBezTo>
                    <a:pt x="98" y="35"/>
                    <a:pt x="98" y="35"/>
                    <a:pt x="98" y="35"/>
                  </a:cubicBezTo>
                  <a:cubicBezTo>
                    <a:pt x="98" y="35"/>
                    <a:pt x="98" y="35"/>
                    <a:pt x="98" y="35"/>
                  </a:cubicBezTo>
                  <a:cubicBezTo>
                    <a:pt x="103" y="35"/>
                    <a:pt x="103" y="35"/>
                    <a:pt x="103" y="35"/>
                  </a:cubicBezTo>
                  <a:lnTo>
                    <a:pt x="103" y="34"/>
                  </a:lnTo>
                  <a:close/>
                  <a:moveTo>
                    <a:pt x="98" y="37"/>
                  </a:moveTo>
                  <a:cubicBezTo>
                    <a:pt x="98" y="37"/>
                    <a:pt x="98" y="37"/>
                    <a:pt x="98" y="37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98" y="37"/>
                    <a:pt x="98" y="37"/>
                    <a:pt x="98" y="37"/>
                  </a:cubicBezTo>
                  <a:close/>
                  <a:moveTo>
                    <a:pt x="93" y="44"/>
                  </a:moveTo>
                  <a:cubicBezTo>
                    <a:pt x="93" y="44"/>
                    <a:pt x="93" y="44"/>
                    <a:pt x="93" y="44"/>
                  </a:cubicBezTo>
                  <a:cubicBezTo>
                    <a:pt x="98" y="44"/>
                    <a:pt x="98" y="44"/>
                    <a:pt x="98" y="44"/>
                  </a:cubicBezTo>
                  <a:cubicBezTo>
                    <a:pt x="98" y="43"/>
                    <a:pt x="98" y="43"/>
                    <a:pt x="98" y="43"/>
                  </a:cubicBezTo>
                  <a:cubicBezTo>
                    <a:pt x="93" y="44"/>
                    <a:pt x="93" y="44"/>
                    <a:pt x="93" y="44"/>
                  </a:cubicBezTo>
                  <a:close/>
                  <a:moveTo>
                    <a:pt x="93" y="41"/>
                  </a:moveTo>
                  <a:cubicBezTo>
                    <a:pt x="93" y="41"/>
                    <a:pt x="93" y="41"/>
                    <a:pt x="93" y="41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3" y="41"/>
                    <a:pt x="93" y="41"/>
                    <a:pt x="93" y="41"/>
                  </a:cubicBezTo>
                  <a:close/>
                  <a:moveTo>
                    <a:pt x="93" y="43"/>
                  </a:moveTo>
                  <a:cubicBezTo>
                    <a:pt x="93" y="43"/>
                    <a:pt x="93" y="43"/>
                    <a:pt x="93" y="43"/>
                  </a:cubicBezTo>
                  <a:cubicBezTo>
                    <a:pt x="98" y="43"/>
                    <a:pt x="98" y="43"/>
                    <a:pt x="98" y="43"/>
                  </a:cubicBezTo>
                  <a:cubicBezTo>
                    <a:pt x="98" y="42"/>
                    <a:pt x="98" y="42"/>
                    <a:pt x="98" y="42"/>
                  </a:cubicBezTo>
                  <a:cubicBezTo>
                    <a:pt x="93" y="43"/>
                    <a:pt x="93" y="43"/>
                    <a:pt x="93" y="43"/>
                  </a:cubicBezTo>
                  <a:close/>
                  <a:moveTo>
                    <a:pt x="93" y="42"/>
                  </a:moveTo>
                  <a:cubicBezTo>
                    <a:pt x="93" y="42"/>
                    <a:pt x="93" y="42"/>
                    <a:pt x="93" y="42"/>
                  </a:cubicBezTo>
                  <a:cubicBezTo>
                    <a:pt x="98" y="42"/>
                    <a:pt x="98" y="42"/>
                    <a:pt x="98" y="42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3" y="42"/>
                    <a:pt x="93" y="42"/>
                    <a:pt x="93" y="42"/>
                  </a:cubicBezTo>
                  <a:close/>
                  <a:moveTo>
                    <a:pt x="98" y="40"/>
                  </a:moveTo>
                  <a:cubicBezTo>
                    <a:pt x="98" y="40"/>
                    <a:pt x="98" y="40"/>
                    <a:pt x="98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39"/>
                    <a:pt x="103" y="39"/>
                    <a:pt x="103" y="39"/>
                  </a:cubicBezTo>
                  <a:cubicBezTo>
                    <a:pt x="98" y="40"/>
                    <a:pt x="98" y="40"/>
                    <a:pt x="98" y="40"/>
                  </a:cubicBezTo>
                  <a:close/>
                  <a:moveTo>
                    <a:pt x="98" y="38"/>
                  </a:moveTo>
                  <a:cubicBezTo>
                    <a:pt x="98" y="38"/>
                    <a:pt x="98" y="38"/>
                    <a:pt x="98" y="38"/>
                  </a:cubicBezTo>
                  <a:cubicBezTo>
                    <a:pt x="103" y="38"/>
                    <a:pt x="103" y="38"/>
                    <a:pt x="103" y="38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98" y="38"/>
                    <a:pt x="98" y="38"/>
                    <a:pt x="98" y="38"/>
                  </a:cubicBezTo>
                  <a:close/>
                  <a:moveTo>
                    <a:pt x="98" y="44"/>
                  </a:moveTo>
                  <a:cubicBezTo>
                    <a:pt x="98" y="44"/>
                    <a:pt x="98" y="44"/>
                    <a:pt x="98" y="44"/>
                  </a:cubicBezTo>
                  <a:cubicBezTo>
                    <a:pt x="103" y="44"/>
                    <a:pt x="103" y="44"/>
                    <a:pt x="103" y="44"/>
                  </a:cubicBezTo>
                  <a:cubicBezTo>
                    <a:pt x="103" y="43"/>
                    <a:pt x="103" y="43"/>
                    <a:pt x="103" y="43"/>
                  </a:cubicBezTo>
                  <a:cubicBezTo>
                    <a:pt x="98" y="43"/>
                    <a:pt x="98" y="43"/>
                    <a:pt x="98" y="43"/>
                  </a:cubicBezTo>
                  <a:lnTo>
                    <a:pt x="98" y="44"/>
                  </a:lnTo>
                  <a:close/>
                  <a:moveTo>
                    <a:pt x="98" y="42"/>
                  </a:moveTo>
                  <a:cubicBezTo>
                    <a:pt x="98" y="42"/>
                    <a:pt x="98" y="42"/>
                    <a:pt x="98" y="42"/>
                  </a:cubicBezTo>
                  <a:cubicBezTo>
                    <a:pt x="103" y="42"/>
                    <a:pt x="103" y="42"/>
                    <a:pt x="103" y="42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98" y="41"/>
                    <a:pt x="98" y="41"/>
                    <a:pt x="98" y="41"/>
                  </a:cubicBezTo>
                  <a:lnTo>
                    <a:pt x="98" y="42"/>
                  </a:lnTo>
                  <a:close/>
                  <a:moveTo>
                    <a:pt x="98" y="43"/>
                  </a:moveTo>
                  <a:cubicBezTo>
                    <a:pt x="98" y="43"/>
                    <a:pt x="98" y="43"/>
                    <a:pt x="98" y="43"/>
                  </a:cubicBezTo>
                  <a:cubicBezTo>
                    <a:pt x="103" y="43"/>
                    <a:pt x="103" y="43"/>
                    <a:pt x="103" y="43"/>
                  </a:cubicBezTo>
                  <a:cubicBezTo>
                    <a:pt x="103" y="42"/>
                    <a:pt x="103" y="42"/>
                    <a:pt x="103" y="42"/>
                  </a:cubicBezTo>
                  <a:cubicBezTo>
                    <a:pt x="98" y="42"/>
                    <a:pt x="98" y="42"/>
                    <a:pt x="98" y="42"/>
                  </a:cubicBezTo>
                  <a:lnTo>
                    <a:pt x="98" y="43"/>
                  </a:lnTo>
                  <a:close/>
                  <a:moveTo>
                    <a:pt x="98" y="39"/>
                  </a:moveTo>
                  <a:cubicBezTo>
                    <a:pt x="98" y="39"/>
                    <a:pt x="98" y="39"/>
                    <a:pt x="98" y="39"/>
                  </a:cubicBezTo>
                  <a:cubicBezTo>
                    <a:pt x="103" y="39"/>
                    <a:pt x="103" y="39"/>
                    <a:pt x="103" y="39"/>
                  </a:cubicBezTo>
                  <a:cubicBezTo>
                    <a:pt x="103" y="38"/>
                    <a:pt x="103" y="38"/>
                    <a:pt x="103" y="38"/>
                  </a:cubicBezTo>
                  <a:cubicBezTo>
                    <a:pt x="98" y="39"/>
                    <a:pt x="98" y="39"/>
                    <a:pt x="98" y="39"/>
                  </a:cubicBezTo>
                  <a:close/>
                  <a:moveTo>
                    <a:pt x="93" y="40"/>
                  </a:moveTo>
                  <a:cubicBezTo>
                    <a:pt x="93" y="40"/>
                    <a:pt x="93" y="40"/>
                    <a:pt x="93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39"/>
                    <a:pt x="98" y="39"/>
                    <a:pt x="98" y="39"/>
                  </a:cubicBezTo>
                  <a:cubicBezTo>
                    <a:pt x="93" y="40"/>
                    <a:pt x="93" y="40"/>
                    <a:pt x="93" y="40"/>
                  </a:cubicBezTo>
                  <a:close/>
                  <a:moveTo>
                    <a:pt x="83" y="45"/>
                  </a:moveTo>
                  <a:cubicBezTo>
                    <a:pt x="83" y="45"/>
                    <a:pt x="83" y="45"/>
                    <a:pt x="83" y="45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3" y="44"/>
                    <a:pt x="83" y="44"/>
                    <a:pt x="83" y="44"/>
                  </a:cubicBezTo>
                  <a:lnTo>
                    <a:pt x="83" y="45"/>
                  </a:lnTo>
                  <a:close/>
                  <a:moveTo>
                    <a:pt x="98" y="41"/>
                  </a:moveTo>
                  <a:cubicBezTo>
                    <a:pt x="98" y="41"/>
                    <a:pt x="98" y="41"/>
                    <a:pt x="98" y="41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98" y="40"/>
                    <a:pt x="98" y="40"/>
                    <a:pt x="98" y="40"/>
                  </a:cubicBezTo>
                  <a:lnTo>
                    <a:pt x="98" y="41"/>
                  </a:lnTo>
                  <a:close/>
                  <a:moveTo>
                    <a:pt x="88" y="40"/>
                  </a:moveTo>
                  <a:cubicBezTo>
                    <a:pt x="88" y="40"/>
                    <a:pt x="88" y="40"/>
                    <a:pt x="88" y="40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2" y="39"/>
                    <a:pt x="92" y="39"/>
                    <a:pt x="92" y="39"/>
                  </a:cubicBezTo>
                  <a:cubicBezTo>
                    <a:pt x="88" y="39"/>
                    <a:pt x="88" y="39"/>
                    <a:pt x="88" y="39"/>
                  </a:cubicBezTo>
                  <a:lnTo>
                    <a:pt x="88" y="40"/>
                  </a:lnTo>
                  <a:close/>
                  <a:moveTo>
                    <a:pt x="88" y="41"/>
                  </a:moveTo>
                  <a:cubicBezTo>
                    <a:pt x="88" y="41"/>
                    <a:pt x="88" y="41"/>
                    <a:pt x="88" y="41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88" y="40"/>
                    <a:pt x="88" y="40"/>
                    <a:pt x="88" y="40"/>
                  </a:cubicBezTo>
                  <a:lnTo>
                    <a:pt x="88" y="41"/>
                  </a:lnTo>
                  <a:close/>
                  <a:moveTo>
                    <a:pt x="88" y="39"/>
                  </a:moveTo>
                  <a:cubicBezTo>
                    <a:pt x="88" y="39"/>
                    <a:pt x="88" y="39"/>
                    <a:pt x="88" y="39"/>
                  </a:cubicBezTo>
                  <a:cubicBezTo>
                    <a:pt x="92" y="39"/>
                    <a:pt x="92" y="39"/>
                    <a:pt x="92" y="39"/>
                  </a:cubicBezTo>
                  <a:cubicBezTo>
                    <a:pt x="92" y="38"/>
                    <a:pt x="92" y="38"/>
                    <a:pt x="92" y="38"/>
                  </a:cubicBezTo>
                  <a:cubicBezTo>
                    <a:pt x="88" y="39"/>
                    <a:pt x="88" y="39"/>
                    <a:pt x="88" y="39"/>
                  </a:cubicBezTo>
                  <a:close/>
                  <a:moveTo>
                    <a:pt x="100" y="26"/>
                  </a:moveTo>
                  <a:cubicBezTo>
                    <a:pt x="100" y="26"/>
                    <a:pt x="100" y="26"/>
                    <a:pt x="100" y="26"/>
                  </a:cubicBezTo>
                  <a:cubicBezTo>
                    <a:pt x="101" y="26"/>
                    <a:pt x="101" y="26"/>
                    <a:pt x="101" y="26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0" y="24"/>
                    <a:pt x="100" y="24"/>
                    <a:pt x="100" y="24"/>
                  </a:cubicBezTo>
                  <a:lnTo>
                    <a:pt x="100" y="26"/>
                  </a:lnTo>
                  <a:close/>
                  <a:moveTo>
                    <a:pt x="88" y="38"/>
                  </a:moveTo>
                  <a:cubicBezTo>
                    <a:pt x="88" y="38"/>
                    <a:pt x="88" y="38"/>
                    <a:pt x="88" y="38"/>
                  </a:cubicBezTo>
                  <a:cubicBezTo>
                    <a:pt x="92" y="38"/>
                    <a:pt x="92" y="38"/>
                    <a:pt x="92" y="38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88" y="38"/>
                    <a:pt x="88" y="38"/>
                    <a:pt x="88" y="38"/>
                  </a:cubicBezTo>
                  <a:close/>
                  <a:moveTo>
                    <a:pt x="88" y="37"/>
                  </a:moveTo>
                  <a:cubicBezTo>
                    <a:pt x="88" y="37"/>
                    <a:pt x="88" y="37"/>
                    <a:pt x="88" y="37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92" y="36"/>
                    <a:pt x="92" y="36"/>
                    <a:pt x="92" y="36"/>
                  </a:cubicBezTo>
                  <a:cubicBezTo>
                    <a:pt x="88" y="37"/>
                    <a:pt x="88" y="37"/>
                    <a:pt x="88" y="37"/>
                  </a:cubicBezTo>
                  <a:close/>
                  <a:moveTo>
                    <a:pt x="92" y="35"/>
                  </a:moveTo>
                  <a:cubicBezTo>
                    <a:pt x="92" y="35"/>
                    <a:pt x="92" y="35"/>
                    <a:pt x="92" y="35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92" y="36"/>
                    <a:pt x="92" y="36"/>
                    <a:pt x="92" y="36"/>
                  </a:cubicBezTo>
                  <a:lnTo>
                    <a:pt x="92" y="35"/>
                  </a:lnTo>
                  <a:close/>
                  <a:moveTo>
                    <a:pt x="98" y="35"/>
                  </a:moveTo>
                  <a:cubicBezTo>
                    <a:pt x="98" y="35"/>
                    <a:pt x="98" y="35"/>
                    <a:pt x="98" y="35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98" y="35"/>
                    <a:pt x="98" y="35"/>
                    <a:pt x="98" y="35"/>
                  </a:cubicBezTo>
                  <a:close/>
                  <a:moveTo>
                    <a:pt x="93" y="37"/>
                  </a:moveTo>
                  <a:cubicBezTo>
                    <a:pt x="93" y="37"/>
                    <a:pt x="93" y="37"/>
                    <a:pt x="93" y="37"/>
                  </a:cubicBezTo>
                  <a:cubicBezTo>
                    <a:pt x="98" y="37"/>
                    <a:pt x="98" y="37"/>
                    <a:pt x="98" y="37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3" y="37"/>
                    <a:pt x="93" y="37"/>
                    <a:pt x="93" y="37"/>
                  </a:cubicBezTo>
                  <a:close/>
                  <a:moveTo>
                    <a:pt x="93" y="39"/>
                  </a:moveTo>
                  <a:cubicBezTo>
                    <a:pt x="93" y="39"/>
                    <a:pt x="93" y="39"/>
                    <a:pt x="93" y="39"/>
                  </a:cubicBezTo>
                  <a:cubicBezTo>
                    <a:pt x="98" y="39"/>
                    <a:pt x="98" y="39"/>
                    <a:pt x="98" y="39"/>
                  </a:cubicBezTo>
                  <a:cubicBezTo>
                    <a:pt x="98" y="38"/>
                    <a:pt x="98" y="38"/>
                    <a:pt x="98" y="38"/>
                  </a:cubicBezTo>
                  <a:cubicBezTo>
                    <a:pt x="93" y="39"/>
                    <a:pt x="93" y="39"/>
                    <a:pt x="93" y="39"/>
                  </a:cubicBezTo>
                  <a:close/>
                  <a:moveTo>
                    <a:pt x="93" y="38"/>
                  </a:moveTo>
                  <a:cubicBezTo>
                    <a:pt x="93" y="38"/>
                    <a:pt x="93" y="38"/>
                    <a:pt x="93" y="38"/>
                  </a:cubicBezTo>
                  <a:cubicBezTo>
                    <a:pt x="98" y="38"/>
                    <a:pt x="98" y="38"/>
                    <a:pt x="98" y="38"/>
                  </a:cubicBezTo>
                  <a:cubicBezTo>
                    <a:pt x="98" y="37"/>
                    <a:pt x="98" y="37"/>
                    <a:pt x="98" y="37"/>
                  </a:cubicBezTo>
                  <a:cubicBezTo>
                    <a:pt x="93" y="38"/>
                    <a:pt x="93" y="38"/>
                    <a:pt x="93" y="38"/>
                  </a:cubicBezTo>
                  <a:close/>
                  <a:moveTo>
                    <a:pt x="93" y="36"/>
                  </a:moveTo>
                  <a:cubicBezTo>
                    <a:pt x="93" y="36"/>
                    <a:pt x="93" y="36"/>
                    <a:pt x="93" y="36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3" y="36"/>
                    <a:pt x="93" y="36"/>
                    <a:pt x="93" y="36"/>
                  </a:cubicBezTo>
                  <a:close/>
                  <a:moveTo>
                    <a:pt x="88" y="44"/>
                  </a:moveTo>
                  <a:cubicBezTo>
                    <a:pt x="88" y="44"/>
                    <a:pt x="88" y="44"/>
                    <a:pt x="88" y="44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88" y="43"/>
                    <a:pt x="88" y="43"/>
                    <a:pt x="88" y="43"/>
                  </a:cubicBezTo>
                  <a:lnTo>
                    <a:pt x="88" y="44"/>
                  </a:lnTo>
                  <a:close/>
                  <a:moveTo>
                    <a:pt x="88" y="44"/>
                  </a:moveTo>
                  <a:cubicBezTo>
                    <a:pt x="88" y="44"/>
                    <a:pt x="88" y="44"/>
                    <a:pt x="88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88" y="44"/>
                    <a:pt x="88" y="44"/>
                    <a:pt x="88" y="44"/>
                  </a:cubicBezTo>
                  <a:close/>
                  <a:moveTo>
                    <a:pt x="88" y="43"/>
                  </a:moveTo>
                  <a:cubicBezTo>
                    <a:pt x="88" y="43"/>
                    <a:pt x="88" y="43"/>
                    <a:pt x="88" y="43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88" y="42"/>
                    <a:pt x="88" y="42"/>
                    <a:pt x="88" y="42"/>
                  </a:cubicBezTo>
                  <a:lnTo>
                    <a:pt x="88" y="43"/>
                  </a:lnTo>
                  <a:close/>
                  <a:moveTo>
                    <a:pt x="88" y="42"/>
                  </a:moveTo>
                  <a:cubicBezTo>
                    <a:pt x="88" y="42"/>
                    <a:pt x="88" y="42"/>
                    <a:pt x="88" y="42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88" y="41"/>
                    <a:pt x="88" y="41"/>
                    <a:pt x="88" y="41"/>
                  </a:cubicBezTo>
                  <a:lnTo>
                    <a:pt x="88" y="42"/>
                  </a:lnTo>
                  <a:close/>
                  <a:moveTo>
                    <a:pt x="47" y="41"/>
                  </a:moveTo>
                  <a:cubicBezTo>
                    <a:pt x="47" y="41"/>
                    <a:pt x="47" y="41"/>
                    <a:pt x="47" y="41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47" y="41"/>
                    <a:pt x="47" y="41"/>
                    <a:pt x="47" y="41"/>
                  </a:cubicBezTo>
                  <a:close/>
                  <a:moveTo>
                    <a:pt x="47" y="42"/>
                  </a:moveTo>
                  <a:cubicBezTo>
                    <a:pt x="47" y="42"/>
                    <a:pt x="47" y="42"/>
                    <a:pt x="47" y="42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47" y="42"/>
                  </a:lnTo>
                  <a:close/>
                  <a:moveTo>
                    <a:pt x="47" y="40"/>
                  </a:moveTo>
                  <a:cubicBezTo>
                    <a:pt x="47" y="40"/>
                    <a:pt x="47" y="40"/>
                    <a:pt x="4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47" y="40"/>
                    <a:pt x="47" y="40"/>
                    <a:pt x="47" y="40"/>
                  </a:cubicBezTo>
                  <a:close/>
                  <a:moveTo>
                    <a:pt x="108" y="37"/>
                  </a:moveTo>
                  <a:cubicBezTo>
                    <a:pt x="108" y="37"/>
                    <a:pt x="108" y="37"/>
                    <a:pt x="108" y="37"/>
                  </a:cubicBezTo>
                  <a:cubicBezTo>
                    <a:pt x="112" y="37"/>
                    <a:pt x="112" y="37"/>
                    <a:pt x="112" y="37"/>
                  </a:cubicBezTo>
                  <a:cubicBezTo>
                    <a:pt x="106" y="36"/>
                    <a:pt x="106" y="36"/>
                    <a:pt x="106" y="36"/>
                  </a:cubicBezTo>
                  <a:cubicBezTo>
                    <a:pt x="106" y="37"/>
                    <a:pt x="106" y="37"/>
                    <a:pt x="106" y="37"/>
                  </a:cubicBezTo>
                  <a:lnTo>
                    <a:pt x="108" y="37"/>
                  </a:lnTo>
                  <a:close/>
                  <a:moveTo>
                    <a:pt x="154" y="41"/>
                  </a:moveTo>
                  <a:cubicBezTo>
                    <a:pt x="154" y="41"/>
                    <a:pt x="154" y="41"/>
                    <a:pt x="154" y="41"/>
                  </a:cubicBezTo>
                  <a:cubicBezTo>
                    <a:pt x="148" y="41"/>
                    <a:pt x="148" y="41"/>
                    <a:pt x="148" y="41"/>
                  </a:cubicBezTo>
                  <a:cubicBezTo>
                    <a:pt x="148" y="39"/>
                    <a:pt x="148" y="39"/>
                    <a:pt x="148" y="39"/>
                  </a:cubicBezTo>
                  <a:cubicBezTo>
                    <a:pt x="146" y="34"/>
                    <a:pt x="146" y="34"/>
                    <a:pt x="146" y="34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20" y="34"/>
                    <a:pt x="120" y="34"/>
                    <a:pt x="120" y="34"/>
                  </a:cubicBezTo>
                  <a:cubicBezTo>
                    <a:pt x="117" y="34"/>
                    <a:pt x="117" y="34"/>
                    <a:pt x="117" y="34"/>
                  </a:cubicBezTo>
                  <a:cubicBezTo>
                    <a:pt x="118" y="34"/>
                    <a:pt x="118" y="34"/>
                    <a:pt x="118" y="34"/>
                  </a:cubicBezTo>
                  <a:cubicBezTo>
                    <a:pt x="119" y="5"/>
                    <a:pt x="119" y="5"/>
                    <a:pt x="119" y="5"/>
                  </a:cubicBezTo>
                  <a:cubicBezTo>
                    <a:pt x="116" y="3"/>
                    <a:pt x="116" y="3"/>
                    <a:pt x="116" y="3"/>
                  </a:cubicBezTo>
                  <a:cubicBezTo>
                    <a:pt x="114" y="3"/>
                    <a:pt x="114" y="3"/>
                    <a:pt x="114" y="3"/>
                  </a:cubicBezTo>
                  <a:cubicBezTo>
                    <a:pt x="114" y="2"/>
                    <a:pt x="114" y="2"/>
                    <a:pt x="114" y="2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67" y="36"/>
                    <a:pt x="58" y="37"/>
                    <a:pt x="52" y="38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49" y="39"/>
                    <a:pt x="49" y="39"/>
                    <a:pt x="49" y="39"/>
                  </a:cubicBezTo>
                  <a:cubicBezTo>
                    <a:pt x="48" y="39"/>
                    <a:pt x="47" y="39"/>
                    <a:pt x="47" y="39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7" y="39"/>
                    <a:pt x="47" y="39"/>
                    <a:pt x="47" y="39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3" y="44"/>
                    <a:pt x="103" y="44"/>
                    <a:pt x="103" y="44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90" y="46"/>
                    <a:pt x="90" y="46"/>
                    <a:pt x="90" y="46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37" y="38"/>
                    <a:pt x="37" y="38"/>
                    <a:pt x="37" y="3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7" y="40"/>
                    <a:pt x="37" y="40"/>
                    <a:pt x="37" y="40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2" y="53"/>
                    <a:pt x="32" y="53"/>
                    <a:pt x="32" y="53"/>
                  </a:cubicBezTo>
                  <a:cubicBezTo>
                    <a:pt x="32" y="40"/>
                    <a:pt x="32" y="40"/>
                    <a:pt x="32" y="40"/>
                  </a:cubicBezTo>
                  <a:cubicBezTo>
                    <a:pt x="30" y="40"/>
                    <a:pt x="30" y="40"/>
                    <a:pt x="30" y="40"/>
                  </a:cubicBezTo>
                  <a:cubicBezTo>
                    <a:pt x="30" y="53"/>
                    <a:pt x="30" y="53"/>
                    <a:pt x="30" y="53"/>
                  </a:cubicBezTo>
                  <a:cubicBezTo>
                    <a:pt x="31" y="53"/>
                    <a:pt x="31" y="53"/>
                    <a:pt x="31" y="53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4" y="54"/>
                    <a:pt x="24" y="54"/>
                    <a:pt x="24" y="54"/>
                  </a:cubicBezTo>
                  <a:cubicBezTo>
                    <a:pt x="24" y="54"/>
                    <a:pt x="79" y="56"/>
                    <a:pt x="94" y="56"/>
                  </a:cubicBezTo>
                  <a:cubicBezTo>
                    <a:pt x="100" y="56"/>
                    <a:pt x="129" y="55"/>
                    <a:pt x="131" y="55"/>
                  </a:cubicBezTo>
                  <a:cubicBezTo>
                    <a:pt x="131" y="55"/>
                    <a:pt x="131" y="55"/>
                    <a:pt x="131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40" y="55"/>
                    <a:pt x="146" y="55"/>
                    <a:pt x="146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32" y="47"/>
                    <a:pt x="132" y="47"/>
                    <a:pt x="132" y="47"/>
                  </a:cubicBezTo>
                  <a:cubicBezTo>
                    <a:pt x="131" y="47"/>
                    <a:pt x="131" y="47"/>
                    <a:pt x="131" y="47"/>
                  </a:cubicBezTo>
                  <a:cubicBezTo>
                    <a:pt x="131" y="55"/>
                    <a:pt x="131" y="55"/>
                    <a:pt x="131" y="55"/>
                  </a:cubicBezTo>
                  <a:cubicBezTo>
                    <a:pt x="126" y="54"/>
                    <a:pt x="126" y="54"/>
                    <a:pt x="126" y="54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5" y="54"/>
                    <a:pt x="125" y="54"/>
                    <a:pt x="125" y="54"/>
                  </a:cubicBezTo>
                  <a:cubicBezTo>
                    <a:pt x="121" y="54"/>
                    <a:pt x="121" y="54"/>
                    <a:pt x="121" y="54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2" y="47"/>
                    <a:pt x="122" y="47"/>
                    <a:pt x="122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16" y="47"/>
                    <a:pt x="116" y="47"/>
                    <a:pt x="116" y="47"/>
                  </a:cubicBezTo>
                  <a:cubicBezTo>
                    <a:pt x="111" y="45"/>
                    <a:pt x="111" y="45"/>
                    <a:pt x="111" y="45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28" y="47"/>
                    <a:pt x="128" y="47"/>
                    <a:pt x="128" y="47"/>
                  </a:cubicBezTo>
                  <a:cubicBezTo>
                    <a:pt x="134" y="47"/>
                    <a:pt x="134" y="47"/>
                    <a:pt x="134" y="47"/>
                  </a:cubicBezTo>
                  <a:cubicBezTo>
                    <a:pt x="128" y="46"/>
                    <a:pt x="128" y="46"/>
                    <a:pt x="128" y="46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3" y="37"/>
                    <a:pt x="113" y="37"/>
                    <a:pt x="113" y="37"/>
                  </a:cubicBezTo>
                  <a:cubicBezTo>
                    <a:pt x="113" y="36"/>
                    <a:pt x="113" y="36"/>
                    <a:pt x="113" y="36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6" y="35"/>
                    <a:pt x="116" y="35"/>
                    <a:pt x="116" y="35"/>
                  </a:cubicBezTo>
                  <a:cubicBezTo>
                    <a:pt x="113" y="35"/>
                    <a:pt x="113" y="35"/>
                    <a:pt x="113" y="35"/>
                  </a:cubicBezTo>
                  <a:cubicBezTo>
                    <a:pt x="114" y="35"/>
                    <a:pt x="114" y="35"/>
                    <a:pt x="114" y="35"/>
                  </a:cubicBezTo>
                  <a:cubicBezTo>
                    <a:pt x="114" y="34"/>
                    <a:pt x="114" y="34"/>
                    <a:pt x="114" y="34"/>
                  </a:cubicBezTo>
                  <a:cubicBezTo>
                    <a:pt x="120" y="35"/>
                    <a:pt x="120" y="35"/>
                    <a:pt x="120" y="35"/>
                  </a:cubicBezTo>
                  <a:cubicBezTo>
                    <a:pt x="120" y="36"/>
                    <a:pt x="120" y="36"/>
                    <a:pt x="120" y="36"/>
                  </a:cubicBezTo>
                  <a:cubicBezTo>
                    <a:pt x="121" y="36"/>
                    <a:pt x="121" y="36"/>
                    <a:pt x="121" y="36"/>
                  </a:cubicBezTo>
                  <a:cubicBezTo>
                    <a:pt x="117" y="36"/>
                    <a:pt x="117" y="36"/>
                    <a:pt x="117" y="36"/>
                  </a:cubicBezTo>
                  <a:cubicBezTo>
                    <a:pt x="125" y="35"/>
                    <a:pt x="125" y="35"/>
                    <a:pt x="125" y="35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46" y="34"/>
                    <a:pt x="146" y="34"/>
                    <a:pt x="146" y="34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54" y="55"/>
                    <a:pt x="154" y="55"/>
                    <a:pt x="154" y="55"/>
                  </a:cubicBezTo>
                  <a:cubicBezTo>
                    <a:pt x="154" y="43"/>
                    <a:pt x="154" y="43"/>
                    <a:pt x="154" y="43"/>
                  </a:cubicBezTo>
                  <a:lnTo>
                    <a:pt x="154" y="41"/>
                  </a:lnTo>
                  <a:close/>
                  <a:moveTo>
                    <a:pt x="128" y="37"/>
                  </a:moveTo>
                  <a:cubicBezTo>
                    <a:pt x="128" y="37"/>
                    <a:pt x="128" y="37"/>
                    <a:pt x="128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28" y="37"/>
                    <a:pt x="128" y="37"/>
                    <a:pt x="128" y="37"/>
                  </a:cubicBezTo>
                  <a:close/>
                  <a:moveTo>
                    <a:pt x="128" y="37"/>
                  </a:moveTo>
                  <a:cubicBezTo>
                    <a:pt x="128" y="37"/>
                    <a:pt x="128" y="37"/>
                    <a:pt x="128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28" y="44"/>
                    <a:pt x="128" y="44"/>
                    <a:pt x="128" y="44"/>
                  </a:cubicBezTo>
                  <a:lnTo>
                    <a:pt x="128" y="37"/>
                  </a:lnTo>
                  <a:close/>
                  <a:moveTo>
                    <a:pt x="128" y="44"/>
                  </a:moveTo>
                  <a:cubicBezTo>
                    <a:pt x="128" y="44"/>
                    <a:pt x="128" y="44"/>
                    <a:pt x="128" y="44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28" y="45"/>
                    <a:pt x="128" y="45"/>
                    <a:pt x="128" y="45"/>
                  </a:cubicBezTo>
                  <a:lnTo>
                    <a:pt x="128" y="44"/>
                  </a:lnTo>
                  <a:close/>
                  <a:moveTo>
                    <a:pt x="124" y="37"/>
                  </a:moveTo>
                  <a:cubicBezTo>
                    <a:pt x="124" y="37"/>
                    <a:pt x="124" y="37"/>
                    <a:pt x="124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4" y="37"/>
                    <a:pt x="124" y="37"/>
                    <a:pt x="124" y="37"/>
                  </a:cubicBezTo>
                  <a:close/>
                  <a:moveTo>
                    <a:pt x="124" y="37"/>
                  </a:moveTo>
                  <a:cubicBezTo>
                    <a:pt x="124" y="37"/>
                    <a:pt x="124" y="37"/>
                    <a:pt x="124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44"/>
                    <a:pt x="127" y="44"/>
                    <a:pt x="127" y="44"/>
                  </a:cubicBezTo>
                  <a:cubicBezTo>
                    <a:pt x="124" y="44"/>
                    <a:pt x="124" y="44"/>
                    <a:pt x="124" y="44"/>
                  </a:cubicBezTo>
                  <a:lnTo>
                    <a:pt x="124" y="37"/>
                  </a:lnTo>
                  <a:close/>
                  <a:moveTo>
                    <a:pt x="124" y="44"/>
                  </a:moveTo>
                  <a:cubicBezTo>
                    <a:pt x="124" y="44"/>
                    <a:pt x="124" y="44"/>
                    <a:pt x="124" y="44"/>
                  </a:cubicBezTo>
                  <a:cubicBezTo>
                    <a:pt x="127" y="44"/>
                    <a:pt x="127" y="44"/>
                    <a:pt x="127" y="44"/>
                  </a:cubicBezTo>
                  <a:cubicBezTo>
                    <a:pt x="127" y="45"/>
                    <a:pt x="127" y="45"/>
                    <a:pt x="127" y="4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4" y="45"/>
                    <a:pt x="124" y="45"/>
                    <a:pt x="124" y="45"/>
                  </a:cubicBezTo>
                  <a:lnTo>
                    <a:pt x="124" y="44"/>
                  </a:lnTo>
                  <a:close/>
                  <a:moveTo>
                    <a:pt x="124" y="45"/>
                  </a:moveTo>
                  <a:cubicBezTo>
                    <a:pt x="124" y="45"/>
                    <a:pt x="124" y="45"/>
                    <a:pt x="124" y="45"/>
                  </a:cubicBezTo>
                  <a:cubicBezTo>
                    <a:pt x="123" y="44"/>
                    <a:pt x="123" y="44"/>
                    <a:pt x="123" y="44"/>
                  </a:cubicBezTo>
                  <a:cubicBezTo>
                    <a:pt x="124" y="44"/>
                    <a:pt x="124" y="44"/>
                    <a:pt x="124" y="44"/>
                  </a:cubicBezTo>
                  <a:lnTo>
                    <a:pt x="124" y="45"/>
                  </a:lnTo>
                  <a:close/>
                  <a:moveTo>
                    <a:pt x="121" y="37"/>
                  </a:moveTo>
                  <a:cubicBezTo>
                    <a:pt x="121" y="37"/>
                    <a:pt x="121" y="37"/>
                    <a:pt x="121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1" y="37"/>
                    <a:pt x="121" y="37"/>
                    <a:pt x="121" y="37"/>
                  </a:cubicBezTo>
                  <a:close/>
                  <a:moveTo>
                    <a:pt x="121" y="37"/>
                  </a:moveTo>
                  <a:cubicBezTo>
                    <a:pt x="121" y="37"/>
                    <a:pt x="121" y="37"/>
                    <a:pt x="121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44"/>
                    <a:pt x="124" y="44"/>
                    <a:pt x="124" y="44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21" y="43"/>
                    <a:pt x="121" y="43"/>
                    <a:pt x="121" y="43"/>
                  </a:cubicBezTo>
                  <a:lnTo>
                    <a:pt x="121" y="37"/>
                  </a:lnTo>
                  <a:close/>
                  <a:moveTo>
                    <a:pt x="118" y="37"/>
                  </a:moveTo>
                  <a:cubicBezTo>
                    <a:pt x="118" y="37"/>
                    <a:pt x="118" y="37"/>
                    <a:pt x="118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18" y="37"/>
                    <a:pt x="118" y="37"/>
                    <a:pt x="118" y="37"/>
                  </a:cubicBezTo>
                  <a:close/>
                  <a:moveTo>
                    <a:pt x="118" y="38"/>
                  </a:moveTo>
                  <a:cubicBezTo>
                    <a:pt x="118" y="38"/>
                    <a:pt x="118" y="38"/>
                    <a:pt x="118" y="38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18" y="43"/>
                    <a:pt x="118" y="43"/>
                    <a:pt x="118" y="43"/>
                  </a:cubicBezTo>
                  <a:lnTo>
                    <a:pt x="118" y="38"/>
                  </a:lnTo>
                  <a:close/>
                  <a:moveTo>
                    <a:pt x="118" y="44"/>
                  </a:moveTo>
                  <a:cubicBezTo>
                    <a:pt x="118" y="44"/>
                    <a:pt x="118" y="44"/>
                    <a:pt x="118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118" y="38"/>
                    <a:pt x="118" y="38"/>
                    <a:pt x="118" y="38"/>
                  </a:cubicBezTo>
                  <a:lnTo>
                    <a:pt x="118" y="44"/>
                  </a:lnTo>
                  <a:close/>
                  <a:moveTo>
                    <a:pt x="118" y="37"/>
                  </a:move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113" y="37"/>
                    <a:pt x="113" y="37"/>
                    <a:pt x="113" y="37"/>
                  </a:cubicBezTo>
                  <a:lnTo>
                    <a:pt x="118" y="37"/>
                  </a:lnTo>
                  <a:close/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5" y="12"/>
                    <a:pt x="75" y="12"/>
                    <a:pt x="75" y="12"/>
                  </a:cubicBezTo>
                  <a:lnTo>
                    <a:pt x="75" y="10"/>
                  </a:lnTo>
                  <a:close/>
                  <a:moveTo>
                    <a:pt x="103" y="33"/>
                  </a:moveTo>
                  <a:cubicBezTo>
                    <a:pt x="103" y="33"/>
                    <a:pt x="103" y="33"/>
                    <a:pt x="103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96" y="34"/>
                    <a:pt x="96" y="34"/>
                    <a:pt x="96" y="34"/>
                  </a:cubicBezTo>
                  <a:cubicBezTo>
                    <a:pt x="96" y="34"/>
                    <a:pt x="93" y="34"/>
                    <a:pt x="88" y="34"/>
                  </a:cubicBezTo>
                  <a:cubicBezTo>
                    <a:pt x="87" y="34"/>
                    <a:pt x="85" y="34"/>
                    <a:pt x="83" y="35"/>
                  </a:cubicBezTo>
                  <a:cubicBezTo>
                    <a:pt x="83" y="34"/>
                    <a:pt x="83" y="34"/>
                    <a:pt x="83" y="34"/>
                  </a:cubicBezTo>
                  <a:cubicBezTo>
                    <a:pt x="84" y="34"/>
                    <a:pt x="88" y="34"/>
                    <a:pt x="91" y="34"/>
                  </a:cubicBezTo>
                  <a:cubicBezTo>
                    <a:pt x="96" y="33"/>
                    <a:pt x="98" y="33"/>
                    <a:pt x="99" y="33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8" y="8"/>
                    <a:pt x="98" y="8"/>
                  </a:cubicBezTo>
                  <a:cubicBezTo>
                    <a:pt x="98" y="7"/>
                    <a:pt x="98" y="7"/>
                    <a:pt x="98" y="7"/>
                  </a:cubicBezTo>
                  <a:cubicBezTo>
                    <a:pt x="100" y="6"/>
                    <a:pt x="100" y="6"/>
                    <a:pt x="100" y="6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8"/>
                    <a:pt x="97" y="8"/>
                    <a:pt x="97" y="8"/>
                  </a:cubicBezTo>
                  <a:cubicBezTo>
                    <a:pt x="97" y="8"/>
                    <a:pt x="96" y="9"/>
                    <a:pt x="95" y="9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9"/>
                    <a:pt x="95" y="9"/>
                    <a:pt x="95" y="9"/>
                  </a:cubicBezTo>
                  <a:cubicBezTo>
                    <a:pt x="94" y="9"/>
                    <a:pt x="93" y="10"/>
                    <a:pt x="92" y="10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4" y="7"/>
                    <a:pt x="94" y="7"/>
                    <a:pt x="94" y="7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10"/>
                    <a:pt x="92" y="10"/>
                    <a:pt x="92" y="10"/>
                  </a:cubicBezTo>
                  <a:cubicBezTo>
                    <a:pt x="91" y="10"/>
                    <a:pt x="91" y="10"/>
                    <a:pt x="91" y="10"/>
                  </a:cubicBezTo>
                  <a:cubicBezTo>
                    <a:pt x="90" y="11"/>
                    <a:pt x="88" y="11"/>
                    <a:pt x="87" y="11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11"/>
                    <a:pt x="87" y="11"/>
                    <a:pt x="87" y="11"/>
                  </a:cubicBezTo>
                  <a:cubicBezTo>
                    <a:pt x="86" y="11"/>
                    <a:pt x="85" y="11"/>
                    <a:pt x="84" y="12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9"/>
                    <a:pt x="86" y="9"/>
                    <a:pt x="86" y="9"/>
                  </a:cubicBezTo>
                  <a:cubicBezTo>
                    <a:pt x="85" y="10"/>
                    <a:pt x="85" y="10"/>
                    <a:pt x="85" y="10"/>
                  </a:cubicBezTo>
                  <a:cubicBezTo>
                    <a:pt x="85" y="8"/>
                    <a:pt x="85" y="8"/>
                    <a:pt x="85" y="8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12"/>
                    <a:pt x="84" y="12"/>
                    <a:pt x="84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2" y="14"/>
                    <a:pt x="82" y="14"/>
                    <a:pt x="82" y="14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7"/>
                    <a:pt x="82" y="17"/>
                    <a:pt x="82" y="17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2"/>
                    <a:pt x="82" y="22"/>
                    <a:pt x="82" y="22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6"/>
                    <a:pt x="82" y="26"/>
                    <a:pt x="82" y="26"/>
                  </a:cubicBezTo>
                  <a:cubicBezTo>
                    <a:pt x="82" y="26"/>
                    <a:pt x="82" y="26"/>
                    <a:pt x="82" y="26"/>
                  </a:cubicBezTo>
                  <a:cubicBezTo>
                    <a:pt x="82" y="25"/>
                    <a:pt x="82" y="25"/>
                    <a:pt x="82" y="25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4"/>
                    <a:pt x="82" y="34"/>
                    <a:pt x="82" y="34"/>
                  </a:cubicBezTo>
                  <a:cubicBezTo>
                    <a:pt x="82" y="34"/>
                    <a:pt x="82" y="34"/>
                    <a:pt x="82" y="34"/>
                  </a:cubicBezTo>
                  <a:cubicBezTo>
                    <a:pt x="82" y="33"/>
                    <a:pt x="82" y="33"/>
                    <a:pt x="82" y="33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3" y="35"/>
                    <a:pt x="83" y="35"/>
                    <a:pt x="83" y="35"/>
                  </a:cubicBezTo>
                  <a:cubicBezTo>
                    <a:pt x="81" y="35"/>
                    <a:pt x="78" y="35"/>
                    <a:pt x="75" y="35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75" y="34"/>
                    <a:pt x="75" y="34"/>
                    <a:pt x="75" y="34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1"/>
                    <a:pt x="75" y="31"/>
                    <a:pt x="75" y="31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6" y="30"/>
                    <a:pt x="76" y="30"/>
                    <a:pt x="76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29"/>
                    <a:pt x="75" y="29"/>
                    <a:pt x="75" y="29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6" y="28"/>
                    <a:pt x="76" y="28"/>
                    <a:pt x="76" y="28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5" y="27"/>
                    <a:pt x="75" y="27"/>
                    <a:pt x="75" y="27"/>
                  </a:cubicBezTo>
                  <a:cubicBezTo>
                    <a:pt x="75" y="27"/>
                    <a:pt x="75" y="27"/>
                    <a:pt x="75" y="27"/>
                  </a:cubicBezTo>
                  <a:cubicBezTo>
                    <a:pt x="75" y="26"/>
                    <a:pt x="75" y="26"/>
                    <a:pt x="75" y="26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6" y="25"/>
                    <a:pt x="76" y="25"/>
                    <a:pt x="76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6" y="23"/>
                    <a:pt x="76" y="23"/>
                    <a:pt x="76" y="23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1"/>
                    <a:pt x="75" y="21"/>
                    <a:pt x="75" y="21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6" y="20"/>
                    <a:pt x="76" y="20"/>
                    <a:pt x="76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18"/>
                    <a:pt x="75" y="18"/>
                    <a:pt x="75" y="18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6" y="15"/>
                    <a:pt x="76" y="15"/>
                    <a:pt x="76" y="15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110" y="1"/>
                    <a:pt x="110" y="1"/>
                    <a:pt x="110" y="1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7" y="33"/>
                    <a:pt x="107" y="33"/>
                    <a:pt x="107" y="33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6" y="34"/>
                    <a:pt x="106" y="34"/>
                    <a:pt x="106" y="34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3" y="33"/>
                    <a:pt x="103" y="33"/>
                    <a:pt x="103" y="33"/>
                  </a:cubicBezTo>
                  <a:close/>
                  <a:moveTo>
                    <a:pt x="91" y="11"/>
                  </a:moveTo>
                  <a:cubicBezTo>
                    <a:pt x="91" y="11"/>
                    <a:pt x="91" y="11"/>
                    <a:pt x="91" y="11"/>
                  </a:cubicBezTo>
                  <a:cubicBezTo>
                    <a:pt x="94" y="10"/>
                    <a:pt x="98" y="9"/>
                    <a:pt x="99" y="9"/>
                  </a:cubicBezTo>
                  <a:cubicBezTo>
                    <a:pt x="99" y="10"/>
                    <a:pt x="99" y="10"/>
                    <a:pt x="99" y="10"/>
                  </a:cubicBezTo>
                  <a:cubicBezTo>
                    <a:pt x="99" y="10"/>
                    <a:pt x="94" y="12"/>
                    <a:pt x="91" y="13"/>
                  </a:cubicBezTo>
                  <a:cubicBezTo>
                    <a:pt x="88" y="13"/>
                    <a:pt x="84" y="14"/>
                    <a:pt x="83" y="14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4" y="12"/>
                    <a:pt x="88" y="12"/>
                    <a:pt x="91" y="11"/>
                  </a:cubicBezTo>
                  <a:close/>
                  <a:moveTo>
                    <a:pt x="83" y="12"/>
                  </a:move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4" y="12"/>
                    <a:pt x="88" y="11"/>
                    <a:pt x="91" y="10"/>
                  </a:cubicBezTo>
                  <a:cubicBezTo>
                    <a:pt x="94" y="10"/>
                    <a:pt x="99" y="8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4" y="10"/>
                    <a:pt x="91" y="11"/>
                  </a:cubicBezTo>
                  <a:cubicBezTo>
                    <a:pt x="88" y="11"/>
                    <a:pt x="84" y="12"/>
                    <a:pt x="83" y="12"/>
                  </a:cubicBezTo>
                  <a:close/>
                  <a:moveTo>
                    <a:pt x="91" y="13"/>
                  </a:moveTo>
                  <a:cubicBezTo>
                    <a:pt x="91" y="13"/>
                    <a:pt x="91" y="13"/>
                    <a:pt x="91" y="13"/>
                  </a:cubicBezTo>
                  <a:cubicBezTo>
                    <a:pt x="94" y="12"/>
                    <a:pt x="98" y="11"/>
                    <a:pt x="99" y="11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99" y="11"/>
                    <a:pt x="94" y="13"/>
                    <a:pt x="91" y="13"/>
                  </a:cubicBezTo>
                  <a:cubicBezTo>
                    <a:pt x="88" y="14"/>
                    <a:pt x="84" y="15"/>
                    <a:pt x="83" y="15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4" y="14"/>
                    <a:pt x="88" y="13"/>
                    <a:pt x="91" y="13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3"/>
                    <a:pt x="98" y="11"/>
                    <a:pt x="99" y="11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99" y="12"/>
                    <a:pt x="94" y="13"/>
                    <a:pt x="91" y="14"/>
                  </a:cubicBezTo>
                  <a:cubicBezTo>
                    <a:pt x="88" y="14"/>
                    <a:pt x="84" y="15"/>
                    <a:pt x="83" y="15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4" y="15"/>
                    <a:pt x="88" y="14"/>
                    <a:pt x="91" y="14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3"/>
                    <a:pt x="98" y="12"/>
                    <a:pt x="99" y="12"/>
                  </a:cubicBezTo>
                  <a:cubicBezTo>
                    <a:pt x="99" y="12"/>
                    <a:pt x="99" y="12"/>
                    <a:pt x="99" y="12"/>
                  </a:cubicBezTo>
                  <a:cubicBezTo>
                    <a:pt x="99" y="12"/>
                    <a:pt x="94" y="14"/>
                    <a:pt x="91" y="14"/>
                  </a:cubicBezTo>
                  <a:cubicBezTo>
                    <a:pt x="88" y="15"/>
                    <a:pt x="84" y="16"/>
                    <a:pt x="83" y="16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4" y="15"/>
                    <a:pt x="88" y="15"/>
                    <a:pt x="91" y="14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4"/>
                    <a:pt x="98" y="12"/>
                    <a:pt x="99" y="12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99" y="14"/>
                    <a:pt x="97" y="14"/>
                    <a:pt x="91" y="16"/>
                  </a:cubicBezTo>
                  <a:cubicBezTo>
                    <a:pt x="88" y="16"/>
                    <a:pt x="84" y="17"/>
                    <a:pt x="83" y="17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4" y="16"/>
                    <a:pt x="88" y="15"/>
                    <a:pt x="91" y="14"/>
                  </a:cubicBezTo>
                  <a:close/>
                  <a:moveTo>
                    <a:pt x="91" y="16"/>
                  </a:moveTo>
                  <a:cubicBezTo>
                    <a:pt x="91" y="16"/>
                    <a:pt x="91" y="16"/>
                    <a:pt x="91" y="16"/>
                  </a:cubicBezTo>
                  <a:cubicBezTo>
                    <a:pt x="96" y="14"/>
                    <a:pt x="98" y="14"/>
                    <a:pt x="99" y="14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9" y="14"/>
                    <a:pt x="95" y="16"/>
                    <a:pt x="91" y="16"/>
                  </a:cubicBezTo>
                  <a:cubicBezTo>
                    <a:pt x="88" y="17"/>
                    <a:pt x="84" y="17"/>
                    <a:pt x="83" y="18"/>
                  </a:cubicBezTo>
                  <a:cubicBezTo>
                    <a:pt x="83" y="17"/>
                    <a:pt x="83" y="17"/>
                    <a:pt x="83" y="17"/>
                  </a:cubicBezTo>
                  <a:cubicBezTo>
                    <a:pt x="84" y="17"/>
                    <a:pt x="88" y="16"/>
                    <a:pt x="91" y="16"/>
                  </a:cubicBezTo>
                  <a:close/>
                  <a:moveTo>
                    <a:pt x="91" y="16"/>
                  </a:moveTo>
                  <a:cubicBezTo>
                    <a:pt x="91" y="16"/>
                    <a:pt x="91" y="16"/>
                    <a:pt x="91" y="16"/>
                  </a:cubicBezTo>
                  <a:cubicBezTo>
                    <a:pt x="95" y="16"/>
                    <a:pt x="98" y="15"/>
                    <a:pt x="99" y="14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9" y="15"/>
                    <a:pt x="95" y="16"/>
                    <a:pt x="91" y="17"/>
                  </a:cubicBezTo>
                  <a:cubicBezTo>
                    <a:pt x="88" y="17"/>
                    <a:pt x="84" y="18"/>
                    <a:pt x="83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4" y="18"/>
                    <a:pt x="88" y="17"/>
                    <a:pt x="91" y="16"/>
                  </a:cubicBezTo>
                  <a:close/>
                  <a:moveTo>
                    <a:pt x="91" y="17"/>
                  </a:moveTo>
                  <a:cubicBezTo>
                    <a:pt x="91" y="17"/>
                    <a:pt x="91" y="17"/>
                    <a:pt x="91" y="17"/>
                  </a:cubicBezTo>
                  <a:cubicBezTo>
                    <a:pt x="95" y="16"/>
                    <a:pt x="98" y="15"/>
                    <a:pt x="99" y="15"/>
                  </a:cubicBezTo>
                  <a:cubicBezTo>
                    <a:pt x="99" y="15"/>
                    <a:pt x="99" y="15"/>
                    <a:pt x="99" y="15"/>
                  </a:cubicBezTo>
                  <a:cubicBezTo>
                    <a:pt x="99" y="15"/>
                    <a:pt x="95" y="16"/>
                    <a:pt x="91" y="17"/>
                  </a:cubicBezTo>
                  <a:cubicBezTo>
                    <a:pt x="88" y="18"/>
                    <a:pt x="84" y="18"/>
                    <a:pt x="83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4" y="18"/>
                    <a:pt x="88" y="17"/>
                    <a:pt x="91" y="17"/>
                  </a:cubicBezTo>
                  <a:close/>
                  <a:moveTo>
                    <a:pt x="91" y="17"/>
                  </a:moveTo>
                  <a:cubicBezTo>
                    <a:pt x="91" y="17"/>
                    <a:pt x="91" y="17"/>
                    <a:pt x="91" y="17"/>
                  </a:cubicBezTo>
                  <a:cubicBezTo>
                    <a:pt x="95" y="17"/>
                    <a:pt x="98" y="15"/>
                    <a:pt x="99" y="15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7"/>
                    <a:pt x="95" y="18"/>
                    <a:pt x="91" y="19"/>
                  </a:cubicBezTo>
                  <a:cubicBezTo>
                    <a:pt x="88" y="19"/>
                    <a:pt x="84" y="20"/>
                    <a:pt x="83" y="20"/>
                  </a:cubicBezTo>
                  <a:cubicBezTo>
                    <a:pt x="83" y="19"/>
                    <a:pt x="83" y="19"/>
                    <a:pt x="83" y="19"/>
                  </a:cubicBezTo>
                  <a:cubicBezTo>
                    <a:pt x="84" y="18"/>
                    <a:pt x="88" y="18"/>
                    <a:pt x="91" y="17"/>
                  </a:cubicBezTo>
                  <a:close/>
                  <a:moveTo>
                    <a:pt x="91" y="19"/>
                  </a:moveTo>
                  <a:cubicBezTo>
                    <a:pt x="91" y="19"/>
                    <a:pt x="91" y="19"/>
                    <a:pt x="91" y="19"/>
                  </a:cubicBezTo>
                  <a:cubicBezTo>
                    <a:pt x="95" y="18"/>
                    <a:pt x="98" y="17"/>
                    <a:pt x="99" y="17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7"/>
                    <a:pt x="95" y="18"/>
                    <a:pt x="91" y="19"/>
                  </a:cubicBezTo>
                  <a:cubicBezTo>
                    <a:pt x="88" y="20"/>
                    <a:pt x="84" y="20"/>
                    <a:pt x="83" y="20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4" y="20"/>
                    <a:pt x="88" y="19"/>
                    <a:pt x="91" y="19"/>
                  </a:cubicBezTo>
                  <a:close/>
                  <a:moveTo>
                    <a:pt x="91" y="19"/>
                  </a:moveTo>
                  <a:cubicBezTo>
                    <a:pt x="91" y="19"/>
                    <a:pt x="91" y="19"/>
                    <a:pt x="91" y="19"/>
                  </a:cubicBezTo>
                  <a:cubicBezTo>
                    <a:pt x="95" y="19"/>
                    <a:pt x="98" y="17"/>
                    <a:pt x="99" y="17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8"/>
                    <a:pt x="95" y="19"/>
                    <a:pt x="91" y="19"/>
                  </a:cubicBezTo>
                  <a:cubicBezTo>
                    <a:pt x="88" y="20"/>
                    <a:pt x="84" y="20"/>
                    <a:pt x="83" y="21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4" y="20"/>
                    <a:pt x="88" y="20"/>
                    <a:pt x="91" y="19"/>
                  </a:cubicBezTo>
                  <a:close/>
                  <a:moveTo>
                    <a:pt x="91" y="20"/>
                  </a:moveTo>
                  <a:cubicBezTo>
                    <a:pt x="91" y="20"/>
                    <a:pt x="91" y="20"/>
                    <a:pt x="91" y="20"/>
                  </a:cubicBezTo>
                  <a:cubicBezTo>
                    <a:pt x="95" y="19"/>
                    <a:pt x="98" y="18"/>
                    <a:pt x="99" y="18"/>
                  </a:cubicBezTo>
                  <a:cubicBezTo>
                    <a:pt x="99" y="18"/>
                    <a:pt x="99" y="18"/>
                    <a:pt x="99" y="18"/>
                  </a:cubicBezTo>
                  <a:cubicBezTo>
                    <a:pt x="99" y="18"/>
                    <a:pt x="95" y="19"/>
                    <a:pt x="91" y="20"/>
                  </a:cubicBezTo>
                  <a:cubicBezTo>
                    <a:pt x="88" y="20"/>
                    <a:pt x="84" y="21"/>
                    <a:pt x="83" y="21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4" y="21"/>
                    <a:pt x="88" y="20"/>
                    <a:pt x="91" y="20"/>
                  </a:cubicBezTo>
                  <a:close/>
                  <a:moveTo>
                    <a:pt x="91" y="20"/>
                  </a:moveTo>
                  <a:cubicBezTo>
                    <a:pt x="91" y="20"/>
                    <a:pt x="91" y="20"/>
                    <a:pt x="91" y="20"/>
                  </a:cubicBezTo>
                  <a:cubicBezTo>
                    <a:pt x="95" y="19"/>
                    <a:pt x="98" y="18"/>
                    <a:pt x="99" y="18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0"/>
                    <a:pt x="97" y="20"/>
                    <a:pt x="91" y="21"/>
                  </a:cubicBezTo>
                  <a:cubicBezTo>
                    <a:pt x="88" y="22"/>
                    <a:pt x="84" y="22"/>
                    <a:pt x="83" y="23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4" y="21"/>
                    <a:pt x="88" y="21"/>
                    <a:pt x="91" y="20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1"/>
                    <a:pt x="98" y="20"/>
                    <a:pt x="99" y="20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0"/>
                    <a:pt x="97" y="21"/>
                    <a:pt x="91" y="22"/>
                  </a:cubicBezTo>
                  <a:cubicBezTo>
                    <a:pt x="88" y="22"/>
                    <a:pt x="84" y="23"/>
                    <a:pt x="83" y="23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4" y="23"/>
                    <a:pt x="88" y="22"/>
                    <a:pt x="91" y="22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1"/>
                    <a:pt x="98" y="21"/>
                    <a:pt x="99" y="20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1"/>
                    <a:pt x="97" y="21"/>
                    <a:pt x="91" y="22"/>
                  </a:cubicBezTo>
                  <a:cubicBezTo>
                    <a:pt x="88" y="23"/>
                    <a:pt x="84" y="23"/>
                    <a:pt x="83" y="23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4" y="23"/>
                    <a:pt x="88" y="23"/>
                    <a:pt x="91" y="22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2"/>
                    <a:pt x="98" y="21"/>
                    <a:pt x="99" y="21"/>
                  </a:cubicBezTo>
                  <a:cubicBezTo>
                    <a:pt x="99" y="21"/>
                    <a:pt x="99" y="21"/>
                    <a:pt x="99" y="21"/>
                  </a:cubicBezTo>
                  <a:cubicBezTo>
                    <a:pt x="99" y="21"/>
                    <a:pt x="97" y="22"/>
                    <a:pt x="91" y="23"/>
                  </a:cubicBezTo>
                  <a:cubicBezTo>
                    <a:pt x="88" y="23"/>
                    <a:pt x="84" y="24"/>
                    <a:pt x="83" y="24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4" y="23"/>
                    <a:pt x="88" y="23"/>
                    <a:pt x="91" y="22"/>
                  </a:cubicBezTo>
                  <a:close/>
                  <a:moveTo>
                    <a:pt x="91" y="23"/>
                  </a:moveTo>
                  <a:cubicBezTo>
                    <a:pt x="91" y="23"/>
                    <a:pt x="91" y="23"/>
                    <a:pt x="91" y="23"/>
                  </a:cubicBezTo>
                  <a:cubicBezTo>
                    <a:pt x="96" y="22"/>
                    <a:pt x="98" y="21"/>
                    <a:pt x="99" y="21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3"/>
                    <a:pt x="97" y="23"/>
                    <a:pt x="91" y="24"/>
                  </a:cubicBezTo>
                  <a:cubicBezTo>
                    <a:pt x="88" y="25"/>
                    <a:pt x="84" y="25"/>
                    <a:pt x="83" y="25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4" y="24"/>
                    <a:pt x="88" y="23"/>
                    <a:pt x="91" y="23"/>
                  </a:cubicBezTo>
                  <a:close/>
                  <a:moveTo>
                    <a:pt x="91" y="24"/>
                  </a:moveTo>
                  <a:cubicBezTo>
                    <a:pt x="91" y="24"/>
                    <a:pt x="91" y="24"/>
                    <a:pt x="91" y="24"/>
                  </a:cubicBezTo>
                  <a:cubicBezTo>
                    <a:pt x="96" y="23"/>
                    <a:pt x="98" y="23"/>
                    <a:pt x="99" y="23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3"/>
                    <a:pt x="97" y="24"/>
                    <a:pt x="91" y="25"/>
                  </a:cubicBezTo>
                  <a:cubicBezTo>
                    <a:pt x="88" y="25"/>
                    <a:pt x="84" y="26"/>
                    <a:pt x="83" y="26"/>
                  </a:cubicBezTo>
                  <a:cubicBezTo>
                    <a:pt x="83" y="25"/>
                    <a:pt x="83" y="25"/>
                    <a:pt x="83" y="25"/>
                  </a:cubicBezTo>
                  <a:cubicBezTo>
                    <a:pt x="84" y="25"/>
                    <a:pt x="88" y="25"/>
                    <a:pt x="91" y="24"/>
                  </a:cubicBez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6" y="24"/>
                    <a:pt x="98" y="24"/>
                    <a:pt x="99" y="23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4"/>
                    <a:pt x="97" y="24"/>
                    <a:pt x="91" y="25"/>
                  </a:cubicBezTo>
                  <a:cubicBezTo>
                    <a:pt x="88" y="26"/>
                    <a:pt x="84" y="26"/>
                    <a:pt x="83" y="26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4" y="26"/>
                    <a:pt x="88" y="25"/>
                    <a:pt x="91" y="25"/>
                  </a:cubicBez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6" y="24"/>
                    <a:pt x="98" y="24"/>
                    <a:pt x="99" y="24"/>
                  </a:cubicBezTo>
                  <a:cubicBezTo>
                    <a:pt x="99" y="24"/>
                    <a:pt x="99" y="24"/>
                    <a:pt x="99" y="24"/>
                  </a:cubicBezTo>
                  <a:cubicBezTo>
                    <a:pt x="99" y="24"/>
                    <a:pt x="97" y="25"/>
                    <a:pt x="91" y="26"/>
                  </a:cubicBezTo>
                  <a:cubicBezTo>
                    <a:pt x="88" y="26"/>
                    <a:pt x="84" y="27"/>
                    <a:pt x="83" y="27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4" y="26"/>
                    <a:pt x="88" y="26"/>
                    <a:pt x="91" y="25"/>
                  </a:cubicBezTo>
                  <a:close/>
                  <a:moveTo>
                    <a:pt x="91" y="26"/>
                  </a:moveTo>
                  <a:cubicBezTo>
                    <a:pt x="91" y="26"/>
                    <a:pt x="91" y="26"/>
                    <a:pt x="91" y="26"/>
                  </a:cubicBezTo>
                  <a:cubicBezTo>
                    <a:pt x="96" y="25"/>
                    <a:pt x="98" y="24"/>
                    <a:pt x="99" y="24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98" y="26"/>
                    <a:pt x="96" y="26"/>
                    <a:pt x="91" y="27"/>
                  </a:cubicBezTo>
                  <a:cubicBezTo>
                    <a:pt x="88" y="27"/>
                    <a:pt x="84" y="28"/>
                    <a:pt x="83" y="28"/>
                  </a:cubicBezTo>
                  <a:cubicBezTo>
                    <a:pt x="83" y="27"/>
                    <a:pt x="83" y="27"/>
                    <a:pt x="83" y="27"/>
                  </a:cubicBezTo>
                  <a:cubicBezTo>
                    <a:pt x="84" y="27"/>
                    <a:pt x="88" y="26"/>
                    <a:pt x="91" y="26"/>
                  </a:cubicBezTo>
                  <a:close/>
                  <a:moveTo>
                    <a:pt x="91" y="27"/>
                  </a:moveTo>
                  <a:cubicBezTo>
                    <a:pt x="91" y="27"/>
                    <a:pt x="91" y="27"/>
                    <a:pt x="91" y="27"/>
                  </a:cubicBezTo>
                  <a:cubicBezTo>
                    <a:pt x="96" y="26"/>
                    <a:pt x="98" y="26"/>
                    <a:pt x="99" y="26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98" y="27"/>
                    <a:pt x="96" y="27"/>
                    <a:pt x="91" y="28"/>
                  </a:cubicBezTo>
                  <a:cubicBezTo>
                    <a:pt x="88" y="28"/>
                    <a:pt x="84" y="29"/>
                    <a:pt x="83" y="29"/>
                  </a:cubicBezTo>
                  <a:cubicBezTo>
                    <a:pt x="83" y="28"/>
                    <a:pt x="83" y="28"/>
                    <a:pt x="83" y="28"/>
                  </a:cubicBezTo>
                  <a:cubicBezTo>
                    <a:pt x="84" y="28"/>
                    <a:pt x="88" y="28"/>
                    <a:pt x="91" y="27"/>
                  </a:cubicBezTo>
                  <a:close/>
                  <a:moveTo>
                    <a:pt x="91" y="28"/>
                  </a:moveTo>
                  <a:cubicBezTo>
                    <a:pt x="91" y="28"/>
                    <a:pt x="91" y="28"/>
                    <a:pt x="91" y="28"/>
                  </a:cubicBezTo>
                  <a:cubicBezTo>
                    <a:pt x="96" y="27"/>
                    <a:pt x="98" y="27"/>
                    <a:pt x="99" y="27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98" y="27"/>
                    <a:pt x="96" y="27"/>
                    <a:pt x="91" y="28"/>
                  </a:cubicBezTo>
                  <a:cubicBezTo>
                    <a:pt x="88" y="28"/>
                    <a:pt x="84" y="29"/>
                    <a:pt x="83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4" y="29"/>
                    <a:pt x="88" y="28"/>
                    <a:pt x="91" y="28"/>
                  </a:cubicBezTo>
                  <a:close/>
                  <a:moveTo>
                    <a:pt x="91" y="28"/>
                  </a:moveTo>
                  <a:cubicBezTo>
                    <a:pt x="91" y="28"/>
                    <a:pt x="91" y="28"/>
                    <a:pt x="91" y="28"/>
                  </a:cubicBezTo>
                  <a:cubicBezTo>
                    <a:pt x="96" y="28"/>
                    <a:pt x="98" y="27"/>
                    <a:pt x="99" y="27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98" y="27"/>
                    <a:pt x="96" y="28"/>
                    <a:pt x="91" y="29"/>
                  </a:cubicBezTo>
                  <a:cubicBezTo>
                    <a:pt x="88" y="29"/>
                    <a:pt x="84" y="29"/>
                    <a:pt x="83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4" y="29"/>
                    <a:pt x="88" y="29"/>
                    <a:pt x="91" y="28"/>
                  </a:cubicBezTo>
                  <a:close/>
                  <a:moveTo>
                    <a:pt x="91" y="29"/>
                  </a:moveTo>
                  <a:cubicBezTo>
                    <a:pt x="91" y="29"/>
                    <a:pt x="91" y="29"/>
                    <a:pt x="91" y="29"/>
                  </a:cubicBezTo>
                  <a:cubicBezTo>
                    <a:pt x="96" y="28"/>
                    <a:pt x="98" y="28"/>
                    <a:pt x="99" y="27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8" y="29"/>
                    <a:pt x="96" y="29"/>
                    <a:pt x="91" y="30"/>
                  </a:cubicBezTo>
                  <a:cubicBezTo>
                    <a:pt x="88" y="30"/>
                    <a:pt x="84" y="31"/>
                    <a:pt x="83" y="31"/>
                  </a:cubicBezTo>
                  <a:cubicBezTo>
                    <a:pt x="83" y="30"/>
                    <a:pt x="83" y="30"/>
                    <a:pt x="83" y="30"/>
                  </a:cubicBezTo>
                  <a:cubicBezTo>
                    <a:pt x="84" y="30"/>
                    <a:pt x="88" y="29"/>
                    <a:pt x="91" y="29"/>
                  </a:cubicBezTo>
                  <a:close/>
                  <a:moveTo>
                    <a:pt x="91" y="30"/>
                  </a:moveTo>
                  <a:cubicBezTo>
                    <a:pt x="91" y="30"/>
                    <a:pt x="91" y="30"/>
                    <a:pt x="91" y="30"/>
                  </a:cubicBezTo>
                  <a:cubicBezTo>
                    <a:pt x="95" y="30"/>
                    <a:pt x="98" y="29"/>
                    <a:pt x="99" y="29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8" y="29"/>
                    <a:pt x="96" y="30"/>
                    <a:pt x="91" y="31"/>
                  </a:cubicBezTo>
                  <a:cubicBezTo>
                    <a:pt x="88" y="31"/>
                    <a:pt x="84" y="31"/>
                    <a:pt x="83" y="31"/>
                  </a:cubicBezTo>
                  <a:cubicBezTo>
                    <a:pt x="83" y="31"/>
                    <a:pt x="83" y="31"/>
                    <a:pt x="83" y="31"/>
                  </a:cubicBezTo>
                  <a:cubicBezTo>
                    <a:pt x="84" y="31"/>
                    <a:pt x="88" y="30"/>
                    <a:pt x="91" y="30"/>
                  </a:cubicBezTo>
                  <a:close/>
                  <a:moveTo>
                    <a:pt x="91" y="31"/>
                  </a:moveTo>
                  <a:cubicBezTo>
                    <a:pt x="91" y="31"/>
                    <a:pt x="91" y="31"/>
                    <a:pt x="91" y="31"/>
                  </a:cubicBezTo>
                  <a:cubicBezTo>
                    <a:pt x="95" y="30"/>
                    <a:pt x="98" y="30"/>
                    <a:pt x="99" y="30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98" y="30"/>
                    <a:pt x="96" y="30"/>
                    <a:pt x="91" y="31"/>
                  </a:cubicBezTo>
                  <a:cubicBezTo>
                    <a:pt x="88" y="31"/>
                    <a:pt x="84" y="32"/>
                    <a:pt x="83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1"/>
                    <a:pt x="88" y="31"/>
                    <a:pt x="91" y="31"/>
                  </a:cubicBezTo>
                  <a:close/>
                  <a:moveTo>
                    <a:pt x="91" y="31"/>
                  </a:moveTo>
                  <a:cubicBezTo>
                    <a:pt x="91" y="31"/>
                    <a:pt x="91" y="31"/>
                    <a:pt x="91" y="31"/>
                  </a:cubicBezTo>
                  <a:cubicBezTo>
                    <a:pt x="95" y="30"/>
                    <a:pt x="98" y="30"/>
                    <a:pt x="99" y="30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98" y="30"/>
                    <a:pt x="96" y="31"/>
                    <a:pt x="91" y="31"/>
                  </a:cubicBezTo>
                  <a:cubicBezTo>
                    <a:pt x="88" y="32"/>
                    <a:pt x="84" y="32"/>
                    <a:pt x="83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2"/>
                    <a:pt x="88" y="31"/>
                    <a:pt x="91" y="31"/>
                  </a:cubicBezTo>
                  <a:close/>
                  <a:moveTo>
                    <a:pt x="91" y="32"/>
                  </a:moveTo>
                  <a:cubicBezTo>
                    <a:pt x="91" y="32"/>
                    <a:pt x="91" y="32"/>
                    <a:pt x="91" y="32"/>
                  </a:cubicBezTo>
                  <a:cubicBezTo>
                    <a:pt x="95" y="31"/>
                    <a:pt x="98" y="31"/>
                    <a:pt x="99" y="30"/>
                  </a:cubicBezTo>
                  <a:cubicBezTo>
                    <a:pt x="99" y="31"/>
                    <a:pt x="99" y="31"/>
                    <a:pt x="99" y="31"/>
                  </a:cubicBezTo>
                  <a:cubicBezTo>
                    <a:pt x="98" y="32"/>
                    <a:pt x="96" y="32"/>
                    <a:pt x="91" y="33"/>
                  </a:cubicBezTo>
                  <a:cubicBezTo>
                    <a:pt x="88" y="33"/>
                    <a:pt x="84" y="34"/>
                    <a:pt x="83" y="34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2"/>
                    <a:pt x="88" y="32"/>
                    <a:pt x="91" y="32"/>
                  </a:cubicBezTo>
                  <a:close/>
                  <a:moveTo>
                    <a:pt x="91" y="33"/>
                  </a:moveTo>
                  <a:cubicBezTo>
                    <a:pt x="91" y="33"/>
                    <a:pt x="91" y="33"/>
                    <a:pt x="91" y="33"/>
                  </a:cubicBezTo>
                  <a:cubicBezTo>
                    <a:pt x="95" y="32"/>
                    <a:pt x="98" y="32"/>
                    <a:pt x="99" y="32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98" y="33"/>
                    <a:pt x="96" y="33"/>
                    <a:pt x="91" y="33"/>
                  </a:cubicBezTo>
                  <a:cubicBezTo>
                    <a:pt x="88" y="34"/>
                    <a:pt x="84" y="34"/>
                    <a:pt x="83" y="34"/>
                  </a:cubicBezTo>
                  <a:cubicBezTo>
                    <a:pt x="83" y="34"/>
                    <a:pt x="83" y="34"/>
                    <a:pt x="83" y="34"/>
                  </a:cubicBezTo>
                  <a:cubicBezTo>
                    <a:pt x="84" y="34"/>
                    <a:pt x="88" y="33"/>
                    <a:pt x="91" y="33"/>
                  </a:cubicBezTo>
                  <a:close/>
                  <a:moveTo>
                    <a:pt x="98" y="4"/>
                  </a:moveTo>
                  <a:cubicBezTo>
                    <a:pt x="98" y="4"/>
                    <a:pt x="98" y="4"/>
                    <a:pt x="98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6"/>
                    <a:pt x="100" y="6"/>
                    <a:pt x="100" y="6"/>
                  </a:cubicBezTo>
                  <a:cubicBezTo>
                    <a:pt x="98" y="6"/>
                    <a:pt x="98" y="6"/>
                    <a:pt x="98" y="6"/>
                  </a:cubicBezTo>
                  <a:lnTo>
                    <a:pt x="98" y="4"/>
                  </a:lnTo>
                  <a:close/>
                  <a:moveTo>
                    <a:pt x="95" y="7"/>
                  </a:moveTo>
                  <a:cubicBezTo>
                    <a:pt x="95" y="7"/>
                    <a:pt x="95" y="7"/>
                    <a:pt x="95" y="7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7" y="5"/>
                    <a:pt x="97" y="5"/>
                    <a:pt x="97" y="5"/>
                  </a:cubicBezTo>
                  <a:cubicBezTo>
                    <a:pt x="97" y="7"/>
                    <a:pt x="97" y="7"/>
                    <a:pt x="97" y="7"/>
                  </a:cubicBezTo>
                  <a:lnTo>
                    <a:pt x="95" y="7"/>
                  </a:lnTo>
                  <a:close/>
                  <a:moveTo>
                    <a:pt x="92" y="8"/>
                  </a:moveTo>
                  <a:cubicBezTo>
                    <a:pt x="92" y="8"/>
                    <a:pt x="92" y="8"/>
                    <a:pt x="92" y="8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7"/>
                    <a:pt x="94" y="7"/>
                    <a:pt x="94" y="7"/>
                  </a:cubicBezTo>
                  <a:lnTo>
                    <a:pt x="92" y="8"/>
                  </a:lnTo>
                  <a:close/>
                  <a:moveTo>
                    <a:pt x="87" y="9"/>
                  </a:moveTo>
                  <a:cubicBezTo>
                    <a:pt x="87" y="9"/>
                    <a:pt x="87" y="9"/>
                    <a:pt x="87" y="9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9"/>
                    <a:pt x="89" y="9"/>
                    <a:pt x="89" y="9"/>
                  </a:cubicBezTo>
                  <a:lnTo>
                    <a:pt x="87" y="9"/>
                  </a:lnTo>
                  <a:close/>
                  <a:moveTo>
                    <a:pt x="105" y="43"/>
                  </a:moveTo>
                  <a:cubicBezTo>
                    <a:pt x="105" y="43"/>
                    <a:pt x="105" y="43"/>
                    <a:pt x="105" y="43"/>
                  </a:cubicBezTo>
                  <a:cubicBezTo>
                    <a:pt x="106" y="43"/>
                    <a:pt x="106" y="43"/>
                    <a:pt x="106" y="43"/>
                  </a:cubicBezTo>
                  <a:cubicBezTo>
                    <a:pt x="106" y="44"/>
                    <a:pt x="106" y="44"/>
                    <a:pt x="106" y="44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5" y="44"/>
                    <a:pt x="105" y="44"/>
                    <a:pt x="105" y="44"/>
                  </a:cubicBezTo>
                  <a:lnTo>
                    <a:pt x="105" y="43"/>
                  </a:lnTo>
                  <a:close/>
                  <a:moveTo>
                    <a:pt x="102" y="45"/>
                  </a:moveTo>
                  <a:cubicBezTo>
                    <a:pt x="102" y="45"/>
                    <a:pt x="102" y="45"/>
                    <a:pt x="102" y="45"/>
                  </a:cubicBezTo>
                  <a:cubicBezTo>
                    <a:pt x="101" y="46"/>
                    <a:pt x="101" y="46"/>
                    <a:pt x="101" y="46"/>
                  </a:cubicBezTo>
                  <a:cubicBezTo>
                    <a:pt x="99" y="45"/>
                    <a:pt x="99" y="45"/>
                    <a:pt x="99" y="45"/>
                  </a:cubicBezTo>
                  <a:lnTo>
                    <a:pt x="102" y="45"/>
                  </a:lnTo>
                  <a:close/>
                  <a:moveTo>
                    <a:pt x="78" y="47"/>
                  </a:moveTo>
                  <a:cubicBezTo>
                    <a:pt x="78" y="47"/>
                    <a:pt x="78" y="47"/>
                    <a:pt x="78" y="4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81" y="48"/>
                    <a:pt x="81" y="48"/>
                    <a:pt x="81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4" y="47"/>
                    <a:pt x="74" y="47"/>
                    <a:pt x="74" y="47"/>
                  </a:cubicBezTo>
                  <a:lnTo>
                    <a:pt x="78" y="47"/>
                  </a:lnTo>
                  <a:close/>
                  <a:moveTo>
                    <a:pt x="70" y="47"/>
                  </a:moveTo>
                  <a:cubicBezTo>
                    <a:pt x="70" y="47"/>
                    <a:pt x="70" y="47"/>
                    <a:pt x="70" y="47"/>
                  </a:cubicBezTo>
                  <a:cubicBezTo>
                    <a:pt x="70" y="47"/>
                    <a:pt x="70" y="47"/>
                    <a:pt x="70" y="47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66" y="47"/>
                    <a:pt x="66" y="47"/>
                    <a:pt x="66" y="47"/>
                  </a:cubicBezTo>
                  <a:lnTo>
                    <a:pt x="70" y="47"/>
                  </a:lnTo>
                  <a:close/>
                  <a:moveTo>
                    <a:pt x="62" y="47"/>
                  </a:moveTo>
                  <a:cubicBezTo>
                    <a:pt x="62" y="47"/>
                    <a:pt x="62" y="47"/>
                    <a:pt x="62" y="47"/>
                  </a:cubicBezTo>
                  <a:cubicBezTo>
                    <a:pt x="65" y="48"/>
                    <a:pt x="65" y="48"/>
                    <a:pt x="65" y="4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58" y="47"/>
                    <a:pt x="58" y="47"/>
                    <a:pt x="58" y="47"/>
                  </a:cubicBezTo>
                  <a:lnTo>
                    <a:pt x="62" y="47"/>
                  </a:lnTo>
                  <a:close/>
                  <a:moveTo>
                    <a:pt x="60" y="48"/>
                  </a:moveTo>
                  <a:cubicBezTo>
                    <a:pt x="60" y="48"/>
                    <a:pt x="60" y="48"/>
                    <a:pt x="60" y="48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60" y="48"/>
                    <a:pt x="60" y="48"/>
                    <a:pt x="60" y="48"/>
                  </a:cubicBezTo>
                  <a:close/>
                  <a:moveTo>
                    <a:pt x="41" y="48"/>
                  </a:moveTo>
                  <a:cubicBezTo>
                    <a:pt x="41" y="48"/>
                    <a:pt x="41" y="48"/>
                    <a:pt x="41" y="48"/>
                  </a:cubicBezTo>
                  <a:cubicBezTo>
                    <a:pt x="43" y="49"/>
                    <a:pt x="43" y="49"/>
                    <a:pt x="43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38" y="48"/>
                    <a:pt x="38" y="48"/>
                    <a:pt x="38" y="48"/>
                  </a:cubicBezTo>
                  <a:lnTo>
                    <a:pt x="41" y="48"/>
                  </a:lnTo>
                  <a:close/>
                  <a:moveTo>
                    <a:pt x="39" y="53"/>
                  </a:moveTo>
                  <a:cubicBezTo>
                    <a:pt x="39" y="53"/>
                    <a:pt x="39" y="53"/>
                    <a:pt x="39" y="53"/>
                  </a:cubicBezTo>
                  <a:cubicBezTo>
                    <a:pt x="39" y="53"/>
                    <a:pt x="39" y="53"/>
                    <a:pt x="39" y="53"/>
                  </a:cubicBezTo>
                  <a:cubicBezTo>
                    <a:pt x="38" y="53"/>
                    <a:pt x="38" y="53"/>
                    <a:pt x="38" y="53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9" y="49"/>
                    <a:pt x="39" y="49"/>
                    <a:pt x="39" y="49"/>
                  </a:cubicBezTo>
                  <a:lnTo>
                    <a:pt x="39" y="53"/>
                  </a:lnTo>
                  <a:close/>
                  <a:moveTo>
                    <a:pt x="45" y="53"/>
                  </a:moveTo>
                  <a:cubicBezTo>
                    <a:pt x="45" y="53"/>
                    <a:pt x="45" y="53"/>
                    <a:pt x="45" y="53"/>
                  </a:cubicBezTo>
                  <a:cubicBezTo>
                    <a:pt x="40" y="53"/>
                    <a:pt x="40" y="53"/>
                    <a:pt x="40" y="53"/>
                  </a:cubicBezTo>
                  <a:cubicBezTo>
                    <a:pt x="40" y="49"/>
                    <a:pt x="40" y="49"/>
                    <a:pt x="40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45" y="49"/>
                    <a:pt x="45" y="49"/>
                    <a:pt x="45" y="49"/>
                  </a:cubicBezTo>
                  <a:lnTo>
                    <a:pt x="45" y="53"/>
                  </a:lnTo>
                  <a:close/>
                  <a:moveTo>
                    <a:pt x="45" y="49"/>
                  </a:moveTo>
                  <a:cubicBezTo>
                    <a:pt x="45" y="49"/>
                    <a:pt x="45" y="49"/>
                    <a:pt x="45" y="49"/>
                  </a:cubicBezTo>
                  <a:cubicBezTo>
                    <a:pt x="44" y="49"/>
                    <a:pt x="44" y="49"/>
                    <a:pt x="44" y="49"/>
                  </a:cubicBezTo>
                  <a:cubicBezTo>
                    <a:pt x="41" y="48"/>
                    <a:pt x="41" y="48"/>
                    <a:pt x="41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5" y="48"/>
                    <a:pt x="45" y="48"/>
                    <a:pt x="45" y="48"/>
                  </a:cubicBezTo>
                  <a:lnTo>
                    <a:pt x="45" y="49"/>
                  </a:lnTo>
                  <a:close/>
                  <a:moveTo>
                    <a:pt x="48" y="48"/>
                  </a:moveTo>
                  <a:cubicBezTo>
                    <a:pt x="48" y="48"/>
                    <a:pt x="48" y="48"/>
                    <a:pt x="48" y="48"/>
                  </a:cubicBezTo>
                  <a:cubicBezTo>
                    <a:pt x="51" y="49"/>
                    <a:pt x="51" y="49"/>
                    <a:pt x="51" y="49"/>
                  </a:cubicBezTo>
                  <a:cubicBezTo>
                    <a:pt x="48" y="49"/>
                    <a:pt x="48" y="49"/>
                    <a:pt x="48" y="49"/>
                  </a:cubicBezTo>
                  <a:cubicBezTo>
                    <a:pt x="45" y="48"/>
                    <a:pt x="45" y="48"/>
                    <a:pt x="45" y="48"/>
                  </a:cubicBezTo>
                  <a:lnTo>
                    <a:pt x="48" y="48"/>
                  </a:lnTo>
                  <a:close/>
                  <a:moveTo>
                    <a:pt x="47" y="49"/>
                  </a:moveTo>
                  <a:cubicBezTo>
                    <a:pt x="47" y="49"/>
                    <a:pt x="47" y="49"/>
                    <a:pt x="47" y="49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6" y="48"/>
                    <a:pt x="46" y="48"/>
                    <a:pt x="46" y="48"/>
                  </a:cubicBezTo>
                  <a:lnTo>
                    <a:pt x="47" y="49"/>
                  </a:lnTo>
                  <a:close/>
                  <a:moveTo>
                    <a:pt x="52" y="53"/>
                  </a:moveTo>
                  <a:cubicBezTo>
                    <a:pt x="52" y="53"/>
                    <a:pt x="52" y="53"/>
                    <a:pt x="52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52" y="49"/>
                    <a:pt x="52" y="49"/>
                    <a:pt x="52" y="49"/>
                  </a:cubicBezTo>
                  <a:lnTo>
                    <a:pt x="52" y="53"/>
                  </a:lnTo>
                  <a:close/>
                  <a:moveTo>
                    <a:pt x="52" y="49"/>
                  </a:moveTo>
                  <a:cubicBezTo>
                    <a:pt x="52" y="49"/>
                    <a:pt x="52" y="49"/>
                    <a:pt x="52" y="49"/>
                  </a:cubicBezTo>
                  <a:cubicBezTo>
                    <a:pt x="52" y="49"/>
                    <a:pt x="52" y="49"/>
                    <a:pt x="52" y="49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52" y="48"/>
                    <a:pt x="52" y="48"/>
                    <a:pt x="52" y="48"/>
                  </a:cubicBezTo>
                  <a:lnTo>
                    <a:pt x="52" y="49"/>
                  </a:lnTo>
                  <a:close/>
                  <a:moveTo>
                    <a:pt x="52" y="48"/>
                  </a:moveTo>
                  <a:cubicBezTo>
                    <a:pt x="52" y="48"/>
                    <a:pt x="52" y="48"/>
                    <a:pt x="52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5" y="49"/>
                    <a:pt x="55" y="49"/>
                    <a:pt x="55" y="49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8"/>
                    <a:pt x="53" y="48"/>
                    <a:pt x="53" y="48"/>
                  </a:cubicBezTo>
                  <a:lnTo>
                    <a:pt x="52" y="48"/>
                  </a:lnTo>
                  <a:close/>
                  <a:moveTo>
                    <a:pt x="54" y="49"/>
                  </a:moveTo>
                  <a:cubicBezTo>
                    <a:pt x="54" y="49"/>
                    <a:pt x="54" y="49"/>
                    <a:pt x="54" y="49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3" y="48"/>
                    <a:pt x="53" y="48"/>
                    <a:pt x="53" y="48"/>
                  </a:cubicBezTo>
                  <a:lnTo>
                    <a:pt x="54" y="49"/>
                  </a:lnTo>
                  <a:close/>
                  <a:moveTo>
                    <a:pt x="59" y="53"/>
                  </a:moveTo>
                  <a:cubicBezTo>
                    <a:pt x="59" y="53"/>
                    <a:pt x="59" y="53"/>
                    <a:pt x="59" y="53"/>
                  </a:cubicBezTo>
                  <a:cubicBezTo>
                    <a:pt x="53" y="53"/>
                    <a:pt x="53" y="53"/>
                    <a:pt x="53" y="53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9" y="49"/>
                    <a:pt x="59" y="49"/>
                    <a:pt x="59" y="49"/>
                  </a:cubicBezTo>
                  <a:lnTo>
                    <a:pt x="59" y="53"/>
                  </a:lnTo>
                  <a:close/>
                  <a:moveTo>
                    <a:pt x="59" y="48"/>
                  </a:moveTo>
                  <a:cubicBezTo>
                    <a:pt x="59" y="48"/>
                    <a:pt x="59" y="48"/>
                    <a:pt x="59" y="48"/>
                  </a:cubicBezTo>
                  <a:cubicBezTo>
                    <a:pt x="58" y="48"/>
                    <a:pt x="58" y="48"/>
                    <a:pt x="58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9" y="48"/>
                    <a:pt x="59" y="48"/>
                    <a:pt x="59" y="48"/>
                  </a:cubicBezTo>
                  <a:close/>
                  <a:moveTo>
                    <a:pt x="67" y="54"/>
                  </a:moveTo>
                  <a:cubicBezTo>
                    <a:pt x="67" y="54"/>
                    <a:pt x="67" y="54"/>
                    <a:pt x="67" y="54"/>
                  </a:cubicBezTo>
                  <a:cubicBezTo>
                    <a:pt x="60" y="53"/>
                    <a:pt x="60" y="53"/>
                    <a:pt x="60" y="53"/>
                  </a:cubicBezTo>
                  <a:cubicBezTo>
                    <a:pt x="60" y="49"/>
                    <a:pt x="60" y="49"/>
                    <a:pt x="60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7" y="49"/>
                    <a:pt x="67" y="49"/>
                    <a:pt x="67" y="49"/>
                  </a:cubicBezTo>
                  <a:lnTo>
                    <a:pt x="67" y="54"/>
                  </a:lnTo>
                  <a:close/>
                  <a:moveTo>
                    <a:pt x="67" y="48"/>
                  </a:moveTo>
                  <a:cubicBezTo>
                    <a:pt x="67" y="48"/>
                    <a:pt x="67" y="48"/>
                    <a:pt x="67" y="48"/>
                  </a:cubicBezTo>
                  <a:cubicBezTo>
                    <a:pt x="66" y="48"/>
                    <a:pt x="66" y="48"/>
                    <a:pt x="66" y="48"/>
                  </a:cubicBezTo>
                  <a:cubicBezTo>
                    <a:pt x="63" y="47"/>
                    <a:pt x="63" y="47"/>
                    <a:pt x="63" y="47"/>
                  </a:cubicBezTo>
                  <a:cubicBezTo>
                    <a:pt x="66" y="47"/>
                    <a:pt x="66" y="47"/>
                    <a:pt x="66" y="47"/>
                  </a:cubicBezTo>
                  <a:cubicBezTo>
                    <a:pt x="69" y="48"/>
                    <a:pt x="69" y="48"/>
                    <a:pt x="69" y="48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67" y="48"/>
                    <a:pt x="67" y="48"/>
                    <a:pt x="67" y="48"/>
                  </a:cubicBezTo>
                  <a:close/>
                  <a:moveTo>
                    <a:pt x="75" y="54"/>
                  </a:moveTo>
                  <a:cubicBezTo>
                    <a:pt x="75" y="54"/>
                    <a:pt x="75" y="54"/>
                    <a:pt x="75" y="54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67" y="49"/>
                    <a:pt x="67" y="49"/>
                    <a:pt x="67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5" y="49"/>
                    <a:pt x="75" y="49"/>
                    <a:pt x="75" y="49"/>
                  </a:cubicBezTo>
                  <a:lnTo>
                    <a:pt x="75" y="54"/>
                  </a:lnTo>
                  <a:close/>
                  <a:moveTo>
                    <a:pt x="75" y="48"/>
                  </a:moveTo>
                  <a:cubicBezTo>
                    <a:pt x="75" y="48"/>
                    <a:pt x="75" y="48"/>
                    <a:pt x="75" y="48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5" y="48"/>
                    <a:pt x="75" y="48"/>
                    <a:pt x="75" y="48"/>
                  </a:cubicBezTo>
                  <a:close/>
                  <a:moveTo>
                    <a:pt x="83" y="54"/>
                  </a:moveTo>
                  <a:cubicBezTo>
                    <a:pt x="83" y="54"/>
                    <a:pt x="83" y="54"/>
                    <a:pt x="83" y="54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83" y="48"/>
                    <a:pt x="83" y="48"/>
                    <a:pt x="83" y="48"/>
                  </a:cubicBezTo>
                  <a:lnTo>
                    <a:pt x="83" y="54"/>
                  </a:lnTo>
                  <a:close/>
                  <a:moveTo>
                    <a:pt x="83" y="48"/>
                  </a:moveTo>
                  <a:cubicBezTo>
                    <a:pt x="83" y="48"/>
                    <a:pt x="83" y="48"/>
                    <a:pt x="83" y="48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79" y="47"/>
                    <a:pt x="79" y="47"/>
                    <a:pt x="79" y="47"/>
                  </a:cubicBezTo>
                  <a:cubicBezTo>
                    <a:pt x="82" y="47"/>
                    <a:pt x="82" y="47"/>
                    <a:pt x="82" y="47"/>
                  </a:cubicBezTo>
                  <a:cubicBezTo>
                    <a:pt x="82" y="47"/>
                    <a:pt x="82" y="47"/>
                    <a:pt x="82" y="47"/>
                  </a:cubicBezTo>
                  <a:cubicBezTo>
                    <a:pt x="86" y="48"/>
                    <a:pt x="86" y="48"/>
                    <a:pt x="86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3" y="48"/>
                    <a:pt x="83" y="48"/>
                    <a:pt x="83" y="48"/>
                  </a:cubicBezTo>
                  <a:close/>
                  <a:moveTo>
                    <a:pt x="90" y="54"/>
                  </a:moveTo>
                  <a:cubicBezTo>
                    <a:pt x="90" y="54"/>
                    <a:pt x="90" y="54"/>
                    <a:pt x="90" y="54"/>
                  </a:cubicBezTo>
                  <a:cubicBezTo>
                    <a:pt x="84" y="54"/>
                    <a:pt x="84" y="54"/>
                    <a:pt x="84" y="54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90" y="48"/>
                    <a:pt x="90" y="48"/>
                    <a:pt x="90" y="48"/>
                  </a:cubicBezTo>
                  <a:lnTo>
                    <a:pt x="90" y="54"/>
                  </a:lnTo>
                  <a:close/>
                  <a:moveTo>
                    <a:pt x="90" y="48"/>
                  </a:moveTo>
                  <a:cubicBezTo>
                    <a:pt x="90" y="48"/>
                    <a:pt x="90" y="48"/>
                    <a:pt x="90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3" y="47"/>
                    <a:pt x="83" y="47"/>
                    <a:pt x="83" y="47"/>
                  </a:cubicBezTo>
                  <a:cubicBezTo>
                    <a:pt x="87" y="46"/>
                    <a:pt x="87" y="46"/>
                    <a:pt x="87" y="46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90" y="48"/>
                    <a:pt x="90" y="48"/>
                    <a:pt x="90" y="48"/>
                  </a:cubicBezTo>
                  <a:close/>
                  <a:moveTo>
                    <a:pt x="94" y="54"/>
                  </a:moveTo>
                  <a:cubicBezTo>
                    <a:pt x="94" y="54"/>
                    <a:pt x="94" y="54"/>
                    <a:pt x="94" y="54"/>
                  </a:cubicBezTo>
                  <a:cubicBezTo>
                    <a:pt x="91" y="54"/>
                    <a:pt x="91" y="54"/>
                    <a:pt x="91" y="54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4" y="48"/>
                    <a:pt x="94" y="48"/>
                    <a:pt x="94" y="48"/>
                  </a:cubicBezTo>
                  <a:lnTo>
                    <a:pt x="94" y="54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0" y="46"/>
                    <a:pt x="90" y="46"/>
                    <a:pt x="90" y="46"/>
                  </a:cubicBezTo>
                  <a:cubicBezTo>
                    <a:pt x="90" y="48"/>
                    <a:pt x="90" y="48"/>
                    <a:pt x="90" y="48"/>
                  </a:cubicBezTo>
                  <a:cubicBezTo>
                    <a:pt x="88" y="46"/>
                    <a:pt x="88" y="46"/>
                    <a:pt x="88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4" y="47"/>
                    <a:pt x="94" y="47"/>
                    <a:pt x="94" y="47"/>
                  </a:cubicBezTo>
                  <a:lnTo>
                    <a:pt x="94" y="48"/>
                  </a:lnTo>
                  <a:close/>
                  <a:moveTo>
                    <a:pt x="101" y="54"/>
                  </a:moveTo>
                  <a:cubicBezTo>
                    <a:pt x="101" y="54"/>
                    <a:pt x="101" y="54"/>
                    <a:pt x="101" y="54"/>
                  </a:cubicBezTo>
                  <a:cubicBezTo>
                    <a:pt x="94" y="54"/>
                    <a:pt x="94" y="54"/>
                    <a:pt x="94" y="54"/>
                  </a:cubicBezTo>
                  <a:cubicBezTo>
                    <a:pt x="94" y="48"/>
                    <a:pt x="94" y="48"/>
                    <a:pt x="94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101" y="48"/>
                    <a:pt x="101" y="48"/>
                    <a:pt x="101" y="48"/>
                  </a:cubicBezTo>
                  <a:lnTo>
                    <a:pt x="101" y="54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5" y="48"/>
                    <a:pt x="95" y="48"/>
                    <a:pt x="95" y="48"/>
                  </a:cubicBezTo>
                  <a:lnTo>
                    <a:pt x="94" y="48"/>
                  </a:lnTo>
                  <a:close/>
                  <a:moveTo>
                    <a:pt x="101" y="48"/>
                  </a:moveTo>
                  <a:cubicBezTo>
                    <a:pt x="101" y="48"/>
                    <a:pt x="101" y="48"/>
                    <a:pt x="101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89" y="45"/>
                    <a:pt x="89" y="45"/>
                    <a:pt x="89" y="45"/>
                  </a:cubicBezTo>
                  <a:cubicBezTo>
                    <a:pt x="98" y="45"/>
                    <a:pt x="98" y="45"/>
                    <a:pt x="98" y="45"/>
                  </a:cubicBezTo>
                  <a:cubicBezTo>
                    <a:pt x="98" y="45"/>
                    <a:pt x="98" y="45"/>
                    <a:pt x="98" y="45"/>
                  </a:cubicBezTo>
                  <a:cubicBezTo>
                    <a:pt x="101" y="46"/>
                    <a:pt x="101" y="46"/>
                    <a:pt x="101" y="46"/>
                  </a:cubicBezTo>
                  <a:lnTo>
                    <a:pt x="101" y="48"/>
                  </a:lnTo>
                  <a:close/>
                  <a:moveTo>
                    <a:pt x="103" y="54"/>
                  </a:moveTo>
                  <a:cubicBezTo>
                    <a:pt x="103" y="54"/>
                    <a:pt x="103" y="54"/>
                    <a:pt x="103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3" y="48"/>
                    <a:pt x="103" y="48"/>
                    <a:pt x="103" y="48"/>
                  </a:cubicBezTo>
                  <a:lnTo>
                    <a:pt x="103" y="54"/>
                  </a:lnTo>
                  <a:close/>
                  <a:moveTo>
                    <a:pt x="103" y="48"/>
                  </a:moveTo>
                  <a:cubicBezTo>
                    <a:pt x="103" y="48"/>
                    <a:pt x="103" y="48"/>
                    <a:pt x="103" y="48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2" y="46"/>
                    <a:pt x="102" y="46"/>
                    <a:pt x="102" y="46"/>
                  </a:cubicBezTo>
                  <a:cubicBezTo>
                    <a:pt x="103" y="47"/>
                    <a:pt x="103" y="47"/>
                    <a:pt x="103" y="47"/>
                  </a:cubicBezTo>
                  <a:lnTo>
                    <a:pt x="103" y="48"/>
                  </a:lnTo>
                  <a:close/>
                  <a:moveTo>
                    <a:pt x="104" y="46"/>
                  </a:moveTo>
                  <a:cubicBezTo>
                    <a:pt x="104" y="46"/>
                    <a:pt x="104" y="46"/>
                    <a:pt x="104" y="46"/>
                  </a:cubicBezTo>
                  <a:cubicBezTo>
                    <a:pt x="102" y="46"/>
                    <a:pt x="102" y="46"/>
                    <a:pt x="102" y="46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4" y="44"/>
                    <a:pt x="104" y="44"/>
                    <a:pt x="104" y="44"/>
                  </a:cubicBezTo>
                  <a:lnTo>
                    <a:pt x="104" y="46"/>
                  </a:lnTo>
                  <a:close/>
                  <a:moveTo>
                    <a:pt x="110" y="54"/>
                  </a:moveTo>
                  <a:cubicBezTo>
                    <a:pt x="110" y="54"/>
                    <a:pt x="110" y="54"/>
                    <a:pt x="110" y="54"/>
                  </a:cubicBezTo>
                  <a:cubicBezTo>
                    <a:pt x="104" y="54"/>
                    <a:pt x="104" y="54"/>
                    <a:pt x="104" y="54"/>
                  </a:cubicBezTo>
                  <a:cubicBezTo>
                    <a:pt x="104" y="47"/>
                    <a:pt x="104" y="47"/>
                    <a:pt x="104" y="47"/>
                  </a:cubicBezTo>
                  <a:cubicBezTo>
                    <a:pt x="106" y="48"/>
                    <a:pt x="106" y="48"/>
                    <a:pt x="106" y="48"/>
                  </a:cubicBezTo>
                  <a:cubicBezTo>
                    <a:pt x="110" y="48"/>
                    <a:pt x="110" y="48"/>
                    <a:pt x="110" y="48"/>
                  </a:cubicBezTo>
                  <a:lnTo>
                    <a:pt x="110" y="54"/>
                  </a:lnTo>
                  <a:close/>
                  <a:moveTo>
                    <a:pt x="111" y="47"/>
                  </a:moveTo>
                  <a:cubicBezTo>
                    <a:pt x="111" y="47"/>
                    <a:pt x="111" y="47"/>
                    <a:pt x="111" y="47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06" y="47"/>
                    <a:pt x="106" y="47"/>
                    <a:pt x="106" y="47"/>
                  </a:cubicBezTo>
                  <a:cubicBezTo>
                    <a:pt x="104" y="47"/>
                    <a:pt x="104" y="47"/>
                    <a:pt x="104" y="47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11" y="45"/>
                    <a:pt x="111" y="45"/>
                    <a:pt x="111" y="45"/>
                  </a:cubicBezTo>
                  <a:lnTo>
                    <a:pt x="111" y="47"/>
                  </a:lnTo>
                  <a:close/>
                  <a:moveTo>
                    <a:pt x="106" y="44"/>
                  </a:moveTo>
                  <a:cubicBezTo>
                    <a:pt x="106" y="44"/>
                    <a:pt x="106" y="44"/>
                    <a:pt x="106" y="44"/>
                  </a:cubicBezTo>
                  <a:cubicBezTo>
                    <a:pt x="106" y="43"/>
                    <a:pt x="106" y="43"/>
                    <a:pt x="106" y="43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08" y="44"/>
                    <a:pt x="108" y="44"/>
                    <a:pt x="108" y="44"/>
                  </a:cubicBezTo>
                  <a:lnTo>
                    <a:pt x="106" y="44"/>
                  </a:lnTo>
                  <a:close/>
                  <a:moveTo>
                    <a:pt x="111" y="44"/>
                  </a:moveTo>
                  <a:cubicBezTo>
                    <a:pt x="111" y="44"/>
                    <a:pt x="111" y="44"/>
                    <a:pt x="111" y="44"/>
                  </a:cubicBezTo>
                  <a:cubicBezTo>
                    <a:pt x="111" y="45"/>
                    <a:pt x="111" y="45"/>
                    <a:pt x="111" y="45"/>
                  </a:cubicBezTo>
                  <a:cubicBezTo>
                    <a:pt x="109" y="44"/>
                    <a:pt x="109" y="44"/>
                    <a:pt x="109" y="44"/>
                  </a:cubicBezTo>
                  <a:lnTo>
                    <a:pt x="111" y="44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10" y="43"/>
                    <a:pt x="110" y="43"/>
                    <a:pt x="110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4"/>
                    <a:pt x="111" y="44"/>
                    <a:pt x="111" y="44"/>
                  </a:cubicBezTo>
                  <a:lnTo>
                    <a:pt x="110" y="44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10" y="43"/>
                    <a:pt x="110" y="43"/>
                    <a:pt x="110" y="43"/>
                  </a:cubicBezTo>
                  <a:lnTo>
                    <a:pt x="110" y="44"/>
                  </a:lnTo>
                  <a:close/>
                  <a:moveTo>
                    <a:pt x="114" y="47"/>
                  </a:moveTo>
                  <a:cubicBezTo>
                    <a:pt x="114" y="47"/>
                    <a:pt x="114" y="47"/>
                    <a:pt x="114" y="47"/>
                  </a:cubicBezTo>
                  <a:cubicBezTo>
                    <a:pt x="116" y="47"/>
                    <a:pt x="116" y="47"/>
                    <a:pt x="116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54"/>
                    <a:pt x="120" y="54"/>
                    <a:pt x="120" y="54"/>
                  </a:cubicBezTo>
                  <a:cubicBezTo>
                    <a:pt x="114" y="54"/>
                    <a:pt x="114" y="54"/>
                    <a:pt x="114" y="54"/>
                  </a:cubicBezTo>
                  <a:lnTo>
                    <a:pt x="114" y="47"/>
                  </a:lnTo>
                  <a:close/>
                  <a:moveTo>
                    <a:pt x="114" y="47"/>
                  </a:moveTo>
                  <a:cubicBezTo>
                    <a:pt x="114" y="47"/>
                    <a:pt x="114" y="47"/>
                    <a:pt x="114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54"/>
                    <a:pt x="113" y="54"/>
                    <a:pt x="113" y="54"/>
                  </a:cubicBezTo>
                  <a:cubicBezTo>
                    <a:pt x="111" y="54"/>
                    <a:pt x="111" y="54"/>
                    <a:pt x="111" y="54"/>
                  </a:cubicBezTo>
                  <a:cubicBezTo>
                    <a:pt x="111" y="48"/>
                    <a:pt x="111" y="48"/>
                    <a:pt x="111" y="48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6"/>
                    <a:pt x="111" y="46"/>
                    <a:pt x="111" y="46"/>
                  </a:cubicBezTo>
                  <a:lnTo>
                    <a:pt x="114" y="47"/>
                  </a:lnTo>
                  <a:close/>
                  <a:moveTo>
                    <a:pt x="112" y="44"/>
                  </a:moveTo>
                  <a:cubicBezTo>
                    <a:pt x="112" y="44"/>
                    <a:pt x="112" y="44"/>
                    <a:pt x="112" y="44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2" y="37"/>
                    <a:pt x="112" y="37"/>
                    <a:pt x="112" y="37"/>
                  </a:cubicBezTo>
                  <a:cubicBezTo>
                    <a:pt x="108" y="37"/>
                    <a:pt x="108" y="37"/>
                    <a:pt x="108" y="37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12" y="43"/>
                    <a:pt x="112" y="43"/>
                    <a:pt x="112" y="43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05" y="42"/>
                    <a:pt x="105" y="42"/>
                    <a:pt x="105" y="42"/>
                  </a:cubicBezTo>
                  <a:cubicBezTo>
                    <a:pt x="105" y="36"/>
                    <a:pt x="105" y="36"/>
                    <a:pt x="105" y="36"/>
                  </a:cubicBezTo>
                  <a:cubicBezTo>
                    <a:pt x="112" y="37"/>
                    <a:pt x="112" y="37"/>
                    <a:pt x="112" y="37"/>
                  </a:cubicBezTo>
                  <a:lnTo>
                    <a:pt x="112" y="44"/>
                  </a:lnTo>
                  <a:close/>
                  <a:moveTo>
                    <a:pt x="115" y="5"/>
                  </a:moveTo>
                  <a:cubicBezTo>
                    <a:pt x="115" y="5"/>
                    <a:pt x="115" y="5"/>
                    <a:pt x="115" y="5"/>
                  </a:cubicBezTo>
                  <a:cubicBezTo>
                    <a:pt x="115" y="5"/>
                    <a:pt x="115" y="5"/>
                    <a:pt x="115" y="5"/>
                  </a:cubicBezTo>
                  <a:cubicBezTo>
                    <a:pt x="117" y="6"/>
                    <a:pt x="117" y="6"/>
                    <a:pt x="117" y="6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5" y="7"/>
                    <a:pt x="115" y="7"/>
                    <a:pt x="115" y="7"/>
                  </a:cubicBezTo>
                  <a:lnTo>
                    <a:pt x="115" y="5"/>
                  </a:lnTo>
                  <a:close/>
                  <a:moveTo>
                    <a:pt x="115" y="7"/>
                  </a:moveTo>
                  <a:cubicBezTo>
                    <a:pt x="115" y="7"/>
                    <a:pt x="115" y="7"/>
                    <a:pt x="115" y="7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5" y="8"/>
                    <a:pt x="115" y="8"/>
                    <a:pt x="115" y="8"/>
                  </a:cubicBezTo>
                  <a:lnTo>
                    <a:pt x="115" y="7"/>
                  </a:lnTo>
                  <a:close/>
                  <a:moveTo>
                    <a:pt x="115" y="8"/>
                  </a:moveTo>
                  <a:cubicBezTo>
                    <a:pt x="115" y="8"/>
                    <a:pt x="115" y="8"/>
                    <a:pt x="115" y="8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5" y="8"/>
                    <a:pt x="115" y="8"/>
                    <a:pt x="115" y="8"/>
                  </a:cubicBezTo>
                  <a:close/>
                  <a:moveTo>
                    <a:pt x="115" y="9"/>
                  </a:moveTo>
                  <a:cubicBezTo>
                    <a:pt x="115" y="9"/>
                    <a:pt x="115" y="9"/>
                    <a:pt x="115" y="9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11"/>
                    <a:pt x="117" y="11"/>
                    <a:pt x="117" y="11"/>
                  </a:cubicBezTo>
                  <a:cubicBezTo>
                    <a:pt x="115" y="10"/>
                    <a:pt x="115" y="10"/>
                    <a:pt x="115" y="10"/>
                  </a:cubicBezTo>
                  <a:lnTo>
                    <a:pt x="115" y="9"/>
                  </a:lnTo>
                  <a:close/>
                  <a:moveTo>
                    <a:pt x="115" y="10"/>
                  </a:moveTo>
                  <a:cubicBezTo>
                    <a:pt x="115" y="10"/>
                    <a:pt x="115" y="10"/>
                    <a:pt x="115" y="10"/>
                  </a:cubicBezTo>
                  <a:cubicBezTo>
                    <a:pt x="117" y="11"/>
                    <a:pt x="117" y="11"/>
                    <a:pt x="117" y="11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5" y="11"/>
                    <a:pt x="115" y="11"/>
                    <a:pt x="115" y="11"/>
                  </a:cubicBezTo>
                  <a:lnTo>
                    <a:pt x="115" y="10"/>
                  </a:lnTo>
                  <a:close/>
                  <a:moveTo>
                    <a:pt x="115" y="11"/>
                  </a:moveTo>
                  <a:cubicBezTo>
                    <a:pt x="115" y="11"/>
                    <a:pt x="115" y="11"/>
                    <a:pt x="115" y="11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5" y="12"/>
                    <a:pt x="115" y="12"/>
                    <a:pt x="115" y="12"/>
                  </a:cubicBezTo>
                  <a:lnTo>
                    <a:pt x="115" y="11"/>
                  </a:lnTo>
                  <a:close/>
                  <a:moveTo>
                    <a:pt x="115" y="12"/>
                  </a:moveTo>
                  <a:cubicBezTo>
                    <a:pt x="115" y="12"/>
                    <a:pt x="115" y="12"/>
                    <a:pt x="115" y="12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5" y="13"/>
                    <a:pt x="115" y="13"/>
                    <a:pt x="115" y="13"/>
                  </a:cubicBezTo>
                  <a:lnTo>
                    <a:pt x="115" y="12"/>
                  </a:lnTo>
                  <a:close/>
                  <a:moveTo>
                    <a:pt x="115" y="13"/>
                  </a:moveTo>
                  <a:cubicBezTo>
                    <a:pt x="115" y="13"/>
                    <a:pt x="115" y="13"/>
                    <a:pt x="115" y="13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5" y="14"/>
                    <a:pt x="115" y="14"/>
                    <a:pt x="115" y="14"/>
                  </a:cubicBezTo>
                  <a:lnTo>
                    <a:pt x="115" y="13"/>
                  </a:lnTo>
                  <a:close/>
                  <a:moveTo>
                    <a:pt x="115" y="14"/>
                  </a:moveTo>
                  <a:cubicBezTo>
                    <a:pt x="115" y="14"/>
                    <a:pt x="115" y="14"/>
                    <a:pt x="115" y="14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5" y="15"/>
                    <a:pt x="115" y="15"/>
                    <a:pt x="115" y="15"/>
                  </a:cubicBezTo>
                  <a:lnTo>
                    <a:pt x="115" y="14"/>
                  </a:lnTo>
                  <a:close/>
                  <a:moveTo>
                    <a:pt x="115" y="15"/>
                  </a:moveTo>
                  <a:cubicBezTo>
                    <a:pt x="115" y="15"/>
                    <a:pt x="115" y="15"/>
                    <a:pt x="115" y="15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15" y="16"/>
                    <a:pt x="115" y="16"/>
                    <a:pt x="115" y="16"/>
                  </a:cubicBezTo>
                  <a:lnTo>
                    <a:pt x="115" y="15"/>
                  </a:lnTo>
                  <a:close/>
                  <a:moveTo>
                    <a:pt x="115" y="17"/>
                  </a:moveTo>
                  <a:cubicBezTo>
                    <a:pt x="115" y="17"/>
                    <a:pt x="115" y="17"/>
                    <a:pt x="115" y="17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5" y="17"/>
                    <a:pt x="115" y="17"/>
                    <a:pt x="115" y="17"/>
                  </a:cubicBezTo>
                  <a:close/>
                  <a:moveTo>
                    <a:pt x="115" y="17"/>
                  </a:moveTo>
                  <a:cubicBezTo>
                    <a:pt x="115" y="17"/>
                    <a:pt x="115" y="17"/>
                    <a:pt x="115" y="17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5" y="18"/>
                    <a:pt x="115" y="18"/>
                    <a:pt x="115" y="18"/>
                  </a:cubicBezTo>
                  <a:lnTo>
                    <a:pt x="115" y="17"/>
                  </a:lnTo>
                  <a:close/>
                  <a:moveTo>
                    <a:pt x="115" y="18"/>
                  </a:moveTo>
                  <a:cubicBezTo>
                    <a:pt x="115" y="18"/>
                    <a:pt x="115" y="18"/>
                    <a:pt x="115" y="18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5" y="19"/>
                    <a:pt x="115" y="19"/>
                    <a:pt x="115" y="19"/>
                  </a:cubicBezTo>
                  <a:lnTo>
                    <a:pt x="115" y="18"/>
                  </a:lnTo>
                  <a:close/>
                  <a:moveTo>
                    <a:pt x="115" y="19"/>
                  </a:moveTo>
                  <a:cubicBezTo>
                    <a:pt x="115" y="19"/>
                    <a:pt x="115" y="19"/>
                    <a:pt x="115" y="19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5" y="20"/>
                    <a:pt x="115" y="20"/>
                    <a:pt x="115" y="20"/>
                  </a:cubicBezTo>
                  <a:lnTo>
                    <a:pt x="115" y="19"/>
                  </a:lnTo>
                  <a:close/>
                  <a:moveTo>
                    <a:pt x="115" y="20"/>
                  </a:moveTo>
                  <a:cubicBezTo>
                    <a:pt x="115" y="20"/>
                    <a:pt x="115" y="20"/>
                    <a:pt x="115" y="20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5" y="21"/>
                    <a:pt x="115" y="21"/>
                    <a:pt x="115" y="21"/>
                  </a:cubicBezTo>
                  <a:lnTo>
                    <a:pt x="115" y="20"/>
                  </a:lnTo>
                  <a:close/>
                  <a:moveTo>
                    <a:pt x="115" y="21"/>
                  </a:moveTo>
                  <a:cubicBezTo>
                    <a:pt x="115" y="21"/>
                    <a:pt x="115" y="21"/>
                    <a:pt x="115" y="21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5" y="22"/>
                    <a:pt x="115" y="22"/>
                    <a:pt x="115" y="22"/>
                  </a:cubicBezTo>
                  <a:lnTo>
                    <a:pt x="115" y="21"/>
                  </a:lnTo>
                  <a:close/>
                  <a:moveTo>
                    <a:pt x="115" y="23"/>
                  </a:moveTo>
                  <a:cubicBezTo>
                    <a:pt x="115" y="23"/>
                    <a:pt x="115" y="23"/>
                    <a:pt x="115" y="23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5" y="23"/>
                    <a:pt x="115" y="23"/>
                    <a:pt x="115" y="23"/>
                  </a:cubicBezTo>
                  <a:close/>
                  <a:moveTo>
                    <a:pt x="115" y="23"/>
                  </a:moveTo>
                  <a:cubicBezTo>
                    <a:pt x="115" y="23"/>
                    <a:pt x="115" y="23"/>
                    <a:pt x="115" y="23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5" y="24"/>
                    <a:pt x="115" y="24"/>
                    <a:pt x="115" y="24"/>
                  </a:cubicBezTo>
                  <a:lnTo>
                    <a:pt x="115" y="23"/>
                  </a:lnTo>
                  <a:close/>
                  <a:moveTo>
                    <a:pt x="115" y="24"/>
                  </a:moveTo>
                  <a:cubicBezTo>
                    <a:pt x="115" y="24"/>
                    <a:pt x="115" y="24"/>
                    <a:pt x="115" y="24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5" y="25"/>
                    <a:pt x="115" y="25"/>
                    <a:pt x="115" y="25"/>
                  </a:cubicBezTo>
                  <a:lnTo>
                    <a:pt x="115" y="24"/>
                  </a:lnTo>
                  <a:close/>
                  <a:moveTo>
                    <a:pt x="115" y="25"/>
                  </a:moveTo>
                  <a:cubicBezTo>
                    <a:pt x="115" y="25"/>
                    <a:pt x="115" y="25"/>
                    <a:pt x="115" y="25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5" y="26"/>
                    <a:pt x="115" y="26"/>
                    <a:pt x="115" y="26"/>
                  </a:cubicBezTo>
                  <a:lnTo>
                    <a:pt x="115" y="25"/>
                  </a:lnTo>
                  <a:close/>
                  <a:moveTo>
                    <a:pt x="115" y="26"/>
                  </a:moveTo>
                  <a:cubicBezTo>
                    <a:pt x="115" y="26"/>
                    <a:pt x="115" y="26"/>
                    <a:pt x="115" y="26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5" y="27"/>
                    <a:pt x="115" y="27"/>
                    <a:pt x="115" y="27"/>
                  </a:cubicBezTo>
                  <a:lnTo>
                    <a:pt x="115" y="26"/>
                  </a:lnTo>
                  <a:close/>
                  <a:moveTo>
                    <a:pt x="115" y="27"/>
                  </a:moveTo>
                  <a:cubicBezTo>
                    <a:pt x="115" y="27"/>
                    <a:pt x="115" y="27"/>
                    <a:pt x="115" y="27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5" y="28"/>
                    <a:pt x="115" y="28"/>
                    <a:pt x="115" y="28"/>
                  </a:cubicBezTo>
                  <a:lnTo>
                    <a:pt x="115" y="27"/>
                  </a:ln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5" y="29"/>
                    <a:pt x="115" y="29"/>
                    <a:pt x="115" y="29"/>
                  </a:cubicBez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5" y="30"/>
                    <a:pt x="115" y="30"/>
                    <a:pt x="115" y="30"/>
                  </a:cubicBezTo>
                  <a:lnTo>
                    <a:pt x="115" y="29"/>
                  </a:lnTo>
                  <a:close/>
                  <a:moveTo>
                    <a:pt x="115" y="30"/>
                  </a:moveTo>
                  <a:cubicBezTo>
                    <a:pt x="115" y="30"/>
                    <a:pt x="115" y="30"/>
                    <a:pt x="115" y="30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7" y="32"/>
                    <a:pt x="117" y="32"/>
                    <a:pt x="117" y="32"/>
                  </a:cubicBezTo>
                  <a:cubicBezTo>
                    <a:pt x="115" y="31"/>
                    <a:pt x="115" y="31"/>
                    <a:pt x="115" y="31"/>
                  </a:cubicBezTo>
                  <a:lnTo>
                    <a:pt x="115" y="30"/>
                  </a:lnTo>
                  <a:close/>
                  <a:moveTo>
                    <a:pt x="115" y="32"/>
                  </a:moveTo>
                  <a:cubicBezTo>
                    <a:pt x="115" y="32"/>
                    <a:pt x="115" y="32"/>
                    <a:pt x="115" y="32"/>
                  </a:cubicBezTo>
                  <a:cubicBezTo>
                    <a:pt x="117" y="32"/>
                    <a:pt x="117" y="32"/>
                    <a:pt x="117" y="32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5" y="32"/>
                    <a:pt x="115" y="32"/>
                    <a:pt x="115" y="32"/>
                  </a:cubicBezTo>
                  <a:close/>
                  <a:moveTo>
                    <a:pt x="115" y="32"/>
                  </a:moveTo>
                  <a:cubicBezTo>
                    <a:pt x="115" y="32"/>
                    <a:pt x="115" y="32"/>
                    <a:pt x="115" y="32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5" y="33"/>
                    <a:pt x="115" y="33"/>
                    <a:pt x="115" y="33"/>
                  </a:cubicBezTo>
                  <a:lnTo>
                    <a:pt x="115" y="32"/>
                  </a:lnTo>
                  <a:close/>
                  <a:moveTo>
                    <a:pt x="114" y="6"/>
                  </a:moveTo>
                  <a:cubicBezTo>
                    <a:pt x="114" y="6"/>
                    <a:pt x="114" y="6"/>
                    <a:pt x="114" y="6"/>
                  </a:cubicBezTo>
                  <a:cubicBezTo>
                    <a:pt x="115" y="5"/>
                    <a:pt x="115" y="5"/>
                    <a:pt x="115" y="5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4" y="7"/>
                    <a:pt x="114" y="7"/>
                    <a:pt x="114" y="7"/>
                  </a:cubicBezTo>
                  <a:lnTo>
                    <a:pt x="114" y="6"/>
                  </a:lnTo>
                  <a:close/>
                  <a:moveTo>
                    <a:pt x="114" y="7"/>
                  </a:moveTo>
                  <a:cubicBezTo>
                    <a:pt x="114" y="7"/>
                    <a:pt x="114" y="7"/>
                    <a:pt x="114" y="7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4" y="8"/>
                    <a:pt x="114" y="8"/>
                    <a:pt x="114" y="8"/>
                  </a:cubicBezTo>
                  <a:lnTo>
                    <a:pt x="114" y="7"/>
                  </a:lnTo>
                  <a:close/>
                  <a:moveTo>
                    <a:pt x="114" y="8"/>
                  </a:moveTo>
                  <a:cubicBezTo>
                    <a:pt x="114" y="8"/>
                    <a:pt x="114" y="8"/>
                    <a:pt x="114" y="8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4" y="9"/>
                    <a:pt x="114" y="9"/>
                    <a:pt x="114" y="9"/>
                  </a:cubicBezTo>
                  <a:lnTo>
                    <a:pt x="114" y="8"/>
                  </a:lnTo>
                  <a:close/>
                  <a:moveTo>
                    <a:pt x="114" y="9"/>
                  </a:moveTo>
                  <a:cubicBezTo>
                    <a:pt x="114" y="9"/>
                    <a:pt x="114" y="9"/>
                    <a:pt x="114" y="9"/>
                  </a:cubicBezTo>
                  <a:cubicBezTo>
                    <a:pt x="115" y="9"/>
                    <a:pt x="115" y="9"/>
                    <a:pt x="115" y="9"/>
                  </a:cubicBezTo>
                  <a:cubicBezTo>
                    <a:pt x="115" y="10"/>
                    <a:pt x="115" y="10"/>
                    <a:pt x="115" y="10"/>
                  </a:cubicBezTo>
                  <a:cubicBezTo>
                    <a:pt x="114" y="10"/>
                    <a:pt x="114" y="10"/>
                    <a:pt x="114" y="10"/>
                  </a:cubicBezTo>
                  <a:lnTo>
                    <a:pt x="114" y="9"/>
                  </a:lnTo>
                  <a:close/>
                  <a:moveTo>
                    <a:pt x="114" y="11"/>
                  </a:moveTo>
                  <a:cubicBezTo>
                    <a:pt x="114" y="11"/>
                    <a:pt x="114" y="11"/>
                    <a:pt x="114" y="11"/>
                  </a:cubicBezTo>
                  <a:cubicBezTo>
                    <a:pt x="115" y="10"/>
                    <a:pt x="115" y="10"/>
                    <a:pt x="115" y="10"/>
                  </a:cubicBezTo>
                  <a:cubicBezTo>
                    <a:pt x="115" y="11"/>
                    <a:pt x="115" y="11"/>
                    <a:pt x="115" y="11"/>
                  </a:cubicBezTo>
                  <a:cubicBezTo>
                    <a:pt x="114" y="11"/>
                    <a:pt x="114" y="11"/>
                    <a:pt x="114" y="11"/>
                  </a:cubicBezTo>
                  <a:close/>
                  <a:moveTo>
                    <a:pt x="114" y="11"/>
                  </a:moveTo>
                  <a:cubicBezTo>
                    <a:pt x="114" y="11"/>
                    <a:pt x="114" y="11"/>
                    <a:pt x="114" y="11"/>
                  </a:cubicBezTo>
                  <a:cubicBezTo>
                    <a:pt x="115" y="11"/>
                    <a:pt x="115" y="11"/>
                    <a:pt x="115" y="11"/>
                  </a:cubicBezTo>
                  <a:cubicBezTo>
                    <a:pt x="115" y="12"/>
                    <a:pt x="115" y="12"/>
                    <a:pt x="115" y="12"/>
                  </a:cubicBezTo>
                  <a:cubicBezTo>
                    <a:pt x="114" y="12"/>
                    <a:pt x="114" y="12"/>
                    <a:pt x="114" y="12"/>
                  </a:cubicBezTo>
                  <a:lnTo>
                    <a:pt x="114" y="11"/>
                  </a:lnTo>
                  <a:close/>
                  <a:moveTo>
                    <a:pt x="114" y="12"/>
                  </a:moveTo>
                  <a:cubicBezTo>
                    <a:pt x="114" y="12"/>
                    <a:pt x="114" y="12"/>
                    <a:pt x="114" y="12"/>
                  </a:cubicBezTo>
                  <a:cubicBezTo>
                    <a:pt x="115" y="12"/>
                    <a:pt x="115" y="12"/>
                    <a:pt x="115" y="12"/>
                  </a:cubicBezTo>
                  <a:cubicBezTo>
                    <a:pt x="115" y="13"/>
                    <a:pt x="115" y="13"/>
                    <a:pt x="115" y="13"/>
                  </a:cubicBezTo>
                  <a:cubicBezTo>
                    <a:pt x="114" y="13"/>
                    <a:pt x="114" y="13"/>
                    <a:pt x="114" y="13"/>
                  </a:cubicBezTo>
                  <a:lnTo>
                    <a:pt x="114" y="12"/>
                  </a:lnTo>
                  <a:close/>
                  <a:moveTo>
                    <a:pt x="114" y="13"/>
                  </a:moveTo>
                  <a:cubicBezTo>
                    <a:pt x="114" y="13"/>
                    <a:pt x="114" y="13"/>
                    <a:pt x="114" y="13"/>
                  </a:cubicBezTo>
                  <a:cubicBezTo>
                    <a:pt x="115" y="13"/>
                    <a:pt x="115" y="13"/>
                    <a:pt x="115" y="13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4" y="14"/>
                    <a:pt x="114" y="14"/>
                    <a:pt x="114" y="14"/>
                  </a:cubicBezTo>
                  <a:lnTo>
                    <a:pt x="114" y="13"/>
                  </a:lnTo>
                  <a:close/>
                  <a:moveTo>
                    <a:pt x="114" y="14"/>
                  </a:moveTo>
                  <a:cubicBezTo>
                    <a:pt x="114" y="14"/>
                    <a:pt x="114" y="14"/>
                    <a:pt x="114" y="14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4" y="15"/>
                    <a:pt x="114" y="15"/>
                    <a:pt x="114" y="15"/>
                  </a:cubicBezTo>
                  <a:lnTo>
                    <a:pt x="114" y="14"/>
                  </a:lnTo>
                  <a:close/>
                  <a:moveTo>
                    <a:pt x="114" y="15"/>
                  </a:moveTo>
                  <a:cubicBezTo>
                    <a:pt x="114" y="15"/>
                    <a:pt x="114" y="15"/>
                    <a:pt x="114" y="15"/>
                  </a:cubicBezTo>
                  <a:cubicBezTo>
                    <a:pt x="115" y="15"/>
                    <a:pt x="115" y="15"/>
                    <a:pt x="115" y="15"/>
                  </a:cubicBezTo>
                  <a:cubicBezTo>
                    <a:pt x="115" y="16"/>
                    <a:pt x="115" y="16"/>
                    <a:pt x="115" y="16"/>
                  </a:cubicBezTo>
                  <a:cubicBezTo>
                    <a:pt x="114" y="17"/>
                    <a:pt x="114" y="17"/>
                    <a:pt x="114" y="17"/>
                  </a:cubicBezTo>
                  <a:lnTo>
                    <a:pt x="114" y="15"/>
                  </a:lnTo>
                  <a:close/>
                  <a:moveTo>
                    <a:pt x="114" y="17"/>
                  </a:moveTo>
                  <a:cubicBezTo>
                    <a:pt x="114" y="17"/>
                    <a:pt x="114" y="17"/>
                    <a:pt x="114" y="17"/>
                  </a:cubicBezTo>
                  <a:cubicBezTo>
                    <a:pt x="115" y="16"/>
                    <a:pt x="115" y="16"/>
                    <a:pt x="115" y="16"/>
                  </a:cubicBezTo>
                  <a:cubicBezTo>
                    <a:pt x="115" y="17"/>
                    <a:pt x="115" y="17"/>
                    <a:pt x="115" y="17"/>
                  </a:cubicBezTo>
                  <a:cubicBezTo>
                    <a:pt x="114" y="17"/>
                    <a:pt x="114" y="17"/>
                    <a:pt x="114" y="17"/>
                  </a:cubicBezTo>
                  <a:close/>
                  <a:moveTo>
                    <a:pt x="114" y="17"/>
                  </a:moveTo>
                  <a:cubicBezTo>
                    <a:pt x="114" y="17"/>
                    <a:pt x="114" y="17"/>
                    <a:pt x="114" y="17"/>
                  </a:cubicBezTo>
                  <a:cubicBezTo>
                    <a:pt x="115" y="17"/>
                    <a:pt x="115" y="17"/>
                    <a:pt x="115" y="17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14" y="18"/>
                    <a:pt x="114" y="18"/>
                    <a:pt x="114" y="18"/>
                  </a:cubicBezTo>
                  <a:lnTo>
                    <a:pt x="114" y="17"/>
                  </a:lnTo>
                  <a:close/>
                  <a:moveTo>
                    <a:pt x="114" y="18"/>
                  </a:moveTo>
                  <a:cubicBezTo>
                    <a:pt x="114" y="18"/>
                    <a:pt x="114" y="18"/>
                    <a:pt x="114" y="18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4" y="19"/>
                    <a:pt x="114" y="19"/>
                    <a:pt x="114" y="19"/>
                  </a:cubicBezTo>
                  <a:lnTo>
                    <a:pt x="114" y="18"/>
                  </a:ln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4" y="20"/>
                    <a:pt x="114" y="20"/>
                    <a:pt x="114" y="20"/>
                  </a:cubicBez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4" y="21"/>
                    <a:pt x="114" y="21"/>
                    <a:pt x="114" y="21"/>
                  </a:cubicBezTo>
                  <a:lnTo>
                    <a:pt x="114" y="20"/>
                  </a:lnTo>
                  <a:close/>
                  <a:moveTo>
                    <a:pt x="114" y="21"/>
                  </a:moveTo>
                  <a:cubicBezTo>
                    <a:pt x="114" y="21"/>
                    <a:pt x="114" y="21"/>
                    <a:pt x="114" y="21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5" y="22"/>
                    <a:pt x="115" y="22"/>
                    <a:pt x="115" y="22"/>
                  </a:cubicBezTo>
                  <a:cubicBezTo>
                    <a:pt x="114" y="23"/>
                    <a:pt x="114" y="23"/>
                    <a:pt x="114" y="23"/>
                  </a:cubicBezTo>
                  <a:lnTo>
                    <a:pt x="114" y="21"/>
                  </a:lnTo>
                  <a:close/>
                  <a:moveTo>
                    <a:pt x="114" y="23"/>
                  </a:moveTo>
                  <a:cubicBezTo>
                    <a:pt x="114" y="23"/>
                    <a:pt x="114" y="23"/>
                    <a:pt x="114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4" y="23"/>
                    <a:pt x="114" y="23"/>
                    <a:pt x="114" y="23"/>
                  </a:cubicBezTo>
                  <a:close/>
                  <a:moveTo>
                    <a:pt x="114" y="23"/>
                  </a:moveTo>
                  <a:cubicBezTo>
                    <a:pt x="114" y="23"/>
                    <a:pt x="114" y="23"/>
                    <a:pt x="114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5" y="24"/>
                    <a:pt x="115" y="24"/>
                    <a:pt x="115" y="24"/>
                  </a:cubicBezTo>
                  <a:cubicBezTo>
                    <a:pt x="114" y="24"/>
                    <a:pt x="114" y="24"/>
                    <a:pt x="114" y="24"/>
                  </a:cubicBezTo>
                  <a:lnTo>
                    <a:pt x="114" y="23"/>
                  </a:lnTo>
                  <a:close/>
                  <a:moveTo>
                    <a:pt x="114" y="24"/>
                  </a:moveTo>
                  <a:cubicBezTo>
                    <a:pt x="114" y="24"/>
                    <a:pt x="114" y="24"/>
                    <a:pt x="114" y="24"/>
                  </a:cubicBezTo>
                  <a:cubicBezTo>
                    <a:pt x="115" y="24"/>
                    <a:pt x="115" y="24"/>
                    <a:pt x="115" y="24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4" y="25"/>
                    <a:pt x="114" y="25"/>
                    <a:pt x="114" y="25"/>
                  </a:cubicBezTo>
                  <a:lnTo>
                    <a:pt x="114" y="24"/>
                  </a:lnTo>
                  <a:close/>
                  <a:moveTo>
                    <a:pt x="114" y="26"/>
                  </a:moveTo>
                  <a:cubicBezTo>
                    <a:pt x="114" y="26"/>
                    <a:pt x="114" y="26"/>
                    <a:pt x="114" y="26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4" y="26"/>
                    <a:pt x="114" y="26"/>
                    <a:pt x="114" y="26"/>
                  </a:cubicBezTo>
                  <a:close/>
                  <a:moveTo>
                    <a:pt x="114" y="26"/>
                  </a:moveTo>
                  <a:cubicBezTo>
                    <a:pt x="114" y="26"/>
                    <a:pt x="114" y="26"/>
                    <a:pt x="114" y="26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5" y="27"/>
                    <a:pt x="115" y="27"/>
                    <a:pt x="115" y="27"/>
                  </a:cubicBezTo>
                  <a:cubicBezTo>
                    <a:pt x="114" y="27"/>
                    <a:pt x="114" y="27"/>
                    <a:pt x="114" y="27"/>
                  </a:cubicBezTo>
                  <a:lnTo>
                    <a:pt x="114" y="26"/>
                  </a:lnTo>
                  <a:close/>
                  <a:moveTo>
                    <a:pt x="114" y="27"/>
                  </a:moveTo>
                  <a:cubicBezTo>
                    <a:pt x="114" y="27"/>
                    <a:pt x="114" y="27"/>
                    <a:pt x="114" y="27"/>
                  </a:cubicBezTo>
                  <a:cubicBezTo>
                    <a:pt x="115" y="27"/>
                    <a:pt x="115" y="27"/>
                    <a:pt x="115" y="27"/>
                  </a:cubicBezTo>
                  <a:cubicBezTo>
                    <a:pt x="115" y="28"/>
                    <a:pt x="115" y="28"/>
                    <a:pt x="115" y="28"/>
                  </a:cubicBezTo>
                  <a:cubicBezTo>
                    <a:pt x="114" y="28"/>
                    <a:pt x="114" y="28"/>
                    <a:pt x="114" y="28"/>
                  </a:cubicBezTo>
                  <a:lnTo>
                    <a:pt x="114" y="27"/>
                  </a:lnTo>
                  <a:close/>
                  <a:moveTo>
                    <a:pt x="114" y="29"/>
                  </a:moveTo>
                  <a:cubicBezTo>
                    <a:pt x="114" y="29"/>
                    <a:pt x="114" y="29"/>
                    <a:pt x="114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4" y="29"/>
                    <a:pt x="114" y="29"/>
                    <a:pt x="114" y="29"/>
                  </a:cubicBezTo>
                  <a:close/>
                  <a:moveTo>
                    <a:pt x="114" y="29"/>
                  </a:moveTo>
                  <a:cubicBezTo>
                    <a:pt x="114" y="29"/>
                    <a:pt x="114" y="29"/>
                    <a:pt x="114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4" y="30"/>
                    <a:pt x="114" y="30"/>
                    <a:pt x="114" y="30"/>
                  </a:cubicBezTo>
                  <a:lnTo>
                    <a:pt x="114" y="29"/>
                  </a:lnTo>
                  <a:close/>
                  <a:moveTo>
                    <a:pt x="114" y="30"/>
                  </a:moveTo>
                  <a:cubicBezTo>
                    <a:pt x="114" y="30"/>
                    <a:pt x="114" y="30"/>
                    <a:pt x="114" y="30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5" y="31"/>
                    <a:pt x="115" y="31"/>
                    <a:pt x="115" y="31"/>
                  </a:cubicBezTo>
                  <a:cubicBezTo>
                    <a:pt x="114" y="31"/>
                    <a:pt x="114" y="31"/>
                    <a:pt x="114" y="31"/>
                  </a:cubicBezTo>
                  <a:lnTo>
                    <a:pt x="114" y="30"/>
                  </a:ln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5" y="31"/>
                    <a:pt x="115" y="31"/>
                    <a:pt x="115" y="31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4" y="32"/>
                    <a:pt x="114" y="32"/>
                    <a:pt x="114" y="32"/>
                  </a:cubicBez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4" y="33"/>
                    <a:pt x="114" y="33"/>
                    <a:pt x="114" y="33"/>
                  </a:cubicBezTo>
                  <a:lnTo>
                    <a:pt x="114" y="32"/>
                  </a:lnTo>
                  <a:close/>
                  <a:moveTo>
                    <a:pt x="114" y="34"/>
                  </a:moveTo>
                  <a:cubicBezTo>
                    <a:pt x="114" y="34"/>
                    <a:pt x="114" y="34"/>
                    <a:pt x="114" y="34"/>
                  </a:cubicBezTo>
                  <a:cubicBezTo>
                    <a:pt x="114" y="33"/>
                    <a:pt x="114" y="33"/>
                    <a:pt x="114" y="33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5" y="34"/>
                    <a:pt x="115" y="34"/>
                    <a:pt x="115" y="34"/>
                  </a:cubicBezTo>
                  <a:cubicBezTo>
                    <a:pt x="115" y="34"/>
                    <a:pt x="115" y="34"/>
                    <a:pt x="115" y="34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7" y="34"/>
                    <a:pt x="117" y="34"/>
                    <a:pt x="117" y="34"/>
                  </a:cubicBezTo>
                  <a:lnTo>
                    <a:pt x="114" y="34"/>
                  </a:lnTo>
                  <a:close/>
                  <a:moveTo>
                    <a:pt x="146" y="43"/>
                  </a:moveTo>
                  <a:cubicBezTo>
                    <a:pt x="146" y="43"/>
                    <a:pt x="146" y="43"/>
                    <a:pt x="146" y="43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46" y="43"/>
                    <a:pt x="146" y="43"/>
                    <a:pt x="146" y="43"/>
                  </a:cubicBezTo>
                  <a:close/>
                  <a:moveTo>
                    <a:pt x="146" y="44"/>
                  </a:moveTo>
                  <a:cubicBezTo>
                    <a:pt x="146" y="44"/>
                    <a:pt x="146" y="44"/>
                    <a:pt x="146" y="44"/>
                  </a:cubicBezTo>
                  <a:cubicBezTo>
                    <a:pt x="151" y="44"/>
                    <a:pt x="151" y="44"/>
                    <a:pt x="151" y="44"/>
                  </a:cubicBezTo>
                  <a:cubicBezTo>
                    <a:pt x="151" y="44"/>
                    <a:pt x="151" y="44"/>
                    <a:pt x="151" y="44"/>
                  </a:cubicBezTo>
                  <a:cubicBezTo>
                    <a:pt x="146" y="44"/>
                    <a:pt x="146" y="44"/>
                    <a:pt x="146" y="44"/>
                  </a:cubicBezTo>
                  <a:close/>
                  <a:moveTo>
                    <a:pt x="146" y="45"/>
                  </a:moveTo>
                  <a:cubicBezTo>
                    <a:pt x="146" y="45"/>
                    <a:pt x="146" y="45"/>
                    <a:pt x="146" y="45"/>
                  </a:cubicBezTo>
                  <a:cubicBezTo>
                    <a:pt x="151" y="45"/>
                    <a:pt x="151" y="45"/>
                    <a:pt x="151" y="45"/>
                  </a:cubicBezTo>
                  <a:cubicBezTo>
                    <a:pt x="151" y="45"/>
                    <a:pt x="151" y="45"/>
                    <a:pt x="151" y="45"/>
                  </a:cubicBezTo>
                  <a:cubicBezTo>
                    <a:pt x="146" y="45"/>
                    <a:pt x="146" y="45"/>
                    <a:pt x="146" y="45"/>
                  </a:cubicBezTo>
                  <a:close/>
                  <a:moveTo>
                    <a:pt x="146" y="46"/>
                  </a:moveTo>
                  <a:cubicBezTo>
                    <a:pt x="146" y="46"/>
                    <a:pt x="146" y="46"/>
                    <a:pt x="146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46" y="46"/>
                    <a:pt x="146" y="46"/>
                    <a:pt x="146" y="46"/>
                  </a:cubicBezTo>
                  <a:close/>
                  <a:moveTo>
                    <a:pt x="146" y="47"/>
                  </a:moveTo>
                  <a:cubicBezTo>
                    <a:pt x="146" y="47"/>
                    <a:pt x="146" y="47"/>
                    <a:pt x="146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46" y="47"/>
                    <a:pt x="146" y="47"/>
                    <a:pt x="146" y="47"/>
                  </a:cubicBezTo>
                  <a:close/>
                  <a:moveTo>
                    <a:pt x="146" y="48"/>
                  </a:moveTo>
                  <a:cubicBezTo>
                    <a:pt x="146" y="48"/>
                    <a:pt x="146" y="48"/>
                    <a:pt x="146" y="48"/>
                  </a:cubicBezTo>
                  <a:cubicBezTo>
                    <a:pt x="151" y="48"/>
                    <a:pt x="151" y="48"/>
                    <a:pt x="151" y="48"/>
                  </a:cubicBezTo>
                  <a:cubicBezTo>
                    <a:pt x="151" y="48"/>
                    <a:pt x="151" y="48"/>
                    <a:pt x="151" y="48"/>
                  </a:cubicBezTo>
                  <a:cubicBezTo>
                    <a:pt x="146" y="48"/>
                    <a:pt x="146" y="48"/>
                    <a:pt x="146" y="48"/>
                  </a:cubicBezTo>
                  <a:close/>
                  <a:moveTo>
                    <a:pt x="146" y="49"/>
                  </a:moveTo>
                  <a:cubicBezTo>
                    <a:pt x="146" y="49"/>
                    <a:pt x="146" y="49"/>
                    <a:pt x="146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46" y="49"/>
                    <a:pt x="146" y="49"/>
                    <a:pt x="146" y="49"/>
                  </a:cubicBezTo>
                  <a:close/>
                  <a:moveTo>
                    <a:pt x="146" y="50"/>
                  </a:moveTo>
                  <a:cubicBezTo>
                    <a:pt x="146" y="50"/>
                    <a:pt x="146" y="50"/>
                    <a:pt x="146" y="50"/>
                  </a:cubicBezTo>
                  <a:cubicBezTo>
                    <a:pt x="151" y="50"/>
                    <a:pt x="151" y="50"/>
                    <a:pt x="151" y="50"/>
                  </a:cubicBezTo>
                  <a:cubicBezTo>
                    <a:pt x="151" y="50"/>
                    <a:pt x="151" y="50"/>
                    <a:pt x="151" y="50"/>
                  </a:cubicBezTo>
                  <a:cubicBezTo>
                    <a:pt x="146" y="50"/>
                    <a:pt x="146" y="50"/>
                    <a:pt x="146" y="50"/>
                  </a:cubicBezTo>
                  <a:close/>
                  <a:moveTo>
                    <a:pt x="146" y="51"/>
                  </a:moveTo>
                  <a:cubicBezTo>
                    <a:pt x="146" y="51"/>
                    <a:pt x="146" y="51"/>
                    <a:pt x="146" y="51"/>
                  </a:cubicBezTo>
                  <a:cubicBezTo>
                    <a:pt x="151" y="51"/>
                    <a:pt x="151" y="51"/>
                    <a:pt x="151" y="51"/>
                  </a:cubicBezTo>
                  <a:cubicBezTo>
                    <a:pt x="151" y="51"/>
                    <a:pt x="151" y="51"/>
                    <a:pt x="151" y="51"/>
                  </a:cubicBezTo>
                  <a:cubicBezTo>
                    <a:pt x="146" y="51"/>
                    <a:pt x="146" y="51"/>
                    <a:pt x="146" y="51"/>
                  </a:cubicBezTo>
                  <a:close/>
                  <a:moveTo>
                    <a:pt x="146" y="52"/>
                  </a:moveTo>
                  <a:cubicBezTo>
                    <a:pt x="146" y="52"/>
                    <a:pt x="146" y="52"/>
                    <a:pt x="146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46" y="52"/>
                    <a:pt x="146" y="52"/>
                    <a:pt x="146" y="52"/>
                  </a:cubicBezTo>
                  <a:close/>
                  <a:moveTo>
                    <a:pt x="146" y="52"/>
                  </a:moveTo>
                  <a:cubicBezTo>
                    <a:pt x="146" y="52"/>
                    <a:pt x="146" y="52"/>
                    <a:pt x="146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51" y="53"/>
                    <a:pt x="151" y="53"/>
                    <a:pt x="151" y="53"/>
                  </a:cubicBezTo>
                  <a:cubicBezTo>
                    <a:pt x="146" y="53"/>
                    <a:pt x="146" y="53"/>
                    <a:pt x="146" y="53"/>
                  </a:cubicBezTo>
                  <a:lnTo>
                    <a:pt x="146" y="52"/>
                  </a:lnTo>
                  <a:close/>
                  <a:moveTo>
                    <a:pt x="151" y="54"/>
                  </a:moveTo>
                  <a:cubicBezTo>
                    <a:pt x="151" y="54"/>
                    <a:pt x="151" y="54"/>
                    <a:pt x="151" y="54"/>
                  </a:cubicBezTo>
                  <a:cubicBezTo>
                    <a:pt x="146" y="54"/>
                    <a:pt x="146" y="54"/>
                    <a:pt x="146" y="54"/>
                  </a:cubicBezTo>
                  <a:cubicBezTo>
                    <a:pt x="146" y="54"/>
                    <a:pt x="146" y="54"/>
                    <a:pt x="146" y="54"/>
                  </a:cubicBezTo>
                  <a:cubicBezTo>
                    <a:pt x="151" y="54"/>
                    <a:pt x="151" y="54"/>
                    <a:pt x="151" y="54"/>
                  </a:cubicBezTo>
                  <a:close/>
                  <a:moveTo>
                    <a:pt x="47" y="39"/>
                  </a:moveTo>
                  <a:cubicBezTo>
                    <a:pt x="47" y="39"/>
                    <a:pt x="47" y="39"/>
                    <a:pt x="47" y="39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lnTo>
                    <a:pt x="47" y="39"/>
                  </a:lnTo>
                  <a:close/>
                  <a:moveTo>
                    <a:pt x="38" y="40"/>
                  </a:moveTo>
                  <a:cubicBezTo>
                    <a:pt x="38" y="40"/>
                    <a:pt x="38" y="40"/>
                    <a:pt x="38" y="40"/>
                  </a:cubicBezTo>
                  <a:cubicBezTo>
                    <a:pt x="38" y="46"/>
                    <a:pt x="38" y="46"/>
                    <a:pt x="38" y="46"/>
                  </a:cubicBezTo>
                  <a:cubicBezTo>
                    <a:pt x="47" y="46"/>
                    <a:pt x="47" y="46"/>
                    <a:pt x="47" y="46"/>
                  </a:cubicBezTo>
                  <a:cubicBezTo>
                    <a:pt x="47" y="39"/>
                    <a:pt x="47" y="39"/>
                    <a:pt x="47" y="39"/>
                  </a:cubicBezTo>
                  <a:lnTo>
                    <a:pt x="38" y="40"/>
                  </a:lnTo>
                  <a:close/>
                  <a:moveTo>
                    <a:pt x="47" y="43"/>
                  </a:moveTo>
                  <a:cubicBezTo>
                    <a:pt x="47" y="43"/>
                    <a:pt x="47" y="43"/>
                    <a:pt x="47" y="43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47" y="43"/>
                    <a:pt x="47" y="43"/>
                    <a:pt x="47" y="43"/>
                  </a:cubicBezTo>
                  <a:close/>
                  <a:moveTo>
                    <a:pt x="60" y="39"/>
                  </a:moveTo>
                  <a:cubicBezTo>
                    <a:pt x="60" y="39"/>
                    <a:pt x="60" y="39"/>
                    <a:pt x="60" y="39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0" y="39"/>
                    <a:pt x="60" y="39"/>
                    <a:pt x="60" y="39"/>
                  </a:cubicBezTo>
                  <a:close/>
                  <a:moveTo>
                    <a:pt x="47" y="44"/>
                  </a:moveTo>
                  <a:cubicBezTo>
                    <a:pt x="47" y="44"/>
                    <a:pt x="47" y="44"/>
                    <a:pt x="47" y="44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47" y="44"/>
                    <a:pt x="47" y="44"/>
                    <a:pt x="47" y="44"/>
                  </a:cubicBezTo>
                  <a:close/>
                  <a:moveTo>
                    <a:pt x="60" y="40"/>
                  </a:moveTo>
                  <a:cubicBezTo>
                    <a:pt x="60" y="40"/>
                    <a:pt x="60" y="40"/>
                    <a:pt x="60" y="40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0" y="40"/>
                    <a:pt x="60" y="40"/>
                    <a:pt x="60" y="40"/>
                  </a:cubicBezTo>
                  <a:close/>
                  <a:moveTo>
                    <a:pt x="63" y="38"/>
                  </a:moveTo>
                  <a:cubicBezTo>
                    <a:pt x="63" y="38"/>
                    <a:pt x="63" y="38"/>
                    <a:pt x="63" y="38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3" y="38"/>
                    <a:pt x="63" y="38"/>
                    <a:pt x="63" y="38"/>
                  </a:cubicBezTo>
                  <a:close/>
                  <a:moveTo>
                    <a:pt x="47" y="45"/>
                  </a:moveTo>
                  <a:cubicBezTo>
                    <a:pt x="47" y="45"/>
                    <a:pt x="47" y="45"/>
                    <a:pt x="47" y="45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47" y="44"/>
                    <a:pt x="47" y="44"/>
                    <a:pt x="47" y="44"/>
                  </a:cubicBezTo>
                  <a:lnTo>
                    <a:pt x="47" y="45"/>
                  </a:lnTo>
                  <a:close/>
                  <a:moveTo>
                    <a:pt x="47" y="46"/>
                  </a:moveTo>
                  <a:cubicBezTo>
                    <a:pt x="47" y="46"/>
                    <a:pt x="47" y="46"/>
                    <a:pt x="47" y="4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60" y="46"/>
                    <a:pt x="60" y="46"/>
                    <a:pt x="60" y="46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47" y="46"/>
                    <a:pt x="47" y="46"/>
                    <a:pt x="47" y="46"/>
                  </a:cubicBezTo>
                  <a:close/>
                  <a:moveTo>
                    <a:pt x="47" y="46"/>
                  </a:moveTo>
                  <a:cubicBezTo>
                    <a:pt x="47" y="46"/>
                    <a:pt x="47" y="46"/>
                    <a:pt x="47" y="46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47" y="45"/>
                    <a:pt x="47" y="45"/>
                    <a:pt x="47" y="45"/>
                  </a:cubicBezTo>
                  <a:lnTo>
                    <a:pt x="47" y="46"/>
                  </a:lnTo>
                  <a:close/>
                  <a:moveTo>
                    <a:pt x="100" y="14"/>
                  </a:moveTo>
                  <a:cubicBezTo>
                    <a:pt x="100" y="14"/>
                    <a:pt x="100" y="14"/>
                    <a:pt x="100" y="14"/>
                  </a:cubicBezTo>
                  <a:cubicBezTo>
                    <a:pt x="101" y="14"/>
                    <a:pt x="101" y="14"/>
                    <a:pt x="101" y="14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0" y="12"/>
                    <a:pt x="100" y="12"/>
                    <a:pt x="100" y="12"/>
                  </a:cubicBezTo>
                  <a:lnTo>
                    <a:pt x="100" y="14"/>
                  </a:lnTo>
                  <a:close/>
                  <a:moveTo>
                    <a:pt x="100" y="11"/>
                  </a:moveTo>
                  <a:cubicBezTo>
                    <a:pt x="100" y="11"/>
                    <a:pt x="100" y="11"/>
                    <a:pt x="100" y="11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1" y="8"/>
                    <a:pt x="101" y="8"/>
                    <a:pt x="101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0" y="8"/>
                    <a:pt x="100" y="8"/>
                    <a:pt x="100" y="8"/>
                  </a:cubicBezTo>
                  <a:lnTo>
                    <a:pt x="100" y="11"/>
                  </a:lnTo>
                  <a:close/>
                  <a:moveTo>
                    <a:pt x="103" y="29"/>
                  </a:moveTo>
                  <a:cubicBezTo>
                    <a:pt x="103" y="29"/>
                    <a:pt x="103" y="29"/>
                    <a:pt x="103" y="29"/>
                  </a:cubicBezTo>
                  <a:cubicBezTo>
                    <a:pt x="103" y="32"/>
                    <a:pt x="103" y="32"/>
                    <a:pt x="103" y="32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4" y="29"/>
                    <a:pt x="104" y="29"/>
                    <a:pt x="104" y="29"/>
                  </a:cubicBezTo>
                  <a:cubicBezTo>
                    <a:pt x="106" y="29"/>
                    <a:pt x="106" y="29"/>
                    <a:pt x="106" y="29"/>
                  </a:cubicBezTo>
                  <a:cubicBezTo>
                    <a:pt x="106" y="29"/>
                    <a:pt x="106" y="29"/>
                    <a:pt x="106" y="29"/>
                  </a:cubicBezTo>
                  <a:lnTo>
                    <a:pt x="103" y="29"/>
                  </a:lnTo>
                  <a:close/>
                  <a:moveTo>
                    <a:pt x="104" y="8"/>
                  </a:moveTo>
                  <a:cubicBezTo>
                    <a:pt x="104" y="8"/>
                    <a:pt x="104" y="8"/>
                    <a:pt x="104" y="8"/>
                  </a:cubicBezTo>
                  <a:cubicBezTo>
                    <a:pt x="104" y="5"/>
                    <a:pt x="104" y="5"/>
                    <a:pt x="104" y="5"/>
                  </a:cubicBezTo>
                  <a:cubicBezTo>
                    <a:pt x="106" y="5"/>
                    <a:pt x="106" y="5"/>
                    <a:pt x="106" y="5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3" y="8"/>
                    <a:pt x="103" y="8"/>
                    <a:pt x="103" y="8"/>
                  </a:cubicBezTo>
                  <a:lnTo>
                    <a:pt x="104" y="8"/>
                  </a:lnTo>
                  <a:close/>
                  <a:moveTo>
                    <a:pt x="104" y="3"/>
                  </a:moveTo>
                  <a:cubicBezTo>
                    <a:pt x="104" y="3"/>
                    <a:pt x="104" y="3"/>
                    <a:pt x="104" y="3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4"/>
                    <a:pt x="106" y="4"/>
                    <a:pt x="106" y="4"/>
                  </a:cubicBezTo>
                  <a:cubicBezTo>
                    <a:pt x="104" y="5"/>
                    <a:pt x="104" y="5"/>
                    <a:pt x="104" y="5"/>
                  </a:cubicBezTo>
                  <a:lnTo>
                    <a:pt x="104" y="3"/>
                  </a:lnTo>
                  <a:close/>
                  <a:moveTo>
                    <a:pt x="60" y="41"/>
                  </a:moveTo>
                  <a:cubicBezTo>
                    <a:pt x="60" y="41"/>
                    <a:pt x="60" y="41"/>
                    <a:pt x="60" y="41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0" y="41"/>
                    <a:pt x="60" y="41"/>
                    <a:pt x="60" y="41"/>
                  </a:cubicBezTo>
                  <a:close/>
                  <a:moveTo>
                    <a:pt x="100" y="23"/>
                  </a:moveTo>
                  <a:cubicBezTo>
                    <a:pt x="100" y="23"/>
                    <a:pt x="100" y="23"/>
                    <a:pt x="100" y="23"/>
                  </a:cubicBezTo>
                  <a:cubicBezTo>
                    <a:pt x="101" y="23"/>
                    <a:pt x="101" y="23"/>
                    <a:pt x="101" y="23"/>
                  </a:cubicBezTo>
                  <a:cubicBezTo>
                    <a:pt x="101" y="22"/>
                    <a:pt x="101" y="22"/>
                    <a:pt x="101" y="22"/>
                  </a:cubicBezTo>
                  <a:cubicBezTo>
                    <a:pt x="101" y="21"/>
                    <a:pt x="101" y="21"/>
                    <a:pt x="101" y="21"/>
                  </a:cubicBezTo>
                  <a:cubicBezTo>
                    <a:pt x="101" y="21"/>
                    <a:pt x="101" y="21"/>
                    <a:pt x="101" y="21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0" y="21"/>
                    <a:pt x="100" y="21"/>
                    <a:pt x="100" y="21"/>
                  </a:cubicBezTo>
                  <a:lnTo>
                    <a:pt x="100" y="23"/>
                  </a:lnTo>
                  <a:close/>
                  <a:moveTo>
                    <a:pt x="100" y="20"/>
                  </a:moveTo>
                  <a:cubicBezTo>
                    <a:pt x="100" y="20"/>
                    <a:pt x="100" y="20"/>
                    <a:pt x="100" y="2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0" y="18"/>
                    <a:pt x="100" y="18"/>
                    <a:pt x="100" y="18"/>
                  </a:cubicBezTo>
                  <a:lnTo>
                    <a:pt x="100" y="20"/>
                  </a:lnTo>
                  <a:close/>
                  <a:moveTo>
                    <a:pt x="100" y="17"/>
                  </a:moveTo>
                  <a:cubicBezTo>
                    <a:pt x="100" y="17"/>
                    <a:pt x="100" y="17"/>
                    <a:pt x="100" y="17"/>
                  </a:cubicBezTo>
                  <a:cubicBezTo>
                    <a:pt x="101" y="17"/>
                    <a:pt x="101" y="17"/>
                    <a:pt x="101" y="17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0" y="15"/>
                    <a:pt x="100" y="15"/>
                    <a:pt x="100" y="15"/>
                  </a:cubicBezTo>
                  <a:lnTo>
                    <a:pt x="100" y="17"/>
                  </a:lnTo>
                  <a:close/>
                  <a:moveTo>
                    <a:pt x="71" y="42"/>
                  </a:moveTo>
                  <a:cubicBezTo>
                    <a:pt x="71" y="42"/>
                    <a:pt x="71" y="42"/>
                    <a:pt x="71" y="42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71" y="41"/>
                    <a:pt x="71" y="41"/>
                    <a:pt x="71" y="41"/>
                  </a:cubicBezTo>
                  <a:lnTo>
                    <a:pt x="71" y="42"/>
                  </a:lnTo>
                  <a:close/>
                  <a:moveTo>
                    <a:pt x="104" y="26"/>
                  </a:moveTo>
                  <a:cubicBezTo>
                    <a:pt x="104" y="26"/>
                    <a:pt x="104" y="26"/>
                    <a:pt x="104" y="26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23"/>
                    <a:pt x="104" y="23"/>
                    <a:pt x="104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3" y="26"/>
                    <a:pt x="103" y="26"/>
                    <a:pt x="103" y="26"/>
                  </a:cubicBezTo>
                  <a:lnTo>
                    <a:pt x="104" y="26"/>
                  </a:lnTo>
                  <a:close/>
                  <a:moveTo>
                    <a:pt x="104" y="11"/>
                  </a:moveTo>
                  <a:cubicBezTo>
                    <a:pt x="104" y="11"/>
                    <a:pt x="104" y="11"/>
                    <a:pt x="104" y="11"/>
                  </a:cubicBezTo>
                  <a:cubicBezTo>
                    <a:pt x="104" y="9"/>
                    <a:pt x="104" y="9"/>
                    <a:pt x="104" y="9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6" y="8"/>
                    <a:pt x="106" y="8"/>
                    <a:pt x="106" y="8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3" y="11"/>
                    <a:pt x="103" y="11"/>
                    <a:pt x="103" y="11"/>
                  </a:cubicBezTo>
                  <a:lnTo>
                    <a:pt x="104" y="11"/>
                  </a:lnTo>
                  <a:close/>
                  <a:moveTo>
                    <a:pt x="104" y="23"/>
                  </a:moveTo>
                  <a:cubicBezTo>
                    <a:pt x="104" y="23"/>
                    <a:pt x="104" y="23"/>
                    <a:pt x="104" y="23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0"/>
                    <a:pt x="104" y="20"/>
                    <a:pt x="104" y="20"/>
                  </a:cubicBezTo>
                  <a:cubicBezTo>
                    <a:pt x="104" y="20"/>
                    <a:pt x="104" y="20"/>
                    <a:pt x="104" y="20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23"/>
                    <a:pt x="103" y="23"/>
                    <a:pt x="103" y="23"/>
                  </a:cubicBezTo>
                  <a:lnTo>
                    <a:pt x="104" y="23"/>
                  </a:lnTo>
                  <a:close/>
                  <a:moveTo>
                    <a:pt x="104" y="29"/>
                  </a:moveTo>
                  <a:cubicBezTo>
                    <a:pt x="104" y="29"/>
                    <a:pt x="104" y="29"/>
                    <a:pt x="104" y="29"/>
                  </a:cubicBezTo>
                  <a:cubicBezTo>
                    <a:pt x="104" y="27"/>
                    <a:pt x="104" y="27"/>
                    <a:pt x="104" y="27"/>
                  </a:cubicBezTo>
                  <a:cubicBezTo>
                    <a:pt x="104" y="27"/>
                    <a:pt x="104" y="27"/>
                    <a:pt x="104" y="27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3" y="29"/>
                    <a:pt x="103" y="29"/>
                    <a:pt x="103" y="29"/>
                  </a:cubicBezTo>
                  <a:lnTo>
                    <a:pt x="104" y="29"/>
                  </a:lnTo>
                  <a:close/>
                  <a:moveTo>
                    <a:pt x="104" y="14"/>
                  </a:moveTo>
                  <a:cubicBezTo>
                    <a:pt x="104" y="14"/>
                    <a:pt x="104" y="14"/>
                    <a:pt x="104" y="14"/>
                  </a:cubicBezTo>
                  <a:cubicBezTo>
                    <a:pt x="104" y="12"/>
                    <a:pt x="104" y="12"/>
                    <a:pt x="104" y="12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6" y="11"/>
                    <a:pt x="106" y="11"/>
                    <a:pt x="106" y="11"/>
                  </a:cubicBezTo>
                  <a:cubicBezTo>
                    <a:pt x="106" y="10"/>
                    <a:pt x="106" y="10"/>
                    <a:pt x="106" y="10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3" y="14"/>
                    <a:pt x="103" y="14"/>
                    <a:pt x="103" y="14"/>
                  </a:cubicBezTo>
                  <a:lnTo>
                    <a:pt x="104" y="14"/>
                  </a:lnTo>
                  <a:close/>
                  <a:moveTo>
                    <a:pt x="104" y="20"/>
                  </a:moveTo>
                  <a:cubicBezTo>
                    <a:pt x="104" y="20"/>
                    <a:pt x="104" y="20"/>
                    <a:pt x="104" y="20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3" y="20"/>
                    <a:pt x="103" y="20"/>
                    <a:pt x="103" y="20"/>
                  </a:cubicBezTo>
                  <a:lnTo>
                    <a:pt x="104" y="20"/>
                  </a:lnTo>
                  <a:close/>
                  <a:moveTo>
                    <a:pt x="104" y="17"/>
                  </a:moveTo>
                  <a:cubicBezTo>
                    <a:pt x="104" y="17"/>
                    <a:pt x="104" y="17"/>
                    <a:pt x="104" y="17"/>
                  </a:cubicBezTo>
                  <a:cubicBezTo>
                    <a:pt x="104" y="15"/>
                    <a:pt x="104" y="15"/>
                    <a:pt x="104" y="15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6" y="14"/>
                    <a:pt x="106" y="14"/>
                    <a:pt x="106" y="14"/>
                  </a:cubicBezTo>
                  <a:cubicBezTo>
                    <a:pt x="106" y="14"/>
                    <a:pt x="106" y="14"/>
                    <a:pt x="106" y="14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3" y="17"/>
                    <a:pt x="103" y="17"/>
                    <a:pt x="103" y="17"/>
                  </a:cubicBezTo>
                  <a:lnTo>
                    <a:pt x="104" y="17"/>
                  </a:lnTo>
                  <a:close/>
                  <a:moveTo>
                    <a:pt x="103" y="3"/>
                  </a:moveTo>
                  <a:cubicBezTo>
                    <a:pt x="103" y="3"/>
                    <a:pt x="103" y="3"/>
                    <a:pt x="103" y="3"/>
                  </a:cubicBezTo>
                  <a:cubicBezTo>
                    <a:pt x="101" y="3"/>
                    <a:pt x="101" y="3"/>
                    <a:pt x="101" y="3"/>
                  </a:cubicBezTo>
                  <a:cubicBezTo>
                    <a:pt x="101" y="3"/>
                    <a:pt x="101" y="3"/>
                    <a:pt x="101" y="3"/>
                  </a:cubicBezTo>
                  <a:cubicBezTo>
                    <a:pt x="100" y="3"/>
                    <a:pt x="100" y="3"/>
                    <a:pt x="100" y="3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3" y="5"/>
                    <a:pt x="103" y="5"/>
                    <a:pt x="103" y="5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3" y="3"/>
                    <a:pt x="103" y="3"/>
                    <a:pt x="103" y="3"/>
                  </a:cubicBezTo>
                  <a:close/>
                  <a:moveTo>
                    <a:pt x="103" y="5"/>
                  </a:moveTo>
                  <a:cubicBezTo>
                    <a:pt x="103" y="5"/>
                    <a:pt x="103" y="5"/>
                    <a:pt x="103" y="5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103" y="3"/>
                    <a:pt x="103" y="3"/>
                    <a:pt x="103" y="3"/>
                  </a:cubicBezTo>
                  <a:lnTo>
                    <a:pt x="103" y="5"/>
                  </a:lnTo>
                  <a:close/>
                  <a:moveTo>
                    <a:pt x="67" y="42"/>
                  </a:moveTo>
                  <a:cubicBezTo>
                    <a:pt x="67" y="42"/>
                    <a:pt x="67" y="42"/>
                    <a:pt x="67" y="42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67" y="41"/>
                    <a:pt x="67" y="41"/>
                    <a:pt x="67" y="41"/>
                  </a:cubicBezTo>
                  <a:lnTo>
                    <a:pt x="67" y="42"/>
                  </a:lnTo>
                  <a:close/>
                  <a:moveTo>
                    <a:pt x="67" y="43"/>
                  </a:moveTo>
                  <a:cubicBezTo>
                    <a:pt x="67" y="43"/>
                    <a:pt x="67" y="43"/>
                    <a:pt x="67" y="43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67" y="42"/>
                    <a:pt x="67" y="42"/>
                    <a:pt x="67" y="42"/>
                  </a:cubicBezTo>
                  <a:lnTo>
                    <a:pt x="67" y="43"/>
                  </a:lnTo>
                  <a:close/>
                  <a:moveTo>
                    <a:pt x="67" y="43"/>
                  </a:moveTo>
                  <a:cubicBezTo>
                    <a:pt x="67" y="43"/>
                    <a:pt x="67" y="43"/>
                    <a:pt x="67" y="43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67" y="43"/>
                    <a:pt x="67" y="43"/>
                    <a:pt x="67" y="43"/>
                  </a:cubicBezTo>
                  <a:close/>
                  <a:moveTo>
                    <a:pt x="67" y="41"/>
                  </a:moveTo>
                  <a:cubicBezTo>
                    <a:pt x="67" y="41"/>
                    <a:pt x="67" y="41"/>
                    <a:pt x="67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67" y="41"/>
                    <a:pt x="67" y="41"/>
                    <a:pt x="67" y="41"/>
                  </a:cubicBezTo>
                  <a:close/>
                  <a:moveTo>
                    <a:pt x="71" y="37"/>
                  </a:moveTo>
                  <a:cubicBezTo>
                    <a:pt x="71" y="37"/>
                    <a:pt x="71" y="37"/>
                    <a:pt x="71" y="37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71" y="37"/>
                    <a:pt x="71" y="37"/>
                    <a:pt x="71" y="37"/>
                  </a:cubicBezTo>
                  <a:close/>
                  <a:moveTo>
                    <a:pt x="67" y="40"/>
                  </a:moveTo>
                  <a:cubicBezTo>
                    <a:pt x="67" y="40"/>
                    <a:pt x="67" y="40"/>
                    <a:pt x="67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67" y="40"/>
                    <a:pt x="67" y="40"/>
                    <a:pt x="67" y="40"/>
                  </a:cubicBezTo>
                  <a:close/>
                  <a:moveTo>
                    <a:pt x="60" y="42"/>
                  </a:moveTo>
                  <a:cubicBezTo>
                    <a:pt x="60" y="42"/>
                    <a:pt x="60" y="42"/>
                    <a:pt x="60" y="42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0" y="41"/>
                    <a:pt x="60" y="41"/>
                    <a:pt x="60" y="41"/>
                  </a:cubicBezTo>
                  <a:lnTo>
                    <a:pt x="60" y="42"/>
                  </a:lnTo>
                  <a:close/>
                  <a:moveTo>
                    <a:pt x="67" y="39"/>
                  </a:moveTo>
                  <a:cubicBezTo>
                    <a:pt x="67" y="39"/>
                    <a:pt x="67" y="39"/>
                    <a:pt x="67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67" y="39"/>
                    <a:pt x="67" y="39"/>
                    <a:pt x="67" y="39"/>
                  </a:cubicBez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1" y="39"/>
                    <a:pt x="71" y="39"/>
                    <a:pt x="71" y="39"/>
                  </a:cubicBezTo>
                  <a:close/>
                  <a:moveTo>
                    <a:pt x="71" y="40"/>
                  </a:moveTo>
                  <a:cubicBezTo>
                    <a:pt x="71" y="40"/>
                    <a:pt x="71" y="40"/>
                    <a:pt x="71" y="40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1" y="40"/>
                    <a:pt x="71" y="40"/>
                    <a:pt x="71" y="40"/>
                  </a:cubicBezTo>
                  <a:close/>
                  <a:moveTo>
                    <a:pt x="71" y="41"/>
                  </a:moveTo>
                  <a:cubicBezTo>
                    <a:pt x="71" y="41"/>
                    <a:pt x="71" y="41"/>
                    <a:pt x="71" y="41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1" y="41"/>
                    <a:pt x="71" y="41"/>
                    <a:pt x="71" y="41"/>
                  </a:cubicBez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4" y="38"/>
                    <a:pt x="74" y="38"/>
                    <a:pt x="74" y="38"/>
                  </a:cubicBezTo>
                  <a:cubicBezTo>
                    <a:pt x="74" y="38"/>
                    <a:pt x="74" y="38"/>
                    <a:pt x="74" y="38"/>
                  </a:cubicBezTo>
                  <a:cubicBezTo>
                    <a:pt x="71" y="38"/>
                    <a:pt x="71" y="38"/>
                    <a:pt x="71" y="38"/>
                  </a:cubicBezTo>
                  <a:lnTo>
                    <a:pt x="71" y="39"/>
                  </a:lnTo>
                  <a:close/>
                  <a:moveTo>
                    <a:pt x="67" y="45"/>
                  </a:moveTo>
                  <a:cubicBezTo>
                    <a:pt x="67" y="45"/>
                    <a:pt x="67" y="45"/>
                    <a:pt x="67" y="45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67" y="45"/>
                    <a:pt x="67" y="45"/>
                    <a:pt x="67" y="45"/>
                  </a:cubicBezTo>
                  <a:close/>
                  <a:moveTo>
                    <a:pt x="74" y="37"/>
                  </a:moveTo>
                  <a:cubicBezTo>
                    <a:pt x="74" y="37"/>
                    <a:pt x="74" y="37"/>
                    <a:pt x="74" y="37"/>
                  </a:cubicBezTo>
                  <a:cubicBezTo>
                    <a:pt x="71" y="37"/>
                    <a:pt x="71" y="37"/>
                    <a:pt x="71" y="37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74" y="37"/>
                    <a:pt x="74" y="37"/>
                    <a:pt x="74" y="37"/>
                  </a:cubicBezTo>
                  <a:close/>
                  <a:moveTo>
                    <a:pt x="67" y="44"/>
                  </a:moveTo>
                  <a:cubicBezTo>
                    <a:pt x="67" y="44"/>
                    <a:pt x="67" y="44"/>
                    <a:pt x="67" y="44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67" y="44"/>
                    <a:pt x="67" y="44"/>
                    <a:pt x="67" y="44"/>
                  </a:cubicBezTo>
                  <a:close/>
                  <a:moveTo>
                    <a:pt x="67" y="39"/>
                  </a:moveTo>
                  <a:cubicBezTo>
                    <a:pt x="67" y="39"/>
                    <a:pt x="67" y="39"/>
                    <a:pt x="67" y="39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67" y="38"/>
                    <a:pt x="67" y="38"/>
                    <a:pt x="67" y="38"/>
                  </a:cubicBezTo>
                  <a:lnTo>
                    <a:pt x="67" y="39"/>
                  </a:lnTo>
                  <a:close/>
                  <a:moveTo>
                    <a:pt x="60" y="46"/>
                  </a:moveTo>
                  <a:cubicBezTo>
                    <a:pt x="60" y="46"/>
                    <a:pt x="60" y="46"/>
                    <a:pt x="60" y="46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60" y="45"/>
                    <a:pt x="60" y="45"/>
                    <a:pt x="60" y="45"/>
                  </a:cubicBezTo>
                  <a:lnTo>
                    <a:pt x="60" y="46"/>
                  </a:lnTo>
                  <a:close/>
                  <a:moveTo>
                    <a:pt x="60" y="45"/>
                  </a:moveTo>
                  <a:cubicBezTo>
                    <a:pt x="60" y="45"/>
                    <a:pt x="60" y="45"/>
                    <a:pt x="60" y="45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0" y="44"/>
                    <a:pt x="60" y="44"/>
                    <a:pt x="60" y="44"/>
                  </a:cubicBezTo>
                  <a:lnTo>
                    <a:pt x="60" y="45"/>
                  </a:lnTo>
                  <a:close/>
                  <a:moveTo>
                    <a:pt x="67" y="38"/>
                  </a:moveTo>
                  <a:cubicBezTo>
                    <a:pt x="67" y="38"/>
                    <a:pt x="67" y="38"/>
                    <a:pt x="67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7" y="38"/>
                    <a:pt x="67" y="38"/>
                    <a:pt x="67" y="38"/>
                  </a:cubicBezTo>
                  <a:close/>
                  <a:moveTo>
                    <a:pt x="64" y="39"/>
                  </a:moveTo>
                  <a:cubicBezTo>
                    <a:pt x="64" y="39"/>
                    <a:pt x="64" y="39"/>
                    <a:pt x="64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4" y="39"/>
                    <a:pt x="64" y="39"/>
                    <a:pt x="64" y="39"/>
                  </a:cubicBezTo>
                  <a:close/>
                  <a:moveTo>
                    <a:pt x="60" y="42"/>
                  </a:moveTo>
                  <a:cubicBezTo>
                    <a:pt x="60" y="42"/>
                    <a:pt x="60" y="42"/>
                    <a:pt x="60" y="42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60" y="42"/>
                    <a:pt x="60" y="42"/>
                    <a:pt x="60" y="42"/>
                  </a:cubicBezTo>
                  <a:close/>
                  <a:moveTo>
                    <a:pt x="60" y="44"/>
                  </a:moveTo>
                  <a:cubicBezTo>
                    <a:pt x="60" y="44"/>
                    <a:pt x="60" y="44"/>
                    <a:pt x="60" y="44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0" y="44"/>
                    <a:pt x="60" y="44"/>
                    <a:pt x="60" y="44"/>
                  </a:cubicBezTo>
                  <a:close/>
                  <a:moveTo>
                    <a:pt x="60" y="43"/>
                  </a:moveTo>
                  <a:cubicBezTo>
                    <a:pt x="60" y="43"/>
                    <a:pt x="60" y="43"/>
                    <a:pt x="60" y="43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0" y="43"/>
                    <a:pt x="60" y="43"/>
                    <a:pt x="60" y="43"/>
                  </a:cubicBezTo>
                  <a:close/>
                  <a:moveTo>
                    <a:pt x="64" y="43"/>
                  </a:moveTo>
                  <a:cubicBezTo>
                    <a:pt x="64" y="43"/>
                    <a:pt x="64" y="43"/>
                    <a:pt x="64" y="43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4" y="43"/>
                    <a:pt x="64" y="43"/>
                    <a:pt x="64" y="43"/>
                  </a:cubicBezTo>
                  <a:close/>
                  <a:moveTo>
                    <a:pt x="64" y="45"/>
                  </a:moveTo>
                  <a:cubicBezTo>
                    <a:pt x="64" y="45"/>
                    <a:pt x="64" y="45"/>
                    <a:pt x="64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4" y="45"/>
                    <a:pt x="64" y="45"/>
                    <a:pt x="64" y="45"/>
                  </a:cubicBezTo>
                  <a:close/>
                  <a:moveTo>
                    <a:pt x="64" y="40"/>
                  </a:moveTo>
                  <a:cubicBezTo>
                    <a:pt x="64" y="40"/>
                    <a:pt x="64" y="40"/>
                    <a:pt x="64" y="40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4" y="40"/>
                    <a:pt x="64" y="40"/>
                    <a:pt x="64" y="40"/>
                  </a:cubicBezTo>
                  <a:close/>
                  <a:moveTo>
                    <a:pt x="64" y="45"/>
                  </a:moveTo>
                  <a:cubicBezTo>
                    <a:pt x="64" y="45"/>
                    <a:pt x="64" y="45"/>
                    <a:pt x="64" y="45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4" y="44"/>
                    <a:pt x="64" y="44"/>
                    <a:pt x="64" y="44"/>
                  </a:cubicBezTo>
                  <a:lnTo>
                    <a:pt x="64" y="45"/>
                  </a:lnTo>
                  <a:close/>
                  <a:moveTo>
                    <a:pt x="64" y="44"/>
                  </a:moveTo>
                  <a:cubicBezTo>
                    <a:pt x="64" y="44"/>
                    <a:pt x="64" y="44"/>
                    <a:pt x="64" y="44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64" y="43"/>
                    <a:pt x="64" y="43"/>
                    <a:pt x="64" y="43"/>
                  </a:cubicBezTo>
                  <a:lnTo>
                    <a:pt x="64" y="44"/>
                  </a:lnTo>
                  <a:close/>
                  <a:moveTo>
                    <a:pt x="64" y="41"/>
                  </a:moveTo>
                  <a:cubicBezTo>
                    <a:pt x="64" y="41"/>
                    <a:pt x="64" y="41"/>
                    <a:pt x="64" y="41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4" y="40"/>
                    <a:pt x="64" y="40"/>
                    <a:pt x="64" y="40"/>
                  </a:cubicBezTo>
                  <a:lnTo>
                    <a:pt x="64" y="41"/>
                  </a:lnTo>
                  <a:close/>
                  <a:moveTo>
                    <a:pt x="64" y="42"/>
                  </a:moveTo>
                  <a:cubicBezTo>
                    <a:pt x="64" y="42"/>
                    <a:pt x="64" y="42"/>
                    <a:pt x="64" y="42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4" y="41"/>
                    <a:pt x="64" y="41"/>
                    <a:pt x="64" y="41"/>
                  </a:cubicBezTo>
                  <a:lnTo>
                    <a:pt x="64" y="42"/>
                  </a:lnTo>
                  <a:close/>
                  <a:moveTo>
                    <a:pt x="64" y="42"/>
                  </a:moveTo>
                  <a:cubicBezTo>
                    <a:pt x="64" y="42"/>
                    <a:pt x="64" y="42"/>
                    <a:pt x="64" y="42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4" y="42"/>
                    <a:pt x="64" y="42"/>
                    <a:pt x="64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8"/>
            <p:cNvSpPr>
              <a:spLocks noEditPoints="1"/>
            </p:cNvSpPr>
            <p:nvPr/>
          </p:nvSpPr>
          <p:spPr bwMode="auto">
            <a:xfrm>
              <a:off x="1193" y="4158"/>
              <a:ext cx="482" cy="141"/>
            </a:xfrm>
            <a:custGeom>
              <a:avLst/>
              <a:gdLst>
                <a:gd name="T0" fmla="*/ 0 w 186"/>
                <a:gd name="T1" fmla="*/ 53 h 53"/>
                <a:gd name="T2" fmla="*/ 81 w 186"/>
                <a:gd name="T3" fmla="*/ 11 h 53"/>
                <a:gd name="T4" fmla="*/ 155 w 186"/>
                <a:gd name="T5" fmla="*/ 31 h 53"/>
                <a:gd name="T6" fmla="*/ 76 w 186"/>
                <a:gd name="T7" fmla="*/ 4 h 53"/>
                <a:gd name="T8" fmla="*/ 96 w 186"/>
                <a:gd name="T9" fmla="*/ 49 h 53"/>
                <a:gd name="T10" fmla="*/ 95 w 186"/>
                <a:gd name="T11" fmla="*/ 52 h 53"/>
                <a:gd name="T12" fmla="*/ 154 w 186"/>
                <a:gd name="T13" fmla="*/ 15 h 53"/>
                <a:gd name="T14" fmla="*/ 99 w 186"/>
                <a:gd name="T15" fmla="*/ 17 h 53"/>
                <a:gd name="T16" fmla="*/ 18 w 186"/>
                <a:gd name="T17" fmla="*/ 19 h 53"/>
                <a:gd name="T18" fmla="*/ 15 w 186"/>
                <a:gd name="T19" fmla="*/ 21 h 53"/>
                <a:gd name="T20" fmla="*/ 19 w 186"/>
                <a:gd name="T21" fmla="*/ 20 h 53"/>
                <a:gd name="T22" fmla="*/ 23 w 186"/>
                <a:gd name="T23" fmla="*/ 32 h 53"/>
                <a:gd name="T24" fmla="*/ 25 w 186"/>
                <a:gd name="T25" fmla="*/ 32 h 53"/>
                <a:gd name="T26" fmla="*/ 29 w 186"/>
                <a:gd name="T27" fmla="*/ 17 h 53"/>
                <a:gd name="T28" fmla="*/ 49 w 186"/>
                <a:gd name="T29" fmla="*/ 18 h 53"/>
                <a:gd name="T30" fmla="*/ 59 w 186"/>
                <a:gd name="T31" fmla="*/ 4 h 53"/>
                <a:gd name="T32" fmla="*/ 31 w 186"/>
                <a:gd name="T33" fmla="*/ 2 h 53"/>
                <a:gd name="T34" fmla="*/ 22 w 186"/>
                <a:gd name="T35" fmla="*/ 5 h 53"/>
                <a:gd name="T36" fmla="*/ 67 w 186"/>
                <a:gd name="T37" fmla="*/ 31 h 53"/>
                <a:gd name="T38" fmla="*/ 75 w 186"/>
                <a:gd name="T39" fmla="*/ 31 h 53"/>
                <a:gd name="T40" fmla="*/ 78 w 186"/>
                <a:gd name="T41" fmla="*/ 29 h 53"/>
                <a:gd name="T42" fmla="*/ 83 w 186"/>
                <a:gd name="T43" fmla="*/ 26 h 53"/>
                <a:gd name="T44" fmla="*/ 93 w 186"/>
                <a:gd name="T45" fmla="*/ 19 h 53"/>
                <a:gd name="T46" fmla="*/ 103 w 186"/>
                <a:gd name="T47" fmla="*/ 17 h 53"/>
                <a:gd name="T48" fmla="*/ 107 w 186"/>
                <a:gd name="T49" fmla="*/ 21 h 53"/>
                <a:gd name="T50" fmla="*/ 117 w 186"/>
                <a:gd name="T51" fmla="*/ 21 h 53"/>
                <a:gd name="T52" fmla="*/ 20 w 186"/>
                <a:gd name="T53" fmla="*/ 35 h 53"/>
                <a:gd name="T54" fmla="*/ 28 w 186"/>
                <a:gd name="T55" fmla="*/ 41 h 53"/>
                <a:gd name="T56" fmla="*/ 31 w 186"/>
                <a:gd name="T57" fmla="*/ 41 h 53"/>
                <a:gd name="T58" fmla="*/ 33 w 186"/>
                <a:gd name="T59" fmla="*/ 35 h 53"/>
                <a:gd name="T60" fmla="*/ 36 w 186"/>
                <a:gd name="T61" fmla="*/ 47 h 53"/>
                <a:gd name="T62" fmla="*/ 40 w 186"/>
                <a:gd name="T63" fmla="*/ 47 h 53"/>
                <a:gd name="T64" fmla="*/ 41 w 186"/>
                <a:gd name="T65" fmla="*/ 41 h 53"/>
                <a:gd name="T66" fmla="*/ 43 w 186"/>
                <a:gd name="T67" fmla="*/ 48 h 53"/>
                <a:gd name="T68" fmla="*/ 46 w 186"/>
                <a:gd name="T69" fmla="*/ 48 h 53"/>
                <a:gd name="T70" fmla="*/ 49 w 186"/>
                <a:gd name="T71" fmla="*/ 48 h 53"/>
                <a:gd name="T72" fmla="*/ 52 w 186"/>
                <a:gd name="T73" fmla="*/ 41 h 53"/>
                <a:gd name="T74" fmla="*/ 55 w 186"/>
                <a:gd name="T75" fmla="*/ 48 h 53"/>
                <a:gd name="T76" fmla="*/ 57 w 186"/>
                <a:gd name="T77" fmla="*/ 41 h 53"/>
                <a:gd name="T78" fmla="*/ 61 w 186"/>
                <a:gd name="T79" fmla="*/ 48 h 53"/>
                <a:gd name="T80" fmla="*/ 64 w 186"/>
                <a:gd name="T81" fmla="*/ 41 h 53"/>
                <a:gd name="T82" fmla="*/ 71 w 186"/>
                <a:gd name="T83" fmla="*/ 41 h 53"/>
                <a:gd name="T84" fmla="*/ 77 w 186"/>
                <a:gd name="T85" fmla="*/ 33 h 53"/>
                <a:gd name="T86" fmla="*/ 84 w 186"/>
                <a:gd name="T87" fmla="*/ 48 h 53"/>
                <a:gd name="T88" fmla="*/ 89 w 186"/>
                <a:gd name="T89" fmla="*/ 33 h 53"/>
                <a:gd name="T90" fmla="*/ 99 w 186"/>
                <a:gd name="T91" fmla="*/ 41 h 53"/>
                <a:gd name="T92" fmla="*/ 105 w 186"/>
                <a:gd name="T93" fmla="*/ 34 h 53"/>
                <a:gd name="T94" fmla="*/ 112 w 186"/>
                <a:gd name="T95" fmla="*/ 48 h 53"/>
                <a:gd name="T96" fmla="*/ 114 w 186"/>
                <a:gd name="T97" fmla="*/ 48 h 53"/>
                <a:gd name="T98" fmla="*/ 117 w 186"/>
                <a:gd name="T99" fmla="*/ 34 h 53"/>
                <a:gd name="T100" fmla="*/ 143 w 186"/>
                <a:gd name="T101" fmla="*/ 18 h 53"/>
                <a:gd name="T102" fmla="*/ 141 w 186"/>
                <a:gd name="T103" fmla="*/ 17 h 53"/>
                <a:gd name="T104" fmla="*/ 134 w 186"/>
                <a:gd name="T105" fmla="*/ 33 h 53"/>
                <a:gd name="T106" fmla="*/ 127 w 186"/>
                <a:gd name="T107" fmla="*/ 32 h 53"/>
                <a:gd name="T108" fmla="*/ 123 w 186"/>
                <a:gd name="T109" fmla="*/ 22 h 53"/>
                <a:gd name="T110" fmla="*/ 120 w 186"/>
                <a:gd name="T111" fmla="*/ 18 h 53"/>
                <a:gd name="T112" fmla="*/ 122 w 186"/>
                <a:gd name="T113" fmla="*/ 41 h 53"/>
                <a:gd name="T114" fmla="*/ 125 w 186"/>
                <a:gd name="T115" fmla="*/ 33 h 53"/>
                <a:gd name="T116" fmla="*/ 155 w 186"/>
                <a:gd name="T117" fmla="*/ 49 h 53"/>
                <a:gd name="T118" fmla="*/ 162 w 186"/>
                <a:gd name="T119" fmla="*/ 40 h 53"/>
                <a:gd name="T120" fmla="*/ 162 w 186"/>
                <a:gd name="T121" fmla="*/ 40 h 53"/>
                <a:gd name="T122" fmla="*/ 177 w 186"/>
                <a:gd name="T123" fmla="*/ 49 h 53"/>
                <a:gd name="T124" fmla="*/ 181 w 186"/>
                <a:gd name="T125" fmla="*/ 4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86" h="53">
                  <a:moveTo>
                    <a:pt x="3" y="53"/>
                  </a:moveTo>
                  <a:cubicBezTo>
                    <a:pt x="94" y="51"/>
                    <a:pt x="94" y="51"/>
                    <a:pt x="94" y="51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3" y="52"/>
                    <a:pt x="3" y="52"/>
                    <a:pt x="3" y="52"/>
                  </a:cubicBezTo>
                  <a:lnTo>
                    <a:pt x="3" y="53"/>
                  </a:lnTo>
                  <a:close/>
                  <a:moveTo>
                    <a:pt x="4" y="50"/>
                  </a:moveTo>
                  <a:cubicBezTo>
                    <a:pt x="4" y="50"/>
                    <a:pt x="4" y="50"/>
                    <a:pt x="4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4" y="50"/>
                    <a:pt x="4" y="50"/>
                    <a:pt x="4" y="50"/>
                  </a:cubicBezTo>
                  <a:cubicBezTo>
                    <a:pt x="3" y="51"/>
                    <a:pt x="3" y="51"/>
                    <a:pt x="3" y="51"/>
                  </a:cubicBezTo>
                  <a:lnTo>
                    <a:pt x="4" y="50"/>
                  </a:lnTo>
                  <a:close/>
                  <a:moveTo>
                    <a:pt x="3" y="50"/>
                  </a:moveTo>
                  <a:cubicBezTo>
                    <a:pt x="3" y="50"/>
                    <a:pt x="3" y="50"/>
                    <a:pt x="3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0"/>
                    <a:pt x="2" y="50"/>
                    <a:pt x="2" y="50"/>
                  </a:cubicBezTo>
                  <a:lnTo>
                    <a:pt x="3" y="50"/>
                  </a:ln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6" y="49"/>
                    <a:pt x="5" y="49"/>
                    <a:pt x="5" y="49"/>
                  </a:cubicBezTo>
                  <a:cubicBezTo>
                    <a:pt x="5" y="51"/>
                    <a:pt x="5" y="51"/>
                    <a:pt x="5" y="51"/>
                  </a:cubicBezTo>
                  <a:lnTo>
                    <a:pt x="5" y="49"/>
                  </a:lnTo>
                  <a:close/>
                  <a:moveTo>
                    <a:pt x="10" y="47"/>
                  </a:moveTo>
                  <a:cubicBezTo>
                    <a:pt x="10" y="47"/>
                    <a:pt x="10" y="47"/>
                    <a:pt x="10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9" y="48"/>
                    <a:pt x="9" y="48"/>
                    <a:pt x="9" y="48"/>
                  </a:cubicBezTo>
                  <a:cubicBezTo>
                    <a:pt x="9" y="47"/>
                    <a:pt x="9" y="47"/>
                    <a:pt x="9" y="47"/>
                  </a:cubicBezTo>
                  <a:lnTo>
                    <a:pt x="10" y="47"/>
                  </a:lnTo>
                  <a:close/>
                  <a:moveTo>
                    <a:pt x="0" y="53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0" y="53"/>
                    <a:pt x="0" y="53"/>
                    <a:pt x="0" y="53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5" y="51"/>
                    <a:pt x="5" y="51"/>
                    <a:pt x="5" y="51"/>
                  </a:cubicBezTo>
                  <a:lnTo>
                    <a:pt x="5" y="52"/>
                  </a:lnTo>
                  <a:close/>
                  <a:moveTo>
                    <a:pt x="76" y="7"/>
                  </a:moveTo>
                  <a:cubicBezTo>
                    <a:pt x="76" y="7"/>
                    <a:pt x="76" y="7"/>
                    <a:pt x="76" y="7"/>
                  </a:cubicBezTo>
                  <a:cubicBezTo>
                    <a:pt x="76" y="9"/>
                    <a:pt x="76" y="9"/>
                    <a:pt x="76" y="9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8" y="8"/>
                    <a:pt x="77" y="8"/>
                  </a:cubicBezTo>
                  <a:cubicBezTo>
                    <a:pt x="76" y="7"/>
                    <a:pt x="76" y="7"/>
                    <a:pt x="76" y="7"/>
                  </a:cubicBezTo>
                  <a:close/>
                  <a:moveTo>
                    <a:pt x="99" y="13"/>
                  </a:moveTo>
                  <a:cubicBezTo>
                    <a:pt x="99" y="13"/>
                    <a:pt x="99" y="13"/>
                    <a:pt x="99" y="13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102" y="13"/>
                    <a:pt x="102" y="13"/>
                    <a:pt x="102" y="13"/>
                  </a:cubicBezTo>
                  <a:lnTo>
                    <a:pt x="99" y="13"/>
                  </a:lnTo>
                  <a:close/>
                  <a:moveTo>
                    <a:pt x="10" y="48"/>
                  </a:moveTo>
                  <a:cubicBezTo>
                    <a:pt x="10" y="48"/>
                    <a:pt x="10" y="48"/>
                    <a:pt x="10" y="48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8" y="48"/>
                    <a:pt x="8" y="48"/>
                    <a:pt x="8" y="48"/>
                  </a:cubicBezTo>
                  <a:lnTo>
                    <a:pt x="10" y="48"/>
                  </a:lnTo>
                  <a:close/>
                  <a:moveTo>
                    <a:pt x="87" y="12"/>
                  </a:moveTo>
                  <a:cubicBezTo>
                    <a:pt x="87" y="12"/>
                    <a:pt x="87" y="12"/>
                    <a:pt x="87" y="12"/>
                  </a:cubicBezTo>
                  <a:cubicBezTo>
                    <a:pt x="87" y="12"/>
                    <a:pt x="85" y="11"/>
                    <a:pt x="84" y="11"/>
                  </a:cubicBezTo>
                  <a:cubicBezTo>
                    <a:pt x="83" y="11"/>
                    <a:pt x="81" y="10"/>
                    <a:pt x="81" y="10"/>
                  </a:cubicBezTo>
                  <a:cubicBezTo>
                    <a:pt x="81" y="11"/>
                    <a:pt x="81" y="11"/>
                    <a:pt x="81" y="11"/>
                  </a:cubicBezTo>
                  <a:cubicBezTo>
                    <a:pt x="81" y="11"/>
                    <a:pt x="82" y="12"/>
                    <a:pt x="83" y="12"/>
                  </a:cubicBezTo>
                  <a:cubicBezTo>
                    <a:pt x="85" y="13"/>
                    <a:pt x="87" y="13"/>
                    <a:pt x="87" y="13"/>
                  </a:cubicBezTo>
                  <a:lnTo>
                    <a:pt x="87" y="12"/>
                  </a:lnTo>
                  <a:close/>
                  <a:moveTo>
                    <a:pt x="92" y="13"/>
                  </a:moveTo>
                  <a:cubicBezTo>
                    <a:pt x="92" y="13"/>
                    <a:pt x="92" y="13"/>
                    <a:pt x="92" y="13"/>
                  </a:cubicBezTo>
                  <a:cubicBezTo>
                    <a:pt x="91" y="12"/>
                    <a:pt x="88" y="12"/>
                    <a:pt x="88" y="12"/>
                  </a:cubicBezTo>
                  <a:cubicBezTo>
                    <a:pt x="88" y="13"/>
                    <a:pt x="88" y="13"/>
                    <a:pt x="8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8" y="13"/>
                    <a:pt x="93" y="13"/>
                    <a:pt x="92" y="13"/>
                  </a:cubicBez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11" y="50"/>
                    <a:pt x="11" y="50"/>
                  </a:cubicBezTo>
                  <a:close/>
                  <a:moveTo>
                    <a:pt x="181" y="49"/>
                  </a:moveTo>
                  <a:cubicBezTo>
                    <a:pt x="181" y="49"/>
                    <a:pt x="181" y="49"/>
                    <a:pt x="181" y="49"/>
                  </a:cubicBezTo>
                  <a:cubicBezTo>
                    <a:pt x="181" y="40"/>
                    <a:pt x="181" y="40"/>
                    <a:pt x="181" y="40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83" y="49"/>
                    <a:pt x="183" y="49"/>
                    <a:pt x="183" y="49"/>
                  </a:cubicBezTo>
                  <a:cubicBezTo>
                    <a:pt x="183" y="49"/>
                    <a:pt x="183" y="49"/>
                    <a:pt x="183" y="49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86" y="32"/>
                    <a:pt x="186" y="32"/>
                    <a:pt x="186" y="32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56" y="32"/>
                    <a:pt x="155" y="32"/>
                    <a:pt x="155" y="32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4" y="40"/>
                    <a:pt x="154" y="40"/>
                    <a:pt x="154" y="40"/>
                  </a:cubicBezTo>
                  <a:cubicBezTo>
                    <a:pt x="154" y="40"/>
                    <a:pt x="154" y="40"/>
                    <a:pt x="154" y="39"/>
                  </a:cubicBezTo>
                  <a:cubicBezTo>
                    <a:pt x="154" y="37"/>
                    <a:pt x="154" y="32"/>
                    <a:pt x="154" y="32"/>
                  </a:cubicBezTo>
                  <a:cubicBezTo>
                    <a:pt x="154" y="32"/>
                    <a:pt x="151" y="32"/>
                    <a:pt x="148" y="31"/>
                  </a:cubicBezTo>
                  <a:cubicBezTo>
                    <a:pt x="145" y="31"/>
                    <a:pt x="143" y="31"/>
                    <a:pt x="143" y="31"/>
                  </a:cubicBezTo>
                  <a:cubicBezTo>
                    <a:pt x="143" y="31"/>
                    <a:pt x="143" y="38"/>
                    <a:pt x="143" y="40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2" y="31"/>
                    <a:pt x="142" y="31"/>
                    <a:pt x="142" y="31"/>
                  </a:cubicBezTo>
                  <a:cubicBezTo>
                    <a:pt x="142" y="31"/>
                    <a:pt x="142" y="31"/>
                    <a:pt x="142" y="31"/>
                  </a:cubicBezTo>
                  <a:cubicBezTo>
                    <a:pt x="186" y="32"/>
                    <a:pt x="186" y="32"/>
                    <a:pt x="186" y="32"/>
                  </a:cubicBezTo>
                  <a:cubicBezTo>
                    <a:pt x="186" y="30"/>
                    <a:pt x="186" y="30"/>
                    <a:pt x="186" y="30"/>
                  </a:cubicBezTo>
                  <a:cubicBezTo>
                    <a:pt x="173" y="30"/>
                    <a:pt x="173" y="30"/>
                    <a:pt x="173" y="30"/>
                  </a:cubicBezTo>
                  <a:cubicBezTo>
                    <a:pt x="170" y="10"/>
                    <a:pt x="170" y="10"/>
                    <a:pt x="170" y="10"/>
                  </a:cubicBezTo>
                  <a:cubicBezTo>
                    <a:pt x="170" y="10"/>
                    <a:pt x="167" y="10"/>
                    <a:pt x="165" y="10"/>
                  </a:cubicBezTo>
                  <a:cubicBezTo>
                    <a:pt x="163" y="10"/>
                    <a:pt x="159" y="10"/>
                    <a:pt x="159" y="10"/>
                  </a:cubicBezTo>
                  <a:cubicBezTo>
                    <a:pt x="159" y="10"/>
                    <a:pt x="159" y="10"/>
                    <a:pt x="159" y="10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8" y="13"/>
                    <a:pt x="158" y="13"/>
                    <a:pt x="156" y="14"/>
                  </a:cubicBezTo>
                  <a:cubicBezTo>
                    <a:pt x="154" y="14"/>
                    <a:pt x="154" y="15"/>
                    <a:pt x="154" y="15"/>
                  </a:cubicBezTo>
                  <a:cubicBezTo>
                    <a:pt x="154" y="21"/>
                    <a:pt x="154" y="21"/>
                    <a:pt x="154" y="21"/>
                  </a:cubicBezTo>
                  <a:cubicBezTo>
                    <a:pt x="153" y="22"/>
                    <a:pt x="153" y="22"/>
                    <a:pt x="153" y="22"/>
                  </a:cubicBezTo>
                  <a:cubicBezTo>
                    <a:pt x="153" y="22"/>
                    <a:pt x="153" y="21"/>
                    <a:pt x="153" y="21"/>
                  </a:cubicBezTo>
                  <a:cubicBezTo>
                    <a:pt x="153" y="20"/>
                    <a:pt x="152" y="20"/>
                    <a:pt x="150" y="20"/>
                  </a:cubicBezTo>
                  <a:cubicBezTo>
                    <a:pt x="150" y="19"/>
                    <a:pt x="149" y="19"/>
                    <a:pt x="149" y="19"/>
                  </a:cubicBezTo>
                  <a:cubicBezTo>
                    <a:pt x="148" y="13"/>
                    <a:pt x="148" y="13"/>
                    <a:pt x="148" y="13"/>
                  </a:cubicBezTo>
                  <a:cubicBezTo>
                    <a:pt x="148" y="13"/>
                    <a:pt x="129" y="13"/>
                    <a:pt x="117" y="13"/>
                  </a:cubicBezTo>
                  <a:cubicBezTo>
                    <a:pt x="117" y="13"/>
                    <a:pt x="117" y="13"/>
                    <a:pt x="117" y="13"/>
                  </a:cubicBezTo>
                  <a:cubicBezTo>
                    <a:pt x="117" y="13"/>
                    <a:pt x="89" y="11"/>
                    <a:pt x="85" y="10"/>
                  </a:cubicBezTo>
                  <a:cubicBezTo>
                    <a:pt x="82" y="9"/>
                    <a:pt x="78" y="7"/>
                    <a:pt x="77" y="6"/>
                  </a:cubicBezTo>
                  <a:cubicBezTo>
                    <a:pt x="76" y="4"/>
                    <a:pt x="76" y="4"/>
                    <a:pt x="76" y="4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34"/>
                    <a:pt x="13" y="34"/>
                    <a:pt x="13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118" y="33"/>
                    <a:pt x="118" y="33"/>
                    <a:pt x="118" y="33"/>
                  </a:cubicBezTo>
                  <a:cubicBezTo>
                    <a:pt x="120" y="33"/>
                    <a:pt x="120" y="33"/>
                    <a:pt x="120" y="33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19" y="41"/>
                    <a:pt x="119" y="41"/>
                    <a:pt x="119" y="41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9" y="48"/>
                    <a:pt x="109" y="48"/>
                    <a:pt x="109" y="48"/>
                  </a:cubicBezTo>
                  <a:cubicBezTo>
                    <a:pt x="109" y="48"/>
                    <a:pt x="109" y="48"/>
                    <a:pt x="109" y="48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3" y="50"/>
                    <a:pt x="93" y="50"/>
                    <a:pt x="93" y="50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7" y="51"/>
                    <a:pt x="7" y="51"/>
                    <a:pt x="7" y="51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123" y="51"/>
                    <a:pt x="123" y="51"/>
                    <a:pt x="123" y="51"/>
                  </a:cubicBezTo>
                  <a:cubicBezTo>
                    <a:pt x="148" y="53"/>
                    <a:pt x="148" y="53"/>
                    <a:pt x="148" y="53"/>
                  </a:cubicBezTo>
                  <a:cubicBezTo>
                    <a:pt x="186" y="53"/>
                    <a:pt x="186" y="53"/>
                    <a:pt x="186" y="53"/>
                  </a:cubicBezTo>
                  <a:cubicBezTo>
                    <a:pt x="186" y="49"/>
                    <a:pt x="186" y="49"/>
                    <a:pt x="186" y="49"/>
                  </a:cubicBezTo>
                  <a:lnTo>
                    <a:pt x="181" y="49"/>
                  </a:lnTo>
                  <a:close/>
                  <a:moveTo>
                    <a:pt x="181" y="32"/>
                  </a:moveTo>
                  <a:cubicBezTo>
                    <a:pt x="181" y="32"/>
                    <a:pt x="181" y="32"/>
                    <a:pt x="181" y="32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81" y="40"/>
                    <a:pt x="181" y="40"/>
                    <a:pt x="181" y="40"/>
                  </a:cubicBezTo>
                  <a:lnTo>
                    <a:pt x="181" y="32"/>
                  </a:lnTo>
                  <a:close/>
                  <a:moveTo>
                    <a:pt x="160" y="10"/>
                  </a:moveTo>
                  <a:cubicBezTo>
                    <a:pt x="160" y="10"/>
                    <a:pt x="160" y="10"/>
                    <a:pt x="160" y="10"/>
                  </a:cubicBezTo>
                  <a:cubicBezTo>
                    <a:pt x="160" y="10"/>
                    <a:pt x="161" y="10"/>
                    <a:pt x="163" y="10"/>
                  </a:cubicBezTo>
                  <a:cubicBezTo>
                    <a:pt x="165" y="10"/>
                    <a:pt x="170" y="11"/>
                    <a:pt x="170" y="11"/>
                  </a:cubicBezTo>
                  <a:cubicBezTo>
                    <a:pt x="170" y="11"/>
                    <a:pt x="166" y="11"/>
                    <a:pt x="164" y="11"/>
                  </a:cubicBezTo>
                  <a:cubicBezTo>
                    <a:pt x="162" y="11"/>
                    <a:pt x="160" y="10"/>
                    <a:pt x="160" y="10"/>
                  </a:cubicBezTo>
                  <a:cubicBezTo>
                    <a:pt x="160" y="13"/>
                    <a:pt x="160" y="13"/>
                    <a:pt x="160" y="13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9" y="10"/>
                    <a:pt x="159" y="10"/>
                    <a:pt x="159" y="10"/>
                  </a:cubicBezTo>
                  <a:lnTo>
                    <a:pt x="160" y="10"/>
                  </a:lnTo>
                  <a:close/>
                  <a:moveTo>
                    <a:pt x="159" y="13"/>
                  </a:moveTo>
                  <a:cubicBezTo>
                    <a:pt x="159" y="13"/>
                    <a:pt x="159" y="13"/>
                    <a:pt x="159" y="13"/>
                  </a:cubicBezTo>
                  <a:cubicBezTo>
                    <a:pt x="164" y="12"/>
                    <a:pt x="170" y="11"/>
                    <a:pt x="170" y="11"/>
                  </a:cubicBezTo>
                  <a:cubicBezTo>
                    <a:pt x="172" y="30"/>
                    <a:pt x="172" y="30"/>
                    <a:pt x="172" y="30"/>
                  </a:cubicBezTo>
                  <a:cubicBezTo>
                    <a:pt x="172" y="30"/>
                    <a:pt x="172" y="30"/>
                    <a:pt x="172" y="30"/>
                  </a:cubicBezTo>
                  <a:cubicBezTo>
                    <a:pt x="169" y="11"/>
                    <a:pt x="169" y="11"/>
                    <a:pt x="169" y="11"/>
                  </a:cubicBezTo>
                  <a:cubicBezTo>
                    <a:pt x="169" y="11"/>
                    <a:pt x="162" y="13"/>
                    <a:pt x="159" y="14"/>
                  </a:cubicBezTo>
                  <a:cubicBezTo>
                    <a:pt x="156" y="15"/>
                    <a:pt x="155" y="16"/>
                    <a:pt x="155" y="16"/>
                  </a:cubicBezTo>
                  <a:cubicBezTo>
                    <a:pt x="155" y="29"/>
                    <a:pt x="155" y="29"/>
                    <a:pt x="155" y="29"/>
                  </a:cubicBezTo>
                  <a:cubicBezTo>
                    <a:pt x="154" y="15"/>
                    <a:pt x="154" y="15"/>
                    <a:pt x="154" y="15"/>
                  </a:cubicBezTo>
                  <a:cubicBezTo>
                    <a:pt x="154" y="15"/>
                    <a:pt x="154" y="14"/>
                    <a:pt x="159" y="13"/>
                  </a:cubicBez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4" y="21"/>
                    <a:pt x="114" y="21"/>
                    <a:pt x="114" y="21"/>
                  </a:cubicBezTo>
                  <a:lnTo>
                    <a:pt x="114" y="20"/>
                  </a:lnTo>
                  <a:close/>
                  <a:moveTo>
                    <a:pt x="112" y="17"/>
                  </a:moveTo>
                  <a:cubicBezTo>
                    <a:pt x="112" y="17"/>
                    <a:pt x="112" y="17"/>
                    <a:pt x="112" y="17"/>
                  </a:cubicBezTo>
                  <a:cubicBezTo>
                    <a:pt x="114" y="17"/>
                    <a:pt x="114" y="17"/>
                    <a:pt x="114" y="17"/>
                  </a:cubicBezTo>
                  <a:cubicBezTo>
                    <a:pt x="114" y="19"/>
                    <a:pt x="114" y="19"/>
                    <a:pt x="114" y="19"/>
                  </a:cubicBezTo>
                  <a:cubicBezTo>
                    <a:pt x="112" y="19"/>
                    <a:pt x="112" y="19"/>
                    <a:pt x="112" y="19"/>
                  </a:cubicBezTo>
                  <a:lnTo>
                    <a:pt x="112" y="17"/>
                  </a:lnTo>
                  <a:close/>
                  <a:moveTo>
                    <a:pt x="111" y="22"/>
                  </a:moveTo>
                  <a:cubicBezTo>
                    <a:pt x="111" y="22"/>
                    <a:pt x="111" y="22"/>
                    <a:pt x="111" y="22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3" y="23"/>
                    <a:pt x="113" y="23"/>
                    <a:pt x="113" y="23"/>
                  </a:cubicBezTo>
                  <a:cubicBezTo>
                    <a:pt x="111" y="23"/>
                    <a:pt x="111" y="23"/>
                    <a:pt x="111" y="23"/>
                  </a:cubicBezTo>
                  <a:lnTo>
                    <a:pt x="111" y="22"/>
                  </a:lnTo>
                  <a:close/>
                  <a:moveTo>
                    <a:pt x="109" y="19"/>
                  </a:moveTo>
                  <a:cubicBezTo>
                    <a:pt x="109" y="19"/>
                    <a:pt x="109" y="19"/>
                    <a:pt x="109" y="19"/>
                  </a:cubicBezTo>
                  <a:cubicBezTo>
                    <a:pt x="111" y="19"/>
                    <a:pt x="111" y="19"/>
                    <a:pt x="111" y="19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09" y="21"/>
                    <a:pt x="109" y="21"/>
                    <a:pt x="109" y="21"/>
                  </a:cubicBezTo>
                  <a:lnTo>
                    <a:pt x="109" y="19"/>
                  </a:lnTo>
                  <a:close/>
                  <a:moveTo>
                    <a:pt x="98" y="13"/>
                  </a:moveTo>
                  <a:cubicBezTo>
                    <a:pt x="98" y="13"/>
                    <a:pt x="98" y="13"/>
                    <a:pt x="98" y="13"/>
                  </a:cubicBezTo>
                  <a:cubicBezTo>
                    <a:pt x="100" y="13"/>
                    <a:pt x="103" y="13"/>
                    <a:pt x="105" y="13"/>
                  </a:cubicBezTo>
                  <a:cubicBezTo>
                    <a:pt x="103" y="13"/>
                    <a:pt x="101" y="13"/>
                    <a:pt x="98" y="13"/>
                  </a:cubicBezTo>
                  <a:close/>
                  <a:moveTo>
                    <a:pt x="99" y="17"/>
                  </a:moveTo>
                  <a:cubicBezTo>
                    <a:pt x="99" y="17"/>
                    <a:pt x="99" y="17"/>
                    <a:pt x="99" y="17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7" y="20"/>
                    <a:pt x="97" y="20"/>
                    <a:pt x="97" y="20"/>
                  </a:cubicBezTo>
                  <a:cubicBezTo>
                    <a:pt x="97" y="17"/>
                    <a:pt x="97" y="17"/>
                    <a:pt x="97" y="17"/>
                  </a:cubicBezTo>
                  <a:lnTo>
                    <a:pt x="99" y="17"/>
                  </a:lnTo>
                  <a:close/>
                  <a:moveTo>
                    <a:pt x="88" y="12"/>
                  </a:moveTo>
                  <a:cubicBezTo>
                    <a:pt x="88" y="12"/>
                    <a:pt x="88" y="12"/>
                    <a:pt x="88" y="12"/>
                  </a:cubicBezTo>
                  <a:cubicBezTo>
                    <a:pt x="91" y="12"/>
                    <a:pt x="94" y="12"/>
                    <a:pt x="9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4" y="13"/>
                    <a:pt x="90" y="13"/>
                    <a:pt x="88" y="13"/>
                  </a:cubicBezTo>
                  <a:lnTo>
                    <a:pt x="88" y="12"/>
                  </a:lnTo>
                  <a:close/>
                  <a:moveTo>
                    <a:pt x="80" y="9"/>
                  </a:moveTo>
                  <a:cubicBezTo>
                    <a:pt x="80" y="9"/>
                    <a:pt x="80" y="9"/>
                    <a:pt x="80" y="9"/>
                  </a:cubicBezTo>
                  <a:cubicBezTo>
                    <a:pt x="82" y="10"/>
                    <a:pt x="83" y="11"/>
                    <a:pt x="85" y="11"/>
                  </a:cubicBezTo>
                  <a:cubicBezTo>
                    <a:pt x="85" y="11"/>
                    <a:pt x="86" y="12"/>
                    <a:pt x="87" y="12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6" y="13"/>
                    <a:pt x="86" y="13"/>
                    <a:pt x="86" y="13"/>
                  </a:cubicBezTo>
                  <a:cubicBezTo>
                    <a:pt x="80" y="13"/>
                    <a:pt x="80" y="13"/>
                    <a:pt x="80" y="13"/>
                  </a:cubicBezTo>
                  <a:lnTo>
                    <a:pt x="80" y="9"/>
                  </a:lnTo>
                  <a:close/>
                  <a:moveTo>
                    <a:pt x="86" y="25"/>
                  </a:moveTo>
                  <a:cubicBezTo>
                    <a:pt x="86" y="25"/>
                    <a:pt x="86" y="25"/>
                    <a:pt x="86" y="25"/>
                  </a:cubicBezTo>
                  <a:cubicBezTo>
                    <a:pt x="86" y="27"/>
                    <a:pt x="86" y="27"/>
                    <a:pt x="86" y="27"/>
                  </a:cubicBezTo>
                  <a:cubicBezTo>
                    <a:pt x="85" y="27"/>
                    <a:pt x="85" y="27"/>
                    <a:pt x="85" y="27"/>
                  </a:cubicBezTo>
                  <a:cubicBezTo>
                    <a:pt x="85" y="25"/>
                    <a:pt x="85" y="25"/>
                    <a:pt x="85" y="25"/>
                  </a:cubicBezTo>
                  <a:lnTo>
                    <a:pt x="86" y="25"/>
                  </a:lnTo>
                  <a:close/>
                  <a:moveTo>
                    <a:pt x="18" y="8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4" y="11"/>
                    <a:pt x="14" y="11"/>
                    <a:pt x="14" y="11"/>
                  </a:cubicBezTo>
                  <a:lnTo>
                    <a:pt x="18" y="8"/>
                  </a:lnTo>
                  <a:close/>
                  <a:moveTo>
                    <a:pt x="18" y="20"/>
                  </a:moveTo>
                  <a:cubicBezTo>
                    <a:pt x="18" y="20"/>
                    <a:pt x="18" y="20"/>
                    <a:pt x="18" y="20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20"/>
                    <a:pt x="18" y="20"/>
                    <a:pt x="18" y="20"/>
                  </a:cubicBezTo>
                  <a:close/>
                  <a:moveTo>
                    <a:pt x="18" y="21"/>
                  </a:moveTo>
                  <a:cubicBezTo>
                    <a:pt x="18" y="21"/>
                    <a:pt x="18" y="21"/>
                    <a:pt x="18" y="21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21"/>
                    <a:pt x="16" y="21"/>
                    <a:pt x="16" y="21"/>
                  </a:cubicBezTo>
                  <a:lnTo>
                    <a:pt x="18" y="21"/>
                  </a:lnTo>
                  <a:close/>
                  <a:moveTo>
                    <a:pt x="16" y="21"/>
                  </a:moveTo>
                  <a:cubicBezTo>
                    <a:pt x="16" y="21"/>
                    <a:pt x="16" y="21"/>
                    <a:pt x="16" y="21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21"/>
                    <a:pt x="15" y="21"/>
                    <a:pt x="15" y="21"/>
                  </a:cubicBezTo>
                  <a:lnTo>
                    <a:pt x="16" y="21"/>
                  </a:lnTo>
                  <a:close/>
                  <a:moveTo>
                    <a:pt x="15" y="21"/>
                  </a:moveTo>
                  <a:cubicBezTo>
                    <a:pt x="15" y="21"/>
                    <a:pt x="15" y="21"/>
                    <a:pt x="15" y="21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21"/>
                    <a:pt x="15" y="21"/>
                    <a:pt x="15" y="21"/>
                  </a:cubicBezTo>
                  <a:close/>
                  <a:moveTo>
                    <a:pt x="14" y="12"/>
                  </a:moveTo>
                  <a:cubicBezTo>
                    <a:pt x="14" y="12"/>
                    <a:pt x="14" y="12"/>
                    <a:pt x="14" y="12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lnTo>
                    <a:pt x="14" y="12"/>
                  </a:lnTo>
                  <a:close/>
                  <a:moveTo>
                    <a:pt x="19" y="33"/>
                  </a:moveTo>
                  <a:cubicBezTo>
                    <a:pt x="19" y="33"/>
                    <a:pt x="19" y="33"/>
                    <a:pt x="19" y="33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9" y="33"/>
                    <a:pt x="19" y="33"/>
                    <a:pt x="19" y="33"/>
                  </a:cubicBezTo>
                  <a:close/>
                  <a:moveTo>
                    <a:pt x="20" y="33"/>
                  </a:moveTo>
                  <a:cubicBezTo>
                    <a:pt x="20" y="33"/>
                    <a:pt x="20" y="33"/>
                    <a:pt x="20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20" y="33"/>
                    <a:pt x="20" y="33"/>
                    <a:pt x="20" y="33"/>
                  </a:cubicBezTo>
                  <a:close/>
                  <a:moveTo>
                    <a:pt x="19" y="32"/>
                  </a:moveTo>
                  <a:cubicBezTo>
                    <a:pt x="19" y="32"/>
                    <a:pt x="19" y="32"/>
                    <a:pt x="19" y="32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32"/>
                    <a:pt x="19" y="32"/>
                    <a:pt x="19" y="32"/>
                  </a:cubicBezTo>
                  <a:close/>
                  <a:moveTo>
                    <a:pt x="20" y="33"/>
                  </a:move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2"/>
                    <a:pt x="20" y="32"/>
                    <a:pt x="20" y="32"/>
                  </a:cubicBezTo>
                  <a:lnTo>
                    <a:pt x="20" y="33"/>
                  </a:lnTo>
                  <a:close/>
                  <a:moveTo>
                    <a:pt x="22" y="32"/>
                  </a:moveTo>
                  <a:cubicBezTo>
                    <a:pt x="22" y="32"/>
                    <a:pt x="22" y="32"/>
                    <a:pt x="22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32"/>
                    <a:pt x="22" y="32"/>
                    <a:pt x="22" y="32"/>
                  </a:cubicBezTo>
                  <a:close/>
                  <a:moveTo>
                    <a:pt x="21" y="33"/>
                  </a:moveTo>
                  <a:cubicBezTo>
                    <a:pt x="21" y="33"/>
                    <a:pt x="21" y="33"/>
                    <a:pt x="21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1" y="32"/>
                    <a:pt x="21" y="32"/>
                    <a:pt x="21" y="32"/>
                  </a:cubicBezTo>
                  <a:lnTo>
                    <a:pt x="21" y="33"/>
                  </a:lnTo>
                  <a:close/>
                  <a:moveTo>
                    <a:pt x="22" y="33"/>
                  </a:moveTo>
                  <a:cubicBezTo>
                    <a:pt x="22" y="33"/>
                    <a:pt x="22" y="33"/>
                    <a:pt x="22" y="33"/>
                  </a:cubicBezTo>
                  <a:cubicBezTo>
                    <a:pt x="21" y="33"/>
                    <a:pt x="21" y="33"/>
                    <a:pt x="21" y="33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2" y="32"/>
                    <a:pt x="22" y="32"/>
                    <a:pt x="22" y="32"/>
                  </a:cubicBezTo>
                  <a:lnTo>
                    <a:pt x="22" y="33"/>
                  </a:lnTo>
                  <a:close/>
                  <a:moveTo>
                    <a:pt x="23" y="33"/>
                  </a:moveTo>
                  <a:cubicBezTo>
                    <a:pt x="23" y="33"/>
                    <a:pt x="23" y="33"/>
                    <a:pt x="23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23" y="32"/>
                    <a:pt x="23" y="32"/>
                    <a:pt x="23" y="32"/>
                  </a:cubicBezTo>
                  <a:lnTo>
                    <a:pt x="23" y="33"/>
                  </a:lnTo>
                  <a:close/>
                  <a:moveTo>
                    <a:pt x="22" y="32"/>
                  </a:moveTo>
                  <a:cubicBezTo>
                    <a:pt x="22" y="32"/>
                    <a:pt x="22" y="32"/>
                    <a:pt x="22" y="32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32"/>
                    <a:pt x="22" y="32"/>
                    <a:pt x="22" y="32"/>
                  </a:cubicBezTo>
                  <a:close/>
                  <a:moveTo>
                    <a:pt x="23" y="33"/>
                  </a:moveTo>
                  <a:cubicBezTo>
                    <a:pt x="23" y="33"/>
                    <a:pt x="23" y="33"/>
                    <a:pt x="23" y="33"/>
                  </a:cubicBezTo>
                  <a:cubicBezTo>
                    <a:pt x="23" y="33"/>
                    <a:pt x="23" y="33"/>
                    <a:pt x="23" y="33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3" y="32"/>
                    <a:pt x="23" y="32"/>
                    <a:pt x="23" y="32"/>
                  </a:cubicBezTo>
                  <a:lnTo>
                    <a:pt x="23" y="33"/>
                  </a:lnTo>
                  <a:close/>
                  <a:moveTo>
                    <a:pt x="23" y="32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3" y="32"/>
                    <a:pt x="23" y="32"/>
                    <a:pt x="23" y="32"/>
                  </a:cubicBezTo>
                  <a:close/>
                  <a:moveTo>
                    <a:pt x="25" y="33"/>
                  </a:moveTo>
                  <a:cubicBezTo>
                    <a:pt x="25" y="33"/>
                    <a:pt x="25" y="33"/>
                    <a:pt x="25" y="33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6" y="32"/>
                    <a:pt x="26" y="32"/>
                    <a:pt x="26" y="32"/>
                  </a:cubicBezTo>
                  <a:lnTo>
                    <a:pt x="25" y="33"/>
                  </a:lnTo>
                  <a:close/>
                  <a:moveTo>
                    <a:pt x="24" y="32"/>
                  </a:moveTo>
                  <a:cubicBezTo>
                    <a:pt x="24" y="32"/>
                    <a:pt x="24" y="32"/>
                    <a:pt x="24" y="32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4" y="32"/>
                    <a:pt x="24" y="32"/>
                    <a:pt x="24" y="32"/>
                  </a:cubicBezTo>
                  <a:close/>
                  <a:moveTo>
                    <a:pt x="25" y="32"/>
                  </a:moveTo>
                  <a:cubicBezTo>
                    <a:pt x="25" y="32"/>
                    <a:pt x="25" y="32"/>
                    <a:pt x="25" y="32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32"/>
                    <a:pt x="25" y="32"/>
                    <a:pt x="25" y="32"/>
                  </a:cubicBezTo>
                  <a:close/>
                  <a:moveTo>
                    <a:pt x="26" y="31"/>
                  </a:moveTo>
                  <a:cubicBezTo>
                    <a:pt x="26" y="31"/>
                    <a:pt x="26" y="31"/>
                    <a:pt x="26" y="31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31"/>
                    <a:pt x="26" y="31"/>
                    <a:pt x="26" y="31"/>
                  </a:cubicBezTo>
                  <a:close/>
                  <a:moveTo>
                    <a:pt x="28" y="31"/>
                  </a:moveTo>
                  <a:cubicBezTo>
                    <a:pt x="28" y="31"/>
                    <a:pt x="28" y="31"/>
                    <a:pt x="28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8" y="17"/>
                    <a:pt x="28" y="17"/>
                    <a:pt x="28" y="17"/>
                  </a:cubicBezTo>
                  <a:lnTo>
                    <a:pt x="28" y="31"/>
                  </a:lnTo>
                  <a:close/>
                  <a:moveTo>
                    <a:pt x="30" y="31"/>
                  </a:moveTo>
                  <a:cubicBezTo>
                    <a:pt x="30" y="31"/>
                    <a:pt x="30" y="31"/>
                    <a:pt x="30" y="31"/>
                  </a:cubicBezTo>
                  <a:cubicBezTo>
                    <a:pt x="29" y="31"/>
                    <a:pt x="29" y="31"/>
                    <a:pt x="29" y="31"/>
                  </a:cubicBezTo>
                  <a:cubicBezTo>
                    <a:pt x="29" y="17"/>
                    <a:pt x="29" y="17"/>
                    <a:pt x="29" y="17"/>
                  </a:cubicBezTo>
                  <a:cubicBezTo>
                    <a:pt x="30" y="18"/>
                    <a:pt x="30" y="18"/>
                    <a:pt x="30" y="18"/>
                  </a:cubicBezTo>
                  <a:lnTo>
                    <a:pt x="30" y="31"/>
                  </a:lnTo>
                  <a:close/>
                  <a:moveTo>
                    <a:pt x="37" y="30"/>
                  </a:moveTo>
                  <a:cubicBezTo>
                    <a:pt x="37" y="30"/>
                    <a:pt x="37" y="30"/>
                    <a:pt x="37" y="30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1" y="31"/>
                    <a:pt x="31" y="31"/>
                    <a:pt x="31" y="31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37" y="18"/>
                    <a:pt x="37" y="18"/>
                    <a:pt x="37" y="18"/>
                  </a:cubicBezTo>
                  <a:lnTo>
                    <a:pt x="37" y="30"/>
                  </a:lnTo>
                  <a:close/>
                  <a:moveTo>
                    <a:pt x="39" y="31"/>
                  </a:moveTo>
                  <a:cubicBezTo>
                    <a:pt x="39" y="31"/>
                    <a:pt x="39" y="31"/>
                    <a:pt x="39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18"/>
                    <a:pt x="38" y="18"/>
                    <a:pt x="38" y="18"/>
                  </a:cubicBezTo>
                  <a:cubicBezTo>
                    <a:pt x="39" y="18"/>
                    <a:pt x="39" y="18"/>
                    <a:pt x="39" y="18"/>
                  </a:cubicBezTo>
                  <a:lnTo>
                    <a:pt x="39" y="31"/>
                  </a:lnTo>
                  <a:close/>
                  <a:moveTo>
                    <a:pt x="42" y="31"/>
                  </a:moveTo>
                  <a:cubicBezTo>
                    <a:pt x="42" y="31"/>
                    <a:pt x="42" y="31"/>
                    <a:pt x="42" y="31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40" y="18"/>
                    <a:pt x="40" y="18"/>
                    <a:pt x="40" y="18"/>
                  </a:cubicBezTo>
                  <a:cubicBezTo>
                    <a:pt x="42" y="18"/>
                    <a:pt x="42" y="18"/>
                    <a:pt x="42" y="18"/>
                  </a:cubicBezTo>
                  <a:lnTo>
                    <a:pt x="42" y="31"/>
                  </a:lnTo>
                  <a:close/>
                  <a:moveTo>
                    <a:pt x="48" y="31"/>
                  </a:moveTo>
                  <a:cubicBezTo>
                    <a:pt x="48" y="31"/>
                    <a:pt x="48" y="31"/>
                    <a:pt x="48" y="31"/>
                  </a:cubicBezTo>
                  <a:cubicBezTo>
                    <a:pt x="42" y="31"/>
                    <a:pt x="42" y="31"/>
                    <a:pt x="42" y="31"/>
                  </a:cubicBezTo>
                  <a:cubicBezTo>
                    <a:pt x="42" y="18"/>
                    <a:pt x="42" y="18"/>
                    <a:pt x="42" y="18"/>
                  </a:cubicBezTo>
                  <a:cubicBezTo>
                    <a:pt x="48" y="18"/>
                    <a:pt x="48" y="18"/>
                    <a:pt x="48" y="18"/>
                  </a:cubicBezTo>
                  <a:lnTo>
                    <a:pt x="48" y="31"/>
                  </a:lnTo>
                  <a:close/>
                  <a:moveTo>
                    <a:pt x="50" y="31"/>
                  </a:moveTo>
                  <a:cubicBezTo>
                    <a:pt x="50" y="31"/>
                    <a:pt x="50" y="31"/>
                    <a:pt x="50" y="31"/>
                  </a:cubicBezTo>
                  <a:cubicBezTo>
                    <a:pt x="49" y="31"/>
                    <a:pt x="49" y="31"/>
                    <a:pt x="49" y="31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9"/>
                    <a:pt x="50" y="19"/>
                    <a:pt x="50" y="19"/>
                  </a:cubicBezTo>
                  <a:lnTo>
                    <a:pt x="50" y="31"/>
                  </a:lnTo>
                  <a:close/>
                  <a:moveTo>
                    <a:pt x="52" y="31"/>
                  </a:moveTo>
                  <a:cubicBezTo>
                    <a:pt x="52" y="31"/>
                    <a:pt x="52" y="31"/>
                    <a:pt x="52" y="31"/>
                  </a:cubicBezTo>
                  <a:cubicBezTo>
                    <a:pt x="51" y="31"/>
                    <a:pt x="51" y="31"/>
                    <a:pt x="51" y="31"/>
                  </a:cubicBezTo>
                  <a:cubicBezTo>
                    <a:pt x="51" y="19"/>
                    <a:pt x="51" y="19"/>
                    <a:pt x="51" y="19"/>
                  </a:cubicBezTo>
                  <a:cubicBezTo>
                    <a:pt x="52" y="19"/>
                    <a:pt x="52" y="19"/>
                    <a:pt x="52" y="19"/>
                  </a:cubicBezTo>
                  <a:lnTo>
                    <a:pt x="52" y="31"/>
                  </a:lnTo>
                  <a:close/>
                  <a:moveTo>
                    <a:pt x="57" y="31"/>
                  </a:moveTo>
                  <a:cubicBezTo>
                    <a:pt x="57" y="31"/>
                    <a:pt x="57" y="31"/>
                    <a:pt x="57" y="31"/>
                  </a:cubicBezTo>
                  <a:cubicBezTo>
                    <a:pt x="53" y="31"/>
                    <a:pt x="53" y="31"/>
                    <a:pt x="53" y="31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7" y="19"/>
                    <a:pt x="57" y="19"/>
                    <a:pt x="57" y="19"/>
                  </a:cubicBezTo>
                  <a:lnTo>
                    <a:pt x="57" y="31"/>
                  </a:lnTo>
                  <a:close/>
                  <a:moveTo>
                    <a:pt x="59" y="31"/>
                  </a:moveTo>
                  <a:cubicBezTo>
                    <a:pt x="59" y="31"/>
                    <a:pt x="59" y="31"/>
                    <a:pt x="59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19"/>
                    <a:pt x="58" y="19"/>
                    <a:pt x="58" y="19"/>
                  </a:cubicBezTo>
                  <a:cubicBezTo>
                    <a:pt x="59" y="19"/>
                    <a:pt x="59" y="19"/>
                    <a:pt x="59" y="19"/>
                  </a:cubicBezTo>
                  <a:lnTo>
                    <a:pt x="59" y="31"/>
                  </a:lnTo>
                  <a:close/>
                  <a:moveTo>
                    <a:pt x="63" y="31"/>
                  </a:moveTo>
                  <a:cubicBezTo>
                    <a:pt x="63" y="31"/>
                    <a:pt x="63" y="31"/>
                    <a:pt x="63" y="31"/>
                  </a:cubicBezTo>
                  <a:cubicBezTo>
                    <a:pt x="60" y="31"/>
                    <a:pt x="60" y="31"/>
                    <a:pt x="60" y="31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3" y="19"/>
                    <a:pt x="63" y="19"/>
                    <a:pt x="63" y="19"/>
                  </a:cubicBezTo>
                  <a:lnTo>
                    <a:pt x="63" y="31"/>
                  </a:lnTo>
                  <a:close/>
                  <a:moveTo>
                    <a:pt x="63" y="18"/>
                  </a:moveTo>
                  <a:cubicBezTo>
                    <a:pt x="63" y="18"/>
                    <a:pt x="63" y="18"/>
                    <a:pt x="63" y="18"/>
                  </a:cubicBezTo>
                  <a:cubicBezTo>
                    <a:pt x="60" y="17"/>
                    <a:pt x="60" y="17"/>
                    <a:pt x="60" y="17"/>
                  </a:cubicBezTo>
                  <a:cubicBezTo>
                    <a:pt x="60" y="4"/>
                    <a:pt x="60" y="4"/>
                    <a:pt x="60" y="4"/>
                  </a:cubicBezTo>
                  <a:cubicBezTo>
                    <a:pt x="59" y="4"/>
                    <a:pt x="59" y="4"/>
                    <a:pt x="59" y="4"/>
                  </a:cubicBezTo>
                  <a:cubicBezTo>
                    <a:pt x="59" y="17"/>
                    <a:pt x="59" y="17"/>
                    <a:pt x="59" y="17"/>
                  </a:cubicBezTo>
                  <a:cubicBezTo>
                    <a:pt x="58" y="17"/>
                    <a:pt x="58" y="17"/>
                    <a:pt x="58" y="17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7" y="4"/>
                    <a:pt x="57" y="4"/>
                    <a:pt x="57" y="4"/>
                  </a:cubicBezTo>
                  <a:cubicBezTo>
                    <a:pt x="57" y="17"/>
                    <a:pt x="57" y="17"/>
                    <a:pt x="57" y="17"/>
                  </a:cubicBezTo>
                  <a:cubicBezTo>
                    <a:pt x="53" y="17"/>
                    <a:pt x="53" y="17"/>
                    <a:pt x="53" y="17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1" y="17"/>
                    <a:pt x="51" y="17"/>
                    <a:pt x="51" y="17"/>
                  </a:cubicBezTo>
                  <a:cubicBezTo>
                    <a:pt x="51" y="3"/>
                    <a:pt x="51" y="3"/>
                    <a:pt x="51" y="3"/>
                  </a:cubicBezTo>
                  <a:cubicBezTo>
                    <a:pt x="50" y="4"/>
                    <a:pt x="50" y="4"/>
                    <a:pt x="50" y="4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7"/>
                    <a:pt x="49" y="17"/>
                    <a:pt x="49" y="17"/>
                  </a:cubicBezTo>
                  <a:cubicBezTo>
                    <a:pt x="49" y="3"/>
                    <a:pt x="49" y="3"/>
                    <a:pt x="49" y="3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39" y="3"/>
                    <a:pt x="39" y="3"/>
                    <a:pt x="39" y="3"/>
                  </a:cubicBezTo>
                  <a:cubicBezTo>
                    <a:pt x="39" y="17"/>
                    <a:pt x="39" y="17"/>
                    <a:pt x="39" y="17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2"/>
                    <a:pt x="38" y="2"/>
                    <a:pt x="38" y="2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1" y="16"/>
                    <a:pt x="31" y="16"/>
                    <a:pt x="31" y="16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8" y="16"/>
                    <a:pt x="28" y="16"/>
                    <a:pt x="28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63" y="4"/>
                    <a:pt x="63" y="4"/>
                    <a:pt x="63" y="4"/>
                  </a:cubicBezTo>
                  <a:lnTo>
                    <a:pt x="63" y="18"/>
                  </a:lnTo>
                  <a:close/>
                  <a:moveTo>
                    <a:pt x="65" y="31"/>
                  </a:moveTo>
                  <a:cubicBezTo>
                    <a:pt x="65" y="31"/>
                    <a:pt x="65" y="31"/>
                    <a:pt x="65" y="31"/>
                  </a:cubicBezTo>
                  <a:cubicBezTo>
                    <a:pt x="64" y="31"/>
                    <a:pt x="64" y="31"/>
                    <a:pt x="64" y="31"/>
                  </a:cubicBezTo>
                  <a:cubicBezTo>
                    <a:pt x="64" y="19"/>
                    <a:pt x="64" y="19"/>
                    <a:pt x="64" y="19"/>
                  </a:cubicBezTo>
                  <a:cubicBezTo>
                    <a:pt x="65" y="19"/>
                    <a:pt x="65" y="19"/>
                    <a:pt x="65" y="19"/>
                  </a:cubicBezTo>
                  <a:lnTo>
                    <a:pt x="65" y="31"/>
                  </a:lnTo>
                  <a:close/>
                  <a:moveTo>
                    <a:pt x="65" y="5"/>
                  </a:moveTo>
                  <a:cubicBezTo>
                    <a:pt x="65" y="5"/>
                    <a:pt x="65" y="5"/>
                    <a:pt x="65" y="5"/>
                  </a:cubicBezTo>
                  <a:cubicBezTo>
                    <a:pt x="65" y="18"/>
                    <a:pt x="65" y="18"/>
                    <a:pt x="65" y="18"/>
                  </a:cubicBezTo>
                  <a:cubicBezTo>
                    <a:pt x="64" y="18"/>
                    <a:pt x="64" y="18"/>
                    <a:pt x="64" y="18"/>
                  </a:cubicBezTo>
                  <a:cubicBezTo>
                    <a:pt x="64" y="5"/>
                    <a:pt x="64" y="5"/>
                    <a:pt x="64" y="5"/>
                  </a:cubicBezTo>
                  <a:cubicBezTo>
                    <a:pt x="63" y="4"/>
                    <a:pt x="63" y="4"/>
                    <a:pt x="63" y="4"/>
                  </a:cubicBezTo>
                  <a:cubicBezTo>
                    <a:pt x="66" y="4"/>
                    <a:pt x="66" y="4"/>
                    <a:pt x="66" y="4"/>
                  </a:cubicBezTo>
                  <a:lnTo>
                    <a:pt x="65" y="5"/>
                  </a:lnTo>
                  <a:close/>
                  <a:moveTo>
                    <a:pt x="67" y="31"/>
                  </a:moveTo>
                  <a:cubicBezTo>
                    <a:pt x="67" y="31"/>
                    <a:pt x="67" y="31"/>
                    <a:pt x="67" y="31"/>
                  </a:cubicBezTo>
                  <a:cubicBezTo>
                    <a:pt x="66" y="31"/>
                    <a:pt x="66" y="31"/>
                    <a:pt x="66" y="31"/>
                  </a:cubicBezTo>
                  <a:cubicBezTo>
                    <a:pt x="66" y="19"/>
                    <a:pt x="66" y="19"/>
                    <a:pt x="66" y="19"/>
                  </a:cubicBezTo>
                  <a:cubicBezTo>
                    <a:pt x="67" y="19"/>
                    <a:pt x="67" y="19"/>
                    <a:pt x="67" y="19"/>
                  </a:cubicBezTo>
                  <a:lnTo>
                    <a:pt x="67" y="31"/>
                  </a:lnTo>
                  <a:close/>
                  <a:moveTo>
                    <a:pt x="71" y="31"/>
                  </a:moveTo>
                  <a:cubicBezTo>
                    <a:pt x="71" y="31"/>
                    <a:pt x="71" y="31"/>
                    <a:pt x="71" y="31"/>
                  </a:cubicBezTo>
                  <a:cubicBezTo>
                    <a:pt x="68" y="31"/>
                    <a:pt x="68" y="31"/>
                    <a:pt x="68" y="31"/>
                  </a:cubicBezTo>
                  <a:cubicBezTo>
                    <a:pt x="68" y="19"/>
                    <a:pt x="68" y="19"/>
                    <a:pt x="68" y="19"/>
                  </a:cubicBezTo>
                  <a:cubicBezTo>
                    <a:pt x="71" y="19"/>
                    <a:pt x="71" y="19"/>
                    <a:pt x="71" y="19"/>
                  </a:cubicBezTo>
                  <a:lnTo>
                    <a:pt x="71" y="31"/>
                  </a:lnTo>
                  <a:close/>
                  <a:moveTo>
                    <a:pt x="71" y="5"/>
                  </a:moveTo>
                  <a:cubicBezTo>
                    <a:pt x="71" y="5"/>
                    <a:pt x="71" y="5"/>
                    <a:pt x="71" y="5"/>
                  </a:cubicBezTo>
                  <a:cubicBezTo>
                    <a:pt x="71" y="18"/>
                    <a:pt x="71" y="18"/>
                    <a:pt x="71" y="18"/>
                  </a:cubicBezTo>
                  <a:cubicBezTo>
                    <a:pt x="68" y="18"/>
                    <a:pt x="68" y="18"/>
                    <a:pt x="68" y="18"/>
                  </a:cubicBezTo>
                  <a:cubicBezTo>
                    <a:pt x="68" y="5"/>
                    <a:pt x="68" y="5"/>
                    <a:pt x="68" y="5"/>
                  </a:cubicBezTo>
                  <a:cubicBezTo>
                    <a:pt x="67" y="5"/>
                    <a:pt x="67" y="5"/>
                    <a:pt x="67" y="5"/>
                  </a:cubicBezTo>
                  <a:cubicBezTo>
                    <a:pt x="67" y="18"/>
                    <a:pt x="67" y="18"/>
                    <a:pt x="67" y="18"/>
                  </a:cubicBezTo>
                  <a:cubicBezTo>
                    <a:pt x="66" y="18"/>
                    <a:pt x="66" y="18"/>
                    <a:pt x="66" y="18"/>
                  </a:cubicBezTo>
                  <a:cubicBezTo>
                    <a:pt x="66" y="4"/>
                    <a:pt x="66" y="4"/>
                    <a:pt x="66" y="4"/>
                  </a:cubicBezTo>
                  <a:cubicBezTo>
                    <a:pt x="72" y="5"/>
                    <a:pt x="72" y="5"/>
                    <a:pt x="72" y="5"/>
                  </a:cubicBezTo>
                  <a:lnTo>
                    <a:pt x="71" y="5"/>
                  </a:lnTo>
                  <a:close/>
                  <a:moveTo>
                    <a:pt x="73" y="31"/>
                  </a:moveTo>
                  <a:cubicBezTo>
                    <a:pt x="73" y="31"/>
                    <a:pt x="73" y="31"/>
                    <a:pt x="73" y="31"/>
                  </a:cubicBezTo>
                  <a:cubicBezTo>
                    <a:pt x="72" y="31"/>
                    <a:pt x="72" y="31"/>
                    <a:pt x="72" y="31"/>
                  </a:cubicBezTo>
                  <a:cubicBezTo>
                    <a:pt x="72" y="19"/>
                    <a:pt x="72" y="19"/>
                    <a:pt x="72" y="19"/>
                  </a:cubicBezTo>
                  <a:cubicBezTo>
                    <a:pt x="73" y="19"/>
                    <a:pt x="73" y="19"/>
                    <a:pt x="73" y="19"/>
                  </a:cubicBezTo>
                  <a:lnTo>
                    <a:pt x="73" y="31"/>
                  </a:lnTo>
                  <a:close/>
                  <a:moveTo>
                    <a:pt x="73" y="5"/>
                  </a:moveTo>
                  <a:cubicBezTo>
                    <a:pt x="73" y="5"/>
                    <a:pt x="73" y="5"/>
                    <a:pt x="73" y="5"/>
                  </a:cubicBezTo>
                  <a:cubicBezTo>
                    <a:pt x="73" y="18"/>
                    <a:pt x="73" y="18"/>
                    <a:pt x="73" y="18"/>
                  </a:cubicBezTo>
                  <a:cubicBezTo>
                    <a:pt x="72" y="18"/>
                    <a:pt x="72" y="18"/>
                    <a:pt x="72" y="18"/>
                  </a:cubicBezTo>
                  <a:cubicBezTo>
                    <a:pt x="72" y="5"/>
                    <a:pt x="72" y="5"/>
                    <a:pt x="72" y="5"/>
                  </a:cubicBezTo>
                  <a:cubicBezTo>
                    <a:pt x="74" y="5"/>
                    <a:pt x="74" y="5"/>
                    <a:pt x="74" y="5"/>
                  </a:cubicBezTo>
                  <a:lnTo>
                    <a:pt x="73" y="5"/>
                  </a:lnTo>
                  <a:close/>
                  <a:moveTo>
                    <a:pt x="75" y="31"/>
                  </a:moveTo>
                  <a:cubicBezTo>
                    <a:pt x="75" y="31"/>
                    <a:pt x="75" y="31"/>
                    <a:pt x="75" y="31"/>
                  </a:cubicBezTo>
                  <a:cubicBezTo>
                    <a:pt x="74" y="31"/>
                    <a:pt x="74" y="31"/>
                    <a:pt x="74" y="31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4" y="18"/>
                    <a:pt x="74" y="18"/>
                    <a:pt x="74" y="18"/>
                  </a:cubicBezTo>
                  <a:cubicBezTo>
                    <a:pt x="74" y="18"/>
                    <a:pt x="74" y="18"/>
                    <a:pt x="74" y="18"/>
                  </a:cubicBezTo>
                  <a:cubicBezTo>
                    <a:pt x="74" y="5"/>
                    <a:pt x="74" y="5"/>
                    <a:pt x="74" y="5"/>
                  </a:cubicBezTo>
                  <a:cubicBezTo>
                    <a:pt x="75" y="5"/>
                    <a:pt x="75" y="5"/>
                    <a:pt x="75" y="5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7"/>
                    <a:pt x="78" y="8"/>
                    <a:pt x="80" y="9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76" y="13"/>
                    <a:pt x="76" y="13"/>
                    <a:pt x="76" y="13"/>
                  </a:cubicBezTo>
                  <a:lnTo>
                    <a:pt x="75" y="31"/>
                  </a:lnTo>
                  <a:close/>
                  <a:moveTo>
                    <a:pt x="77" y="16"/>
                  </a:moveTo>
                  <a:cubicBezTo>
                    <a:pt x="77" y="16"/>
                    <a:pt x="77" y="16"/>
                    <a:pt x="77" y="16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6" y="16"/>
                    <a:pt x="76" y="16"/>
                    <a:pt x="76" y="16"/>
                  </a:cubicBezTo>
                  <a:lnTo>
                    <a:pt x="77" y="16"/>
                  </a:lnTo>
                  <a:close/>
                  <a:moveTo>
                    <a:pt x="76" y="25"/>
                  </a:moveTo>
                  <a:cubicBezTo>
                    <a:pt x="76" y="25"/>
                    <a:pt x="76" y="25"/>
                    <a:pt x="76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6"/>
                    <a:pt x="77" y="26"/>
                    <a:pt x="77" y="26"/>
                  </a:cubicBezTo>
                  <a:cubicBezTo>
                    <a:pt x="76" y="26"/>
                    <a:pt x="76" y="26"/>
                    <a:pt x="76" y="26"/>
                  </a:cubicBezTo>
                  <a:lnTo>
                    <a:pt x="76" y="25"/>
                  </a:lnTo>
                  <a:close/>
                  <a:moveTo>
                    <a:pt x="78" y="30"/>
                  </a:moveTo>
                  <a:cubicBezTo>
                    <a:pt x="78" y="30"/>
                    <a:pt x="78" y="30"/>
                    <a:pt x="78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7" y="29"/>
                    <a:pt x="77" y="29"/>
                    <a:pt x="77" y="29"/>
                  </a:cubicBezTo>
                  <a:cubicBezTo>
                    <a:pt x="78" y="29"/>
                    <a:pt x="78" y="29"/>
                    <a:pt x="78" y="29"/>
                  </a:cubicBezTo>
                  <a:lnTo>
                    <a:pt x="78" y="30"/>
                  </a:lnTo>
                  <a:close/>
                  <a:moveTo>
                    <a:pt x="79" y="21"/>
                  </a:moveTo>
                  <a:cubicBezTo>
                    <a:pt x="79" y="21"/>
                    <a:pt x="79" y="21"/>
                    <a:pt x="79" y="21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79" y="23"/>
                    <a:pt x="79" y="23"/>
                    <a:pt x="79" y="23"/>
                  </a:cubicBezTo>
                  <a:lnTo>
                    <a:pt x="79" y="21"/>
                  </a:lnTo>
                  <a:close/>
                  <a:moveTo>
                    <a:pt x="81" y="31"/>
                  </a:moveTo>
                  <a:cubicBezTo>
                    <a:pt x="81" y="31"/>
                    <a:pt x="81" y="31"/>
                    <a:pt x="81" y="31"/>
                  </a:cubicBezTo>
                  <a:cubicBezTo>
                    <a:pt x="80" y="31"/>
                    <a:pt x="80" y="31"/>
                    <a:pt x="80" y="31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1" y="29"/>
                    <a:pt x="81" y="29"/>
                    <a:pt x="81" y="29"/>
                  </a:cubicBezTo>
                  <a:lnTo>
                    <a:pt x="81" y="31"/>
                  </a:lnTo>
                  <a:close/>
                  <a:moveTo>
                    <a:pt x="81" y="18"/>
                  </a:moveTo>
                  <a:cubicBezTo>
                    <a:pt x="81" y="18"/>
                    <a:pt x="81" y="18"/>
                    <a:pt x="81" y="18"/>
                  </a:cubicBezTo>
                  <a:cubicBezTo>
                    <a:pt x="79" y="18"/>
                    <a:pt x="79" y="18"/>
                    <a:pt x="79" y="18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81" y="16"/>
                    <a:pt x="81" y="16"/>
                    <a:pt x="81" y="16"/>
                  </a:cubicBezTo>
                  <a:lnTo>
                    <a:pt x="81" y="18"/>
                  </a:lnTo>
                  <a:close/>
                  <a:moveTo>
                    <a:pt x="83" y="30"/>
                  </a:moveTo>
                  <a:cubicBezTo>
                    <a:pt x="83" y="30"/>
                    <a:pt x="83" y="30"/>
                    <a:pt x="83" y="30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28"/>
                    <a:pt x="82" y="28"/>
                    <a:pt x="82" y="28"/>
                  </a:cubicBezTo>
                  <a:cubicBezTo>
                    <a:pt x="83" y="28"/>
                    <a:pt x="83" y="28"/>
                    <a:pt x="83" y="28"/>
                  </a:cubicBezTo>
                  <a:lnTo>
                    <a:pt x="83" y="30"/>
                  </a:lnTo>
                  <a:close/>
                  <a:moveTo>
                    <a:pt x="83" y="26"/>
                  </a:moveTo>
                  <a:cubicBezTo>
                    <a:pt x="83" y="26"/>
                    <a:pt x="83" y="26"/>
                    <a:pt x="83" y="26"/>
                  </a:cubicBezTo>
                  <a:cubicBezTo>
                    <a:pt x="81" y="26"/>
                    <a:pt x="81" y="26"/>
                    <a:pt x="81" y="26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83" y="24"/>
                    <a:pt x="83" y="24"/>
                    <a:pt x="83" y="24"/>
                  </a:cubicBezTo>
                  <a:lnTo>
                    <a:pt x="83" y="26"/>
                  </a:lnTo>
                  <a:close/>
                  <a:moveTo>
                    <a:pt x="86" y="31"/>
                  </a:moveTo>
                  <a:cubicBezTo>
                    <a:pt x="86" y="31"/>
                    <a:pt x="86" y="31"/>
                    <a:pt x="86" y="31"/>
                  </a:cubicBezTo>
                  <a:cubicBezTo>
                    <a:pt x="84" y="31"/>
                    <a:pt x="84" y="31"/>
                    <a:pt x="84" y="31"/>
                  </a:cubicBezTo>
                  <a:cubicBezTo>
                    <a:pt x="84" y="28"/>
                    <a:pt x="84" y="28"/>
                    <a:pt x="84" y="28"/>
                  </a:cubicBezTo>
                  <a:cubicBezTo>
                    <a:pt x="86" y="28"/>
                    <a:pt x="86" y="28"/>
                    <a:pt x="86" y="28"/>
                  </a:cubicBezTo>
                  <a:lnTo>
                    <a:pt x="86" y="31"/>
                  </a:lnTo>
                  <a:close/>
                  <a:moveTo>
                    <a:pt x="87" y="19"/>
                  </a:moveTo>
                  <a:cubicBezTo>
                    <a:pt x="87" y="19"/>
                    <a:pt x="87" y="19"/>
                    <a:pt x="87" y="19"/>
                  </a:cubicBezTo>
                  <a:cubicBezTo>
                    <a:pt x="88" y="19"/>
                    <a:pt x="88" y="19"/>
                    <a:pt x="88" y="19"/>
                  </a:cubicBezTo>
                  <a:cubicBezTo>
                    <a:pt x="88" y="20"/>
                    <a:pt x="88" y="20"/>
                    <a:pt x="88" y="20"/>
                  </a:cubicBezTo>
                  <a:cubicBezTo>
                    <a:pt x="87" y="20"/>
                    <a:pt x="87" y="20"/>
                    <a:pt x="87" y="20"/>
                  </a:cubicBezTo>
                  <a:lnTo>
                    <a:pt x="87" y="19"/>
                  </a:lnTo>
                  <a:close/>
                  <a:moveTo>
                    <a:pt x="87" y="23"/>
                  </a:moveTo>
                  <a:cubicBezTo>
                    <a:pt x="87" y="23"/>
                    <a:pt x="87" y="23"/>
                    <a:pt x="87" y="23"/>
                  </a:cubicBezTo>
                  <a:cubicBezTo>
                    <a:pt x="89" y="23"/>
                    <a:pt x="89" y="23"/>
                    <a:pt x="89" y="23"/>
                  </a:cubicBezTo>
                  <a:cubicBezTo>
                    <a:pt x="89" y="25"/>
                    <a:pt x="89" y="25"/>
                    <a:pt x="89" y="25"/>
                  </a:cubicBezTo>
                  <a:cubicBezTo>
                    <a:pt x="87" y="25"/>
                    <a:pt x="87" y="25"/>
                    <a:pt x="87" y="25"/>
                  </a:cubicBezTo>
                  <a:lnTo>
                    <a:pt x="87" y="23"/>
                  </a:lnTo>
                  <a:close/>
                  <a:moveTo>
                    <a:pt x="90" y="30"/>
                  </a:moveTo>
                  <a:cubicBezTo>
                    <a:pt x="90" y="30"/>
                    <a:pt x="90" y="30"/>
                    <a:pt x="90" y="30"/>
                  </a:cubicBezTo>
                  <a:cubicBezTo>
                    <a:pt x="88" y="30"/>
                    <a:pt x="88" y="30"/>
                    <a:pt x="88" y="30"/>
                  </a:cubicBezTo>
                  <a:cubicBezTo>
                    <a:pt x="88" y="28"/>
                    <a:pt x="88" y="28"/>
                    <a:pt x="88" y="28"/>
                  </a:cubicBezTo>
                  <a:cubicBezTo>
                    <a:pt x="90" y="28"/>
                    <a:pt x="90" y="28"/>
                    <a:pt x="90" y="28"/>
                  </a:cubicBezTo>
                  <a:lnTo>
                    <a:pt x="90" y="30"/>
                  </a:ln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0" y="25"/>
                    <a:pt x="90" y="25"/>
                    <a:pt x="90" y="25"/>
                  </a:cubicBezTo>
                  <a:cubicBezTo>
                    <a:pt x="90" y="24"/>
                    <a:pt x="90" y="24"/>
                    <a:pt x="90" y="24"/>
                  </a:cubicBezTo>
                  <a:cubicBezTo>
                    <a:pt x="91" y="24"/>
                    <a:pt x="91" y="24"/>
                    <a:pt x="91" y="24"/>
                  </a:cubicBezTo>
                  <a:lnTo>
                    <a:pt x="91" y="25"/>
                  </a:lnTo>
                  <a:close/>
                  <a:moveTo>
                    <a:pt x="93" y="19"/>
                  </a:moveTo>
                  <a:cubicBezTo>
                    <a:pt x="93" y="19"/>
                    <a:pt x="93" y="19"/>
                    <a:pt x="93" y="19"/>
                  </a:cubicBezTo>
                  <a:cubicBezTo>
                    <a:pt x="92" y="19"/>
                    <a:pt x="92" y="19"/>
                    <a:pt x="92" y="19"/>
                  </a:cubicBezTo>
                  <a:cubicBezTo>
                    <a:pt x="92" y="18"/>
                    <a:pt x="92" y="18"/>
                    <a:pt x="92" y="18"/>
                  </a:cubicBezTo>
                  <a:cubicBezTo>
                    <a:pt x="93" y="18"/>
                    <a:pt x="93" y="18"/>
                    <a:pt x="93" y="18"/>
                  </a:cubicBezTo>
                  <a:lnTo>
                    <a:pt x="93" y="19"/>
                  </a:lnTo>
                  <a:close/>
                  <a:moveTo>
                    <a:pt x="97" y="31"/>
                  </a:moveTo>
                  <a:cubicBezTo>
                    <a:pt x="97" y="31"/>
                    <a:pt x="97" y="31"/>
                    <a:pt x="97" y="31"/>
                  </a:cubicBezTo>
                  <a:cubicBezTo>
                    <a:pt x="95" y="31"/>
                    <a:pt x="95" y="31"/>
                    <a:pt x="95" y="31"/>
                  </a:cubicBezTo>
                  <a:cubicBezTo>
                    <a:pt x="95" y="29"/>
                    <a:pt x="95" y="29"/>
                    <a:pt x="95" y="29"/>
                  </a:cubicBezTo>
                  <a:cubicBezTo>
                    <a:pt x="97" y="29"/>
                    <a:pt x="97" y="29"/>
                    <a:pt x="97" y="29"/>
                  </a:cubicBezTo>
                  <a:lnTo>
                    <a:pt x="97" y="31"/>
                  </a:lnTo>
                  <a:close/>
                  <a:moveTo>
                    <a:pt x="99" y="25"/>
                  </a:moveTo>
                  <a:cubicBezTo>
                    <a:pt x="99" y="25"/>
                    <a:pt x="99" y="25"/>
                    <a:pt x="99" y="25"/>
                  </a:cubicBezTo>
                  <a:cubicBezTo>
                    <a:pt x="98" y="25"/>
                    <a:pt x="98" y="25"/>
                    <a:pt x="98" y="25"/>
                  </a:cubicBezTo>
                  <a:cubicBezTo>
                    <a:pt x="98" y="24"/>
                    <a:pt x="98" y="24"/>
                    <a:pt x="98" y="24"/>
                  </a:cubicBezTo>
                  <a:cubicBezTo>
                    <a:pt x="99" y="24"/>
                    <a:pt x="99" y="24"/>
                    <a:pt x="99" y="24"/>
                  </a:cubicBezTo>
                  <a:lnTo>
                    <a:pt x="99" y="25"/>
                  </a:lnTo>
                  <a:close/>
                  <a:moveTo>
                    <a:pt x="100" y="19"/>
                  </a:moveTo>
                  <a:cubicBezTo>
                    <a:pt x="100" y="19"/>
                    <a:pt x="100" y="19"/>
                    <a:pt x="100" y="19"/>
                  </a:cubicBezTo>
                  <a:cubicBezTo>
                    <a:pt x="102" y="19"/>
                    <a:pt x="102" y="19"/>
                    <a:pt x="102" y="19"/>
                  </a:cubicBezTo>
                  <a:cubicBezTo>
                    <a:pt x="102" y="21"/>
                    <a:pt x="102" y="21"/>
                    <a:pt x="102" y="21"/>
                  </a:cubicBezTo>
                  <a:cubicBezTo>
                    <a:pt x="100" y="21"/>
                    <a:pt x="100" y="21"/>
                    <a:pt x="100" y="21"/>
                  </a:cubicBezTo>
                  <a:lnTo>
                    <a:pt x="100" y="19"/>
                  </a:lnTo>
                  <a:close/>
                  <a:moveTo>
                    <a:pt x="102" y="31"/>
                  </a:moveTo>
                  <a:cubicBezTo>
                    <a:pt x="102" y="31"/>
                    <a:pt x="102" y="31"/>
                    <a:pt x="102" y="31"/>
                  </a:cubicBezTo>
                  <a:cubicBezTo>
                    <a:pt x="100" y="31"/>
                    <a:pt x="100" y="31"/>
                    <a:pt x="100" y="31"/>
                  </a:cubicBezTo>
                  <a:cubicBezTo>
                    <a:pt x="100" y="29"/>
                    <a:pt x="100" y="29"/>
                    <a:pt x="100" y="29"/>
                  </a:cubicBezTo>
                  <a:cubicBezTo>
                    <a:pt x="102" y="29"/>
                    <a:pt x="102" y="29"/>
                    <a:pt x="102" y="29"/>
                  </a:cubicBezTo>
                  <a:lnTo>
                    <a:pt x="102" y="31"/>
                  </a:lnTo>
                  <a:close/>
                  <a:moveTo>
                    <a:pt x="103" y="17"/>
                  </a:moveTo>
                  <a:cubicBezTo>
                    <a:pt x="103" y="17"/>
                    <a:pt x="103" y="17"/>
                    <a:pt x="103" y="17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3" y="18"/>
                    <a:pt x="103" y="18"/>
                    <a:pt x="103" y="18"/>
                  </a:cubicBezTo>
                  <a:lnTo>
                    <a:pt x="103" y="17"/>
                  </a:lnTo>
                  <a:close/>
                  <a:moveTo>
                    <a:pt x="104" y="31"/>
                  </a:moveTo>
                  <a:cubicBezTo>
                    <a:pt x="104" y="31"/>
                    <a:pt x="104" y="31"/>
                    <a:pt x="104" y="31"/>
                  </a:cubicBezTo>
                  <a:cubicBezTo>
                    <a:pt x="103" y="31"/>
                    <a:pt x="103" y="31"/>
                    <a:pt x="103" y="31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4" y="30"/>
                    <a:pt x="104" y="30"/>
                    <a:pt x="104" y="30"/>
                  </a:cubicBezTo>
                  <a:lnTo>
                    <a:pt x="104" y="31"/>
                  </a:lnTo>
                  <a:close/>
                  <a:moveTo>
                    <a:pt x="104" y="26"/>
                  </a:moveTo>
                  <a:cubicBezTo>
                    <a:pt x="104" y="26"/>
                    <a:pt x="104" y="26"/>
                    <a:pt x="104" y="26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4" y="24"/>
                    <a:pt x="104" y="24"/>
                    <a:pt x="104" y="24"/>
                  </a:cubicBezTo>
                  <a:lnTo>
                    <a:pt x="104" y="26"/>
                  </a:lnTo>
                  <a:close/>
                  <a:moveTo>
                    <a:pt x="104" y="18"/>
                  </a:moveTo>
                  <a:cubicBezTo>
                    <a:pt x="104" y="18"/>
                    <a:pt x="104" y="18"/>
                    <a:pt x="104" y="18"/>
                  </a:cubicBezTo>
                  <a:cubicBezTo>
                    <a:pt x="106" y="18"/>
                    <a:pt x="106" y="18"/>
                    <a:pt x="106" y="18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4" y="20"/>
                    <a:pt x="104" y="20"/>
                    <a:pt x="104" y="20"/>
                  </a:cubicBezTo>
                  <a:lnTo>
                    <a:pt x="104" y="18"/>
                  </a:lnTo>
                  <a:close/>
                  <a:moveTo>
                    <a:pt x="107" y="23"/>
                  </a:moveTo>
                  <a:cubicBezTo>
                    <a:pt x="107" y="23"/>
                    <a:pt x="107" y="23"/>
                    <a:pt x="107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7" y="22"/>
                    <a:pt x="107" y="22"/>
                    <a:pt x="107" y="22"/>
                  </a:cubicBezTo>
                  <a:lnTo>
                    <a:pt x="107" y="23"/>
                  </a:lnTo>
                  <a:close/>
                  <a:moveTo>
                    <a:pt x="108" y="21"/>
                  </a:moveTo>
                  <a:cubicBezTo>
                    <a:pt x="108" y="21"/>
                    <a:pt x="108" y="21"/>
                    <a:pt x="108" y="21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8" y="20"/>
                    <a:pt x="108" y="20"/>
                    <a:pt x="108" y="20"/>
                  </a:cubicBezTo>
                  <a:lnTo>
                    <a:pt x="108" y="21"/>
                  </a:lnTo>
                  <a:close/>
                  <a:moveTo>
                    <a:pt x="111" y="25"/>
                  </a:moveTo>
                  <a:cubicBezTo>
                    <a:pt x="111" y="25"/>
                    <a:pt x="111" y="25"/>
                    <a:pt x="111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11" y="23"/>
                    <a:pt x="111" y="23"/>
                    <a:pt x="111" y="23"/>
                  </a:cubicBezTo>
                  <a:lnTo>
                    <a:pt x="111" y="25"/>
                  </a:lnTo>
                  <a:close/>
                  <a:moveTo>
                    <a:pt x="112" y="27"/>
                  </a:moveTo>
                  <a:cubicBezTo>
                    <a:pt x="112" y="27"/>
                    <a:pt x="112" y="27"/>
                    <a:pt x="112" y="27"/>
                  </a:cubicBezTo>
                  <a:cubicBezTo>
                    <a:pt x="111" y="27"/>
                    <a:pt x="111" y="27"/>
                    <a:pt x="111" y="27"/>
                  </a:cubicBezTo>
                  <a:cubicBezTo>
                    <a:pt x="111" y="26"/>
                    <a:pt x="111" y="26"/>
                    <a:pt x="111" y="26"/>
                  </a:cubicBezTo>
                  <a:cubicBezTo>
                    <a:pt x="112" y="26"/>
                    <a:pt x="112" y="26"/>
                    <a:pt x="112" y="26"/>
                  </a:cubicBezTo>
                  <a:lnTo>
                    <a:pt x="112" y="27"/>
                  </a:ln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2" y="31"/>
                    <a:pt x="112" y="31"/>
                    <a:pt x="112" y="31"/>
                  </a:cubicBezTo>
                  <a:cubicBezTo>
                    <a:pt x="112" y="30"/>
                    <a:pt x="112" y="30"/>
                    <a:pt x="112" y="30"/>
                  </a:cubicBezTo>
                  <a:cubicBezTo>
                    <a:pt x="114" y="30"/>
                    <a:pt x="114" y="30"/>
                    <a:pt x="114" y="30"/>
                  </a:cubicBezTo>
                  <a:lnTo>
                    <a:pt x="114" y="32"/>
                  </a:lnTo>
                  <a:close/>
                  <a:moveTo>
                    <a:pt x="116" y="25"/>
                  </a:moveTo>
                  <a:cubicBezTo>
                    <a:pt x="116" y="25"/>
                    <a:pt x="116" y="25"/>
                    <a:pt x="116" y="25"/>
                  </a:cubicBezTo>
                  <a:cubicBezTo>
                    <a:pt x="113" y="25"/>
                    <a:pt x="113" y="25"/>
                    <a:pt x="113" y="25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6" y="22"/>
                    <a:pt x="116" y="22"/>
                    <a:pt x="116" y="22"/>
                  </a:cubicBezTo>
                  <a:lnTo>
                    <a:pt x="116" y="25"/>
                  </a:lnTo>
                  <a:close/>
                  <a:moveTo>
                    <a:pt x="116" y="19"/>
                  </a:moveTo>
                  <a:cubicBezTo>
                    <a:pt x="116" y="19"/>
                    <a:pt x="116" y="19"/>
                    <a:pt x="116" y="19"/>
                  </a:cubicBezTo>
                  <a:cubicBezTo>
                    <a:pt x="117" y="19"/>
                    <a:pt x="117" y="19"/>
                    <a:pt x="117" y="19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6" y="21"/>
                    <a:pt x="116" y="21"/>
                    <a:pt x="116" y="21"/>
                  </a:cubicBezTo>
                  <a:lnTo>
                    <a:pt x="116" y="19"/>
                  </a:lnTo>
                  <a:close/>
                  <a:moveTo>
                    <a:pt x="117" y="25"/>
                  </a:moveTo>
                  <a:cubicBezTo>
                    <a:pt x="117" y="25"/>
                    <a:pt x="117" y="25"/>
                    <a:pt x="117" y="25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16" y="24"/>
                    <a:pt x="116" y="24"/>
                    <a:pt x="116" y="24"/>
                  </a:cubicBezTo>
                  <a:cubicBezTo>
                    <a:pt x="117" y="24"/>
                    <a:pt x="117" y="24"/>
                    <a:pt x="117" y="24"/>
                  </a:cubicBezTo>
                  <a:lnTo>
                    <a:pt x="117" y="25"/>
                  </a:lnTo>
                  <a:close/>
                  <a:moveTo>
                    <a:pt x="85" y="33"/>
                  </a:moveTo>
                  <a:cubicBezTo>
                    <a:pt x="85" y="33"/>
                    <a:pt x="85" y="33"/>
                    <a:pt x="85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5" y="41"/>
                    <a:pt x="85" y="41"/>
                    <a:pt x="85" y="41"/>
                  </a:cubicBezTo>
                  <a:lnTo>
                    <a:pt x="85" y="33"/>
                  </a:lnTo>
                  <a:close/>
                  <a:moveTo>
                    <a:pt x="44" y="34"/>
                  </a:moveTo>
                  <a:cubicBezTo>
                    <a:pt x="44" y="34"/>
                    <a:pt x="44" y="34"/>
                    <a:pt x="44" y="34"/>
                  </a:cubicBezTo>
                  <a:cubicBezTo>
                    <a:pt x="44" y="34"/>
                    <a:pt x="44" y="34"/>
                    <a:pt x="44" y="34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lnTo>
                    <a:pt x="44" y="34"/>
                  </a:lnTo>
                  <a:close/>
                  <a:moveTo>
                    <a:pt x="15" y="47"/>
                  </a:moveTo>
                  <a:cubicBezTo>
                    <a:pt x="15" y="47"/>
                    <a:pt x="15" y="47"/>
                    <a:pt x="15" y="47"/>
                  </a:cubicBezTo>
                  <a:cubicBezTo>
                    <a:pt x="15" y="47"/>
                    <a:pt x="15" y="47"/>
                    <a:pt x="15" y="47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5"/>
                    <a:pt x="15" y="35"/>
                    <a:pt x="15" y="35"/>
                  </a:cubicBezTo>
                  <a:lnTo>
                    <a:pt x="15" y="47"/>
                  </a:lnTo>
                  <a:close/>
                  <a:moveTo>
                    <a:pt x="20" y="46"/>
                  </a:moveTo>
                  <a:cubicBezTo>
                    <a:pt x="20" y="46"/>
                    <a:pt x="20" y="46"/>
                    <a:pt x="20" y="46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20" y="35"/>
                    <a:pt x="20" y="35"/>
                    <a:pt x="20" y="35"/>
                  </a:cubicBezTo>
                  <a:lnTo>
                    <a:pt x="20" y="46"/>
                  </a:lnTo>
                  <a:close/>
                  <a:moveTo>
                    <a:pt x="25" y="46"/>
                  </a:moveTo>
                  <a:cubicBezTo>
                    <a:pt x="25" y="46"/>
                    <a:pt x="25" y="46"/>
                    <a:pt x="25" y="46"/>
                  </a:cubicBezTo>
                  <a:cubicBezTo>
                    <a:pt x="22" y="46"/>
                    <a:pt x="22" y="46"/>
                    <a:pt x="22" y="46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5" y="36"/>
                    <a:pt x="25" y="36"/>
                    <a:pt x="25" y="36"/>
                  </a:cubicBezTo>
                  <a:lnTo>
                    <a:pt x="25" y="46"/>
                  </a:lnTo>
                  <a:close/>
                  <a:moveTo>
                    <a:pt x="26" y="46"/>
                  </a:moveTo>
                  <a:cubicBezTo>
                    <a:pt x="26" y="46"/>
                    <a:pt x="26" y="46"/>
                    <a:pt x="26" y="46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6" y="42"/>
                    <a:pt x="26" y="42"/>
                    <a:pt x="26" y="42"/>
                  </a:cubicBezTo>
                  <a:lnTo>
                    <a:pt x="26" y="46"/>
                  </a:lnTo>
                  <a:close/>
                  <a:moveTo>
                    <a:pt x="26" y="41"/>
                  </a:moveTo>
                  <a:cubicBezTo>
                    <a:pt x="26" y="41"/>
                    <a:pt x="26" y="41"/>
                    <a:pt x="26" y="41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6" y="36"/>
                    <a:pt x="26" y="36"/>
                    <a:pt x="26" y="36"/>
                  </a:cubicBezTo>
                  <a:lnTo>
                    <a:pt x="26" y="41"/>
                  </a:lnTo>
                  <a:close/>
                  <a:moveTo>
                    <a:pt x="28" y="47"/>
                  </a:moveTo>
                  <a:cubicBezTo>
                    <a:pt x="28" y="47"/>
                    <a:pt x="28" y="47"/>
                    <a:pt x="28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8" y="42"/>
                    <a:pt x="28" y="42"/>
                    <a:pt x="28" y="42"/>
                  </a:cubicBezTo>
                  <a:lnTo>
                    <a:pt x="28" y="47"/>
                  </a:lnTo>
                  <a:close/>
                  <a:moveTo>
                    <a:pt x="28" y="41"/>
                  </a:moveTo>
                  <a:cubicBezTo>
                    <a:pt x="28" y="41"/>
                    <a:pt x="28" y="41"/>
                    <a:pt x="28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6"/>
                    <a:pt x="28" y="36"/>
                    <a:pt x="28" y="36"/>
                  </a:cubicBezTo>
                  <a:lnTo>
                    <a:pt x="28" y="41"/>
                  </a:lnTo>
                  <a:close/>
                  <a:moveTo>
                    <a:pt x="29" y="47"/>
                  </a:moveTo>
                  <a:cubicBezTo>
                    <a:pt x="29" y="47"/>
                    <a:pt x="29" y="47"/>
                    <a:pt x="29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9" y="42"/>
                    <a:pt x="29" y="42"/>
                    <a:pt x="29" y="42"/>
                  </a:cubicBezTo>
                  <a:lnTo>
                    <a:pt x="29" y="47"/>
                  </a:lnTo>
                  <a:close/>
                  <a:moveTo>
                    <a:pt x="29" y="41"/>
                  </a:moveTo>
                  <a:cubicBezTo>
                    <a:pt x="29" y="41"/>
                    <a:pt x="29" y="41"/>
                    <a:pt x="29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9" y="36"/>
                    <a:pt x="29" y="36"/>
                    <a:pt x="29" y="36"/>
                  </a:cubicBezTo>
                  <a:lnTo>
                    <a:pt x="29" y="41"/>
                  </a:lnTo>
                  <a:close/>
                  <a:moveTo>
                    <a:pt x="30" y="47"/>
                  </a:moveTo>
                  <a:cubicBezTo>
                    <a:pt x="30" y="47"/>
                    <a:pt x="30" y="47"/>
                    <a:pt x="30" y="47"/>
                  </a:cubicBezTo>
                  <a:cubicBezTo>
                    <a:pt x="29" y="47"/>
                    <a:pt x="29" y="47"/>
                    <a:pt x="29" y="47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30" y="41"/>
                    <a:pt x="30" y="41"/>
                    <a:pt x="30" y="41"/>
                  </a:cubicBezTo>
                  <a:lnTo>
                    <a:pt x="30" y="47"/>
                  </a:lnTo>
                  <a:close/>
                  <a:moveTo>
                    <a:pt x="30" y="41"/>
                  </a:moveTo>
                  <a:cubicBezTo>
                    <a:pt x="30" y="41"/>
                    <a:pt x="30" y="41"/>
                    <a:pt x="30" y="41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9" y="36"/>
                    <a:pt x="29" y="36"/>
                    <a:pt x="29" y="36"/>
                  </a:cubicBezTo>
                  <a:cubicBezTo>
                    <a:pt x="30" y="36"/>
                    <a:pt x="30" y="36"/>
                    <a:pt x="30" y="36"/>
                  </a:cubicBezTo>
                  <a:lnTo>
                    <a:pt x="30" y="41"/>
                  </a:lnTo>
                  <a:close/>
                  <a:moveTo>
                    <a:pt x="32" y="47"/>
                  </a:move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2" y="41"/>
                    <a:pt x="32" y="41"/>
                    <a:pt x="32" y="41"/>
                  </a:cubicBezTo>
                  <a:lnTo>
                    <a:pt x="32" y="47"/>
                  </a:lnTo>
                  <a:close/>
                  <a:moveTo>
                    <a:pt x="32" y="41"/>
                  </a:moveTo>
                  <a:cubicBezTo>
                    <a:pt x="32" y="41"/>
                    <a:pt x="32" y="41"/>
                    <a:pt x="32" y="41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32" y="35"/>
                    <a:pt x="32" y="35"/>
                    <a:pt x="32" y="35"/>
                  </a:cubicBezTo>
                  <a:lnTo>
                    <a:pt x="32" y="41"/>
                  </a:lnTo>
                  <a:close/>
                  <a:moveTo>
                    <a:pt x="33" y="47"/>
                  </a:moveTo>
                  <a:cubicBezTo>
                    <a:pt x="33" y="47"/>
                    <a:pt x="33" y="47"/>
                    <a:pt x="33" y="47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3" y="41"/>
                    <a:pt x="33" y="41"/>
                    <a:pt x="33" y="41"/>
                  </a:cubicBezTo>
                  <a:lnTo>
                    <a:pt x="33" y="47"/>
                  </a:lnTo>
                  <a:close/>
                  <a:moveTo>
                    <a:pt x="33" y="41"/>
                  </a:moveTo>
                  <a:cubicBezTo>
                    <a:pt x="33" y="41"/>
                    <a:pt x="33" y="41"/>
                    <a:pt x="33" y="41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5"/>
                  </a:cubicBezTo>
                  <a:lnTo>
                    <a:pt x="33" y="41"/>
                  </a:lnTo>
                  <a:close/>
                  <a:moveTo>
                    <a:pt x="33" y="47"/>
                  </a:moveTo>
                  <a:cubicBezTo>
                    <a:pt x="33" y="47"/>
                    <a:pt x="33" y="47"/>
                    <a:pt x="33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lnTo>
                    <a:pt x="33" y="47"/>
                  </a:lnTo>
                  <a:close/>
                  <a:moveTo>
                    <a:pt x="33" y="41"/>
                  </a:moveTo>
                  <a:cubicBezTo>
                    <a:pt x="33" y="41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5"/>
                    <a:pt x="33" y="35"/>
                    <a:pt x="33" y="35"/>
                  </a:cubicBezTo>
                  <a:lnTo>
                    <a:pt x="33" y="41"/>
                  </a:lnTo>
                  <a:close/>
                  <a:moveTo>
                    <a:pt x="34" y="47"/>
                  </a:moveTo>
                  <a:cubicBezTo>
                    <a:pt x="34" y="47"/>
                    <a:pt x="34" y="47"/>
                    <a:pt x="34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4" y="41"/>
                    <a:pt x="34" y="41"/>
                    <a:pt x="34" y="41"/>
                  </a:cubicBezTo>
                  <a:lnTo>
                    <a:pt x="34" y="47"/>
                  </a:lnTo>
                  <a:close/>
                  <a:moveTo>
                    <a:pt x="34" y="41"/>
                  </a:moveTo>
                  <a:cubicBezTo>
                    <a:pt x="34" y="41"/>
                    <a:pt x="34" y="41"/>
                    <a:pt x="34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4" y="35"/>
                    <a:pt x="34" y="35"/>
                    <a:pt x="34" y="35"/>
                  </a:cubicBezTo>
                  <a:lnTo>
                    <a:pt x="34" y="41"/>
                  </a:lnTo>
                  <a:close/>
                  <a:moveTo>
                    <a:pt x="34" y="47"/>
                  </a:moveTo>
                  <a:cubicBezTo>
                    <a:pt x="34" y="47"/>
                    <a:pt x="34" y="47"/>
                    <a:pt x="34" y="47"/>
                  </a:cubicBezTo>
                  <a:cubicBezTo>
                    <a:pt x="34" y="47"/>
                    <a:pt x="34" y="47"/>
                    <a:pt x="34" y="47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41"/>
                    <a:pt x="34" y="41"/>
                    <a:pt x="34" y="41"/>
                  </a:cubicBezTo>
                  <a:lnTo>
                    <a:pt x="34" y="47"/>
                  </a:lnTo>
                  <a:close/>
                  <a:moveTo>
                    <a:pt x="34" y="41"/>
                  </a:moveTo>
                  <a:cubicBezTo>
                    <a:pt x="34" y="41"/>
                    <a:pt x="34" y="41"/>
                    <a:pt x="34" y="41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35"/>
                    <a:pt x="34" y="35"/>
                    <a:pt x="34" y="35"/>
                  </a:cubicBezTo>
                  <a:cubicBezTo>
                    <a:pt x="34" y="35"/>
                    <a:pt x="34" y="35"/>
                    <a:pt x="34" y="35"/>
                  </a:cubicBezTo>
                  <a:lnTo>
                    <a:pt x="34" y="41"/>
                  </a:lnTo>
                  <a:close/>
                  <a:moveTo>
                    <a:pt x="36" y="47"/>
                  </a:moveTo>
                  <a:cubicBezTo>
                    <a:pt x="36" y="47"/>
                    <a:pt x="36" y="47"/>
                    <a:pt x="36" y="47"/>
                  </a:cubicBezTo>
                  <a:cubicBezTo>
                    <a:pt x="36" y="47"/>
                    <a:pt x="36" y="47"/>
                    <a:pt x="36" y="47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41"/>
                    <a:pt x="36" y="41"/>
                    <a:pt x="36" y="41"/>
                  </a:cubicBezTo>
                  <a:lnTo>
                    <a:pt x="36" y="47"/>
                  </a:lnTo>
                  <a:close/>
                  <a:moveTo>
                    <a:pt x="36" y="41"/>
                  </a:moveTo>
                  <a:cubicBezTo>
                    <a:pt x="36" y="41"/>
                    <a:pt x="36" y="41"/>
                    <a:pt x="36" y="41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35"/>
                    <a:pt x="36" y="35"/>
                    <a:pt x="36" y="35"/>
                  </a:cubicBezTo>
                  <a:cubicBezTo>
                    <a:pt x="36" y="35"/>
                    <a:pt x="36" y="35"/>
                    <a:pt x="36" y="35"/>
                  </a:cubicBezTo>
                  <a:lnTo>
                    <a:pt x="36" y="41"/>
                  </a:lnTo>
                  <a:close/>
                  <a:moveTo>
                    <a:pt x="37" y="47"/>
                  </a:moveTo>
                  <a:cubicBezTo>
                    <a:pt x="37" y="47"/>
                    <a:pt x="37" y="47"/>
                    <a:pt x="37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lnTo>
                    <a:pt x="37" y="47"/>
                  </a:lnTo>
                  <a:close/>
                  <a:moveTo>
                    <a:pt x="37" y="41"/>
                  </a:move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7" y="35"/>
                    <a:pt x="37" y="35"/>
                    <a:pt x="37" y="35"/>
                  </a:cubicBezTo>
                  <a:lnTo>
                    <a:pt x="37" y="41"/>
                  </a:lnTo>
                  <a:close/>
                  <a:moveTo>
                    <a:pt x="38" y="47"/>
                  </a:moveTo>
                  <a:cubicBezTo>
                    <a:pt x="38" y="47"/>
                    <a:pt x="38" y="47"/>
                    <a:pt x="38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8" y="41"/>
                    <a:pt x="38" y="41"/>
                    <a:pt x="38" y="41"/>
                  </a:cubicBezTo>
                  <a:lnTo>
                    <a:pt x="38" y="47"/>
                  </a:lnTo>
                  <a:close/>
                  <a:moveTo>
                    <a:pt x="38" y="41"/>
                  </a:moveTo>
                  <a:cubicBezTo>
                    <a:pt x="38" y="41"/>
                    <a:pt x="38" y="41"/>
                    <a:pt x="38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8" y="35"/>
                    <a:pt x="38" y="35"/>
                    <a:pt x="38" y="35"/>
                  </a:cubicBezTo>
                  <a:lnTo>
                    <a:pt x="38" y="41"/>
                  </a:lnTo>
                  <a:close/>
                  <a:moveTo>
                    <a:pt x="40" y="47"/>
                  </a:moveTo>
                  <a:cubicBezTo>
                    <a:pt x="40" y="47"/>
                    <a:pt x="40" y="47"/>
                    <a:pt x="40" y="47"/>
                  </a:cubicBezTo>
                  <a:cubicBezTo>
                    <a:pt x="39" y="47"/>
                    <a:pt x="39" y="47"/>
                    <a:pt x="39" y="47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40" y="41"/>
                    <a:pt x="40" y="41"/>
                    <a:pt x="40" y="41"/>
                  </a:cubicBezTo>
                  <a:lnTo>
                    <a:pt x="40" y="47"/>
                  </a:lnTo>
                  <a:close/>
                  <a:moveTo>
                    <a:pt x="40" y="41"/>
                  </a:moveTo>
                  <a:cubicBezTo>
                    <a:pt x="40" y="41"/>
                    <a:pt x="40" y="41"/>
                    <a:pt x="40" y="41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40" y="35"/>
                    <a:pt x="40" y="35"/>
                    <a:pt x="40" y="35"/>
                  </a:cubicBezTo>
                  <a:lnTo>
                    <a:pt x="40" y="41"/>
                  </a:lnTo>
                  <a:close/>
                  <a:moveTo>
                    <a:pt x="41" y="47"/>
                  </a:moveTo>
                  <a:cubicBezTo>
                    <a:pt x="41" y="47"/>
                    <a:pt x="41" y="47"/>
                    <a:pt x="41" y="47"/>
                  </a:cubicBezTo>
                  <a:cubicBezTo>
                    <a:pt x="40" y="47"/>
                    <a:pt x="40" y="47"/>
                    <a:pt x="40" y="47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1" y="41"/>
                    <a:pt x="41" y="41"/>
                    <a:pt x="41" y="41"/>
                  </a:cubicBezTo>
                  <a:lnTo>
                    <a:pt x="41" y="47"/>
                  </a:lnTo>
                  <a:close/>
                  <a:moveTo>
                    <a:pt x="41" y="41"/>
                  </a:moveTo>
                  <a:cubicBezTo>
                    <a:pt x="41" y="41"/>
                    <a:pt x="41" y="41"/>
                    <a:pt x="41" y="41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0" y="35"/>
                    <a:pt x="40" y="35"/>
                    <a:pt x="40" y="35"/>
                  </a:cubicBezTo>
                  <a:cubicBezTo>
                    <a:pt x="41" y="35"/>
                    <a:pt x="41" y="35"/>
                    <a:pt x="41" y="35"/>
                  </a:cubicBezTo>
                  <a:lnTo>
                    <a:pt x="41" y="41"/>
                  </a:lnTo>
                  <a:close/>
                  <a:moveTo>
                    <a:pt x="41" y="47"/>
                  </a:moveTo>
                  <a:cubicBezTo>
                    <a:pt x="41" y="47"/>
                    <a:pt x="41" y="47"/>
                    <a:pt x="41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41"/>
                    <a:pt x="41" y="41"/>
                    <a:pt x="41" y="41"/>
                  </a:cubicBezTo>
                  <a:lnTo>
                    <a:pt x="41" y="47"/>
                  </a:lnTo>
                  <a:close/>
                  <a:moveTo>
                    <a:pt x="41" y="41"/>
                  </a:moveTo>
                  <a:cubicBezTo>
                    <a:pt x="41" y="41"/>
                    <a:pt x="41" y="41"/>
                    <a:pt x="41" y="41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1" y="35"/>
                    <a:pt x="41" y="35"/>
                    <a:pt x="41" y="35"/>
                  </a:cubicBezTo>
                  <a:lnTo>
                    <a:pt x="41" y="41"/>
                  </a:lnTo>
                  <a:close/>
                  <a:moveTo>
                    <a:pt x="42" y="47"/>
                  </a:moveTo>
                  <a:cubicBezTo>
                    <a:pt x="42" y="47"/>
                    <a:pt x="42" y="47"/>
                    <a:pt x="42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2" y="41"/>
                    <a:pt x="42" y="41"/>
                    <a:pt x="42" y="41"/>
                  </a:cubicBezTo>
                  <a:lnTo>
                    <a:pt x="42" y="47"/>
                  </a:lnTo>
                  <a:close/>
                  <a:moveTo>
                    <a:pt x="42" y="41"/>
                  </a:moveTo>
                  <a:cubicBezTo>
                    <a:pt x="42" y="41"/>
                    <a:pt x="42" y="41"/>
                    <a:pt x="42" y="41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2" y="34"/>
                    <a:pt x="42" y="34"/>
                    <a:pt x="42" y="34"/>
                  </a:cubicBezTo>
                  <a:lnTo>
                    <a:pt x="42" y="41"/>
                  </a:lnTo>
                  <a:close/>
                  <a:moveTo>
                    <a:pt x="43" y="48"/>
                  </a:moveTo>
                  <a:cubicBezTo>
                    <a:pt x="43" y="48"/>
                    <a:pt x="43" y="48"/>
                    <a:pt x="43" y="48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3" y="41"/>
                    <a:pt x="43" y="41"/>
                    <a:pt x="43" y="41"/>
                  </a:cubicBezTo>
                  <a:lnTo>
                    <a:pt x="43" y="48"/>
                  </a:lnTo>
                  <a:close/>
                  <a:moveTo>
                    <a:pt x="43" y="41"/>
                  </a:moveTo>
                  <a:cubicBezTo>
                    <a:pt x="43" y="41"/>
                    <a:pt x="43" y="41"/>
                    <a:pt x="43" y="41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43" y="34"/>
                    <a:pt x="43" y="34"/>
                    <a:pt x="43" y="34"/>
                  </a:cubicBezTo>
                  <a:lnTo>
                    <a:pt x="43" y="41"/>
                  </a:lnTo>
                  <a:close/>
                  <a:moveTo>
                    <a:pt x="44" y="48"/>
                  </a:moveTo>
                  <a:cubicBezTo>
                    <a:pt x="44" y="48"/>
                    <a:pt x="44" y="48"/>
                    <a:pt x="44" y="48"/>
                  </a:cubicBezTo>
                  <a:cubicBezTo>
                    <a:pt x="43" y="48"/>
                    <a:pt x="43" y="48"/>
                    <a:pt x="43" y="48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4" y="41"/>
                    <a:pt x="44" y="41"/>
                    <a:pt x="44" y="41"/>
                  </a:cubicBezTo>
                  <a:lnTo>
                    <a:pt x="44" y="48"/>
                  </a:lnTo>
                  <a:close/>
                  <a:moveTo>
                    <a:pt x="44" y="41"/>
                  </a:moveTo>
                  <a:cubicBezTo>
                    <a:pt x="44" y="41"/>
                    <a:pt x="44" y="41"/>
                    <a:pt x="44" y="41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3" y="34"/>
                    <a:pt x="43" y="34"/>
                    <a:pt x="43" y="34"/>
                  </a:cubicBezTo>
                  <a:cubicBezTo>
                    <a:pt x="44" y="34"/>
                    <a:pt x="44" y="34"/>
                    <a:pt x="44" y="34"/>
                  </a:cubicBezTo>
                  <a:lnTo>
                    <a:pt x="44" y="41"/>
                  </a:lnTo>
                  <a:close/>
                  <a:moveTo>
                    <a:pt x="45" y="48"/>
                  </a:moveTo>
                  <a:cubicBezTo>
                    <a:pt x="45" y="48"/>
                    <a:pt x="45" y="48"/>
                    <a:pt x="45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41"/>
                    <a:pt x="45" y="41"/>
                    <a:pt x="45" y="41"/>
                  </a:cubicBezTo>
                  <a:lnTo>
                    <a:pt x="45" y="48"/>
                  </a:lnTo>
                  <a:close/>
                  <a:moveTo>
                    <a:pt x="45" y="41"/>
                  </a:moveTo>
                  <a:cubicBezTo>
                    <a:pt x="45" y="41"/>
                    <a:pt x="45" y="41"/>
                    <a:pt x="45" y="41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5" y="34"/>
                    <a:pt x="45" y="34"/>
                    <a:pt x="45" y="34"/>
                  </a:cubicBezTo>
                  <a:lnTo>
                    <a:pt x="45" y="41"/>
                  </a:lnTo>
                  <a:close/>
                  <a:moveTo>
                    <a:pt x="46" y="48"/>
                  </a:moveTo>
                  <a:cubicBezTo>
                    <a:pt x="46" y="48"/>
                    <a:pt x="46" y="48"/>
                    <a:pt x="46" y="48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6" y="41"/>
                    <a:pt x="46" y="41"/>
                    <a:pt x="46" y="41"/>
                  </a:cubicBezTo>
                  <a:lnTo>
                    <a:pt x="46" y="48"/>
                  </a:lnTo>
                  <a:close/>
                  <a:moveTo>
                    <a:pt x="46" y="41"/>
                  </a:moveTo>
                  <a:cubicBezTo>
                    <a:pt x="46" y="41"/>
                    <a:pt x="46" y="41"/>
                    <a:pt x="46" y="41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6" y="34"/>
                    <a:pt x="46" y="34"/>
                    <a:pt x="46" y="34"/>
                  </a:cubicBezTo>
                  <a:lnTo>
                    <a:pt x="46" y="41"/>
                  </a:lnTo>
                  <a:close/>
                  <a:moveTo>
                    <a:pt x="47" y="48"/>
                  </a:moveTo>
                  <a:cubicBezTo>
                    <a:pt x="47" y="48"/>
                    <a:pt x="47" y="48"/>
                    <a:pt x="47" y="48"/>
                  </a:cubicBezTo>
                  <a:cubicBezTo>
                    <a:pt x="46" y="48"/>
                    <a:pt x="46" y="48"/>
                    <a:pt x="46" y="48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47" y="48"/>
                  </a:lnTo>
                  <a:close/>
                  <a:moveTo>
                    <a:pt x="47" y="41"/>
                  </a:moveTo>
                  <a:cubicBezTo>
                    <a:pt x="47" y="41"/>
                    <a:pt x="47" y="41"/>
                    <a:pt x="47" y="41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6" y="34"/>
                    <a:pt x="46" y="34"/>
                    <a:pt x="46" y="34"/>
                  </a:cubicBezTo>
                  <a:cubicBezTo>
                    <a:pt x="47" y="34"/>
                    <a:pt x="47" y="34"/>
                    <a:pt x="47" y="34"/>
                  </a:cubicBezTo>
                  <a:lnTo>
                    <a:pt x="47" y="41"/>
                  </a:lnTo>
                  <a:close/>
                  <a:moveTo>
                    <a:pt x="48" y="48"/>
                  </a:moveTo>
                  <a:cubicBezTo>
                    <a:pt x="48" y="48"/>
                    <a:pt x="48" y="48"/>
                    <a:pt x="48" y="48"/>
                  </a:cubicBezTo>
                  <a:cubicBezTo>
                    <a:pt x="47" y="48"/>
                    <a:pt x="47" y="48"/>
                    <a:pt x="47" y="48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8" y="41"/>
                    <a:pt x="48" y="41"/>
                    <a:pt x="48" y="41"/>
                  </a:cubicBezTo>
                  <a:lnTo>
                    <a:pt x="48" y="48"/>
                  </a:lnTo>
                  <a:close/>
                  <a:moveTo>
                    <a:pt x="48" y="41"/>
                  </a:moveTo>
                  <a:cubicBezTo>
                    <a:pt x="48" y="41"/>
                    <a:pt x="48" y="41"/>
                    <a:pt x="48" y="41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7" y="34"/>
                    <a:pt x="47" y="34"/>
                    <a:pt x="47" y="34"/>
                  </a:cubicBezTo>
                  <a:cubicBezTo>
                    <a:pt x="48" y="34"/>
                    <a:pt x="48" y="34"/>
                    <a:pt x="48" y="34"/>
                  </a:cubicBezTo>
                  <a:lnTo>
                    <a:pt x="48" y="41"/>
                  </a:lnTo>
                  <a:close/>
                  <a:moveTo>
                    <a:pt x="49" y="48"/>
                  </a:moveTo>
                  <a:cubicBezTo>
                    <a:pt x="49" y="48"/>
                    <a:pt x="49" y="48"/>
                    <a:pt x="49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41"/>
                    <a:pt x="49" y="41"/>
                    <a:pt x="49" y="41"/>
                  </a:cubicBezTo>
                  <a:lnTo>
                    <a:pt x="49" y="48"/>
                  </a:lnTo>
                  <a:close/>
                  <a:moveTo>
                    <a:pt x="49" y="41"/>
                  </a:moveTo>
                  <a:cubicBezTo>
                    <a:pt x="49" y="41"/>
                    <a:pt x="49" y="41"/>
                    <a:pt x="49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lnTo>
                    <a:pt x="49" y="41"/>
                  </a:lnTo>
                  <a:close/>
                  <a:moveTo>
                    <a:pt x="50" y="48"/>
                  </a:moveTo>
                  <a:cubicBezTo>
                    <a:pt x="50" y="48"/>
                    <a:pt x="50" y="48"/>
                    <a:pt x="50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50" y="41"/>
                    <a:pt x="50" y="41"/>
                    <a:pt x="50" y="41"/>
                  </a:cubicBezTo>
                  <a:lnTo>
                    <a:pt x="50" y="48"/>
                  </a:lnTo>
                  <a:close/>
                  <a:moveTo>
                    <a:pt x="50" y="41"/>
                  </a:moveTo>
                  <a:cubicBezTo>
                    <a:pt x="50" y="41"/>
                    <a:pt x="50" y="41"/>
                    <a:pt x="50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50" y="34"/>
                    <a:pt x="50" y="34"/>
                    <a:pt x="50" y="34"/>
                  </a:cubicBezTo>
                  <a:lnTo>
                    <a:pt x="50" y="41"/>
                  </a:lnTo>
                  <a:close/>
                  <a:moveTo>
                    <a:pt x="52" y="48"/>
                  </a:moveTo>
                  <a:cubicBezTo>
                    <a:pt x="52" y="48"/>
                    <a:pt x="52" y="48"/>
                    <a:pt x="52" y="48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2" y="41"/>
                    <a:pt x="52" y="41"/>
                    <a:pt x="52" y="41"/>
                  </a:cubicBezTo>
                  <a:lnTo>
                    <a:pt x="52" y="48"/>
                  </a:lnTo>
                  <a:close/>
                  <a:moveTo>
                    <a:pt x="52" y="41"/>
                  </a:moveTo>
                  <a:cubicBezTo>
                    <a:pt x="52" y="41"/>
                    <a:pt x="52" y="41"/>
                    <a:pt x="52" y="41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52" y="34"/>
                    <a:pt x="52" y="34"/>
                    <a:pt x="52" y="34"/>
                  </a:cubicBezTo>
                  <a:lnTo>
                    <a:pt x="52" y="41"/>
                  </a:lnTo>
                  <a:close/>
                  <a:moveTo>
                    <a:pt x="53" y="48"/>
                  </a:moveTo>
                  <a:cubicBezTo>
                    <a:pt x="53" y="48"/>
                    <a:pt x="53" y="48"/>
                    <a:pt x="53" y="48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3" y="41"/>
                    <a:pt x="53" y="41"/>
                    <a:pt x="53" y="41"/>
                  </a:cubicBezTo>
                  <a:lnTo>
                    <a:pt x="53" y="48"/>
                  </a:lnTo>
                  <a:close/>
                  <a:moveTo>
                    <a:pt x="53" y="41"/>
                  </a:moveTo>
                  <a:cubicBezTo>
                    <a:pt x="53" y="41"/>
                    <a:pt x="53" y="41"/>
                    <a:pt x="53" y="41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2" y="34"/>
                    <a:pt x="52" y="34"/>
                    <a:pt x="52" y="34"/>
                  </a:cubicBezTo>
                  <a:cubicBezTo>
                    <a:pt x="53" y="34"/>
                    <a:pt x="53" y="34"/>
                    <a:pt x="53" y="34"/>
                  </a:cubicBezTo>
                  <a:lnTo>
                    <a:pt x="53" y="41"/>
                  </a:lnTo>
                  <a:close/>
                  <a:moveTo>
                    <a:pt x="54" y="48"/>
                  </a:moveTo>
                  <a:cubicBezTo>
                    <a:pt x="54" y="48"/>
                    <a:pt x="54" y="48"/>
                    <a:pt x="54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4" y="41"/>
                    <a:pt x="54" y="41"/>
                    <a:pt x="54" y="41"/>
                  </a:cubicBezTo>
                  <a:lnTo>
                    <a:pt x="54" y="48"/>
                  </a:lnTo>
                  <a:close/>
                  <a:moveTo>
                    <a:pt x="54" y="41"/>
                  </a:moveTo>
                  <a:cubicBezTo>
                    <a:pt x="54" y="41"/>
                    <a:pt x="54" y="41"/>
                    <a:pt x="54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3" y="34"/>
                    <a:pt x="53" y="34"/>
                    <a:pt x="53" y="34"/>
                  </a:cubicBezTo>
                  <a:cubicBezTo>
                    <a:pt x="54" y="33"/>
                    <a:pt x="54" y="33"/>
                    <a:pt x="54" y="33"/>
                  </a:cubicBezTo>
                  <a:lnTo>
                    <a:pt x="54" y="41"/>
                  </a:lnTo>
                  <a:close/>
                  <a:moveTo>
                    <a:pt x="55" y="48"/>
                  </a:moveTo>
                  <a:cubicBezTo>
                    <a:pt x="55" y="48"/>
                    <a:pt x="55" y="48"/>
                    <a:pt x="55" y="48"/>
                  </a:cubicBezTo>
                  <a:cubicBezTo>
                    <a:pt x="54" y="48"/>
                    <a:pt x="54" y="48"/>
                    <a:pt x="54" y="48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5" y="41"/>
                    <a:pt x="55" y="41"/>
                    <a:pt x="55" y="41"/>
                  </a:cubicBezTo>
                  <a:lnTo>
                    <a:pt x="55" y="48"/>
                  </a:lnTo>
                  <a:close/>
                  <a:moveTo>
                    <a:pt x="55" y="41"/>
                  </a:moveTo>
                  <a:cubicBezTo>
                    <a:pt x="55" y="41"/>
                    <a:pt x="55" y="41"/>
                    <a:pt x="55" y="41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4" y="33"/>
                    <a:pt x="54" y="33"/>
                    <a:pt x="54" y="33"/>
                  </a:cubicBezTo>
                  <a:cubicBezTo>
                    <a:pt x="55" y="33"/>
                    <a:pt x="55" y="33"/>
                    <a:pt x="55" y="33"/>
                  </a:cubicBezTo>
                  <a:lnTo>
                    <a:pt x="55" y="41"/>
                  </a:lnTo>
                  <a:close/>
                  <a:moveTo>
                    <a:pt x="57" y="48"/>
                  </a:moveTo>
                  <a:cubicBezTo>
                    <a:pt x="57" y="48"/>
                    <a:pt x="57" y="48"/>
                    <a:pt x="57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7" y="41"/>
                    <a:pt x="57" y="41"/>
                    <a:pt x="57" y="41"/>
                  </a:cubicBezTo>
                  <a:lnTo>
                    <a:pt x="57" y="48"/>
                  </a:lnTo>
                  <a:close/>
                  <a:moveTo>
                    <a:pt x="57" y="41"/>
                  </a:moveTo>
                  <a:cubicBezTo>
                    <a:pt x="57" y="41"/>
                    <a:pt x="57" y="41"/>
                    <a:pt x="57" y="41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5" y="33"/>
                    <a:pt x="55" y="33"/>
                    <a:pt x="55" y="33"/>
                  </a:cubicBezTo>
                  <a:cubicBezTo>
                    <a:pt x="57" y="33"/>
                    <a:pt x="57" y="33"/>
                    <a:pt x="57" y="33"/>
                  </a:cubicBezTo>
                  <a:lnTo>
                    <a:pt x="57" y="41"/>
                  </a:lnTo>
                  <a:close/>
                  <a:moveTo>
                    <a:pt x="57" y="48"/>
                  </a:moveTo>
                  <a:cubicBezTo>
                    <a:pt x="57" y="48"/>
                    <a:pt x="57" y="48"/>
                    <a:pt x="57" y="48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lnTo>
                    <a:pt x="57" y="48"/>
                  </a:lnTo>
                  <a:close/>
                  <a:moveTo>
                    <a:pt x="57" y="41"/>
                  </a:move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33"/>
                    <a:pt x="57" y="33"/>
                    <a:pt x="57" y="33"/>
                  </a:cubicBezTo>
                  <a:cubicBezTo>
                    <a:pt x="57" y="33"/>
                    <a:pt x="57" y="33"/>
                    <a:pt x="57" y="33"/>
                  </a:cubicBezTo>
                  <a:lnTo>
                    <a:pt x="57" y="41"/>
                  </a:lnTo>
                  <a:close/>
                  <a:moveTo>
                    <a:pt x="58" y="48"/>
                  </a:moveTo>
                  <a:cubicBezTo>
                    <a:pt x="58" y="48"/>
                    <a:pt x="58" y="48"/>
                    <a:pt x="58" y="48"/>
                  </a:cubicBezTo>
                  <a:cubicBezTo>
                    <a:pt x="58" y="48"/>
                    <a:pt x="58" y="48"/>
                    <a:pt x="58" y="48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41"/>
                    <a:pt x="58" y="41"/>
                    <a:pt x="58" y="41"/>
                  </a:cubicBezTo>
                  <a:lnTo>
                    <a:pt x="58" y="48"/>
                  </a:lnTo>
                  <a:close/>
                  <a:moveTo>
                    <a:pt x="58" y="41"/>
                  </a:moveTo>
                  <a:cubicBezTo>
                    <a:pt x="58" y="41"/>
                    <a:pt x="58" y="41"/>
                    <a:pt x="58" y="41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33"/>
                    <a:pt x="58" y="33"/>
                    <a:pt x="58" y="33"/>
                  </a:cubicBezTo>
                  <a:cubicBezTo>
                    <a:pt x="58" y="33"/>
                    <a:pt x="58" y="33"/>
                    <a:pt x="58" y="33"/>
                  </a:cubicBezTo>
                  <a:lnTo>
                    <a:pt x="58" y="41"/>
                  </a:lnTo>
                  <a:close/>
                  <a:moveTo>
                    <a:pt x="59" y="48"/>
                  </a:moveTo>
                  <a:cubicBezTo>
                    <a:pt x="59" y="48"/>
                    <a:pt x="59" y="48"/>
                    <a:pt x="59" y="48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9" y="41"/>
                    <a:pt x="59" y="41"/>
                    <a:pt x="59" y="41"/>
                  </a:cubicBezTo>
                  <a:lnTo>
                    <a:pt x="59" y="48"/>
                  </a:lnTo>
                  <a:close/>
                  <a:moveTo>
                    <a:pt x="59" y="41"/>
                  </a:moveTo>
                  <a:cubicBezTo>
                    <a:pt x="59" y="41"/>
                    <a:pt x="59" y="41"/>
                    <a:pt x="59" y="41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lnTo>
                    <a:pt x="59" y="41"/>
                  </a:lnTo>
                  <a:close/>
                  <a:moveTo>
                    <a:pt x="61" y="48"/>
                  </a:moveTo>
                  <a:cubicBezTo>
                    <a:pt x="61" y="48"/>
                    <a:pt x="61" y="48"/>
                    <a:pt x="61" y="48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1" y="41"/>
                    <a:pt x="61" y="41"/>
                    <a:pt x="61" y="41"/>
                  </a:cubicBezTo>
                  <a:lnTo>
                    <a:pt x="61" y="48"/>
                  </a:lnTo>
                  <a:close/>
                  <a:moveTo>
                    <a:pt x="61" y="41"/>
                  </a:moveTo>
                  <a:cubicBezTo>
                    <a:pt x="61" y="41"/>
                    <a:pt x="61" y="41"/>
                    <a:pt x="61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0" y="33"/>
                    <a:pt x="60" y="33"/>
                    <a:pt x="60" y="33"/>
                  </a:cubicBezTo>
                  <a:cubicBezTo>
                    <a:pt x="61" y="33"/>
                    <a:pt x="61" y="33"/>
                    <a:pt x="61" y="33"/>
                  </a:cubicBezTo>
                  <a:lnTo>
                    <a:pt x="61" y="41"/>
                  </a:lnTo>
                  <a:close/>
                  <a:moveTo>
                    <a:pt x="64" y="48"/>
                  </a:moveTo>
                  <a:cubicBezTo>
                    <a:pt x="64" y="48"/>
                    <a:pt x="64" y="48"/>
                    <a:pt x="64" y="4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64" y="41"/>
                    <a:pt x="64" y="41"/>
                    <a:pt x="64" y="41"/>
                  </a:cubicBezTo>
                  <a:lnTo>
                    <a:pt x="64" y="48"/>
                  </a:lnTo>
                  <a:close/>
                  <a:moveTo>
                    <a:pt x="64" y="41"/>
                  </a:moveTo>
                  <a:cubicBezTo>
                    <a:pt x="64" y="41"/>
                    <a:pt x="64" y="41"/>
                    <a:pt x="64" y="41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61" y="33"/>
                    <a:pt x="61" y="33"/>
                    <a:pt x="61" y="33"/>
                  </a:cubicBezTo>
                  <a:cubicBezTo>
                    <a:pt x="64" y="33"/>
                    <a:pt x="64" y="33"/>
                    <a:pt x="64" y="33"/>
                  </a:cubicBezTo>
                  <a:lnTo>
                    <a:pt x="64" y="41"/>
                  </a:lnTo>
                  <a:close/>
                  <a:moveTo>
                    <a:pt x="66" y="48"/>
                  </a:moveTo>
                  <a:cubicBezTo>
                    <a:pt x="66" y="48"/>
                    <a:pt x="66" y="48"/>
                    <a:pt x="66" y="48"/>
                  </a:cubicBezTo>
                  <a:cubicBezTo>
                    <a:pt x="64" y="48"/>
                    <a:pt x="64" y="48"/>
                    <a:pt x="64" y="48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66" y="41"/>
                    <a:pt x="66" y="41"/>
                    <a:pt x="66" y="41"/>
                  </a:cubicBezTo>
                  <a:lnTo>
                    <a:pt x="66" y="48"/>
                  </a:lnTo>
                  <a:close/>
                  <a:moveTo>
                    <a:pt x="66" y="41"/>
                  </a:moveTo>
                  <a:cubicBezTo>
                    <a:pt x="66" y="41"/>
                    <a:pt x="66" y="41"/>
                    <a:pt x="66" y="41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64" y="33"/>
                    <a:pt x="64" y="33"/>
                    <a:pt x="64" y="33"/>
                  </a:cubicBezTo>
                  <a:cubicBezTo>
                    <a:pt x="66" y="33"/>
                    <a:pt x="66" y="33"/>
                    <a:pt x="66" y="33"/>
                  </a:cubicBezTo>
                  <a:lnTo>
                    <a:pt x="66" y="41"/>
                  </a:lnTo>
                  <a:close/>
                  <a:moveTo>
                    <a:pt x="68" y="48"/>
                  </a:moveTo>
                  <a:cubicBezTo>
                    <a:pt x="68" y="48"/>
                    <a:pt x="68" y="48"/>
                    <a:pt x="68" y="48"/>
                  </a:cubicBezTo>
                  <a:cubicBezTo>
                    <a:pt x="66" y="48"/>
                    <a:pt x="66" y="48"/>
                    <a:pt x="66" y="48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8" y="41"/>
                    <a:pt x="68" y="41"/>
                    <a:pt x="68" y="41"/>
                  </a:cubicBezTo>
                  <a:lnTo>
                    <a:pt x="68" y="48"/>
                  </a:lnTo>
                  <a:close/>
                  <a:moveTo>
                    <a:pt x="68" y="41"/>
                  </a:moveTo>
                  <a:cubicBezTo>
                    <a:pt x="68" y="41"/>
                    <a:pt x="68" y="41"/>
                    <a:pt x="68" y="41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6" y="33"/>
                    <a:pt x="66" y="33"/>
                    <a:pt x="66" y="33"/>
                  </a:cubicBezTo>
                  <a:cubicBezTo>
                    <a:pt x="68" y="33"/>
                    <a:pt x="68" y="33"/>
                    <a:pt x="68" y="33"/>
                  </a:cubicBezTo>
                  <a:lnTo>
                    <a:pt x="68" y="41"/>
                  </a:lnTo>
                  <a:close/>
                  <a:moveTo>
                    <a:pt x="71" y="48"/>
                  </a:moveTo>
                  <a:cubicBezTo>
                    <a:pt x="71" y="48"/>
                    <a:pt x="71" y="48"/>
                    <a:pt x="71" y="48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71" y="41"/>
                    <a:pt x="71" y="41"/>
                    <a:pt x="71" y="41"/>
                  </a:cubicBezTo>
                  <a:lnTo>
                    <a:pt x="71" y="48"/>
                  </a:lnTo>
                  <a:close/>
                  <a:moveTo>
                    <a:pt x="71" y="41"/>
                  </a:moveTo>
                  <a:cubicBezTo>
                    <a:pt x="71" y="41"/>
                    <a:pt x="71" y="41"/>
                    <a:pt x="71" y="41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68" y="33"/>
                    <a:pt x="68" y="33"/>
                    <a:pt x="68" y="33"/>
                  </a:cubicBezTo>
                  <a:cubicBezTo>
                    <a:pt x="71" y="33"/>
                    <a:pt x="71" y="33"/>
                    <a:pt x="71" y="33"/>
                  </a:cubicBezTo>
                  <a:lnTo>
                    <a:pt x="71" y="41"/>
                  </a:lnTo>
                  <a:close/>
                  <a:moveTo>
                    <a:pt x="73" y="48"/>
                  </a:moveTo>
                  <a:cubicBezTo>
                    <a:pt x="73" y="48"/>
                    <a:pt x="73" y="48"/>
                    <a:pt x="73" y="48"/>
                  </a:cubicBezTo>
                  <a:cubicBezTo>
                    <a:pt x="71" y="48"/>
                    <a:pt x="71" y="48"/>
                    <a:pt x="71" y="48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3" y="41"/>
                    <a:pt x="73" y="41"/>
                    <a:pt x="73" y="41"/>
                  </a:cubicBezTo>
                  <a:lnTo>
                    <a:pt x="73" y="48"/>
                  </a:lnTo>
                  <a:close/>
                  <a:moveTo>
                    <a:pt x="73" y="41"/>
                  </a:moveTo>
                  <a:cubicBezTo>
                    <a:pt x="73" y="41"/>
                    <a:pt x="73" y="41"/>
                    <a:pt x="73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33"/>
                    <a:pt x="71" y="33"/>
                    <a:pt x="71" y="33"/>
                  </a:cubicBezTo>
                  <a:cubicBezTo>
                    <a:pt x="73" y="33"/>
                    <a:pt x="73" y="33"/>
                    <a:pt x="73" y="33"/>
                  </a:cubicBezTo>
                  <a:lnTo>
                    <a:pt x="73" y="41"/>
                  </a:lnTo>
                  <a:close/>
                  <a:moveTo>
                    <a:pt x="75" y="48"/>
                  </a:moveTo>
                  <a:cubicBezTo>
                    <a:pt x="75" y="48"/>
                    <a:pt x="75" y="48"/>
                    <a:pt x="75" y="48"/>
                  </a:cubicBezTo>
                  <a:cubicBezTo>
                    <a:pt x="73" y="48"/>
                    <a:pt x="73" y="48"/>
                    <a:pt x="73" y="48"/>
                  </a:cubicBezTo>
                  <a:cubicBezTo>
                    <a:pt x="73" y="41"/>
                    <a:pt x="73" y="41"/>
                    <a:pt x="73" y="41"/>
                  </a:cubicBezTo>
                  <a:cubicBezTo>
                    <a:pt x="75" y="41"/>
                    <a:pt x="75" y="41"/>
                    <a:pt x="75" y="41"/>
                  </a:cubicBezTo>
                  <a:lnTo>
                    <a:pt x="75" y="48"/>
                  </a:lnTo>
                  <a:close/>
                  <a:moveTo>
                    <a:pt x="75" y="41"/>
                  </a:moveTo>
                  <a:cubicBezTo>
                    <a:pt x="75" y="41"/>
                    <a:pt x="75" y="41"/>
                    <a:pt x="75" y="41"/>
                  </a:cubicBezTo>
                  <a:cubicBezTo>
                    <a:pt x="73" y="41"/>
                    <a:pt x="73" y="41"/>
                    <a:pt x="73" y="41"/>
                  </a:cubicBezTo>
                  <a:cubicBezTo>
                    <a:pt x="73" y="33"/>
                    <a:pt x="73" y="33"/>
                    <a:pt x="73" y="33"/>
                  </a:cubicBezTo>
                  <a:cubicBezTo>
                    <a:pt x="75" y="33"/>
                    <a:pt x="75" y="33"/>
                    <a:pt x="75" y="33"/>
                  </a:cubicBezTo>
                  <a:lnTo>
                    <a:pt x="75" y="41"/>
                  </a:lnTo>
                  <a:close/>
                  <a:moveTo>
                    <a:pt x="77" y="48"/>
                  </a:moveTo>
                  <a:cubicBezTo>
                    <a:pt x="77" y="48"/>
                    <a:pt x="77" y="48"/>
                    <a:pt x="77" y="48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77" y="41"/>
                    <a:pt x="77" y="41"/>
                    <a:pt x="77" y="41"/>
                  </a:cubicBezTo>
                  <a:lnTo>
                    <a:pt x="77" y="48"/>
                  </a:lnTo>
                  <a:close/>
                  <a:moveTo>
                    <a:pt x="77" y="41"/>
                  </a:moveTo>
                  <a:cubicBezTo>
                    <a:pt x="77" y="41"/>
                    <a:pt x="77" y="41"/>
                    <a:pt x="77" y="41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7" y="33"/>
                    <a:pt x="77" y="33"/>
                    <a:pt x="77" y="33"/>
                  </a:cubicBezTo>
                  <a:lnTo>
                    <a:pt x="77" y="41"/>
                  </a:lnTo>
                  <a:close/>
                  <a:moveTo>
                    <a:pt x="80" y="48"/>
                  </a:moveTo>
                  <a:cubicBezTo>
                    <a:pt x="80" y="48"/>
                    <a:pt x="80" y="48"/>
                    <a:pt x="80" y="48"/>
                  </a:cubicBezTo>
                  <a:cubicBezTo>
                    <a:pt x="78" y="48"/>
                    <a:pt x="78" y="48"/>
                    <a:pt x="78" y="48"/>
                  </a:cubicBezTo>
                  <a:cubicBezTo>
                    <a:pt x="78" y="41"/>
                    <a:pt x="78" y="41"/>
                    <a:pt x="78" y="41"/>
                  </a:cubicBezTo>
                  <a:cubicBezTo>
                    <a:pt x="80" y="41"/>
                    <a:pt x="80" y="41"/>
                    <a:pt x="80" y="41"/>
                  </a:cubicBezTo>
                  <a:lnTo>
                    <a:pt x="80" y="48"/>
                  </a:lnTo>
                  <a:close/>
                  <a:moveTo>
                    <a:pt x="80" y="41"/>
                  </a:moveTo>
                  <a:cubicBezTo>
                    <a:pt x="80" y="41"/>
                    <a:pt x="80" y="41"/>
                    <a:pt x="80" y="41"/>
                  </a:cubicBezTo>
                  <a:cubicBezTo>
                    <a:pt x="78" y="41"/>
                    <a:pt x="78" y="41"/>
                    <a:pt x="78" y="41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80" y="33"/>
                    <a:pt x="80" y="33"/>
                    <a:pt x="80" y="33"/>
                  </a:cubicBezTo>
                  <a:lnTo>
                    <a:pt x="80" y="41"/>
                  </a:lnTo>
                  <a:close/>
                  <a:moveTo>
                    <a:pt x="82" y="48"/>
                  </a:moveTo>
                  <a:cubicBezTo>
                    <a:pt x="82" y="48"/>
                    <a:pt x="82" y="48"/>
                    <a:pt x="82" y="48"/>
                  </a:cubicBezTo>
                  <a:cubicBezTo>
                    <a:pt x="80" y="48"/>
                    <a:pt x="80" y="48"/>
                    <a:pt x="80" y="48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82" y="41"/>
                    <a:pt x="82" y="41"/>
                    <a:pt x="82" y="41"/>
                  </a:cubicBezTo>
                  <a:lnTo>
                    <a:pt x="82" y="48"/>
                  </a:lnTo>
                  <a:close/>
                  <a:moveTo>
                    <a:pt x="82" y="41"/>
                  </a:moveTo>
                  <a:cubicBezTo>
                    <a:pt x="82" y="41"/>
                    <a:pt x="82" y="41"/>
                    <a:pt x="82" y="41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2" y="33"/>
                    <a:pt x="82" y="33"/>
                    <a:pt x="82" y="33"/>
                  </a:cubicBezTo>
                  <a:lnTo>
                    <a:pt x="82" y="41"/>
                  </a:lnTo>
                  <a:close/>
                  <a:moveTo>
                    <a:pt x="84" y="48"/>
                  </a:moveTo>
                  <a:cubicBezTo>
                    <a:pt x="84" y="48"/>
                    <a:pt x="84" y="48"/>
                    <a:pt x="84" y="48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4" y="41"/>
                    <a:pt x="84" y="41"/>
                    <a:pt x="84" y="41"/>
                  </a:cubicBezTo>
                  <a:lnTo>
                    <a:pt x="84" y="48"/>
                  </a:lnTo>
                  <a:close/>
                  <a:moveTo>
                    <a:pt x="84" y="41"/>
                  </a:moveTo>
                  <a:cubicBezTo>
                    <a:pt x="84" y="41"/>
                    <a:pt x="84" y="41"/>
                    <a:pt x="84" y="41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2" y="33"/>
                    <a:pt x="82" y="33"/>
                    <a:pt x="82" y="33"/>
                  </a:cubicBezTo>
                  <a:cubicBezTo>
                    <a:pt x="84" y="33"/>
                    <a:pt x="84" y="33"/>
                    <a:pt x="84" y="33"/>
                  </a:cubicBezTo>
                  <a:lnTo>
                    <a:pt x="84" y="41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85" y="48"/>
                    <a:pt x="85" y="48"/>
                    <a:pt x="85" y="48"/>
                  </a:cubicBezTo>
                  <a:cubicBezTo>
                    <a:pt x="85" y="41"/>
                    <a:pt x="85" y="41"/>
                    <a:pt x="85" y="41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9" y="48"/>
                    <a:pt x="89" y="48"/>
                    <a:pt x="89" y="48"/>
                  </a:cubicBezTo>
                  <a:cubicBezTo>
                    <a:pt x="92" y="48"/>
                    <a:pt x="92" y="48"/>
                    <a:pt x="92" y="48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4" y="41"/>
                    <a:pt x="94" y="41"/>
                    <a:pt x="94" y="41"/>
                  </a:cubicBezTo>
                  <a:lnTo>
                    <a:pt x="94" y="48"/>
                  </a:lnTo>
                  <a:close/>
                  <a:moveTo>
                    <a:pt x="90" y="48"/>
                  </a:moveTo>
                  <a:cubicBezTo>
                    <a:pt x="90" y="48"/>
                    <a:pt x="90" y="48"/>
                    <a:pt x="90" y="48"/>
                  </a:cubicBezTo>
                  <a:cubicBezTo>
                    <a:pt x="90" y="45"/>
                    <a:pt x="90" y="45"/>
                    <a:pt x="90" y="45"/>
                  </a:cubicBezTo>
                  <a:cubicBezTo>
                    <a:pt x="91" y="45"/>
                    <a:pt x="91" y="45"/>
                    <a:pt x="91" y="45"/>
                  </a:cubicBezTo>
                  <a:cubicBezTo>
                    <a:pt x="91" y="48"/>
                    <a:pt x="91" y="48"/>
                    <a:pt x="91" y="48"/>
                  </a:cubicBezTo>
                  <a:lnTo>
                    <a:pt x="90" y="48"/>
                  </a:lnTo>
                  <a:close/>
                  <a:moveTo>
                    <a:pt x="94" y="41"/>
                  </a:moveTo>
                  <a:cubicBezTo>
                    <a:pt x="94" y="41"/>
                    <a:pt x="94" y="41"/>
                    <a:pt x="94" y="41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2" y="34"/>
                    <a:pt x="92" y="34"/>
                    <a:pt x="92" y="34"/>
                  </a:cubicBezTo>
                  <a:cubicBezTo>
                    <a:pt x="89" y="33"/>
                    <a:pt x="89" y="33"/>
                    <a:pt x="89" y="33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94" y="33"/>
                    <a:pt x="94" y="33"/>
                    <a:pt x="94" y="33"/>
                  </a:cubicBezTo>
                  <a:lnTo>
                    <a:pt x="94" y="41"/>
                  </a:lnTo>
                  <a:close/>
                  <a:moveTo>
                    <a:pt x="96" y="48"/>
                  </a:moveTo>
                  <a:cubicBezTo>
                    <a:pt x="96" y="48"/>
                    <a:pt x="96" y="48"/>
                    <a:pt x="96" y="48"/>
                  </a:cubicBezTo>
                  <a:cubicBezTo>
                    <a:pt x="94" y="48"/>
                    <a:pt x="94" y="48"/>
                    <a:pt x="94" y="48"/>
                  </a:cubicBezTo>
                  <a:cubicBezTo>
                    <a:pt x="94" y="41"/>
                    <a:pt x="94" y="41"/>
                    <a:pt x="94" y="41"/>
                  </a:cubicBezTo>
                  <a:cubicBezTo>
                    <a:pt x="96" y="41"/>
                    <a:pt x="96" y="41"/>
                    <a:pt x="96" y="41"/>
                  </a:cubicBezTo>
                  <a:lnTo>
                    <a:pt x="96" y="48"/>
                  </a:lnTo>
                  <a:close/>
                  <a:moveTo>
                    <a:pt x="96" y="41"/>
                  </a:moveTo>
                  <a:cubicBezTo>
                    <a:pt x="96" y="41"/>
                    <a:pt x="96" y="41"/>
                    <a:pt x="96" y="41"/>
                  </a:cubicBezTo>
                  <a:cubicBezTo>
                    <a:pt x="94" y="41"/>
                    <a:pt x="94" y="41"/>
                    <a:pt x="94" y="41"/>
                  </a:cubicBezTo>
                  <a:cubicBezTo>
                    <a:pt x="94" y="33"/>
                    <a:pt x="94" y="33"/>
                    <a:pt x="94" y="33"/>
                  </a:cubicBezTo>
                  <a:cubicBezTo>
                    <a:pt x="96" y="33"/>
                    <a:pt x="96" y="33"/>
                    <a:pt x="96" y="33"/>
                  </a:cubicBezTo>
                  <a:lnTo>
                    <a:pt x="96" y="41"/>
                  </a:lnTo>
                  <a:close/>
                  <a:moveTo>
                    <a:pt x="96" y="33"/>
                  </a:moveTo>
                  <a:cubicBezTo>
                    <a:pt x="96" y="33"/>
                    <a:pt x="96" y="33"/>
                    <a:pt x="96" y="33"/>
                  </a:cubicBezTo>
                  <a:cubicBezTo>
                    <a:pt x="98" y="34"/>
                    <a:pt x="98" y="34"/>
                    <a:pt x="98" y="34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6" y="41"/>
                    <a:pt x="96" y="41"/>
                    <a:pt x="96" y="41"/>
                  </a:cubicBezTo>
                  <a:lnTo>
                    <a:pt x="96" y="33"/>
                  </a:lnTo>
                  <a:close/>
                  <a:moveTo>
                    <a:pt x="101" y="48"/>
                  </a:moveTo>
                  <a:cubicBezTo>
                    <a:pt x="101" y="48"/>
                    <a:pt x="101" y="48"/>
                    <a:pt x="101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99" y="48"/>
                    <a:pt x="99" y="48"/>
                    <a:pt x="99" y="48"/>
                  </a:cubicBezTo>
                  <a:cubicBezTo>
                    <a:pt x="99" y="41"/>
                    <a:pt x="99" y="41"/>
                    <a:pt x="99" y="41"/>
                  </a:cubicBezTo>
                  <a:cubicBezTo>
                    <a:pt x="101" y="41"/>
                    <a:pt x="101" y="41"/>
                    <a:pt x="101" y="41"/>
                  </a:cubicBezTo>
                  <a:lnTo>
                    <a:pt x="101" y="48"/>
                  </a:lnTo>
                  <a:close/>
                  <a:moveTo>
                    <a:pt x="101" y="41"/>
                  </a:moveTo>
                  <a:cubicBezTo>
                    <a:pt x="101" y="41"/>
                    <a:pt x="101" y="41"/>
                    <a:pt x="101" y="41"/>
                  </a:cubicBezTo>
                  <a:cubicBezTo>
                    <a:pt x="99" y="41"/>
                    <a:pt x="99" y="41"/>
                    <a:pt x="99" y="41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101" y="34"/>
                    <a:pt x="101" y="34"/>
                    <a:pt x="101" y="34"/>
                  </a:cubicBezTo>
                  <a:lnTo>
                    <a:pt x="101" y="41"/>
                  </a:lnTo>
                  <a:close/>
                  <a:moveTo>
                    <a:pt x="103" y="48"/>
                  </a:moveTo>
                  <a:cubicBezTo>
                    <a:pt x="103" y="48"/>
                    <a:pt x="103" y="48"/>
                    <a:pt x="103" y="48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3" y="41"/>
                    <a:pt x="103" y="41"/>
                    <a:pt x="103" y="41"/>
                  </a:cubicBezTo>
                  <a:lnTo>
                    <a:pt x="103" y="48"/>
                  </a:lnTo>
                  <a:close/>
                  <a:moveTo>
                    <a:pt x="103" y="41"/>
                  </a:moveTo>
                  <a:cubicBezTo>
                    <a:pt x="103" y="41"/>
                    <a:pt x="103" y="41"/>
                    <a:pt x="103" y="41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3" y="34"/>
                    <a:pt x="103" y="34"/>
                    <a:pt x="103" y="34"/>
                  </a:cubicBezTo>
                  <a:lnTo>
                    <a:pt x="103" y="41"/>
                  </a:lnTo>
                  <a:close/>
                  <a:moveTo>
                    <a:pt x="105" y="48"/>
                  </a:moveTo>
                  <a:cubicBezTo>
                    <a:pt x="105" y="48"/>
                    <a:pt x="105" y="48"/>
                    <a:pt x="105" y="48"/>
                  </a:cubicBezTo>
                  <a:cubicBezTo>
                    <a:pt x="103" y="48"/>
                    <a:pt x="103" y="48"/>
                    <a:pt x="103" y="48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5" y="41"/>
                    <a:pt x="105" y="41"/>
                    <a:pt x="105" y="41"/>
                  </a:cubicBezTo>
                  <a:lnTo>
                    <a:pt x="105" y="48"/>
                  </a:lnTo>
                  <a:close/>
                  <a:moveTo>
                    <a:pt x="105" y="41"/>
                  </a:moveTo>
                  <a:cubicBezTo>
                    <a:pt x="105" y="41"/>
                    <a:pt x="105" y="41"/>
                    <a:pt x="105" y="41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3" y="34"/>
                    <a:pt x="103" y="34"/>
                    <a:pt x="103" y="34"/>
                  </a:cubicBezTo>
                  <a:cubicBezTo>
                    <a:pt x="105" y="34"/>
                    <a:pt x="105" y="34"/>
                    <a:pt x="105" y="34"/>
                  </a:cubicBezTo>
                  <a:lnTo>
                    <a:pt x="105" y="41"/>
                  </a:lnTo>
                  <a:close/>
                  <a:moveTo>
                    <a:pt x="107" y="48"/>
                  </a:moveTo>
                  <a:cubicBezTo>
                    <a:pt x="107" y="48"/>
                    <a:pt x="107" y="48"/>
                    <a:pt x="107" y="48"/>
                  </a:cubicBezTo>
                  <a:cubicBezTo>
                    <a:pt x="105" y="48"/>
                    <a:pt x="105" y="48"/>
                    <a:pt x="105" y="48"/>
                  </a:cubicBezTo>
                  <a:cubicBezTo>
                    <a:pt x="105" y="41"/>
                    <a:pt x="105" y="41"/>
                    <a:pt x="105" y="41"/>
                  </a:cubicBezTo>
                  <a:cubicBezTo>
                    <a:pt x="107" y="41"/>
                    <a:pt x="107" y="41"/>
                    <a:pt x="107" y="41"/>
                  </a:cubicBezTo>
                  <a:lnTo>
                    <a:pt x="107" y="48"/>
                  </a:lnTo>
                  <a:close/>
                  <a:moveTo>
                    <a:pt x="107" y="41"/>
                  </a:moveTo>
                  <a:cubicBezTo>
                    <a:pt x="107" y="41"/>
                    <a:pt x="107" y="41"/>
                    <a:pt x="107" y="41"/>
                  </a:cubicBezTo>
                  <a:cubicBezTo>
                    <a:pt x="105" y="41"/>
                    <a:pt x="105" y="41"/>
                    <a:pt x="105" y="41"/>
                  </a:cubicBezTo>
                  <a:cubicBezTo>
                    <a:pt x="105" y="34"/>
                    <a:pt x="105" y="34"/>
                    <a:pt x="105" y="34"/>
                  </a:cubicBezTo>
                  <a:cubicBezTo>
                    <a:pt x="107" y="34"/>
                    <a:pt x="107" y="34"/>
                    <a:pt x="107" y="34"/>
                  </a:cubicBezTo>
                  <a:lnTo>
                    <a:pt x="107" y="41"/>
                  </a:lnTo>
                  <a:close/>
                  <a:moveTo>
                    <a:pt x="109" y="48"/>
                  </a:moveTo>
                  <a:cubicBezTo>
                    <a:pt x="109" y="48"/>
                    <a:pt x="109" y="48"/>
                    <a:pt x="109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1"/>
                    <a:pt x="107" y="41"/>
                    <a:pt x="107" y="41"/>
                  </a:cubicBezTo>
                  <a:cubicBezTo>
                    <a:pt x="109" y="41"/>
                    <a:pt x="109" y="41"/>
                    <a:pt x="109" y="41"/>
                  </a:cubicBezTo>
                  <a:lnTo>
                    <a:pt x="109" y="48"/>
                  </a:lnTo>
                  <a:close/>
                  <a:moveTo>
                    <a:pt x="109" y="41"/>
                  </a:moveTo>
                  <a:cubicBezTo>
                    <a:pt x="109" y="41"/>
                    <a:pt x="109" y="41"/>
                    <a:pt x="109" y="41"/>
                  </a:cubicBezTo>
                  <a:cubicBezTo>
                    <a:pt x="107" y="41"/>
                    <a:pt x="107" y="41"/>
                    <a:pt x="107" y="41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9" y="34"/>
                    <a:pt x="109" y="34"/>
                    <a:pt x="109" y="34"/>
                  </a:cubicBezTo>
                  <a:lnTo>
                    <a:pt x="109" y="41"/>
                  </a:lnTo>
                  <a:close/>
                  <a:moveTo>
                    <a:pt x="112" y="48"/>
                  </a:moveTo>
                  <a:cubicBezTo>
                    <a:pt x="112" y="48"/>
                    <a:pt x="112" y="48"/>
                    <a:pt x="112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2" y="48"/>
                    <a:pt x="112" y="48"/>
                    <a:pt x="112" y="48"/>
                  </a:cubicBezTo>
                  <a:close/>
                  <a:moveTo>
                    <a:pt x="112" y="48"/>
                  </a:moveTo>
                  <a:cubicBezTo>
                    <a:pt x="112" y="48"/>
                    <a:pt x="112" y="48"/>
                    <a:pt x="112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0" y="41"/>
                    <a:pt x="110" y="41"/>
                    <a:pt x="110" y="41"/>
                  </a:cubicBezTo>
                  <a:cubicBezTo>
                    <a:pt x="112" y="41"/>
                    <a:pt x="112" y="41"/>
                    <a:pt x="112" y="41"/>
                  </a:cubicBezTo>
                  <a:lnTo>
                    <a:pt x="112" y="48"/>
                  </a:lnTo>
                  <a:close/>
                  <a:moveTo>
                    <a:pt x="112" y="41"/>
                  </a:moveTo>
                  <a:cubicBezTo>
                    <a:pt x="112" y="41"/>
                    <a:pt x="112" y="41"/>
                    <a:pt x="112" y="41"/>
                  </a:cubicBezTo>
                  <a:cubicBezTo>
                    <a:pt x="110" y="41"/>
                    <a:pt x="110" y="41"/>
                    <a:pt x="110" y="41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12" y="34"/>
                    <a:pt x="112" y="34"/>
                    <a:pt x="112" y="34"/>
                  </a:cubicBezTo>
                  <a:lnTo>
                    <a:pt x="112" y="41"/>
                  </a:lnTo>
                  <a:close/>
                  <a:moveTo>
                    <a:pt x="114" y="48"/>
                  </a:moveTo>
                  <a:cubicBezTo>
                    <a:pt x="114" y="48"/>
                    <a:pt x="114" y="48"/>
                    <a:pt x="114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4" y="48"/>
                    <a:pt x="114" y="48"/>
                    <a:pt x="114" y="48"/>
                  </a:cubicBezTo>
                  <a:close/>
                  <a:moveTo>
                    <a:pt x="114" y="48"/>
                  </a:moveTo>
                  <a:cubicBezTo>
                    <a:pt x="114" y="48"/>
                    <a:pt x="114" y="48"/>
                    <a:pt x="114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2" y="41"/>
                    <a:pt x="112" y="41"/>
                    <a:pt x="112" y="41"/>
                  </a:cubicBezTo>
                  <a:cubicBezTo>
                    <a:pt x="114" y="41"/>
                    <a:pt x="114" y="41"/>
                    <a:pt x="114" y="41"/>
                  </a:cubicBezTo>
                  <a:lnTo>
                    <a:pt x="114" y="48"/>
                  </a:lnTo>
                  <a:close/>
                  <a:moveTo>
                    <a:pt x="114" y="41"/>
                  </a:moveTo>
                  <a:cubicBezTo>
                    <a:pt x="114" y="41"/>
                    <a:pt x="114" y="41"/>
                    <a:pt x="114" y="41"/>
                  </a:cubicBezTo>
                  <a:cubicBezTo>
                    <a:pt x="112" y="41"/>
                    <a:pt x="112" y="41"/>
                    <a:pt x="112" y="41"/>
                  </a:cubicBezTo>
                  <a:cubicBezTo>
                    <a:pt x="112" y="34"/>
                    <a:pt x="112" y="34"/>
                    <a:pt x="112" y="34"/>
                  </a:cubicBezTo>
                  <a:cubicBezTo>
                    <a:pt x="114" y="34"/>
                    <a:pt x="114" y="34"/>
                    <a:pt x="114" y="34"/>
                  </a:cubicBezTo>
                  <a:lnTo>
                    <a:pt x="114" y="41"/>
                  </a:lnTo>
                  <a:close/>
                  <a:moveTo>
                    <a:pt x="116" y="48"/>
                  </a:moveTo>
                  <a:cubicBezTo>
                    <a:pt x="116" y="48"/>
                    <a:pt x="116" y="48"/>
                    <a:pt x="116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6" y="48"/>
                    <a:pt x="116" y="48"/>
                    <a:pt x="116" y="48"/>
                  </a:cubicBezTo>
                  <a:close/>
                  <a:moveTo>
                    <a:pt x="116" y="48"/>
                  </a:moveTo>
                  <a:cubicBezTo>
                    <a:pt x="116" y="48"/>
                    <a:pt x="116" y="48"/>
                    <a:pt x="116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4" y="41"/>
                    <a:pt x="114" y="41"/>
                    <a:pt x="114" y="41"/>
                  </a:cubicBezTo>
                  <a:cubicBezTo>
                    <a:pt x="116" y="41"/>
                    <a:pt x="116" y="41"/>
                    <a:pt x="116" y="41"/>
                  </a:cubicBezTo>
                  <a:lnTo>
                    <a:pt x="116" y="48"/>
                  </a:lnTo>
                  <a:close/>
                  <a:moveTo>
                    <a:pt x="116" y="41"/>
                  </a:moveTo>
                  <a:cubicBezTo>
                    <a:pt x="116" y="41"/>
                    <a:pt x="116" y="41"/>
                    <a:pt x="116" y="41"/>
                  </a:cubicBezTo>
                  <a:cubicBezTo>
                    <a:pt x="114" y="41"/>
                    <a:pt x="114" y="41"/>
                    <a:pt x="114" y="41"/>
                  </a:cubicBezTo>
                  <a:cubicBezTo>
                    <a:pt x="114" y="34"/>
                    <a:pt x="114" y="34"/>
                    <a:pt x="114" y="34"/>
                  </a:cubicBezTo>
                  <a:cubicBezTo>
                    <a:pt x="116" y="34"/>
                    <a:pt x="116" y="34"/>
                    <a:pt x="116" y="34"/>
                  </a:cubicBezTo>
                  <a:lnTo>
                    <a:pt x="116" y="41"/>
                  </a:lnTo>
                  <a:close/>
                  <a:moveTo>
                    <a:pt x="117" y="48"/>
                  </a:moveTo>
                  <a:cubicBezTo>
                    <a:pt x="117" y="48"/>
                    <a:pt x="117" y="48"/>
                    <a:pt x="117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7" y="48"/>
                    <a:pt x="117" y="48"/>
                    <a:pt x="117" y="48"/>
                  </a:cubicBezTo>
                  <a:close/>
                  <a:moveTo>
                    <a:pt x="117" y="48"/>
                  </a:moveTo>
                  <a:cubicBezTo>
                    <a:pt x="117" y="48"/>
                    <a:pt x="117" y="48"/>
                    <a:pt x="117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6" y="41"/>
                    <a:pt x="116" y="41"/>
                    <a:pt x="116" y="41"/>
                  </a:cubicBezTo>
                  <a:cubicBezTo>
                    <a:pt x="117" y="41"/>
                    <a:pt x="117" y="41"/>
                    <a:pt x="117" y="41"/>
                  </a:cubicBezTo>
                  <a:lnTo>
                    <a:pt x="117" y="48"/>
                  </a:lnTo>
                  <a:close/>
                  <a:moveTo>
                    <a:pt x="117" y="34"/>
                  </a:moveTo>
                  <a:cubicBezTo>
                    <a:pt x="117" y="34"/>
                    <a:pt x="117" y="34"/>
                    <a:pt x="117" y="34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6" y="41"/>
                    <a:pt x="116" y="41"/>
                    <a:pt x="116" y="41"/>
                  </a:cubicBezTo>
                  <a:cubicBezTo>
                    <a:pt x="116" y="34"/>
                    <a:pt x="116" y="34"/>
                    <a:pt x="116" y="34"/>
                  </a:cubicBezTo>
                  <a:cubicBezTo>
                    <a:pt x="117" y="34"/>
                    <a:pt x="117" y="34"/>
                    <a:pt x="117" y="34"/>
                  </a:cubicBezTo>
                  <a:close/>
                  <a:moveTo>
                    <a:pt x="119" y="48"/>
                  </a:moveTo>
                  <a:cubicBezTo>
                    <a:pt x="119" y="48"/>
                    <a:pt x="119" y="48"/>
                    <a:pt x="119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9" y="48"/>
                    <a:pt x="119" y="48"/>
                    <a:pt x="119" y="48"/>
                  </a:cubicBezTo>
                  <a:close/>
                  <a:moveTo>
                    <a:pt x="119" y="48"/>
                  </a:moveTo>
                  <a:cubicBezTo>
                    <a:pt x="119" y="48"/>
                    <a:pt x="119" y="48"/>
                    <a:pt x="119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9" y="41"/>
                    <a:pt x="119" y="41"/>
                    <a:pt x="119" y="41"/>
                  </a:cubicBezTo>
                  <a:lnTo>
                    <a:pt x="119" y="48"/>
                  </a:lnTo>
                  <a:close/>
                  <a:moveTo>
                    <a:pt x="119" y="41"/>
                  </a:moveTo>
                  <a:cubicBezTo>
                    <a:pt x="119" y="41"/>
                    <a:pt x="119" y="41"/>
                    <a:pt x="119" y="41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7" y="34"/>
                    <a:pt x="117" y="34"/>
                    <a:pt x="117" y="34"/>
                  </a:cubicBezTo>
                  <a:cubicBezTo>
                    <a:pt x="119" y="34"/>
                    <a:pt x="119" y="34"/>
                    <a:pt x="119" y="34"/>
                  </a:cubicBezTo>
                  <a:cubicBezTo>
                    <a:pt x="119" y="34"/>
                    <a:pt x="119" y="34"/>
                    <a:pt x="119" y="34"/>
                  </a:cubicBezTo>
                  <a:lnTo>
                    <a:pt x="119" y="41"/>
                  </a:ln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20" y="48"/>
                    <a:pt x="120" y="48"/>
                    <a:pt x="120" y="48"/>
                  </a:cubicBez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19" y="41"/>
                    <a:pt x="119" y="41"/>
                    <a:pt x="119" y="41"/>
                  </a:cubicBezTo>
                  <a:cubicBezTo>
                    <a:pt x="120" y="41"/>
                    <a:pt x="120" y="41"/>
                    <a:pt x="120" y="41"/>
                  </a:cubicBezTo>
                  <a:lnTo>
                    <a:pt x="120" y="48"/>
                  </a:lnTo>
                  <a:close/>
                  <a:moveTo>
                    <a:pt x="143" y="18"/>
                  </a:moveTo>
                  <a:cubicBezTo>
                    <a:pt x="143" y="18"/>
                    <a:pt x="143" y="18"/>
                    <a:pt x="143" y="18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5" y="19"/>
                    <a:pt x="145" y="19"/>
                    <a:pt x="145" y="19"/>
                  </a:cubicBezTo>
                  <a:cubicBezTo>
                    <a:pt x="145" y="19"/>
                    <a:pt x="146" y="19"/>
                    <a:pt x="146" y="19"/>
                  </a:cubicBezTo>
                  <a:cubicBezTo>
                    <a:pt x="146" y="19"/>
                    <a:pt x="146" y="19"/>
                    <a:pt x="146" y="19"/>
                  </a:cubicBezTo>
                  <a:cubicBezTo>
                    <a:pt x="147" y="19"/>
                    <a:pt x="147" y="19"/>
                    <a:pt x="147" y="19"/>
                  </a:cubicBezTo>
                  <a:cubicBezTo>
                    <a:pt x="147" y="19"/>
                    <a:pt x="147" y="19"/>
                    <a:pt x="147" y="19"/>
                  </a:cubicBezTo>
                  <a:cubicBezTo>
                    <a:pt x="152" y="20"/>
                    <a:pt x="153" y="21"/>
                    <a:pt x="153" y="21"/>
                  </a:cubicBezTo>
                  <a:cubicBezTo>
                    <a:pt x="153" y="29"/>
                    <a:pt x="153" y="29"/>
                    <a:pt x="153" y="29"/>
                  </a:cubicBezTo>
                  <a:cubicBezTo>
                    <a:pt x="153" y="29"/>
                    <a:pt x="153" y="29"/>
                    <a:pt x="153" y="29"/>
                  </a:cubicBezTo>
                  <a:cubicBezTo>
                    <a:pt x="153" y="21"/>
                    <a:pt x="153" y="21"/>
                    <a:pt x="153" y="21"/>
                  </a:cubicBezTo>
                  <a:cubicBezTo>
                    <a:pt x="153" y="21"/>
                    <a:pt x="150" y="20"/>
                    <a:pt x="146" y="20"/>
                  </a:cubicBezTo>
                  <a:cubicBezTo>
                    <a:pt x="143" y="20"/>
                    <a:pt x="140" y="21"/>
                    <a:pt x="140" y="21"/>
                  </a:cubicBezTo>
                  <a:cubicBezTo>
                    <a:pt x="139" y="29"/>
                    <a:pt x="139" y="29"/>
                    <a:pt x="139" y="29"/>
                  </a:cubicBezTo>
                  <a:cubicBezTo>
                    <a:pt x="139" y="29"/>
                    <a:pt x="139" y="29"/>
                    <a:pt x="139" y="29"/>
                  </a:cubicBezTo>
                  <a:cubicBezTo>
                    <a:pt x="140" y="21"/>
                    <a:pt x="140" y="21"/>
                    <a:pt x="140" y="21"/>
                  </a:cubicBezTo>
                  <a:cubicBezTo>
                    <a:pt x="140" y="21"/>
                    <a:pt x="141" y="20"/>
                    <a:pt x="143" y="20"/>
                  </a:cubicBezTo>
                  <a:lnTo>
                    <a:pt x="143" y="18"/>
                  </a:lnTo>
                  <a:close/>
                  <a:moveTo>
                    <a:pt x="142" y="31"/>
                  </a:moveTo>
                  <a:cubicBezTo>
                    <a:pt x="142" y="31"/>
                    <a:pt x="142" y="31"/>
                    <a:pt x="142" y="31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40" y="31"/>
                    <a:pt x="140" y="31"/>
                    <a:pt x="140" y="31"/>
                  </a:cubicBezTo>
                  <a:lnTo>
                    <a:pt x="142" y="31"/>
                  </a:lnTo>
                  <a:close/>
                  <a:moveTo>
                    <a:pt x="141" y="20"/>
                  </a:moveTo>
                  <a:cubicBezTo>
                    <a:pt x="141" y="20"/>
                    <a:pt x="141" y="20"/>
                    <a:pt x="141" y="20"/>
                  </a:cubicBezTo>
                  <a:cubicBezTo>
                    <a:pt x="141" y="18"/>
                    <a:pt x="141" y="18"/>
                    <a:pt x="141" y="18"/>
                  </a:cubicBezTo>
                  <a:cubicBezTo>
                    <a:pt x="141" y="20"/>
                    <a:pt x="141" y="20"/>
                    <a:pt x="141" y="20"/>
                  </a:cubicBezTo>
                  <a:close/>
                  <a:moveTo>
                    <a:pt x="140" y="15"/>
                  </a:moveTo>
                  <a:cubicBezTo>
                    <a:pt x="140" y="15"/>
                    <a:pt x="140" y="15"/>
                    <a:pt x="140" y="15"/>
                  </a:cubicBezTo>
                  <a:cubicBezTo>
                    <a:pt x="141" y="15"/>
                    <a:pt x="141" y="15"/>
                    <a:pt x="141" y="15"/>
                  </a:cubicBezTo>
                  <a:cubicBezTo>
                    <a:pt x="141" y="17"/>
                    <a:pt x="141" y="17"/>
                    <a:pt x="141" y="17"/>
                  </a:cubicBezTo>
                  <a:cubicBezTo>
                    <a:pt x="140" y="17"/>
                    <a:pt x="140" y="17"/>
                    <a:pt x="140" y="17"/>
                  </a:cubicBezTo>
                  <a:lnTo>
                    <a:pt x="140" y="15"/>
                  </a:lnTo>
                  <a:close/>
                  <a:moveTo>
                    <a:pt x="129" y="21"/>
                  </a:moveTo>
                  <a:cubicBezTo>
                    <a:pt x="129" y="21"/>
                    <a:pt x="129" y="21"/>
                    <a:pt x="129" y="21"/>
                  </a:cubicBezTo>
                  <a:cubicBezTo>
                    <a:pt x="129" y="19"/>
                    <a:pt x="129" y="19"/>
                    <a:pt x="129" y="19"/>
                  </a:cubicBezTo>
                  <a:cubicBezTo>
                    <a:pt x="131" y="19"/>
                    <a:pt x="131" y="19"/>
                    <a:pt x="131" y="19"/>
                  </a:cubicBezTo>
                  <a:cubicBezTo>
                    <a:pt x="131" y="20"/>
                    <a:pt x="131" y="20"/>
                    <a:pt x="131" y="20"/>
                  </a:cubicBezTo>
                  <a:cubicBezTo>
                    <a:pt x="132" y="19"/>
                    <a:pt x="133" y="19"/>
                    <a:pt x="134" y="19"/>
                  </a:cubicBezTo>
                  <a:cubicBezTo>
                    <a:pt x="134" y="17"/>
                    <a:pt x="134" y="17"/>
                    <a:pt x="134" y="17"/>
                  </a:cubicBezTo>
                  <a:cubicBezTo>
                    <a:pt x="135" y="17"/>
                    <a:pt x="135" y="17"/>
                    <a:pt x="135" y="17"/>
                  </a:cubicBezTo>
                  <a:cubicBezTo>
                    <a:pt x="135" y="18"/>
                    <a:pt x="135" y="18"/>
                    <a:pt x="135" y="18"/>
                  </a:cubicBezTo>
                  <a:cubicBezTo>
                    <a:pt x="139" y="18"/>
                    <a:pt x="141" y="18"/>
                    <a:pt x="141" y="18"/>
                  </a:cubicBezTo>
                  <a:cubicBezTo>
                    <a:pt x="141" y="18"/>
                    <a:pt x="137" y="18"/>
                    <a:pt x="133" y="19"/>
                  </a:cubicBezTo>
                  <a:cubicBezTo>
                    <a:pt x="129" y="21"/>
                    <a:pt x="129" y="22"/>
                    <a:pt x="129" y="22"/>
                  </a:cubicBezTo>
                  <a:cubicBezTo>
                    <a:pt x="127" y="31"/>
                    <a:pt x="127" y="31"/>
                    <a:pt x="127" y="31"/>
                  </a:cubicBezTo>
                  <a:cubicBezTo>
                    <a:pt x="128" y="22"/>
                    <a:pt x="128" y="22"/>
                    <a:pt x="128" y="22"/>
                  </a:cubicBezTo>
                  <a:cubicBezTo>
                    <a:pt x="127" y="22"/>
                    <a:pt x="127" y="22"/>
                    <a:pt x="127" y="22"/>
                  </a:cubicBezTo>
                  <a:cubicBezTo>
                    <a:pt x="127" y="20"/>
                    <a:pt x="127" y="20"/>
                    <a:pt x="127" y="20"/>
                  </a:cubicBezTo>
                  <a:cubicBezTo>
                    <a:pt x="128" y="20"/>
                    <a:pt x="128" y="20"/>
                    <a:pt x="128" y="20"/>
                  </a:cubicBezTo>
                  <a:cubicBezTo>
                    <a:pt x="128" y="22"/>
                    <a:pt x="128" y="22"/>
                    <a:pt x="128" y="22"/>
                  </a:cubicBezTo>
                  <a:cubicBezTo>
                    <a:pt x="128" y="21"/>
                    <a:pt x="129" y="21"/>
                    <a:pt x="129" y="21"/>
                  </a:cubicBezTo>
                  <a:close/>
                  <a:moveTo>
                    <a:pt x="137" y="31"/>
                  </a:moveTo>
                  <a:cubicBezTo>
                    <a:pt x="137" y="31"/>
                    <a:pt x="137" y="31"/>
                    <a:pt x="137" y="31"/>
                  </a:cubicBezTo>
                  <a:cubicBezTo>
                    <a:pt x="137" y="32"/>
                    <a:pt x="137" y="32"/>
                    <a:pt x="137" y="32"/>
                  </a:cubicBezTo>
                  <a:cubicBezTo>
                    <a:pt x="136" y="32"/>
                    <a:pt x="136" y="32"/>
                    <a:pt x="135" y="32"/>
                  </a:cubicBezTo>
                  <a:cubicBezTo>
                    <a:pt x="135" y="32"/>
                    <a:pt x="135" y="32"/>
                    <a:pt x="135" y="32"/>
                  </a:cubicBezTo>
                  <a:lnTo>
                    <a:pt x="137" y="31"/>
                  </a:lnTo>
                  <a:close/>
                  <a:moveTo>
                    <a:pt x="135" y="32"/>
                  </a:moveTo>
                  <a:cubicBezTo>
                    <a:pt x="135" y="32"/>
                    <a:pt x="135" y="32"/>
                    <a:pt x="135" y="32"/>
                  </a:cubicBezTo>
                  <a:cubicBezTo>
                    <a:pt x="135" y="32"/>
                    <a:pt x="135" y="32"/>
                    <a:pt x="135" y="32"/>
                  </a:cubicBezTo>
                  <a:cubicBezTo>
                    <a:pt x="135" y="33"/>
                    <a:pt x="134" y="33"/>
                    <a:pt x="134" y="33"/>
                  </a:cubicBezTo>
                  <a:cubicBezTo>
                    <a:pt x="134" y="32"/>
                    <a:pt x="134" y="32"/>
                    <a:pt x="134" y="32"/>
                  </a:cubicBezTo>
                  <a:lnTo>
                    <a:pt x="135" y="32"/>
                  </a:lnTo>
                  <a:close/>
                  <a:moveTo>
                    <a:pt x="134" y="32"/>
                  </a:moveTo>
                  <a:cubicBezTo>
                    <a:pt x="134" y="32"/>
                    <a:pt x="134" y="32"/>
                    <a:pt x="134" y="32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33" y="33"/>
                    <a:pt x="133" y="33"/>
                    <a:pt x="133" y="33"/>
                  </a:cubicBezTo>
                  <a:cubicBezTo>
                    <a:pt x="133" y="33"/>
                    <a:pt x="133" y="33"/>
                    <a:pt x="132" y="33"/>
                  </a:cubicBezTo>
                  <a:cubicBezTo>
                    <a:pt x="132" y="32"/>
                    <a:pt x="132" y="32"/>
                    <a:pt x="132" y="32"/>
                  </a:cubicBezTo>
                  <a:lnTo>
                    <a:pt x="134" y="32"/>
                  </a:lnTo>
                  <a:close/>
                  <a:moveTo>
                    <a:pt x="131" y="32"/>
                  </a:moveTo>
                  <a:cubicBezTo>
                    <a:pt x="131" y="32"/>
                    <a:pt x="131" y="32"/>
                    <a:pt x="131" y="32"/>
                  </a:cubicBezTo>
                  <a:cubicBezTo>
                    <a:pt x="131" y="33"/>
                    <a:pt x="131" y="33"/>
                    <a:pt x="131" y="33"/>
                  </a:cubicBezTo>
                  <a:cubicBezTo>
                    <a:pt x="130" y="33"/>
                    <a:pt x="130" y="33"/>
                    <a:pt x="129" y="33"/>
                  </a:cubicBezTo>
                  <a:cubicBezTo>
                    <a:pt x="129" y="32"/>
                    <a:pt x="129" y="32"/>
                    <a:pt x="129" y="32"/>
                  </a:cubicBezTo>
                  <a:cubicBezTo>
                    <a:pt x="132" y="32"/>
                    <a:pt x="132" y="32"/>
                    <a:pt x="132" y="32"/>
                  </a:cubicBezTo>
                  <a:cubicBezTo>
                    <a:pt x="132" y="33"/>
                    <a:pt x="132" y="33"/>
                    <a:pt x="132" y="33"/>
                  </a:cubicBezTo>
                  <a:cubicBezTo>
                    <a:pt x="132" y="33"/>
                    <a:pt x="131" y="33"/>
                    <a:pt x="131" y="33"/>
                  </a:cubicBezTo>
                  <a:cubicBezTo>
                    <a:pt x="131" y="32"/>
                    <a:pt x="131" y="32"/>
                    <a:pt x="131" y="32"/>
                  </a:cubicBezTo>
                  <a:close/>
                  <a:moveTo>
                    <a:pt x="129" y="32"/>
                  </a:moveTo>
                  <a:cubicBezTo>
                    <a:pt x="129" y="32"/>
                    <a:pt x="129" y="32"/>
                    <a:pt x="129" y="32"/>
                  </a:cubicBezTo>
                  <a:cubicBezTo>
                    <a:pt x="129" y="33"/>
                    <a:pt x="129" y="33"/>
                    <a:pt x="129" y="33"/>
                  </a:cubicBezTo>
                  <a:cubicBezTo>
                    <a:pt x="129" y="33"/>
                    <a:pt x="128" y="33"/>
                    <a:pt x="128" y="33"/>
                  </a:cubicBezTo>
                  <a:cubicBezTo>
                    <a:pt x="128" y="32"/>
                    <a:pt x="128" y="32"/>
                    <a:pt x="128" y="32"/>
                  </a:cubicBezTo>
                  <a:lnTo>
                    <a:pt x="129" y="32"/>
                  </a:lnTo>
                  <a:close/>
                  <a:moveTo>
                    <a:pt x="125" y="31"/>
                  </a:moveTo>
                  <a:cubicBezTo>
                    <a:pt x="125" y="31"/>
                    <a:pt x="125" y="31"/>
                    <a:pt x="125" y="31"/>
                  </a:cubicBezTo>
                  <a:cubicBezTo>
                    <a:pt x="125" y="30"/>
                    <a:pt x="125" y="30"/>
                    <a:pt x="125" y="30"/>
                  </a:cubicBezTo>
                  <a:cubicBezTo>
                    <a:pt x="127" y="30"/>
                    <a:pt x="127" y="30"/>
                    <a:pt x="127" y="30"/>
                  </a:cubicBezTo>
                  <a:cubicBezTo>
                    <a:pt x="127" y="31"/>
                    <a:pt x="127" y="31"/>
                    <a:pt x="127" y="31"/>
                  </a:cubicBezTo>
                  <a:lnTo>
                    <a:pt x="125" y="31"/>
                  </a:lnTo>
                  <a:close/>
                  <a:moveTo>
                    <a:pt x="127" y="32"/>
                  </a:moveTo>
                  <a:cubicBezTo>
                    <a:pt x="127" y="32"/>
                    <a:pt x="127" y="32"/>
                    <a:pt x="127" y="32"/>
                  </a:cubicBezTo>
                  <a:cubicBezTo>
                    <a:pt x="127" y="36"/>
                    <a:pt x="127" y="36"/>
                    <a:pt x="127" y="36"/>
                  </a:cubicBezTo>
                  <a:cubicBezTo>
                    <a:pt x="127" y="37"/>
                    <a:pt x="126" y="38"/>
                    <a:pt x="126" y="40"/>
                  </a:cubicBezTo>
                  <a:cubicBezTo>
                    <a:pt x="126" y="40"/>
                    <a:pt x="126" y="40"/>
                    <a:pt x="126" y="41"/>
                  </a:cubicBezTo>
                  <a:cubicBezTo>
                    <a:pt x="125" y="41"/>
                    <a:pt x="125" y="41"/>
                    <a:pt x="125" y="41"/>
                  </a:cubicBezTo>
                  <a:cubicBezTo>
                    <a:pt x="125" y="33"/>
                    <a:pt x="125" y="33"/>
                    <a:pt x="125" y="33"/>
                  </a:cubicBezTo>
                  <a:lnTo>
                    <a:pt x="127" y="32"/>
                  </a:lnTo>
                  <a:close/>
                  <a:moveTo>
                    <a:pt x="127" y="32"/>
                  </a:moveTo>
                  <a:cubicBezTo>
                    <a:pt x="127" y="32"/>
                    <a:pt x="127" y="32"/>
                    <a:pt x="127" y="32"/>
                  </a:cubicBezTo>
                  <a:cubicBezTo>
                    <a:pt x="128" y="32"/>
                    <a:pt x="128" y="32"/>
                    <a:pt x="128" y="32"/>
                  </a:cubicBezTo>
                  <a:cubicBezTo>
                    <a:pt x="128" y="33"/>
                    <a:pt x="128" y="33"/>
                    <a:pt x="128" y="33"/>
                  </a:cubicBezTo>
                  <a:cubicBezTo>
                    <a:pt x="127" y="33"/>
                    <a:pt x="127" y="33"/>
                    <a:pt x="127" y="33"/>
                  </a:cubicBezTo>
                  <a:cubicBezTo>
                    <a:pt x="127" y="33"/>
                    <a:pt x="127" y="34"/>
                    <a:pt x="127" y="35"/>
                  </a:cubicBezTo>
                  <a:lnTo>
                    <a:pt x="127" y="32"/>
                  </a:lnTo>
                  <a:close/>
                  <a:moveTo>
                    <a:pt x="126" y="15"/>
                  </a:moveTo>
                  <a:cubicBezTo>
                    <a:pt x="126" y="15"/>
                    <a:pt x="126" y="15"/>
                    <a:pt x="126" y="15"/>
                  </a:cubicBezTo>
                  <a:cubicBezTo>
                    <a:pt x="128" y="15"/>
                    <a:pt x="128" y="15"/>
                    <a:pt x="128" y="15"/>
                  </a:cubicBezTo>
                  <a:cubicBezTo>
                    <a:pt x="128" y="17"/>
                    <a:pt x="128" y="17"/>
                    <a:pt x="128" y="17"/>
                  </a:cubicBezTo>
                  <a:cubicBezTo>
                    <a:pt x="126" y="17"/>
                    <a:pt x="126" y="17"/>
                    <a:pt x="126" y="17"/>
                  </a:cubicBezTo>
                  <a:lnTo>
                    <a:pt x="126" y="15"/>
                  </a:lnTo>
                  <a:close/>
                  <a:moveTo>
                    <a:pt x="124" y="16"/>
                  </a:moveTo>
                  <a:cubicBezTo>
                    <a:pt x="124" y="16"/>
                    <a:pt x="124" y="16"/>
                    <a:pt x="124" y="16"/>
                  </a:cubicBezTo>
                  <a:cubicBezTo>
                    <a:pt x="125" y="16"/>
                    <a:pt x="125" y="16"/>
                    <a:pt x="125" y="16"/>
                  </a:cubicBezTo>
                  <a:cubicBezTo>
                    <a:pt x="125" y="18"/>
                    <a:pt x="125" y="18"/>
                    <a:pt x="125" y="18"/>
                  </a:cubicBezTo>
                  <a:cubicBezTo>
                    <a:pt x="124" y="18"/>
                    <a:pt x="124" y="18"/>
                    <a:pt x="124" y="18"/>
                  </a:cubicBezTo>
                  <a:lnTo>
                    <a:pt x="124" y="16"/>
                  </a:lnTo>
                  <a:close/>
                  <a:moveTo>
                    <a:pt x="123" y="20"/>
                  </a:moveTo>
                  <a:cubicBezTo>
                    <a:pt x="123" y="20"/>
                    <a:pt x="123" y="20"/>
                    <a:pt x="123" y="20"/>
                  </a:cubicBezTo>
                  <a:cubicBezTo>
                    <a:pt x="124" y="20"/>
                    <a:pt x="124" y="20"/>
                    <a:pt x="124" y="20"/>
                  </a:cubicBezTo>
                  <a:cubicBezTo>
                    <a:pt x="124" y="22"/>
                    <a:pt x="124" y="22"/>
                    <a:pt x="124" y="22"/>
                  </a:cubicBezTo>
                  <a:cubicBezTo>
                    <a:pt x="123" y="22"/>
                    <a:pt x="123" y="22"/>
                    <a:pt x="123" y="22"/>
                  </a:cubicBezTo>
                  <a:lnTo>
                    <a:pt x="123" y="20"/>
                  </a:lnTo>
                  <a:close/>
                  <a:moveTo>
                    <a:pt x="124" y="23"/>
                  </a:moveTo>
                  <a:cubicBezTo>
                    <a:pt x="124" y="23"/>
                    <a:pt x="124" y="23"/>
                    <a:pt x="124" y="23"/>
                  </a:cubicBezTo>
                  <a:cubicBezTo>
                    <a:pt x="124" y="24"/>
                    <a:pt x="124" y="24"/>
                    <a:pt x="124" y="24"/>
                  </a:cubicBezTo>
                  <a:cubicBezTo>
                    <a:pt x="123" y="24"/>
                    <a:pt x="123" y="24"/>
                    <a:pt x="123" y="24"/>
                  </a:cubicBezTo>
                  <a:cubicBezTo>
                    <a:pt x="123" y="23"/>
                    <a:pt x="123" y="23"/>
                    <a:pt x="123" y="23"/>
                  </a:cubicBezTo>
                  <a:lnTo>
                    <a:pt x="124" y="23"/>
                  </a:lnTo>
                  <a:close/>
                  <a:moveTo>
                    <a:pt x="122" y="28"/>
                  </a:moveTo>
                  <a:cubicBezTo>
                    <a:pt x="122" y="28"/>
                    <a:pt x="122" y="28"/>
                    <a:pt x="122" y="28"/>
                  </a:cubicBezTo>
                  <a:cubicBezTo>
                    <a:pt x="122" y="27"/>
                    <a:pt x="122" y="27"/>
                    <a:pt x="122" y="27"/>
                  </a:cubicBezTo>
                  <a:cubicBezTo>
                    <a:pt x="123" y="27"/>
                    <a:pt x="123" y="27"/>
                    <a:pt x="123" y="27"/>
                  </a:cubicBezTo>
                  <a:cubicBezTo>
                    <a:pt x="123" y="28"/>
                    <a:pt x="123" y="28"/>
                    <a:pt x="123" y="28"/>
                  </a:cubicBezTo>
                  <a:lnTo>
                    <a:pt x="122" y="28"/>
                  </a:lnTo>
                  <a:close/>
                  <a:moveTo>
                    <a:pt x="122" y="29"/>
                  </a:moveTo>
                  <a:cubicBezTo>
                    <a:pt x="122" y="29"/>
                    <a:pt x="122" y="29"/>
                    <a:pt x="122" y="29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1" y="29"/>
                    <a:pt x="121" y="29"/>
                    <a:pt x="121" y="29"/>
                  </a:cubicBezTo>
                  <a:lnTo>
                    <a:pt x="122" y="29"/>
                  </a:lnTo>
                  <a:close/>
                  <a:moveTo>
                    <a:pt x="121" y="19"/>
                  </a:moveTo>
                  <a:cubicBezTo>
                    <a:pt x="121" y="19"/>
                    <a:pt x="121" y="19"/>
                    <a:pt x="121" y="19"/>
                  </a:cubicBezTo>
                  <a:cubicBezTo>
                    <a:pt x="122" y="19"/>
                    <a:pt x="122" y="19"/>
                    <a:pt x="122" y="19"/>
                  </a:cubicBezTo>
                  <a:cubicBezTo>
                    <a:pt x="122" y="21"/>
                    <a:pt x="122" y="21"/>
                    <a:pt x="122" y="21"/>
                  </a:cubicBezTo>
                  <a:cubicBezTo>
                    <a:pt x="121" y="21"/>
                    <a:pt x="121" y="21"/>
                    <a:pt x="121" y="21"/>
                  </a:cubicBezTo>
                  <a:lnTo>
                    <a:pt x="121" y="19"/>
                  </a:lnTo>
                  <a:close/>
                  <a:moveTo>
                    <a:pt x="120" y="18"/>
                  </a:moveTo>
                  <a:cubicBezTo>
                    <a:pt x="120" y="18"/>
                    <a:pt x="120" y="18"/>
                    <a:pt x="120" y="18"/>
                  </a:cubicBezTo>
                  <a:cubicBezTo>
                    <a:pt x="119" y="18"/>
                    <a:pt x="119" y="18"/>
                    <a:pt x="119" y="18"/>
                  </a:cubicBezTo>
                  <a:cubicBezTo>
                    <a:pt x="119" y="17"/>
                    <a:pt x="119" y="17"/>
                    <a:pt x="119" y="17"/>
                  </a:cubicBezTo>
                  <a:cubicBezTo>
                    <a:pt x="120" y="17"/>
                    <a:pt x="120" y="17"/>
                    <a:pt x="120" y="17"/>
                  </a:cubicBezTo>
                  <a:lnTo>
                    <a:pt x="120" y="18"/>
                  </a:lnTo>
                  <a:close/>
                  <a:moveTo>
                    <a:pt x="120" y="26"/>
                  </a:moveTo>
                  <a:cubicBezTo>
                    <a:pt x="120" y="26"/>
                    <a:pt x="120" y="26"/>
                    <a:pt x="120" y="26"/>
                  </a:cubicBezTo>
                  <a:cubicBezTo>
                    <a:pt x="120" y="25"/>
                    <a:pt x="120" y="25"/>
                    <a:pt x="120" y="25"/>
                  </a:cubicBezTo>
                  <a:cubicBezTo>
                    <a:pt x="121" y="25"/>
                    <a:pt x="121" y="25"/>
                    <a:pt x="121" y="25"/>
                  </a:cubicBezTo>
                  <a:cubicBezTo>
                    <a:pt x="121" y="26"/>
                    <a:pt x="121" y="26"/>
                    <a:pt x="121" y="26"/>
                  </a:cubicBezTo>
                  <a:lnTo>
                    <a:pt x="120" y="26"/>
                  </a:ln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22" y="48"/>
                    <a:pt x="122" y="48"/>
                    <a:pt x="122" y="48"/>
                  </a:cubicBezTo>
                  <a:lnTo>
                    <a:pt x="120" y="48"/>
                  </a:lnTo>
                  <a:close/>
                  <a:moveTo>
                    <a:pt x="122" y="48"/>
                  </a:moveTo>
                  <a:cubicBezTo>
                    <a:pt x="122" y="48"/>
                    <a:pt x="122" y="48"/>
                    <a:pt x="122" y="48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2" y="41"/>
                    <a:pt x="122" y="41"/>
                    <a:pt x="122" y="41"/>
                  </a:cubicBezTo>
                  <a:lnTo>
                    <a:pt x="122" y="48"/>
                  </a:lnTo>
                  <a:close/>
                  <a:moveTo>
                    <a:pt x="122" y="41"/>
                  </a:moveTo>
                  <a:cubicBezTo>
                    <a:pt x="122" y="41"/>
                    <a:pt x="122" y="41"/>
                    <a:pt x="122" y="41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0" y="33"/>
                    <a:pt x="120" y="33"/>
                    <a:pt x="120" y="33"/>
                  </a:cubicBezTo>
                  <a:cubicBezTo>
                    <a:pt x="122" y="33"/>
                    <a:pt x="122" y="33"/>
                    <a:pt x="122" y="33"/>
                  </a:cubicBezTo>
                  <a:lnTo>
                    <a:pt x="122" y="41"/>
                  </a:lnTo>
                  <a:close/>
                  <a:moveTo>
                    <a:pt x="123" y="48"/>
                  </a:moveTo>
                  <a:cubicBezTo>
                    <a:pt x="123" y="48"/>
                    <a:pt x="123" y="48"/>
                    <a:pt x="123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2" y="41"/>
                    <a:pt x="122" y="41"/>
                    <a:pt x="122" y="41"/>
                  </a:cubicBezTo>
                  <a:cubicBezTo>
                    <a:pt x="123" y="41"/>
                    <a:pt x="123" y="41"/>
                    <a:pt x="123" y="41"/>
                  </a:cubicBezTo>
                  <a:lnTo>
                    <a:pt x="123" y="48"/>
                  </a:lnTo>
                  <a:close/>
                  <a:moveTo>
                    <a:pt x="123" y="41"/>
                  </a:moveTo>
                  <a:cubicBezTo>
                    <a:pt x="123" y="41"/>
                    <a:pt x="123" y="41"/>
                    <a:pt x="123" y="41"/>
                  </a:cubicBezTo>
                  <a:cubicBezTo>
                    <a:pt x="122" y="41"/>
                    <a:pt x="122" y="41"/>
                    <a:pt x="122" y="41"/>
                  </a:cubicBezTo>
                  <a:cubicBezTo>
                    <a:pt x="122" y="33"/>
                    <a:pt x="122" y="33"/>
                    <a:pt x="122" y="33"/>
                  </a:cubicBezTo>
                  <a:cubicBezTo>
                    <a:pt x="123" y="33"/>
                    <a:pt x="123" y="33"/>
                    <a:pt x="123" y="33"/>
                  </a:cubicBezTo>
                  <a:lnTo>
                    <a:pt x="123" y="41"/>
                  </a:lnTo>
                  <a:close/>
                  <a:moveTo>
                    <a:pt x="124" y="48"/>
                  </a:moveTo>
                  <a:cubicBezTo>
                    <a:pt x="124" y="48"/>
                    <a:pt x="124" y="48"/>
                    <a:pt x="124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3" y="41"/>
                    <a:pt x="123" y="41"/>
                    <a:pt x="123" y="41"/>
                  </a:cubicBezTo>
                  <a:cubicBezTo>
                    <a:pt x="124" y="41"/>
                    <a:pt x="124" y="41"/>
                    <a:pt x="124" y="41"/>
                  </a:cubicBezTo>
                  <a:lnTo>
                    <a:pt x="124" y="48"/>
                  </a:lnTo>
                  <a:close/>
                  <a:moveTo>
                    <a:pt x="124" y="41"/>
                  </a:moveTo>
                  <a:cubicBezTo>
                    <a:pt x="124" y="41"/>
                    <a:pt x="124" y="41"/>
                    <a:pt x="124" y="41"/>
                  </a:cubicBezTo>
                  <a:cubicBezTo>
                    <a:pt x="123" y="41"/>
                    <a:pt x="123" y="41"/>
                    <a:pt x="123" y="41"/>
                  </a:cubicBezTo>
                  <a:cubicBezTo>
                    <a:pt x="123" y="33"/>
                    <a:pt x="123" y="33"/>
                    <a:pt x="123" y="33"/>
                  </a:cubicBezTo>
                  <a:cubicBezTo>
                    <a:pt x="124" y="33"/>
                    <a:pt x="124" y="33"/>
                    <a:pt x="124" y="33"/>
                  </a:cubicBezTo>
                  <a:lnTo>
                    <a:pt x="124" y="41"/>
                  </a:lnTo>
                  <a:close/>
                  <a:moveTo>
                    <a:pt x="125" y="48"/>
                  </a:moveTo>
                  <a:cubicBezTo>
                    <a:pt x="125" y="48"/>
                    <a:pt x="125" y="48"/>
                    <a:pt x="125" y="48"/>
                  </a:cubicBezTo>
                  <a:cubicBezTo>
                    <a:pt x="124" y="48"/>
                    <a:pt x="124" y="48"/>
                    <a:pt x="124" y="48"/>
                  </a:cubicBezTo>
                  <a:cubicBezTo>
                    <a:pt x="124" y="41"/>
                    <a:pt x="124" y="41"/>
                    <a:pt x="124" y="41"/>
                  </a:cubicBezTo>
                  <a:cubicBezTo>
                    <a:pt x="125" y="41"/>
                    <a:pt x="125" y="41"/>
                    <a:pt x="125" y="41"/>
                  </a:cubicBezTo>
                  <a:lnTo>
                    <a:pt x="125" y="48"/>
                  </a:lnTo>
                  <a:close/>
                  <a:moveTo>
                    <a:pt x="125" y="41"/>
                  </a:moveTo>
                  <a:cubicBezTo>
                    <a:pt x="125" y="41"/>
                    <a:pt x="125" y="41"/>
                    <a:pt x="125" y="41"/>
                  </a:cubicBezTo>
                  <a:cubicBezTo>
                    <a:pt x="124" y="41"/>
                    <a:pt x="124" y="41"/>
                    <a:pt x="124" y="41"/>
                  </a:cubicBezTo>
                  <a:cubicBezTo>
                    <a:pt x="124" y="33"/>
                    <a:pt x="124" y="33"/>
                    <a:pt x="124" y="33"/>
                  </a:cubicBezTo>
                  <a:cubicBezTo>
                    <a:pt x="125" y="33"/>
                    <a:pt x="125" y="33"/>
                    <a:pt x="125" y="33"/>
                  </a:cubicBezTo>
                  <a:lnTo>
                    <a:pt x="125" y="41"/>
                  </a:lnTo>
                  <a:close/>
                  <a:moveTo>
                    <a:pt x="140" y="49"/>
                  </a:moveTo>
                  <a:cubicBezTo>
                    <a:pt x="140" y="49"/>
                    <a:pt x="140" y="49"/>
                    <a:pt x="140" y="49"/>
                  </a:cubicBezTo>
                  <a:cubicBezTo>
                    <a:pt x="125" y="48"/>
                    <a:pt x="125" y="48"/>
                    <a:pt x="125" y="48"/>
                  </a:cubicBezTo>
                  <a:cubicBezTo>
                    <a:pt x="125" y="41"/>
                    <a:pt x="125" y="41"/>
                    <a:pt x="125" y="41"/>
                  </a:cubicBezTo>
                  <a:cubicBezTo>
                    <a:pt x="126" y="41"/>
                    <a:pt x="126" y="41"/>
                    <a:pt x="126" y="41"/>
                  </a:cubicBezTo>
                  <a:cubicBezTo>
                    <a:pt x="126" y="44"/>
                    <a:pt x="126" y="48"/>
                    <a:pt x="126" y="48"/>
                  </a:cubicBezTo>
                  <a:cubicBezTo>
                    <a:pt x="126" y="48"/>
                    <a:pt x="126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9" y="48"/>
                    <a:pt x="130" y="48"/>
                    <a:pt x="131" y="49"/>
                  </a:cubicBezTo>
                  <a:cubicBezTo>
                    <a:pt x="134" y="49"/>
                    <a:pt x="139" y="49"/>
                    <a:pt x="139" y="49"/>
                  </a:cubicBezTo>
                  <a:cubicBezTo>
                    <a:pt x="139" y="49"/>
                    <a:pt x="139" y="45"/>
                    <a:pt x="139" y="42"/>
                  </a:cubicBezTo>
                  <a:cubicBezTo>
                    <a:pt x="139" y="42"/>
                    <a:pt x="139" y="41"/>
                    <a:pt x="139" y="41"/>
                  </a:cubicBezTo>
                  <a:cubicBezTo>
                    <a:pt x="140" y="40"/>
                    <a:pt x="140" y="40"/>
                    <a:pt x="140" y="40"/>
                  </a:cubicBezTo>
                  <a:lnTo>
                    <a:pt x="140" y="49"/>
                  </a:lnTo>
                  <a:close/>
                  <a:moveTo>
                    <a:pt x="140" y="40"/>
                  </a:moveTo>
                  <a:cubicBezTo>
                    <a:pt x="140" y="40"/>
                    <a:pt x="140" y="40"/>
                    <a:pt x="140" y="40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39" y="37"/>
                    <a:pt x="139" y="32"/>
                    <a:pt x="139" y="32"/>
                  </a:cubicBezTo>
                  <a:cubicBezTo>
                    <a:pt x="139" y="32"/>
                    <a:pt x="138" y="32"/>
                    <a:pt x="137" y="32"/>
                  </a:cubicBezTo>
                  <a:cubicBezTo>
                    <a:pt x="137" y="31"/>
                    <a:pt x="137" y="31"/>
                    <a:pt x="137" y="31"/>
                  </a:cubicBezTo>
                  <a:cubicBezTo>
                    <a:pt x="140" y="31"/>
                    <a:pt x="140" y="31"/>
                    <a:pt x="140" y="31"/>
                  </a:cubicBezTo>
                  <a:lnTo>
                    <a:pt x="140" y="40"/>
                  </a:lnTo>
                  <a:close/>
                  <a:moveTo>
                    <a:pt x="155" y="49"/>
                  </a:moveTo>
                  <a:cubicBezTo>
                    <a:pt x="155" y="49"/>
                    <a:pt x="155" y="49"/>
                    <a:pt x="155" y="49"/>
                  </a:cubicBezTo>
                  <a:cubicBezTo>
                    <a:pt x="149" y="49"/>
                    <a:pt x="149" y="49"/>
                    <a:pt x="149" y="49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3" y="40"/>
                    <a:pt x="143" y="40"/>
                    <a:pt x="143" y="40"/>
                  </a:cubicBezTo>
                  <a:cubicBezTo>
                    <a:pt x="143" y="43"/>
                    <a:pt x="143" y="49"/>
                    <a:pt x="143" y="49"/>
                  </a:cubicBezTo>
                  <a:cubicBezTo>
                    <a:pt x="143" y="49"/>
                    <a:pt x="147" y="49"/>
                    <a:pt x="148" y="49"/>
                  </a:cubicBezTo>
                  <a:cubicBezTo>
                    <a:pt x="150" y="49"/>
                    <a:pt x="154" y="49"/>
                    <a:pt x="154" y="49"/>
                  </a:cubicBezTo>
                  <a:cubicBezTo>
                    <a:pt x="154" y="49"/>
                    <a:pt x="154" y="43"/>
                    <a:pt x="154" y="40"/>
                  </a:cubicBezTo>
                  <a:cubicBezTo>
                    <a:pt x="155" y="40"/>
                    <a:pt x="155" y="40"/>
                    <a:pt x="155" y="40"/>
                  </a:cubicBezTo>
                  <a:lnTo>
                    <a:pt x="155" y="49"/>
                  </a:lnTo>
                  <a:close/>
                  <a:moveTo>
                    <a:pt x="157" y="49"/>
                  </a:moveTo>
                  <a:cubicBezTo>
                    <a:pt x="157" y="49"/>
                    <a:pt x="157" y="49"/>
                    <a:pt x="157" y="49"/>
                  </a:cubicBezTo>
                  <a:cubicBezTo>
                    <a:pt x="155" y="49"/>
                    <a:pt x="155" y="49"/>
                    <a:pt x="155" y="49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7" y="40"/>
                    <a:pt x="157" y="40"/>
                    <a:pt x="157" y="40"/>
                  </a:cubicBezTo>
                  <a:lnTo>
                    <a:pt x="157" y="49"/>
                  </a:lnTo>
                  <a:close/>
                  <a:moveTo>
                    <a:pt x="157" y="40"/>
                  </a:moveTo>
                  <a:cubicBezTo>
                    <a:pt x="157" y="40"/>
                    <a:pt x="157" y="40"/>
                    <a:pt x="157" y="40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5" y="32"/>
                    <a:pt x="155" y="32"/>
                    <a:pt x="155" y="32"/>
                  </a:cubicBezTo>
                  <a:cubicBezTo>
                    <a:pt x="156" y="33"/>
                    <a:pt x="156" y="33"/>
                    <a:pt x="156" y="33"/>
                  </a:cubicBezTo>
                  <a:cubicBezTo>
                    <a:pt x="156" y="33"/>
                    <a:pt x="156" y="33"/>
                    <a:pt x="157" y="34"/>
                  </a:cubicBezTo>
                  <a:lnTo>
                    <a:pt x="157" y="40"/>
                  </a:lnTo>
                  <a:close/>
                  <a:moveTo>
                    <a:pt x="162" y="39"/>
                  </a:moveTo>
                  <a:cubicBezTo>
                    <a:pt x="162" y="39"/>
                    <a:pt x="162" y="39"/>
                    <a:pt x="162" y="39"/>
                  </a:cubicBezTo>
                  <a:cubicBezTo>
                    <a:pt x="162" y="39"/>
                    <a:pt x="162" y="40"/>
                    <a:pt x="162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39"/>
                  </a:lnTo>
                  <a:close/>
                  <a:moveTo>
                    <a:pt x="160" y="49"/>
                  </a:moveTo>
                  <a:cubicBezTo>
                    <a:pt x="160" y="49"/>
                    <a:pt x="160" y="49"/>
                    <a:pt x="160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60" y="40"/>
                    <a:pt x="160" y="40"/>
                    <a:pt x="160" y="40"/>
                  </a:cubicBezTo>
                  <a:lnTo>
                    <a:pt x="160" y="49"/>
                  </a:lnTo>
                  <a:close/>
                  <a:moveTo>
                    <a:pt x="160" y="40"/>
                  </a:moveTo>
                  <a:cubicBezTo>
                    <a:pt x="160" y="40"/>
                    <a:pt x="160" y="40"/>
                    <a:pt x="160" y="40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57" y="34"/>
                    <a:pt x="157" y="34"/>
                    <a:pt x="157" y="34"/>
                  </a:cubicBezTo>
                  <a:cubicBezTo>
                    <a:pt x="158" y="35"/>
                    <a:pt x="159" y="35"/>
                    <a:pt x="160" y="36"/>
                  </a:cubicBezTo>
                  <a:lnTo>
                    <a:pt x="160" y="40"/>
                  </a:lnTo>
                  <a:close/>
                  <a:moveTo>
                    <a:pt x="160" y="32"/>
                  </a:moveTo>
                  <a:cubicBezTo>
                    <a:pt x="160" y="32"/>
                    <a:pt x="160" y="32"/>
                    <a:pt x="160" y="32"/>
                  </a:cubicBezTo>
                  <a:cubicBezTo>
                    <a:pt x="159" y="32"/>
                    <a:pt x="158" y="32"/>
                    <a:pt x="157" y="32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60" y="32"/>
                    <a:pt x="160" y="32"/>
                    <a:pt x="160" y="32"/>
                  </a:cubicBezTo>
                  <a:close/>
                  <a:moveTo>
                    <a:pt x="162" y="49"/>
                  </a:moveTo>
                  <a:cubicBezTo>
                    <a:pt x="162" y="49"/>
                    <a:pt x="162" y="49"/>
                    <a:pt x="162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49"/>
                  </a:lnTo>
                  <a:close/>
                  <a:moveTo>
                    <a:pt x="162" y="40"/>
                  </a:moveTo>
                  <a:cubicBezTo>
                    <a:pt x="162" y="40"/>
                    <a:pt x="162" y="40"/>
                    <a:pt x="162" y="40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60" y="36"/>
                    <a:pt x="160" y="36"/>
                    <a:pt x="160" y="36"/>
                  </a:cubicBezTo>
                  <a:cubicBezTo>
                    <a:pt x="160" y="37"/>
                    <a:pt x="160" y="37"/>
                    <a:pt x="161" y="37"/>
                  </a:cubicBezTo>
                  <a:cubicBezTo>
                    <a:pt x="161" y="38"/>
                    <a:pt x="161" y="38"/>
                    <a:pt x="162" y="39"/>
                  </a:cubicBezTo>
                  <a:lnTo>
                    <a:pt x="162" y="40"/>
                  </a:lnTo>
                  <a:close/>
                  <a:moveTo>
                    <a:pt x="162" y="32"/>
                  </a:moveTo>
                  <a:cubicBezTo>
                    <a:pt x="162" y="32"/>
                    <a:pt x="162" y="32"/>
                    <a:pt x="162" y="32"/>
                  </a:cubicBezTo>
                  <a:cubicBezTo>
                    <a:pt x="161" y="32"/>
                    <a:pt x="160" y="32"/>
                    <a:pt x="160" y="32"/>
                  </a:cubicBezTo>
                  <a:cubicBezTo>
                    <a:pt x="160" y="32"/>
                    <a:pt x="160" y="32"/>
                    <a:pt x="160" y="32"/>
                  </a:cubicBezTo>
                  <a:cubicBezTo>
                    <a:pt x="162" y="32"/>
                    <a:pt x="162" y="32"/>
                    <a:pt x="162" y="32"/>
                  </a:cubicBezTo>
                  <a:close/>
                  <a:moveTo>
                    <a:pt x="175" y="49"/>
                  </a:moveTo>
                  <a:cubicBezTo>
                    <a:pt x="175" y="49"/>
                    <a:pt x="175" y="49"/>
                    <a:pt x="175" y="49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0"/>
                    <a:pt x="162" y="40"/>
                    <a:pt x="162" y="40"/>
                  </a:cubicBezTo>
                  <a:cubicBezTo>
                    <a:pt x="162" y="40"/>
                    <a:pt x="162" y="40"/>
                    <a:pt x="162" y="40"/>
                  </a:cubicBezTo>
                  <a:cubicBezTo>
                    <a:pt x="164" y="44"/>
                    <a:pt x="165" y="49"/>
                    <a:pt x="165" y="49"/>
                  </a:cubicBezTo>
                  <a:cubicBezTo>
                    <a:pt x="165" y="49"/>
                    <a:pt x="167" y="49"/>
                    <a:pt x="169" y="49"/>
                  </a:cubicBezTo>
                  <a:cubicBezTo>
                    <a:pt x="170" y="49"/>
                    <a:pt x="174" y="49"/>
                    <a:pt x="175" y="49"/>
                  </a:cubicBezTo>
                  <a:close/>
                  <a:moveTo>
                    <a:pt x="175" y="48"/>
                  </a:moveTo>
                  <a:cubicBezTo>
                    <a:pt x="175" y="48"/>
                    <a:pt x="175" y="48"/>
                    <a:pt x="175" y="48"/>
                  </a:cubicBezTo>
                  <a:cubicBezTo>
                    <a:pt x="175" y="46"/>
                    <a:pt x="174" y="43"/>
                    <a:pt x="174" y="41"/>
                  </a:cubicBezTo>
                  <a:cubicBezTo>
                    <a:pt x="174" y="41"/>
                    <a:pt x="174" y="41"/>
                    <a:pt x="174" y="40"/>
                  </a:cubicBezTo>
                  <a:cubicBezTo>
                    <a:pt x="175" y="40"/>
                    <a:pt x="175" y="40"/>
                    <a:pt x="175" y="40"/>
                  </a:cubicBezTo>
                  <a:lnTo>
                    <a:pt x="175" y="48"/>
                  </a:lnTo>
                  <a:close/>
                  <a:moveTo>
                    <a:pt x="175" y="40"/>
                  </a:moveTo>
                  <a:cubicBezTo>
                    <a:pt x="175" y="40"/>
                    <a:pt x="175" y="40"/>
                    <a:pt x="175" y="40"/>
                  </a:cubicBezTo>
                  <a:cubicBezTo>
                    <a:pt x="174" y="40"/>
                    <a:pt x="174" y="40"/>
                    <a:pt x="174" y="40"/>
                  </a:cubicBezTo>
                  <a:cubicBezTo>
                    <a:pt x="174" y="37"/>
                    <a:pt x="173" y="32"/>
                    <a:pt x="173" y="32"/>
                  </a:cubicBezTo>
                  <a:cubicBezTo>
                    <a:pt x="173" y="32"/>
                    <a:pt x="167" y="32"/>
                    <a:pt x="163" y="32"/>
                  </a:cubicBezTo>
                  <a:cubicBezTo>
                    <a:pt x="163" y="32"/>
                    <a:pt x="162" y="32"/>
                    <a:pt x="162" y="32"/>
                  </a:cubicBezTo>
                  <a:cubicBezTo>
                    <a:pt x="162" y="32"/>
                    <a:pt x="162" y="32"/>
                    <a:pt x="162" y="32"/>
                  </a:cubicBezTo>
                  <a:cubicBezTo>
                    <a:pt x="173" y="32"/>
                    <a:pt x="173" y="32"/>
                    <a:pt x="173" y="32"/>
                  </a:cubicBezTo>
                  <a:cubicBezTo>
                    <a:pt x="173" y="33"/>
                    <a:pt x="173" y="33"/>
                    <a:pt x="173" y="33"/>
                  </a:cubicBezTo>
                  <a:cubicBezTo>
                    <a:pt x="175" y="33"/>
                    <a:pt x="175" y="33"/>
                    <a:pt x="175" y="33"/>
                  </a:cubicBezTo>
                  <a:lnTo>
                    <a:pt x="175" y="40"/>
                  </a:lnTo>
                  <a:close/>
                  <a:moveTo>
                    <a:pt x="177" y="49"/>
                  </a:moveTo>
                  <a:cubicBezTo>
                    <a:pt x="177" y="49"/>
                    <a:pt x="177" y="49"/>
                    <a:pt x="177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8"/>
                  </a:cubicBezTo>
                  <a:cubicBezTo>
                    <a:pt x="175" y="40"/>
                    <a:pt x="175" y="40"/>
                    <a:pt x="175" y="40"/>
                  </a:cubicBezTo>
                  <a:cubicBezTo>
                    <a:pt x="177" y="40"/>
                    <a:pt x="177" y="40"/>
                    <a:pt x="177" y="40"/>
                  </a:cubicBezTo>
                  <a:lnTo>
                    <a:pt x="177" y="49"/>
                  </a:lnTo>
                  <a:close/>
                  <a:moveTo>
                    <a:pt x="177" y="40"/>
                  </a:moveTo>
                  <a:cubicBezTo>
                    <a:pt x="177" y="40"/>
                    <a:pt x="177" y="40"/>
                    <a:pt x="177" y="40"/>
                  </a:cubicBezTo>
                  <a:cubicBezTo>
                    <a:pt x="175" y="40"/>
                    <a:pt x="175" y="40"/>
                    <a:pt x="175" y="40"/>
                  </a:cubicBezTo>
                  <a:cubicBezTo>
                    <a:pt x="175" y="33"/>
                    <a:pt x="175" y="33"/>
                    <a:pt x="175" y="33"/>
                  </a:cubicBezTo>
                  <a:cubicBezTo>
                    <a:pt x="177" y="33"/>
                    <a:pt x="177" y="33"/>
                    <a:pt x="177" y="33"/>
                  </a:cubicBezTo>
                  <a:lnTo>
                    <a:pt x="177" y="40"/>
                  </a:lnTo>
                  <a:close/>
                  <a:moveTo>
                    <a:pt x="179" y="49"/>
                  </a:moveTo>
                  <a:cubicBezTo>
                    <a:pt x="179" y="49"/>
                    <a:pt x="179" y="49"/>
                    <a:pt x="179" y="49"/>
                  </a:cubicBezTo>
                  <a:cubicBezTo>
                    <a:pt x="177" y="49"/>
                    <a:pt x="177" y="49"/>
                    <a:pt x="177" y="49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9" y="40"/>
                    <a:pt x="179" y="40"/>
                    <a:pt x="179" y="40"/>
                  </a:cubicBezTo>
                  <a:lnTo>
                    <a:pt x="179" y="49"/>
                  </a:lnTo>
                  <a:close/>
                  <a:moveTo>
                    <a:pt x="179" y="40"/>
                  </a:moveTo>
                  <a:cubicBezTo>
                    <a:pt x="179" y="40"/>
                    <a:pt x="179" y="40"/>
                    <a:pt x="179" y="40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7" y="33"/>
                    <a:pt x="177" y="33"/>
                    <a:pt x="177" y="33"/>
                  </a:cubicBezTo>
                  <a:cubicBezTo>
                    <a:pt x="179" y="33"/>
                    <a:pt x="179" y="33"/>
                    <a:pt x="179" y="33"/>
                  </a:cubicBezTo>
                  <a:lnTo>
                    <a:pt x="179" y="40"/>
                  </a:lnTo>
                  <a:close/>
                  <a:moveTo>
                    <a:pt x="181" y="49"/>
                  </a:moveTo>
                  <a:cubicBezTo>
                    <a:pt x="181" y="49"/>
                    <a:pt x="181" y="49"/>
                    <a:pt x="181" y="49"/>
                  </a:cubicBezTo>
                  <a:cubicBezTo>
                    <a:pt x="179" y="49"/>
                    <a:pt x="179" y="49"/>
                    <a:pt x="179" y="49"/>
                  </a:cubicBezTo>
                  <a:cubicBezTo>
                    <a:pt x="179" y="40"/>
                    <a:pt x="179" y="40"/>
                    <a:pt x="179" y="40"/>
                  </a:cubicBezTo>
                  <a:cubicBezTo>
                    <a:pt x="181" y="40"/>
                    <a:pt x="181" y="40"/>
                    <a:pt x="181" y="40"/>
                  </a:cubicBezTo>
                  <a:lnTo>
                    <a:pt x="181" y="49"/>
                  </a:lnTo>
                  <a:close/>
                  <a:moveTo>
                    <a:pt x="181" y="40"/>
                  </a:moveTo>
                  <a:cubicBezTo>
                    <a:pt x="181" y="40"/>
                    <a:pt x="181" y="40"/>
                    <a:pt x="181" y="40"/>
                  </a:cubicBezTo>
                  <a:cubicBezTo>
                    <a:pt x="179" y="40"/>
                    <a:pt x="179" y="40"/>
                    <a:pt x="179" y="40"/>
                  </a:cubicBezTo>
                  <a:cubicBezTo>
                    <a:pt x="179" y="33"/>
                    <a:pt x="179" y="33"/>
                    <a:pt x="179" y="33"/>
                  </a:cubicBezTo>
                  <a:cubicBezTo>
                    <a:pt x="181" y="32"/>
                    <a:pt x="181" y="32"/>
                    <a:pt x="181" y="32"/>
                  </a:cubicBezTo>
                  <a:lnTo>
                    <a:pt x="181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9"/>
            <p:cNvSpPr>
              <a:spLocks noEditPoints="1"/>
            </p:cNvSpPr>
            <p:nvPr/>
          </p:nvSpPr>
          <p:spPr bwMode="auto">
            <a:xfrm>
              <a:off x="888" y="4158"/>
              <a:ext cx="435" cy="136"/>
            </a:xfrm>
            <a:custGeom>
              <a:avLst/>
              <a:gdLst>
                <a:gd name="T0" fmla="*/ 46 w 168"/>
                <a:gd name="T1" fmla="*/ 51 h 51"/>
                <a:gd name="T2" fmla="*/ 61 w 168"/>
                <a:gd name="T3" fmla="*/ 38 h 51"/>
                <a:gd name="T4" fmla="*/ 16 w 168"/>
                <a:gd name="T5" fmla="*/ 51 h 51"/>
                <a:gd name="T6" fmla="*/ 70 w 168"/>
                <a:gd name="T7" fmla="*/ 12 h 51"/>
                <a:gd name="T8" fmla="*/ 55 w 168"/>
                <a:gd name="T9" fmla="*/ 37 h 51"/>
                <a:gd name="T10" fmla="*/ 45 w 168"/>
                <a:gd name="T11" fmla="*/ 34 h 51"/>
                <a:gd name="T12" fmla="*/ 28 w 168"/>
                <a:gd name="T13" fmla="*/ 8 h 51"/>
                <a:gd name="T14" fmla="*/ 50 w 168"/>
                <a:gd name="T15" fmla="*/ 9 h 51"/>
                <a:gd name="T16" fmla="*/ 76 w 168"/>
                <a:gd name="T17" fmla="*/ 13 h 51"/>
                <a:gd name="T18" fmla="*/ 90 w 168"/>
                <a:gd name="T19" fmla="*/ 17 h 51"/>
                <a:gd name="T20" fmla="*/ 101 w 168"/>
                <a:gd name="T21" fmla="*/ 20 h 51"/>
                <a:gd name="T22" fmla="*/ 106 w 168"/>
                <a:gd name="T23" fmla="*/ 22 h 51"/>
                <a:gd name="T24" fmla="*/ 110 w 168"/>
                <a:gd name="T25" fmla="*/ 39 h 51"/>
                <a:gd name="T26" fmla="*/ 121 w 168"/>
                <a:gd name="T27" fmla="*/ 29 h 51"/>
                <a:gd name="T28" fmla="*/ 10 w 168"/>
                <a:gd name="T29" fmla="*/ 38 h 51"/>
                <a:gd name="T30" fmla="*/ 19 w 168"/>
                <a:gd name="T31" fmla="*/ 8 h 51"/>
                <a:gd name="T32" fmla="*/ 2 w 168"/>
                <a:gd name="T33" fmla="*/ 12 h 51"/>
                <a:gd name="T34" fmla="*/ 5 w 168"/>
                <a:gd name="T35" fmla="*/ 10 h 51"/>
                <a:gd name="T36" fmla="*/ 57 w 168"/>
                <a:gd name="T37" fmla="*/ 10 h 51"/>
                <a:gd name="T38" fmla="*/ 139 w 168"/>
                <a:gd name="T39" fmla="*/ 41 h 51"/>
                <a:gd name="T40" fmla="*/ 115 w 168"/>
                <a:gd name="T41" fmla="*/ 39 h 51"/>
                <a:gd name="T42" fmla="*/ 107 w 168"/>
                <a:gd name="T43" fmla="*/ 43 h 51"/>
                <a:gd name="T44" fmla="*/ 97 w 168"/>
                <a:gd name="T45" fmla="*/ 40 h 51"/>
                <a:gd name="T46" fmla="*/ 84 w 168"/>
                <a:gd name="T47" fmla="*/ 40 h 51"/>
                <a:gd name="T48" fmla="*/ 67 w 168"/>
                <a:gd name="T49" fmla="*/ 39 h 51"/>
                <a:gd name="T50" fmla="*/ 142 w 168"/>
                <a:gd name="T51" fmla="*/ 42 h 51"/>
                <a:gd name="T52" fmla="*/ 140 w 168"/>
                <a:gd name="T53" fmla="*/ 49 h 51"/>
                <a:gd name="T54" fmla="*/ 142 w 168"/>
                <a:gd name="T55" fmla="*/ 49 h 51"/>
                <a:gd name="T56" fmla="*/ 118 w 168"/>
                <a:gd name="T57" fmla="*/ 43 h 51"/>
                <a:gd name="T58" fmla="*/ 115 w 168"/>
                <a:gd name="T59" fmla="*/ 43 h 51"/>
                <a:gd name="T60" fmla="*/ 109 w 168"/>
                <a:gd name="T61" fmla="*/ 44 h 51"/>
                <a:gd name="T62" fmla="*/ 95 w 168"/>
                <a:gd name="T63" fmla="*/ 44 h 51"/>
                <a:gd name="T64" fmla="*/ 75 w 168"/>
                <a:gd name="T65" fmla="*/ 49 h 51"/>
                <a:gd name="T66" fmla="*/ 91 w 168"/>
                <a:gd name="T67" fmla="*/ 50 h 51"/>
                <a:gd name="T68" fmla="*/ 99 w 168"/>
                <a:gd name="T69" fmla="*/ 50 h 51"/>
                <a:gd name="T70" fmla="*/ 107 w 168"/>
                <a:gd name="T71" fmla="*/ 47 h 51"/>
                <a:gd name="T72" fmla="*/ 110 w 168"/>
                <a:gd name="T73" fmla="*/ 50 h 51"/>
                <a:gd name="T74" fmla="*/ 113 w 168"/>
                <a:gd name="T75" fmla="*/ 50 h 51"/>
                <a:gd name="T76" fmla="*/ 116 w 168"/>
                <a:gd name="T77" fmla="*/ 49 h 51"/>
                <a:gd name="T78" fmla="*/ 120 w 168"/>
                <a:gd name="T79" fmla="*/ 47 h 51"/>
                <a:gd name="T80" fmla="*/ 124 w 168"/>
                <a:gd name="T81" fmla="*/ 49 h 51"/>
                <a:gd name="T82" fmla="*/ 127 w 168"/>
                <a:gd name="T83" fmla="*/ 50 h 51"/>
                <a:gd name="T84" fmla="*/ 128 w 168"/>
                <a:gd name="T85" fmla="*/ 49 h 51"/>
                <a:gd name="T86" fmla="*/ 128 w 168"/>
                <a:gd name="T87" fmla="*/ 47 h 51"/>
                <a:gd name="T88" fmla="*/ 129 w 168"/>
                <a:gd name="T89" fmla="*/ 45 h 51"/>
                <a:gd name="T90" fmla="*/ 74 w 168"/>
                <a:gd name="T91" fmla="*/ 50 h 51"/>
                <a:gd name="T92" fmla="*/ 132 w 168"/>
                <a:gd name="T93" fmla="*/ 45 h 51"/>
                <a:gd name="T94" fmla="*/ 140 w 168"/>
                <a:gd name="T95" fmla="*/ 43 h 51"/>
                <a:gd name="T96" fmla="*/ 135 w 168"/>
                <a:gd name="T97" fmla="*/ 50 h 51"/>
                <a:gd name="T98" fmla="*/ 137 w 168"/>
                <a:gd name="T99" fmla="*/ 47 h 51"/>
                <a:gd name="T100" fmla="*/ 139 w 168"/>
                <a:gd name="T101" fmla="*/ 49 h 51"/>
                <a:gd name="T102" fmla="*/ 139 w 168"/>
                <a:gd name="T103" fmla="*/ 48 h 51"/>
                <a:gd name="T104" fmla="*/ 144 w 168"/>
                <a:gd name="T105" fmla="*/ 45 h 51"/>
                <a:gd name="T106" fmla="*/ 144 w 168"/>
                <a:gd name="T107" fmla="*/ 45 h 51"/>
                <a:gd name="T108" fmla="*/ 148 w 168"/>
                <a:gd name="T109" fmla="*/ 49 h 51"/>
                <a:gd name="T110" fmla="*/ 151 w 168"/>
                <a:gd name="T111" fmla="*/ 46 h 51"/>
                <a:gd name="T112" fmla="*/ 152 w 168"/>
                <a:gd name="T113" fmla="*/ 49 h 51"/>
                <a:gd name="T114" fmla="*/ 157 w 168"/>
                <a:gd name="T115" fmla="*/ 49 h 51"/>
                <a:gd name="T116" fmla="*/ 159 w 168"/>
                <a:gd name="T117" fmla="*/ 49 h 51"/>
                <a:gd name="T118" fmla="*/ 161 w 168"/>
                <a:gd name="T119" fmla="*/ 48 h 51"/>
                <a:gd name="T120" fmla="*/ 117 w 168"/>
                <a:gd name="T121" fmla="*/ 39 h 51"/>
                <a:gd name="T122" fmla="*/ 26 w 168"/>
                <a:gd name="T123" fmla="*/ 51 h 51"/>
                <a:gd name="T124" fmla="*/ 35 w 168"/>
                <a:gd name="T125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8" h="51">
                  <a:moveTo>
                    <a:pt x="26" y="51"/>
                  </a:moveTo>
                  <a:cubicBezTo>
                    <a:pt x="26" y="51"/>
                    <a:pt x="26" y="51"/>
                    <a:pt x="26" y="51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6" y="51"/>
                    <a:pt x="26" y="51"/>
                    <a:pt x="26" y="51"/>
                  </a:cubicBezTo>
                  <a:close/>
                  <a:moveTo>
                    <a:pt x="29" y="51"/>
                  </a:moveTo>
                  <a:cubicBezTo>
                    <a:pt x="29" y="51"/>
                    <a:pt x="29" y="51"/>
                    <a:pt x="29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29" y="51"/>
                    <a:pt x="29" y="51"/>
                    <a:pt x="29" y="51"/>
                  </a:cubicBezTo>
                  <a:close/>
                  <a:moveTo>
                    <a:pt x="39" y="51"/>
                  </a:moveTo>
                  <a:cubicBezTo>
                    <a:pt x="39" y="51"/>
                    <a:pt x="39" y="51"/>
                    <a:pt x="39" y="51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0" y="51"/>
                    <a:pt x="39" y="51"/>
                    <a:pt x="39" y="51"/>
                  </a:cubicBezTo>
                  <a:close/>
                  <a:moveTo>
                    <a:pt x="19" y="51"/>
                  </a:moveTo>
                  <a:cubicBezTo>
                    <a:pt x="19" y="51"/>
                    <a:pt x="19" y="51"/>
                    <a:pt x="19" y="51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19" y="51"/>
                    <a:pt x="19" y="51"/>
                    <a:pt x="19" y="51"/>
                  </a:cubicBezTo>
                  <a:close/>
                  <a:moveTo>
                    <a:pt x="73" y="39"/>
                  </a:moveTo>
                  <a:cubicBezTo>
                    <a:pt x="73" y="39"/>
                    <a:pt x="73" y="39"/>
                    <a:pt x="73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3" y="13"/>
                    <a:pt x="73" y="13"/>
                    <a:pt x="73" y="13"/>
                  </a:cubicBezTo>
                  <a:lnTo>
                    <a:pt x="73" y="39"/>
                  </a:lnTo>
                  <a:close/>
                  <a:moveTo>
                    <a:pt x="45" y="51"/>
                  </a:moveTo>
                  <a:cubicBezTo>
                    <a:pt x="45" y="51"/>
                    <a:pt x="45" y="51"/>
                    <a:pt x="45" y="51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5" y="51"/>
                    <a:pt x="45" y="51"/>
                    <a:pt x="45" y="51"/>
                  </a:cubicBezTo>
                  <a:close/>
                  <a:moveTo>
                    <a:pt x="61" y="51"/>
                  </a:move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lose/>
                  <a:moveTo>
                    <a:pt x="50" y="51"/>
                  </a:moveTo>
                  <a:cubicBezTo>
                    <a:pt x="50" y="51"/>
                    <a:pt x="50" y="51"/>
                    <a:pt x="50" y="51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1" y="51"/>
                    <a:pt x="51" y="51"/>
                    <a:pt x="50" y="51"/>
                  </a:cubicBezTo>
                  <a:close/>
                  <a:moveTo>
                    <a:pt x="22" y="51"/>
                  </a:moveTo>
                  <a:cubicBezTo>
                    <a:pt x="22" y="51"/>
                    <a:pt x="22" y="51"/>
                    <a:pt x="22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2" y="51"/>
                    <a:pt x="22" y="51"/>
                    <a:pt x="22" y="51"/>
                  </a:cubicBezTo>
                  <a:close/>
                  <a:moveTo>
                    <a:pt x="82" y="39"/>
                  </a:moveTo>
                  <a:cubicBezTo>
                    <a:pt x="82" y="39"/>
                    <a:pt x="82" y="39"/>
                    <a:pt x="82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3" y="15"/>
                    <a:pt x="83" y="15"/>
                    <a:pt x="83" y="15"/>
                  </a:cubicBezTo>
                  <a:lnTo>
                    <a:pt x="82" y="39"/>
                  </a:lnTo>
                  <a:close/>
                  <a:moveTo>
                    <a:pt x="80" y="39"/>
                  </a:moveTo>
                  <a:cubicBezTo>
                    <a:pt x="80" y="39"/>
                    <a:pt x="80" y="39"/>
                    <a:pt x="80" y="39"/>
                  </a:cubicBezTo>
                  <a:cubicBezTo>
                    <a:pt x="80" y="39"/>
                    <a:pt x="80" y="39"/>
                    <a:pt x="80" y="39"/>
                  </a:cubicBezTo>
                  <a:cubicBezTo>
                    <a:pt x="80" y="39"/>
                    <a:pt x="80" y="39"/>
                    <a:pt x="80" y="39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0" y="14"/>
                    <a:pt x="80" y="14"/>
                    <a:pt x="80" y="14"/>
                  </a:cubicBezTo>
                  <a:lnTo>
                    <a:pt x="80" y="39"/>
                  </a:lnTo>
                  <a:close/>
                  <a:moveTo>
                    <a:pt x="61" y="38"/>
                  </a:moveTo>
                  <a:cubicBezTo>
                    <a:pt x="61" y="38"/>
                    <a:pt x="61" y="38"/>
                    <a:pt x="61" y="38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3" y="38"/>
                    <a:pt x="63" y="38"/>
                    <a:pt x="63" y="38"/>
                  </a:cubicBezTo>
                  <a:cubicBezTo>
                    <a:pt x="63" y="38"/>
                    <a:pt x="63" y="38"/>
                    <a:pt x="63" y="38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0" y="10"/>
                    <a:pt x="60" y="10"/>
                    <a:pt x="60" y="10"/>
                  </a:cubicBezTo>
                  <a:lnTo>
                    <a:pt x="61" y="38"/>
                  </a:ln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3" y="39"/>
                    <a:pt x="73" y="39"/>
                    <a:pt x="73" y="39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1" y="12"/>
                    <a:pt x="71" y="12"/>
                    <a:pt x="71" y="12"/>
                  </a:cubicBezTo>
                  <a:lnTo>
                    <a:pt x="71" y="39"/>
                  </a:lnTo>
                  <a:close/>
                  <a:moveTo>
                    <a:pt x="95" y="40"/>
                  </a:moveTo>
                  <a:cubicBezTo>
                    <a:pt x="95" y="40"/>
                    <a:pt x="95" y="40"/>
                    <a:pt x="95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7" y="19"/>
                    <a:pt x="97" y="19"/>
                    <a:pt x="97" y="19"/>
                  </a:cubicBezTo>
                  <a:lnTo>
                    <a:pt x="95" y="40"/>
                  </a:lnTo>
                  <a:close/>
                  <a:moveTo>
                    <a:pt x="16" y="51"/>
                  </a:moveTo>
                  <a:cubicBezTo>
                    <a:pt x="16" y="51"/>
                    <a:pt x="16" y="51"/>
                    <a:pt x="16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6" y="51"/>
                    <a:pt x="16" y="51"/>
                    <a:pt x="16" y="51"/>
                  </a:cubicBezTo>
                  <a:close/>
                  <a:moveTo>
                    <a:pt x="16" y="51"/>
                  </a:move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5" y="51"/>
                    <a:pt x="15" y="51"/>
                    <a:pt x="15" y="51"/>
                  </a:cubicBezTo>
                  <a:lnTo>
                    <a:pt x="16" y="51"/>
                  </a:lnTo>
                  <a:close/>
                  <a:moveTo>
                    <a:pt x="120" y="39"/>
                  </a:move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8"/>
                    <a:pt x="121" y="38"/>
                    <a:pt x="121" y="38"/>
                  </a:cubicBezTo>
                  <a:cubicBezTo>
                    <a:pt x="121" y="38"/>
                    <a:pt x="121" y="38"/>
                    <a:pt x="121" y="38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3"/>
                    <a:pt x="122" y="36"/>
                    <a:pt x="121" y="37"/>
                  </a:cubicBezTo>
                  <a:cubicBezTo>
                    <a:pt x="121" y="38"/>
                    <a:pt x="121" y="39"/>
                    <a:pt x="120" y="39"/>
                  </a:cubicBezTo>
                  <a:close/>
                  <a:moveTo>
                    <a:pt x="18" y="51"/>
                  </a:move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lose/>
                  <a:moveTo>
                    <a:pt x="69" y="39"/>
                  </a:moveTo>
                  <a:cubicBezTo>
                    <a:pt x="69" y="39"/>
                    <a:pt x="69" y="39"/>
                    <a:pt x="69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69" y="11"/>
                    <a:pt x="69" y="11"/>
                    <a:pt x="69" y="11"/>
                  </a:cubicBezTo>
                  <a:lnTo>
                    <a:pt x="69" y="39"/>
                  </a:lnTo>
                  <a:close/>
                  <a:moveTo>
                    <a:pt x="117" y="37"/>
                  </a:moveTo>
                  <a:cubicBezTo>
                    <a:pt x="117" y="37"/>
                    <a:pt x="117" y="37"/>
                    <a:pt x="117" y="37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lnTo>
                    <a:pt x="117" y="37"/>
                  </a:lnTo>
                  <a:close/>
                  <a:moveTo>
                    <a:pt x="115" y="39"/>
                  </a:moveTo>
                  <a:cubicBezTo>
                    <a:pt x="115" y="39"/>
                    <a:pt x="115" y="39"/>
                    <a:pt x="115" y="39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5" y="39"/>
                    <a:pt x="115" y="39"/>
                    <a:pt x="115" y="39"/>
                  </a:cubicBezTo>
                  <a:close/>
                  <a:moveTo>
                    <a:pt x="114" y="39"/>
                  </a:moveTo>
                  <a:cubicBezTo>
                    <a:pt x="114" y="39"/>
                    <a:pt x="114" y="39"/>
                    <a:pt x="114" y="39"/>
                  </a:cubicBezTo>
                  <a:cubicBezTo>
                    <a:pt x="116" y="27"/>
                    <a:pt x="116" y="27"/>
                    <a:pt x="116" y="27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lose/>
                  <a:moveTo>
                    <a:pt x="119" y="34"/>
                  </a:moveTo>
                  <a:cubicBezTo>
                    <a:pt x="119" y="34"/>
                    <a:pt x="119" y="34"/>
                    <a:pt x="119" y="34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8" y="39"/>
                    <a:pt x="118" y="39"/>
                    <a:pt x="118" y="39"/>
                  </a:cubicBezTo>
                  <a:lnTo>
                    <a:pt x="119" y="34"/>
                  </a:lnTo>
                  <a:close/>
                  <a:moveTo>
                    <a:pt x="14" y="37"/>
                  </a:moveTo>
                  <a:cubicBezTo>
                    <a:pt x="14" y="37"/>
                    <a:pt x="14" y="37"/>
                    <a:pt x="14" y="37"/>
                  </a:cubicBezTo>
                  <a:cubicBezTo>
                    <a:pt x="14" y="37"/>
                    <a:pt x="15" y="36"/>
                    <a:pt x="17" y="35"/>
                  </a:cubicBezTo>
                  <a:cubicBezTo>
                    <a:pt x="20" y="35"/>
                    <a:pt x="30" y="34"/>
                    <a:pt x="46" y="36"/>
                  </a:cubicBezTo>
                  <a:cubicBezTo>
                    <a:pt x="47" y="36"/>
                    <a:pt x="48" y="36"/>
                    <a:pt x="49" y="36"/>
                  </a:cubicBezTo>
                  <a:cubicBezTo>
                    <a:pt x="49" y="36"/>
                    <a:pt x="49" y="36"/>
                    <a:pt x="49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2" y="37"/>
                    <a:pt x="54" y="37"/>
                    <a:pt x="55" y="37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2" y="9"/>
                    <a:pt x="52" y="9"/>
                    <a:pt x="52" y="9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3" y="36"/>
                    <a:pt x="53" y="36"/>
                    <a:pt x="53" y="36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9" y="9"/>
                    <a:pt x="49" y="9"/>
                    <a:pt x="49" y="9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9" y="33"/>
                    <a:pt x="49" y="33"/>
                    <a:pt x="49" y="33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6" y="8"/>
                    <a:pt x="46" y="8"/>
                    <a:pt x="46" y="8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2" y="8"/>
                    <a:pt x="42" y="8"/>
                    <a:pt x="42" y="8"/>
                  </a:cubicBezTo>
                  <a:cubicBezTo>
                    <a:pt x="46" y="33"/>
                    <a:pt x="46" y="33"/>
                    <a:pt x="46" y="33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39" y="8"/>
                    <a:pt x="39" y="8"/>
                    <a:pt x="39" y="8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8" y="34"/>
                    <a:pt x="38" y="34"/>
                    <a:pt x="38" y="34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4" y="29"/>
                    <a:pt x="34" y="29"/>
                    <a:pt x="34" y="29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32" y="30"/>
                    <a:pt x="32" y="30"/>
                    <a:pt x="32" y="30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31" y="34"/>
                    <a:pt x="31" y="34"/>
                    <a:pt x="31" y="34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4" y="7"/>
                    <a:pt x="44" y="7"/>
                    <a:pt x="44" y="7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3" y="8"/>
                    <a:pt x="53" y="8"/>
                    <a:pt x="53" y="8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9" y="10"/>
                    <a:pt x="59" y="10"/>
                    <a:pt x="59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4" y="11"/>
                    <a:pt x="64" y="11"/>
                    <a:pt x="64" y="11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6" y="38"/>
                    <a:pt x="66" y="38"/>
                    <a:pt x="66" y="38"/>
                  </a:cubicBezTo>
                  <a:cubicBezTo>
                    <a:pt x="65" y="11"/>
                    <a:pt x="65" y="11"/>
                    <a:pt x="65" y="11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7" y="11"/>
                    <a:pt x="67" y="11"/>
                    <a:pt x="67" y="11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8" y="38"/>
                    <a:pt x="68" y="38"/>
                    <a:pt x="68" y="38"/>
                  </a:cubicBezTo>
                  <a:cubicBezTo>
                    <a:pt x="67" y="12"/>
                    <a:pt x="67" y="12"/>
                    <a:pt x="67" y="12"/>
                  </a:cubicBezTo>
                  <a:cubicBezTo>
                    <a:pt x="68" y="11"/>
                    <a:pt x="68" y="11"/>
                    <a:pt x="68" y="11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71" y="12"/>
                    <a:pt x="71" y="12"/>
                    <a:pt x="71" y="12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7" y="13"/>
                    <a:pt x="77" y="13"/>
                    <a:pt x="77" y="13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5" y="39"/>
                    <a:pt x="75" y="39"/>
                    <a:pt x="75" y="39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8" y="13"/>
                    <a:pt x="78" y="13"/>
                    <a:pt x="78" y="13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7" y="16"/>
                    <a:pt x="87" y="16"/>
                    <a:pt x="87" y="16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7" y="16"/>
                    <a:pt x="87" y="16"/>
                    <a:pt x="87" y="16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91" y="16"/>
                    <a:pt x="91" y="16"/>
                    <a:pt x="91" y="16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1" y="16"/>
                    <a:pt x="91" y="16"/>
                    <a:pt x="91" y="16"/>
                  </a:cubicBezTo>
                  <a:cubicBezTo>
                    <a:pt x="89" y="40"/>
                    <a:pt x="89" y="40"/>
                    <a:pt x="89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5" y="18"/>
                    <a:pt x="95" y="18"/>
                    <a:pt x="95" y="18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95" y="18"/>
                    <a:pt x="95" y="18"/>
                    <a:pt x="95" y="18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97" y="18"/>
                    <a:pt x="97" y="18"/>
                    <a:pt x="97" y="18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9" y="19"/>
                    <a:pt x="99" y="19"/>
                    <a:pt x="99" y="19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19"/>
                    <a:pt x="99" y="19"/>
                    <a:pt x="99" y="19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39"/>
                    <a:pt x="103" y="39"/>
                    <a:pt x="103" y="40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39"/>
                    <a:pt x="106" y="39"/>
                    <a:pt x="106" y="39"/>
                  </a:cubicBezTo>
                  <a:cubicBezTo>
                    <a:pt x="106" y="39"/>
                    <a:pt x="106" y="39"/>
                    <a:pt x="106" y="39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10" y="24"/>
                    <a:pt x="110" y="24"/>
                    <a:pt x="110" y="24"/>
                  </a:cubicBezTo>
                  <a:cubicBezTo>
                    <a:pt x="111" y="23"/>
                    <a:pt x="111" y="23"/>
                    <a:pt x="111" y="23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11" y="24"/>
                    <a:pt x="111" y="24"/>
                    <a:pt x="111" y="24"/>
                  </a:cubicBezTo>
                  <a:cubicBezTo>
                    <a:pt x="112" y="24"/>
                    <a:pt x="112" y="24"/>
                    <a:pt x="112" y="24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2" y="25"/>
                    <a:pt x="112" y="25"/>
                    <a:pt x="112" y="25"/>
                  </a:cubicBezTo>
                  <a:cubicBezTo>
                    <a:pt x="113" y="24"/>
                    <a:pt x="113" y="24"/>
                    <a:pt x="113" y="24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3" y="25"/>
                    <a:pt x="113" y="25"/>
                    <a:pt x="113" y="25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6" y="26"/>
                    <a:pt x="116" y="26"/>
                    <a:pt x="116" y="26"/>
                  </a:cubicBezTo>
                  <a:cubicBezTo>
                    <a:pt x="116" y="26"/>
                    <a:pt x="116" y="26"/>
                    <a:pt x="116" y="26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8" y="26"/>
                    <a:pt x="118" y="26"/>
                    <a:pt x="118" y="26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9" y="27"/>
                    <a:pt x="119" y="27"/>
                    <a:pt x="119" y="27"/>
                  </a:cubicBezTo>
                  <a:cubicBezTo>
                    <a:pt x="119" y="28"/>
                    <a:pt x="119" y="28"/>
                    <a:pt x="119" y="28"/>
                  </a:cubicBezTo>
                  <a:cubicBezTo>
                    <a:pt x="120" y="27"/>
                    <a:pt x="120" y="27"/>
                    <a:pt x="120" y="27"/>
                  </a:cubicBezTo>
                  <a:cubicBezTo>
                    <a:pt x="120" y="28"/>
                    <a:pt x="120" y="28"/>
                    <a:pt x="120" y="28"/>
                  </a:cubicBezTo>
                  <a:cubicBezTo>
                    <a:pt x="120" y="28"/>
                    <a:pt x="120" y="28"/>
                    <a:pt x="120" y="28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2" y="29"/>
                    <a:pt x="122" y="29"/>
                    <a:pt x="122" y="29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0"/>
                    <a:pt x="122" y="29"/>
                    <a:pt x="122" y="28"/>
                  </a:cubicBezTo>
                  <a:cubicBezTo>
                    <a:pt x="121" y="27"/>
                    <a:pt x="120" y="26"/>
                    <a:pt x="119" y="25"/>
                  </a:cubicBezTo>
                  <a:cubicBezTo>
                    <a:pt x="114" y="20"/>
                    <a:pt x="97" y="15"/>
                    <a:pt x="88" y="12"/>
                  </a:cubicBezTo>
                  <a:cubicBezTo>
                    <a:pt x="80" y="9"/>
                    <a:pt x="57" y="3"/>
                    <a:pt x="36" y="2"/>
                  </a:cubicBezTo>
                  <a:cubicBezTo>
                    <a:pt x="16" y="0"/>
                    <a:pt x="7" y="3"/>
                    <a:pt x="4" y="5"/>
                  </a:cubicBezTo>
                  <a:cubicBezTo>
                    <a:pt x="1" y="7"/>
                    <a:pt x="2" y="9"/>
                    <a:pt x="2" y="9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9" y="36"/>
                    <a:pt x="10" y="38"/>
                  </a:cubicBezTo>
                  <a:cubicBezTo>
                    <a:pt x="11" y="40"/>
                    <a:pt x="13" y="41"/>
                    <a:pt x="13" y="4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0"/>
                    <a:pt x="12" y="40"/>
                    <a:pt x="11" y="39"/>
                  </a:cubicBezTo>
                  <a:cubicBezTo>
                    <a:pt x="10" y="37"/>
                    <a:pt x="14" y="36"/>
                    <a:pt x="15" y="36"/>
                  </a:cubicBezTo>
                  <a:cubicBezTo>
                    <a:pt x="15" y="36"/>
                    <a:pt x="14" y="37"/>
                    <a:pt x="13" y="38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4" y="37"/>
                    <a:pt x="14" y="37"/>
                    <a:pt x="14" y="37"/>
                  </a:cubicBezTo>
                  <a:close/>
                  <a:moveTo>
                    <a:pt x="29" y="34"/>
                  </a:moveTo>
                  <a:cubicBezTo>
                    <a:pt x="29" y="34"/>
                    <a:pt x="29" y="34"/>
                    <a:pt x="29" y="34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2" y="7"/>
                    <a:pt x="22" y="7"/>
                    <a:pt x="22" y="7"/>
                  </a:cubicBezTo>
                  <a:lnTo>
                    <a:pt x="29" y="34"/>
                  </a:lnTo>
                  <a:close/>
                  <a:moveTo>
                    <a:pt x="19" y="7"/>
                  </a:moveTo>
                  <a:cubicBezTo>
                    <a:pt x="19" y="7"/>
                    <a:pt x="19" y="7"/>
                    <a:pt x="19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5" y="22"/>
                    <a:pt x="25" y="22"/>
                    <a:pt x="25" y="22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19" y="7"/>
                    <a:pt x="19" y="7"/>
                    <a:pt x="19" y="7"/>
                  </a:cubicBezTo>
                  <a:close/>
                  <a:moveTo>
                    <a:pt x="19" y="8"/>
                  </a:moveTo>
                  <a:cubicBezTo>
                    <a:pt x="19" y="8"/>
                    <a:pt x="19" y="8"/>
                    <a:pt x="19" y="8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19" y="8"/>
                    <a:pt x="19" y="8"/>
                    <a:pt x="19" y="8"/>
                  </a:cubicBezTo>
                  <a:close/>
                  <a:moveTo>
                    <a:pt x="18" y="8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16" y="7"/>
                    <a:pt x="16" y="7"/>
                    <a:pt x="16" y="7"/>
                  </a:cubicBezTo>
                  <a:lnTo>
                    <a:pt x="18" y="8"/>
                  </a:lnTo>
                  <a:close/>
                  <a:moveTo>
                    <a:pt x="16" y="8"/>
                  </a:moveTo>
                  <a:cubicBezTo>
                    <a:pt x="16" y="8"/>
                    <a:pt x="16" y="8"/>
                    <a:pt x="16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14" y="7"/>
                    <a:pt x="14" y="7"/>
                    <a:pt x="14" y="7"/>
                  </a:cubicBezTo>
                  <a:lnTo>
                    <a:pt x="16" y="8"/>
                  </a:lnTo>
                  <a:close/>
                  <a:moveTo>
                    <a:pt x="14" y="8"/>
                  </a:moveTo>
                  <a:cubicBezTo>
                    <a:pt x="14" y="8"/>
                    <a:pt x="14" y="8"/>
                    <a:pt x="14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8"/>
                    <a:pt x="14" y="8"/>
                    <a:pt x="14" y="8"/>
                  </a:cubicBezTo>
                  <a:close/>
                  <a:moveTo>
                    <a:pt x="11" y="8"/>
                  </a:moveTo>
                  <a:cubicBezTo>
                    <a:pt x="11" y="8"/>
                    <a:pt x="11" y="8"/>
                    <a:pt x="11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8" y="35"/>
                    <a:pt x="18" y="35"/>
                    <a:pt x="18" y="35"/>
                  </a:cubicBezTo>
                  <a:cubicBezTo>
                    <a:pt x="9" y="8"/>
                    <a:pt x="9" y="8"/>
                    <a:pt x="9" y="8"/>
                  </a:cubicBezTo>
                  <a:lnTo>
                    <a:pt x="11" y="8"/>
                  </a:lnTo>
                  <a:close/>
                  <a:moveTo>
                    <a:pt x="1" y="13"/>
                  </a:move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lose/>
                  <a:moveTo>
                    <a:pt x="1" y="12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2" y="13"/>
                    <a:pt x="2" y="13"/>
                    <a:pt x="2" y="13"/>
                  </a:cubicBezTo>
                  <a:lnTo>
                    <a:pt x="1" y="12"/>
                  </a:lnTo>
                  <a:close/>
                  <a:moveTo>
                    <a:pt x="2" y="1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4"/>
                    <a:pt x="2" y="14"/>
                    <a:pt x="2" y="14"/>
                  </a:cubicBezTo>
                  <a:lnTo>
                    <a:pt x="2" y="11"/>
                  </a:lnTo>
                  <a:close/>
                  <a:moveTo>
                    <a:pt x="2" y="1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4" y="18"/>
                    <a:pt x="4" y="18"/>
                    <a:pt x="4" y="18"/>
                  </a:cubicBezTo>
                  <a:lnTo>
                    <a:pt x="2" y="11"/>
                  </a:lnTo>
                  <a:close/>
                  <a:moveTo>
                    <a:pt x="3" y="10"/>
                  </a:moveTo>
                  <a:cubicBezTo>
                    <a:pt x="3" y="10"/>
                    <a:pt x="3" y="10"/>
                    <a:pt x="3" y="10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8" y="25"/>
                    <a:pt x="8" y="25"/>
                    <a:pt x="8" y="25"/>
                  </a:cubicBezTo>
                  <a:lnTo>
                    <a:pt x="3" y="10"/>
                  </a:lnTo>
                  <a:close/>
                  <a:moveTo>
                    <a:pt x="4" y="10"/>
                  </a:moveTo>
                  <a:cubicBezTo>
                    <a:pt x="4" y="10"/>
                    <a:pt x="4" y="10"/>
                    <a:pt x="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13" y="36"/>
                    <a:pt x="13" y="36"/>
                    <a:pt x="13" y="36"/>
                  </a:cubicBezTo>
                  <a:lnTo>
                    <a:pt x="4" y="10"/>
                  </a:lnTo>
                  <a:close/>
                  <a:moveTo>
                    <a:pt x="5" y="9"/>
                  </a:moveTo>
                  <a:cubicBezTo>
                    <a:pt x="5" y="9"/>
                    <a:pt x="5" y="9"/>
                    <a:pt x="5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13" y="36"/>
                    <a:pt x="13" y="36"/>
                    <a:pt x="13" y="36"/>
                  </a:cubicBezTo>
                  <a:lnTo>
                    <a:pt x="5" y="9"/>
                  </a:lnTo>
                  <a:close/>
                  <a:moveTo>
                    <a:pt x="6" y="9"/>
                  </a:moveTo>
                  <a:cubicBezTo>
                    <a:pt x="6" y="9"/>
                    <a:pt x="6" y="9"/>
                    <a:pt x="6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35"/>
                    <a:pt x="14" y="35"/>
                    <a:pt x="14" y="35"/>
                  </a:cubicBezTo>
                  <a:lnTo>
                    <a:pt x="6" y="9"/>
                  </a:lnTo>
                  <a:close/>
                  <a:moveTo>
                    <a:pt x="8" y="9"/>
                  </a:moveTo>
                  <a:cubicBezTo>
                    <a:pt x="8" y="9"/>
                    <a:pt x="8" y="9"/>
                    <a:pt x="8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6" y="35"/>
                    <a:pt x="16" y="35"/>
                    <a:pt x="16" y="35"/>
                  </a:cubicBezTo>
                  <a:lnTo>
                    <a:pt x="8" y="9"/>
                  </a:ln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3" y="39"/>
                    <a:pt x="113" y="39"/>
                    <a:pt x="113" y="39"/>
                  </a:cubicBezTo>
                  <a:lnTo>
                    <a:pt x="115" y="29"/>
                  </a:lnTo>
                  <a:close/>
                  <a:moveTo>
                    <a:pt x="55" y="37"/>
                  </a:moveTo>
                  <a:cubicBezTo>
                    <a:pt x="55" y="37"/>
                    <a:pt x="55" y="37"/>
                    <a:pt x="55" y="37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3" y="37"/>
                    <a:pt x="52" y="37"/>
                    <a:pt x="50" y="37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5" y="51"/>
                    <a:pt x="58" y="51"/>
                    <a:pt x="61" y="51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0" y="38"/>
                    <a:pt x="58" y="38"/>
                    <a:pt x="55" y="37"/>
                  </a:cubicBezTo>
                  <a:close/>
                  <a:moveTo>
                    <a:pt x="57" y="10"/>
                  </a:moveTo>
                  <a:cubicBezTo>
                    <a:pt x="57" y="10"/>
                    <a:pt x="57" y="10"/>
                    <a:pt x="57" y="10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10"/>
                    <a:pt x="57" y="10"/>
                    <a:pt x="57" y="10"/>
                  </a:cubicBezTo>
                  <a:cubicBezTo>
                    <a:pt x="58" y="10"/>
                    <a:pt x="58" y="10"/>
                    <a:pt x="58" y="10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8" y="37"/>
                    <a:pt x="58" y="37"/>
                    <a:pt x="58" y="37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4" y="10"/>
                    <a:pt x="54" y="10"/>
                    <a:pt x="54" y="10"/>
                  </a:cubicBezTo>
                  <a:cubicBezTo>
                    <a:pt x="57" y="35"/>
                    <a:pt x="57" y="35"/>
                    <a:pt x="57" y="35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8" y="37"/>
                    <a:pt x="60" y="38"/>
                    <a:pt x="61" y="38"/>
                  </a:cubicBezTo>
                  <a:cubicBezTo>
                    <a:pt x="59" y="10"/>
                    <a:pt x="59" y="10"/>
                    <a:pt x="59" y="10"/>
                  </a:cubicBezTo>
                  <a:lnTo>
                    <a:pt x="57" y="10"/>
                  </a:lnTo>
                  <a:close/>
                  <a:moveTo>
                    <a:pt x="166" y="48"/>
                  </a:moveTo>
                  <a:cubicBezTo>
                    <a:pt x="166" y="48"/>
                    <a:pt x="166" y="48"/>
                    <a:pt x="166" y="48"/>
                  </a:cubicBezTo>
                  <a:cubicBezTo>
                    <a:pt x="166" y="47"/>
                    <a:pt x="166" y="47"/>
                    <a:pt x="166" y="47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42"/>
                    <a:pt x="146" y="42"/>
                    <a:pt x="145" y="42"/>
                  </a:cubicBezTo>
                  <a:cubicBezTo>
                    <a:pt x="144" y="42"/>
                    <a:pt x="143" y="42"/>
                    <a:pt x="143" y="42"/>
                  </a:cubicBezTo>
                  <a:cubicBezTo>
                    <a:pt x="143" y="41"/>
                    <a:pt x="143" y="41"/>
                    <a:pt x="143" y="41"/>
                  </a:cubicBezTo>
                  <a:cubicBezTo>
                    <a:pt x="141" y="41"/>
                    <a:pt x="141" y="41"/>
                    <a:pt x="141" y="41"/>
                  </a:cubicBezTo>
                  <a:cubicBezTo>
                    <a:pt x="141" y="41"/>
                    <a:pt x="141" y="41"/>
                    <a:pt x="141" y="41"/>
                  </a:cubicBezTo>
                  <a:cubicBezTo>
                    <a:pt x="141" y="41"/>
                    <a:pt x="141" y="41"/>
                    <a:pt x="140" y="42"/>
                  </a:cubicBezTo>
                  <a:cubicBezTo>
                    <a:pt x="140" y="42"/>
                    <a:pt x="140" y="42"/>
                    <a:pt x="140" y="42"/>
                  </a:cubicBezTo>
                  <a:cubicBezTo>
                    <a:pt x="140" y="42"/>
                    <a:pt x="140" y="42"/>
                    <a:pt x="140" y="42"/>
                  </a:cubicBezTo>
                  <a:cubicBezTo>
                    <a:pt x="140" y="41"/>
                    <a:pt x="140" y="41"/>
                    <a:pt x="140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39" y="41"/>
                    <a:pt x="139" y="41"/>
                    <a:pt x="138" y="41"/>
                  </a:cubicBezTo>
                  <a:cubicBezTo>
                    <a:pt x="136" y="41"/>
                    <a:pt x="133" y="41"/>
                    <a:pt x="129" y="41"/>
                  </a:cubicBezTo>
                  <a:cubicBezTo>
                    <a:pt x="128" y="41"/>
                    <a:pt x="124" y="41"/>
                    <a:pt x="119" y="42"/>
                  </a:cubicBezTo>
                  <a:cubicBezTo>
                    <a:pt x="120" y="41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5" y="42"/>
                    <a:pt x="115" y="42"/>
                    <a:pt x="115" y="42"/>
                  </a:cubicBezTo>
                  <a:cubicBezTo>
                    <a:pt x="115" y="42"/>
                    <a:pt x="115" y="42"/>
                    <a:pt x="114" y="42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40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40"/>
                    <a:pt x="111" y="40"/>
                    <a:pt x="111" y="40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40"/>
                    <a:pt x="109" y="40"/>
                    <a:pt x="109" y="40"/>
                  </a:cubicBezTo>
                  <a:cubicBezTo>
                    <a:pt x="109" y="40"/>
                    <a:pt x="109" y="40"/>
                    <a:pt x="109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5" y="43"/>
                    <a:pt x="105" y="43"/>
                    <a:pt x="105" y="43"/>
                  </a:cubicBezTo>
                  <a:cubicBezTo>
                    <a:pt x="105" y="43"/>
                    <a:pt x="104" y="43"/>
                    <a:pt x="104" y="43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3"/>
                    <a:pt x="102" y="43"/>
                    <a:pt x="102" y="43"/>
                  </a:cubicBezTo>
                  <a:cubicBezTo>
                    <a:pt x="102" y="43"/>
                    <a:pt x="101" y="43"/>
                    <a:pt x="101" y="43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4"/>
                    <a:pt x="96" y="44"/>
                    <a:pt x="96" y="44"/>
                  </a:cubicBezTo>
                  <a:cubicBezTo>
                    <a:pt x="96" y="44"/>
                    <a:pt x="95" y="44"/>
                    <a:pt x="95" y="44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5"/>
                    <a:pt x="92" y="45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89" y="40"/>
                    <a:pt x="89" y="40"/>
                    <a:pt x="89" y="40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81" y="40"/>
                    <a:pt x="81" y="40"/>
                    <a:pt x="81" y="40"/>
                  </a:cubicBezTo>
                  <a:cubicBezTo>
                    <a:pt x="81" y="40"/>
                    <a:pt x="81" y="40"/>
                    <a:pt x="81" y="40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46"/>
                    <a:pt x="80" y="46"/>
                    <a:pt x="80" y="46"/>
                  </a:cubicBezTo>
                  <a:cubicBezTo>
                    <a:pt x="80" y="46"/>
                    <a:pt x="80" y="46"/>
                    <a:pt x="80" y="47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6" y="47"/>
                    <a:pt x="76" y="47"/>
                    <a:pt x="76" y="47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75" y="39"/>
                    <a:pt x="75" y="39"/>
                    <a:pt x="75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3" y="39"/>
                    <a:pt x="73" y="39"/>
                    <a:pt x="73" y="39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1" y="49"/>
                    <a:pt x="71" y="49"/>
                    <a:pt x="71" y="49"/>
                  </a:cubicBezTo>
                  <a:cubicBezTo>
                    <a:pt x="70" y="49"/>
                    <a:pt x="70" y="49"/>
                    <a:pt x="70" y="4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68" y="39"/>
                    <a:pt x="68" y="39"/>
                    <a:pt x="68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6" y="39"/>
                    <a:pt x="66" y="39"/>
                    <a:pt x="66" y="39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6" y="38"/>
                    <a:pt x="66" y="38"/>
                    <a:pt x="66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1" y="38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3" y="51"/>
                    <a:pt x="64" y="51"/>
                    <a:pt x="64" y="51"/>
                  </a:cubicBezTo>
                  <a:cubicBezTo>
                    <a:pt x="69" y="51"/>
                    <a:pt x="69" y="51"/>
                    <a:pt x="69" y="51"/>
                  </a:cubicBezTo>
                  <a:cubicBezTo>
                    <a:pt x="69" y="51"/>
                    <a:pt x="71" y="51"/>
                    <a:pt x="74" y="50"/>
                  </a:cubicBezTo>
                  <a:cubicBezTo>
                    <a:pt x="74" y="51"/>
                    <a:pt x="74" y="51"/>
                    <a:pt x="74" y="51"/>
                  </a:cubicBezTo>
                  <a:cubicBezTo>
                    <a:pt x="81" y="51"/>
                    <a:pt x="81" y="51"/>
                    <a:pt x="81" y="51"/>
                  </a:cubicBezTo>
                  <a:cubicBezTo>
                    <a:pt x="81" y="51"/>
                    <a:pt x="82" y="51"/>
                    <a:pt x="82" y="51"/>
                  </a:cubicBezTo>
                  <a:cubicBezTo>
                    <a:pt x="86" y="51"/>
                    <a:pt x="97" y="51"/>
                    <a:pt x="103" y="51"/>
                  </a:cubicBezTo>
                  <a:cubicBezTo>
                    <a:pt x="110" y="51"/>
                    <a:pt x="131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4" y="48"/>
                    <a:pt x="136" y="47"/>
                  </a:cubicBezTo>
                  <a:cubicBezTo>
                    <a:pt x="138" y="45"/>
                    <a:pt x="139" y="45"/>
                    <a:pt x="139" y="44"/>
                  </a:cubicBezTo>
                  <a:cubicBezTo>
                    <a:pt x="140" y="44"/>
                    <a:pt x="141" y="43"/>
                    <a:pt x="141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2"/>
                    <a:pt x="140" y="42"/>
                    <a:pt x="141" y="42"/>
                  </a:cubicBezTo>
                  <a:cubicBezTo>
                    <a:pt x="141" y="42"/>
                    <a:pt x="141" y="41"/>
                    <a:pt x="141" y="41"/>
                  </a:cubicBezTo>
                  <a:cubicBezTo>
                    <a:pt x="142" y="42"/>
                    <a:pt x="142" y="42"/>
                    <a:pt x="142" y="42"/>
                  </a:cubicBezTo>
                  <a:cubicBezTo>
                    <a:pt x="142" y="43"/>
                    <a:pt x="142" y="43"/>
                    <a:pt x="142" y="43"/>
                  </a:cubicBezTo>
                  <a:cubicBezTo>
                    <a:pt x="141" y="43"/>
                    <a:pt x="141" y="43"/>
                    <a:pt x="141" y="43"/>
                  </a:cubicBezTo>
                  <a:cubicBezTo>
                    <a:pt x="141" y="43"/>
                    <a:pt x="139" y="45"/>
                    <a:pt x="137" y="46"/>
                  </a:cubicBezTo>
                  <a:cubicBezTo>
                    <a:pt x="135" y="47"/>
                    <a:pt x="132" y="50"/>
                    <a:pt x="132" y="50"/>
                  </a:cubicBezTo>
                  <a:cubicBezTo>
                    <a:pt x="133" y="50"/>
                    <a:pt x="133" y="50"/>
                    <a:pt x="133" y="50"/>
                  </a:cubicBezTo>
                  <a:cubicBezTo>
                    <a:pt x="133" y="50"/>
                    <a:pt x="134" y="50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3" y="50"/>
                    <a:pt x="133" y="50"/>
                    <a:pt x="133" y="50"/>
                  </a:cubicBezTo>
                  <a:cubicBezTo>
                    <a:pt x="133" y="50"/>
                    <a:pt x="134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8" y="50"/>
                    <a:pt x="140" y="50"/>
                    <a:pt x="143" y="50"/>
                  </a:cubicBezTo>
                  <a:cubicBezTo>
                    <a:pt x="147" y="50"/>
                    <a:pt x="152" y="50"/>
                    <a:pt x="152" y="50"/>
                  </a:cubicBezTo>
                  <a:cubicBezTo>
                    <a:pt x="141" y="50"/>
                    <a:pt x="141" y="50"/>
                    <a:pt x="141" y="50"/>
                  </a:cubicBezTo>
                  <a:cubicBezTo>
                    <a:pt x="141" y="50"/>
                    <a:pt x="141" y="50"/>
                    <a:pt x="141" y="50"/>
                  </a:cubicBezTo>
                  <a:cubicBezTo>
                    <a:pt x="140" y="50"/>
                    <a:pt x="140" y="50"/>
                    <a:pt x="140" y="50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1" y="45"/>
                    <a:pt x="141" y="44"/>
                    <a:pt x="141" y="44"/>
                  </a:cubicBezTo>
                  <a:cubicBezTo>
                    <a:pt x="141" y="44"/>
                    <a:pt x="142" y="44"/>
                    <a:pt x="142" y="44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7"/>
                    <a:pt x="141" y="47"/>
                    <a:pt x="141" y="47"/>
                  </a:cubicBezTo>
                  <a:cubicBezTo>
                    <a:pt x="142" y="47"/>
                    <a:pt x="142" y="47"/>
                    <a:pt x="142" y="47"/>
                  </a:cubicBezTo>
                  <a:cubicBezTo>
                    <a:pt x="142" y="48"/>
                    <a:pt x="142" y="48"/>
                    <a:pt x="142" y="48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2" y="48"/>
                    <a:pt x="142" y="48"/>
                    <a:pt x="142" y="48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65" y="49"/>
                    <a:pt x="165" y="49"/>
                    <a:pt x="165" y="49"/>
                  </a:cubicBezTo>
                  <a:cubicBezTo>
                    <a:pt x="165" y="49"/>
                    <a:pt x="165" y="49"/>
                    <a:pt x="165" y="49"/>
                  </a:cubicBezTo>
                  <a:cubicBezTo>
                    <a:pt x="168" y="49"/>
                    <a:pt x="168" y="49"/>
                    <a:pt x="168" y="49"/>
                  </a:cubicBezTo>
                  <a:cubicBezTo>
                    <a:pt x="168" y="49"/>
                    <a:pt x="168" y="49"/>
                    <a:pt x="168" y="49"/>
                  </a:cubicBezTo>
                  <a:lnTo>
                    <a:pt x="166" y="48"/>
                  </a:lnTo>
                  <a:close/>
                  <a:moveTo>
                    <a:pt x="119" y="43"/>
                  </a:move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lose/>
                  <a:moveTo>
                    <a:pt x="118" y="42"/>
                  </a:moveTo>
                  <a:cubicBezTo>
                    <a:pt x="118" y="42"/>
                    <a:pt x="118" y="42"/>
                    <a:pt x="118" y="42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lnTo>
                    <a:pt x="118" y="42"/>
                  </a:lnTo>
                  <a:close/>
                  <a:moveTo>
                    <a:pt x="118" y="43"/>
                  </a:move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7" y="43"/>
                    <a:pt x="117" y="43"/>
                    <a:pt x="117" y="43"/>
                  </a:cubicBezTo>
                  <a:lnTo>
                    <a:pt x="118" y="43"/>
                  </a:lnTo>
                  <a:close/>
                  <a:moveTo>
                    <a:pt x="117" y="42"/>
                  </a:moveTo>
                  <a:cubicBezTo>
                    <a:pt x="117" y="42"/>
                    <a:pt x="117" y="42"/>
                    <a:pt x="117" y="42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lnTo>
                    <a:pt x="117" y="42"/>
                  </a:lnTo>
                  <a:close/>
                  <a:moveTo>
                    <a:pt x="117" y="43"/>
                  </a:move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lose/>
                  <a:moveTo>
                    <a:pt x="116" y="42"/>
                  </a:moveTo>
                  <a:cubicBezTo>
                    <a:pt x="116" y="42"/>
                    <a:pt x="116" y="42"/>
                    <a:pt x="116" y="42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6" y="43"/>
                    <a:pt x="116" y="43"/>
                    <a:pt x="115" y="43"/>
                  </a:cubicBezTo>
                  <a:lnTo>
                    <a:pt x="116" y="42"/>
                  </a:lnTo>
                  <a:close/>
                  <a:moveTo>
                    <a:pt x="115" y="43"/>
                  </a:moveTo>
                  <a:cubicBezTo>
                    <a:pt x="115" y="43"/>
                    <a:pt x="115" y="43"/>
                    <a:pt x="115" y="43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5" y="43"/>
                    <a:pt x="115" y="43"/>
                    <a:pt x="115" y="43"/>
                  </a:cubicBezTo>
                  <a:close/>
                  <a:moveTo>
                    <a:pt x="114" y="43"/>
                  </a:moveTo>
                  <a:cubicBezTo>
                    <a:pt x="114" y="43"/>
                    <a:pt x="114" y="43"/>
                    <a:pt x="114" y="43"/>
                  </a:cubicBezTo>
                  <a:cubicBezTo>
                    <a:pt x="114" y="42"/>
                    <a:pt x="115" y="42"/>
                    <a:pt x="115" y="42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15" y="43"/>
                    <a:pt x="114" y="43"/>
                    <a:pt x="114" y="43"/>
                  </a:cubicBezTo>
                  <a:close/>
                  <a:moveTo>
                    <a:pt x="114" y="43"/>
                  </a:moveTo>
                  <a:cubicBezTo>
                    <a:pt x="114" y="43"/>
                    <a:pt x="114" y="43"/>
                    <a:pt x="114" y="43"/>
                  </a:cubicBezTo>
                  <a:cubicBezTo>
                    <a:pt x="114" y="43"/>
                    <a:pt x="115" y="43"/>
                    <a:pt x="115" y="43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14" y="43"/>
                    <a:pt x="114" y="43"/>
                    <a:pt x="114" y="43"/>
                  </a:cubicBezTo>
                  <a:close/>
                  <a:moveTo>
                    <a:pt x="113" y="43"/>
                  </a:moveTo>
                  <a:cubicBezTo>
                    <a:pt x="113" y="43"/>
                    <a:pt x="113" y="43"/>
                    <a:pt x="113" y="43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44"/>
                    <a:pt x="113" y="44"/>
                    <a:pt x="112" y="44"/>
                  </a:cubicBezTo>
                  <a:lnTo>
                    <a:pt x="113" y="43"/>
                  </a:lnTo>
                  <a:close/>
                  <a:moveTo>
                    <a:pt x="112" y="44"/>
                  </a:moveTo>
                  <a:cubicBezTo>
                    <a:pt x="112" y="44"/>
                    <a:pt x="112" y="44"/>
                    <a:pt x="112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2" y="44"/>
                    <a:pt x="112" y="44"/>
                    <a:pt x="112" y="44"/>
                  </a:cubicBezTo>
                  <a:close/>
                  <a:moveTo>
                    <a:pt x="111" y="43"/>
                  </a:moveTo>
                  <a:cubicBezTo>
                    <a:pt x="111" y="43"/>
                    <a:pt x="111" y="43"/>
                    <a:pt x="111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lnTo>
                    <a:pt x="111" y="43"/>
                  </a:lnTo>
                  <a:close/>
                  <a:moveTo>
                    <a:pt x="111" y="44"/>
                  </a:move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close/>
                  <a:moveTo>
                    <a:pt x="109" y="43"/>
                  </a:moveTo>
                  <a:cubicBezTo>
                    <a:pt x="109" y="43"/>
                    <a:pt x="109" y="43"/>
                    <a:pt x="109" y="43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lnTo>
                    <a:pt x="109" y="43"/>
                  </a:lnTo>
                  <a:close/>
                  <a:moveTo>
                    <a:pt x="109" y="44"/>
                  </a:move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close/>
                  <a:moveTo>
                    <a:pt x="107" y="43"/>
                  </a:moveTo>
                  <a:cubicBezTo>
                    <a:pt x="107" y="43"/>
                    <a:pt x="107" y="43"/>
                    <a:pt x="107" y="43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4"/>
                    <a:pt x="107" y="44"/>
                    <a:pt x="107" y="44"/>
                  </a:cubicBezTo>
                  <a:cubicBezTo>
                    <a:pt x="107" y="44"/>
                    <a:pt x="107" y="44"/>
                    <a:pt x="106" y="44"/>
                  </a:cubicBezTo>
                  <a:lnTo>
                    <a:pt x="107" y="43"/>
                  </a:lnTo>
                  <a:close/>
                  <a:moveTo>
                    <a:pt x="106" y="44"/>
                  </a:moveTo>
                  <a:cubicBezTo>
                    <a:pt x="106" y="44"/>
                    <a:pt x="106" y="44"/>
                    <a:pt x="106" y="44"/>
                  </a:cubicBezTo>
                  <a:cubicBezTo>
                    <a:pt x="106" y="44"/>
                    <a:pt x="106" y="44"/>
                    <a:pt x="106" y="44"/>
                  </a:cubicBezTo>
                  <a:cubicBezTo>
                    <a:pt x="106" y="44"/>
                    <a:pt x="106" y="44"/>
                    <a:pt x="106" y="44"/>
                  </a:cubicBezTo>
                  <a:close/>
                  <a:moveTo>
                    <a:pt x="104" y="43"/>
                  </a:moveTo>
                  <a:cubicBezTo>
                    <a:pt x="104" y="43"/>
                    <a:pt x="104" y="43"/>
                    <a:pt x="104" y="43"/>
                  </a:cubicBezTo>
                  <a:cubicBezTo>
                    <a:pt x="104" y="43"/>
                    <a:pt x="105" y="43"/>
                    <a:pt x="105" y="43"/>
                  </a:cubicBezTo>
                  <a:cubicBezTo>
                    <a:pt x="105" y="45"/>
                    <a:pt x="105" y="45"/>
                    <a:pt x="105" y="45"/>
                  </a:cubicBezTo>
                  <a:cubicBezTo>
                    <a:pt x="104" y="45"/>
                    <a:pt x="104" y="45"/>
                    <a:pt x="104" y="45"/>
                  </a:cubicBezTo>
                  <a:lnTo>
                    <a:pt x="104" y="43"/>
                  </a:lnTo>
                  <a:close/>
                  <a:moveTo>
                    <a:pt x="101" y="44"/>
                  </a:moveTo>
                  <a:cubicBezTo>
                    <a:pt x="101" y="44"/>
                    <a:pt x="101" y="44"/>
                    <a:pt x="101" y="44"/>
                  </a:cubicBezTo>
                  <a:cubicBezTo>
                    <a:pt x="101" y="44"/>
                    <a:pt x="102" y="44"/>
                    <a:pt x="102" y="44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1" y="45"/>
                    <a:pt x="101" y="45"/>
                    <a:pt x="101" y="45"/>
                  </a:cubicBezTo>
                  <a:lnTo>
                    <a:pt x="101" y="44"/>
                  </a:lnTo>
                  <a:close/>
                  <a:moveTo>
                    <a:pt x="98" y="44"/>
                  </a:moveTo>
                  <a:cubicBezTo>
                    <a:pt x="98" y="44"/>
                    <a:pt x="98" y="44"/>
                    <a:pt x="98" y="44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5"/>
                    <a:pt x="99" y="45"/>
                    <a:pt x="99" y="45"/>
                  </a:cubicBezTo>
                  <a:cubicBezTo>
                    <a:pt x="99" y="45"/>
                    <a:pt x="99" y="45"/>
                    <a:pt x="98" y="45"/>
                  </a:cubicBezTo>
                  <a:lnTo>
                    <a:pt x="98" y="44"/>
                  </a:lnTo>
                  <a:close/>
                  <a:moveTo>
                    <a:pt x="95" y="44"/>
                  </a:moveTo>
                  <a:cubicBezTo>
                    <a:pt x="95" y="44"/>
                    <a:pt x="95" y="44"/>
                    <a:pt x="95" y="44"/>
                  </a:cubicBezTo>
                  <a:cubicBezTo>
                    <a:pt x="95" y="44"/>
                    <a:pt x="96" y="44"/>
                    <a:pt x="96" y="44"/>
                  </a:cubicBezTo>
                  <a:cubicBezTo>
                    <a:pt x="96" y="46"/>
                    <a:pt x="96" y="46"/>
                    <a:pt x="96" y="46"/>
                  </a:cubicBezTo>
                  <a:cubicBezTo>
                    <a:pt x="95" y="46"/>
                    <a:pt x="95" y="46"/>
                    <a:pt x="95" y="46"/>
                  </a:cubicBezTo>
                  <a:lnTo>
                    <a:pt x="95" y="44"/>
                  </a:lnTo>
                  <a:close/>
                  <a:moveTo>
                    <a:pt x="92" y="45"/>
                  </a:moveTo>
                  <a:cubicBezTo>
                    <a:pt x="92" y="45"/>
                    <a:pt x="92" y="45"/>
                    <a:pt x="92" y="45"/>
                  </a:cubicBezTo>
                  <a:cubicBezTo>
                    <a:pt x="92" y="45"/>
                    <a:pt x="92" y="45"/>
                    <a:pt x="92" y="45"/>
                  </a:cubicBezTo>
                  <a:cubicBezTo>
                    <a:pt x="92" y="46"/>
                    <a:pt x="92" y="46"/>
                    <a:pt x="92" y="46"/>
                  </a:cubicBezTo>
                  <a:cubicBezTo>
                    <a:pt x="92" y="46"/>
                    <a:pt x="92" y="46"/>
                    <a:pt x="91" y="46"/>
                  </a:cubicBezTo>
                  <a:lnTo>
                    <a:pt x="92" y="45"/>
                  </a:lnTo>
                  <a:close/>
                  <a:moveTo>
                    <a:pt x="88" y="45"/>
                  </a:move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88" y="47"/>
                    <a:pt x="88" y="47"/>
                    <a:pt x="88" y="47"/>
                  </a:cubicBezTo>
                  <a:lnTo>
                    <a:pt x="88" y="45"/>
                  </a:lnTo>
                  <a:close/>
                  <a:moveTo>
                    <a:pt x="84" y="46"/>
                  </a:moveTo>
                  <a:cubicBezTo>
                    <a:pt x="84" y="46"/>
                    <a:pt x="84" y="46"/>
                    <a:pt x="84" y="46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7"/>
                    <a:pt x="84" y="47"/>
                    <a:pt x="84" y="47"/>
                  </a:cubicBezTo>
                  <a:cubicBezTo>
                    <a:pt x="84" y="47"/>
                    <a:pt x="84" y="47"/>
                    <a:pt x="84" y="47"/>
                  </a:cubicBezTo>
                  <a:lnTo>
                    <a:pt x="84" y="46"/>
                  </a:lnTo>
                  <a:close/>
                  <a:moveTo>
                    <a:pt x="80" y="47"/>
                  </a:moveTo>
                  <a:cubicBezTo>
                    <a:pt x="80" y="47"/>
                    <a:pt x="80" y="47"/>
                    <a:pt x="80" y="47"/>
                  </a:cubicBezTo>
                  <a:cubicBezTo>
                    <a:pt x="80" y="47"/>
                    <a:pt x="80" y="47"/>
                    <a:pt x="80" y="47"/>
                  </a:cubicBezTo>
                  <a:cubicBezTo>
                    <a:pt x="80" y="48"/>
                    <a:pt x="80" y="48"/>
                    <a:pt x="80" y="48"/>
                  </a:cubicBezTo>
                  <a:cubicBezTo>
                    <a:pt x="80" y="48"/>
                    <a:pt x="80" y="48"/>
                    <a:pt x="80" y="48"/>
                  </a:cubicBezTo>
                  <a:lnTo>
                    <a:pt x="80" y="47"/>
                  </a:ln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5" y="49"/>
                    <a:pt x="75" y="49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75" y="47"/>
                    <a:pt x="75" y="47"/>
                    <a:pt x="76" y="47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6" y="48"/>
                    <a:pt x="77" y="48"/>
                    <a:pt x="77" y="48"/>
                  </a:cubicBezTo>
                  <a:cubicBezTo>
                    <a:pt x="77" y="48"/>
                    <a:pt x="76" y="48"/>
                    <a:pt x="76" y="49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4" y="49"/>
                    <a:pt x="74" y="49"/>
                  </a:cubicBez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1" y="49"/>
                    <a:pt x="69" y="50"/>
                    <a:pt x="67" y="50"/>
                  </a:cubicBezTo>
                  <a:cubicBezTo>
                    <a:pt x="69" y="50"/>
                    <a:pt x="72" y="49"/>
                    <a:pt x="73" y="49"/>
                  </a:cubicBezTo>
                  <a:cubicBezTo>
                    <a:pt x="73" y="49"/>
                    <a:pt x="74" y="49"/>
                    <a:pt x="74" y="49"/>
                  </a:cubicBezTo>
                  <a:close/>
                  <a:moveTo>
                    <a:pt x="87" y="51"/>
                  </a:moveTo>
                  <a:cubicBezTo>
                    <a:pt x="87" y="51"/>
                    <a:pt x="87" y="51"/>
                    <a:pt x="87" y="51"/>
                  </a:cubicBezTo>
                  <a:cubicBezTo>
                    <a:pt x="85" y="51"/>
                    <a:pt x="84" y="51"/>
                    <a:pt x="83" y="51"/>
                  </a:cubicBezTo>
                  <a:cubicBezTo>
                    <a:pt x="84" y="51"/>
                    <a:pt x="85" y="51"/>
                    <a:pt x="87" y="50"/>
                  </a:cubicBezTo>
                  <a:lnTo>
                    <a:pt x="87" y="51"/>
                  </a:lnTo>
                  <a:close/>
                  <a:moveTo>
                    <a:pt x="89" y="51"/>
                  </a:moveTo>
                  <a:cubicBezTo>
                    <a:pt x="89" y="51"/>
                    <a:pt x="89" y="51"/>
                    <a:pt x="89" y="51"/>
                  </a:cubicBezTo>
                  <a:cubicBezTo>
                    <a:pt x="88" y="51"/>
                    <a:pt x="88" y="51"/>
                    <a:pt x="87" y="51"/>
                  </a:cubicBezTo>
                  <a:cubicBezTo>
                    <a:pt x="87" y="50"/>
                    <a:pt x="87" y="50"/>
                    <a:pt x="87" y="50"/>
                  </a:cubicBezTo>
                  <a:cubicBezTo>
                    <a:pt x="88" y="50"/>
                    <a:pt x="88" y="50"/>
                    <a:pt x="89" y="50"/>
                  </a:cubicBezTo>
                  <a:lnTo>
                    <a:pt x="89" y="51"/>
                  </a:lnTo>
                  <a:close/>
                  <a:moveTo>
                    <a:pt x="91" y="51"/>
                  </a:moveTo>
                  <a:cubicBezTo>
                    <a:pt x="91" y="51"/>
                    <a:pt x="91" y="51"/>
                    <a:pt x="91" y="51"/>
                  </a:cubicBezTo>
                  <a:cubicBezTo>
                    <a:pt x="91" y="51"/>
                    <a:pt x="90" y="51"/>
                    <a:pt x="89" y="51"/>
                  </a:cubicBezTo>
                  <a:cubicBezTo>
                    <a:pt x="89" y="50"/>
                    <a:pt x="89" y="50"/>
                    <a:pt x="89" y="50"/>
                  </a:cubicBezTo>
                  <a:cubicBezTo>
                    <a:pt x="90" y="50"/>
                    <a:pt x="91" y="50"/>
                    <a:pt x="91" y="50"/>
                  </a:cubicBezTo>
                  <a:lnTo>
                    <a:pt x="91" y="51"/>
                  </a:lnTo>
                  <a:close/>
                  <a:moveTo>
                    <a:pt x="93" y="51"/>
                  </a:moveTo>
                  <a:cubicBezTo>
                    <a:pt x="93" y="51"/>
                    <a:pt x="93" y="51"/>
                    <a:pt x="93" y="51"/>
                  </a:cubicBezTo>
                  <a:cubicBezTo>
                    <a:pt x="93" y="51"/>
                    <a:pt x="92" y="51"/>
                    <a:pt x="91" y="51"/>
                  </a:cubicBezTo>
                  <a:cubicBezTo>
                    <a:pt x="91" y="50"/>
                    <a:pt x="91" y="50"/>
                    <a:pt x="91" y="50"/>
                  </a:cubicBezTo>
                  <a:cubicBezTo>
                    <a:pt x="92" y="49"/>
                    <a:pt x="93" y="49"/>
                    <a:pt x="93" y="49"/>
                  </a:cubicBezTo>
                  <a:lnTo>
                    <a:pt x="93" y="51"/>
                  </a:lnTo>
                  <a:close/>
                  <a:moveTo>
                    <a:pt x="95" y="51"/>
                  </a:moveTo>
                  <a:cubicBezTo>
                    <a:pt x="95" y="51"/>
                    <a:pt x="95" y="51"/>
                    <a:pt x="95" y="51"/>
                  </a:cubicBezTo>
                  <a:cubicBezTo>
                    <a:pt x="95" y="51"/>
                    <a:pt x="94" y="51"/>
                    <a:pt x="94" y="51"/>
                  </a:cubicBezTo>
                  <a:cubicBezTo>
                    <a:pt x="94" y="49"/>
                    <a:pt x="94" y="49"/>
                    <a:pt x="94" y="49"/>
                  </a:cubicBezTo>
                  <a:cubicBezTo>
                    <a:pt x="94" y="49"/>
                    <a:pt x="95" y="49"/>
                    <a:pt x="95" y="49"/>
                  </a:cubicBezTo>
                  <a:lnTo>
                    <a:pt x="95" y="51"/>
                  </a:lnTo>
                  <a:close/>
                  <a:moveTo>
                    <a:pt x="98" y="51"/>
                  </a:moveTo>
                  <a:cubicBezTo>
                    <a:pt x="98" y="51"/>
                    <a:pt x="98" y="51"/>
                    <a:pt x="98" y="51"/>
                  </a:cubicBezTo>
                  <a:cubicBezTo>
                    <a:pt x="97" y="51"/>
                    <a:pt x="96" y="51"/>
                    <a:pt x="96" y="51"/>
                  </a:cubicBezTo>
                  <a:cubicBezTo>
                    <a:pt x="96" y="50"/>
                    <a:pt x="96" y="50"/>
                    <a:pt x="96" y="50"/>
                  </a:cubicBezTo>
                  <a:cubicBezTo>
                    <a:pt x="98" y="50"/>
                    <a:pt x="98" y="50"/>
                    <a:pt x="98" y="50"/>
                  </a:cubicBezTo>
                  <a:lnTo>
                    <a:pt x="98" y="51"/>
                  </a:lnTo>
                  <a:close/>
                  <a:moveTo>
                    <a:pt x="98" y="50"/>
                  </a:moveTo>
                  <a:cubicBezTo>
                    <a:pt x="98" y="50"/>
                    <a:pt x="98" y="50"/>
                    <a:pt x="98" y="50"/>
                  </a:cubicBezTo>
                  <a:cubicBezTo>
                    <a:pt x="96" y="50"/>
                    <a:pt x="96" y="50"/>
                    <a:pt x="96" y="50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9"/>
                    <a:pt x="97" y="49"/>
                    <a:pt x="98" y="49"/>
                  </a:cubicBezTo>
                  <a:lnTo>
                    <a:pt x="98" y="50"/>
                  </a:lnTo>
                  <a:close/>
                  <a:moveTo>
                    <a:pt x="100" y="51"/>
                  </a:moveTo>
                  <a:cubicBezTo>
                    <a:pt x="100" y="51"/>
                    <a:pt x="100" y="51"/>
                    <a:pt x="100" y="51"/>
                  </a:cubicBezTo>
                  <a:cubicBezTo>
                    <a:pt x="99" y="51"/>
                    <a:pt x="98" y="51"/>
                    <a:pt x="98" y="51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98" y="48"/>
                    <a:pt x="99" y="48"/>
                    <a:pt x="100" y="48"/>
                  </a:cubicBezTo>
                  <a:lnTo>
                    <a:pt x="100" y="51"/>
                  </a:lnTo>
                  <a:close/>
                  <a:moveTo>
                    <a:pt x="101" y="51"/>
                  </a:moveTo>
                  <a:cubicBezTo>
                    <a:pt x="101" y="51"/>
                    <a:pt x="101" y="51"/>
                    <a:pt x="101" y="51"/>
                  </a:cubicBezTo>
                  <a:cubicBezTo>
                    <a:pt x="101" y="51"/>
                    <a:pt x="100" y="51"/>
                    <a:pt x="100" y="51"/>
                  </a:cubicBezTo>
                  <a:cubicBezTo>
                    <a:pt x="100" y="48"/>
                    <a:pt x="100" y="48"/>
                    <a:pt x="100" y="48"/>
                  </a:cubicBezTo>
                  <a:cubicBezTo>
                    <a:pt x="100" y="48"/>
                    <a:pt x="101" y="48"/>
                    <a:pt x="101" y="48"/>
                  </a:cubicBezTo>
                  <a:lnTo>
                    <a:pt x="101" y="51"/>
                  </a:lnTo>
                  <a:close/>
                  <a:moveTo>
                    <a:pt x="103" y="49"/>
                  </a:move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51"/>
                    <a:pt x="103" y="51"/>
                    <a:pt x="103" y="51"/>
                  </a:cubicBezTo>
                  <a:cubicBezTo>
                    <a:pt x="103" y="51"/>
                    <a:pt x="103" y="51"/>
                    <a:pt x="103" y="51"/>
                  </a:cubicBezTo>
                  <a:cubicBezTo>
                    <a:pt x="103" y="51"/>
                    <a:pt x="102" y="51"/>
                    <a:pt x="102" y="51"/>
                  </a:cubicBezTo>
                  <a:cubicBezTo>
                    <a:pt x="102" y="48"/>
                    <a:pt x="102" y="48"/>
                    <a:pt x="102" y="48"/>
                  </a:cubicBezTo>
                  <a:cubicBezTo>
                    <a:pt x="102" y="48"/>
                    <a:pt x="103" y="48"/>
                    <a:pt x="103" y="48"/>
                  </a:cubicBezTo>
                  <a:lnTo>
                    <a:pt x="103" y="49"/>
                  </a:lnTo>
                  <a:close/>
                  <a:moveTo>
                    <a:pt x="108" y="50"/>
                  </a:moveTo>
                  <a:cubicBezTo>
                    <a:pt x="108" y="50"/>
                    <a:pt x="108" y="50"/>
                    <a:pt x="108" y="50"/>
                  </a:cubicBezTo>
                  <a:cubicBezTo>
                    <a:pt x="108" y="50"/>
                    <a:pt x="107" y="50"/>
                    <a:pt x="107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8" y="50"/>
                    <a:pt x="108" y="50"/>
                    <a:pt x="108" y="50"/>
                  </a:cubicBezTo>
                  <a:close/>
                  <a:moveTo>
                    <a:pt x="108" y="50"/>
                  </a:moveTo>
                  <a:cubicBezTo>
                    <a:pt x="108" y="50"/>
                    <a:pt x="108" y="50"/>
                    <a:pt x="108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7" y="47"/>
                    <a:pt x="107" y="47"/>
                    <a:pt x="107" y="47"/>
                  </a:cubicBezTo>
                  <a:cubicBezTo>
                    <a:pt x="107" y="47"/>
                    <a:pt x="107" y="47"/>
                    <a:pt x="107" y="47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6" y="50"/>
                    <a:pt x="106" y="50"/>
                    <a:pt x="106" y="50"/>
                  </a:cubicBezTo>
                  <a:cubicBezTo>
                    <a:pt x="106" y="50"/>
                    <a:pt x="106" y="50"/>
                    <a:pt x="106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6" y="51"/>
                    <a:pt x="105" y="51"/>
                    <a:pt x="104" y="51"/>
                  </a:cubicBezTo>
                  <a:cubicBezTo>
                    <a:pt x="104" y="49"/>
                    <a:pt x="104" y="49"/>
                    <a:pt x="104" y="49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5" y="50"/>
                    <a:pt x="105" y="50"/>
                    <a:pt x="105" y="50"/>
                  </a:cubicBezTo>
                  <a:cubicBezTo>
                    <a:pt x="105" y="50"/>
                    <a:pt x="105" y="50"/>
                    <a:pt x="105" y="50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6" y="49"/>
                    <a:pt x="106" y="49"/>
                    <a:pt x="106" y="49"/>
                  </a:cubicBezTo>
                  <a:cubicBezTo>
                    <a:pt x="106" y="49"/>
                    <a:pt x="106" y="49"/>
                    <a:pt x="106" y="49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5" y="47"/>
                    <a:pt x="105" y="47"/>
                    <a:pt x="105" y="47"/>
                  </a:cubicBezTo>
                  <a:cubicBezTo>
                    <a:pt x="106" y="47"/>
                    <a:pt x="107" y="47"/>
                    <a:pt x="108" y="47"/>
                  </a:cubicBezTo>
                  <a:lnTo>
                    <a:pt x="108" y="50"/>
                  </a:lnTo>
                  <a:close/>
                  <a:moveTo>
                    <a:pt x="104" y="49"/>
                  </a:moveTo>
                  <a:cubicBezTo>
                    <a:pt x="104" y="49"/>
                    <a:pt x="104" y="49"/>
                    <a:pt x="104" y="49"/>
                  </a:cubicBezTo>
                  <a:cubicBezTo>
                    <a:pt x="104" y="48"/>
                    <a:pt x="104" y="48"/>
                    <a:pt x="104" y="48"/>
                  </a:cubicBezTo>
                  <a:cubicBezTo>
                    <a:pt x="104" y="47"/>
                    <a:pt x="105" y="47"/>
                    <a:pt x="105" y="47"/>
                  </a:cubicBezTo>
                  <a:cubicBezTo>
                    <a:pt x="105" y="49"/>
                    <a:pt x="105" y="49"/>
                    <a:pt x="105" y="49"/>
                  </a:cubicBezTo>
                  <a:lnTo>
                    <a:pt x="104" y="49"/>
                  </a:lnTo>
                  <a:close/>
                  <a:moveTo>
                    <a:pt x="112" y="50"/>
                  </a:moveTo>
                  <a:cubicBezTo>
                    <a:pt x="112" y="50"/>
                    <a:pt x="112" y="50"/>
                    <a:pt x="112" y="50"/>
                  </a:cubicBezTo>
                  <a:cubicBezTo>
                    <a:pt x="111" y="50"/>
                    <a:pt x="110" y="50"/>
                    <a:pt x="109" y="50"/>
                  </a:cubicBezTo>
                  <a:cubicBezTo>
                    <a:pt x="109" y="50"/>
                    <a:pt x="109" y="50"/>
                    <a:pt x="109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1" y="46"/>
                    <a:pt x="111" y="46"/>
                    <a:pt x="112" y="46"/>
                  </a:cubicBezTo>
                  <a:lnTo>
                    <a:pt x="112" y="50"/>
                  </a:lnTo>
                  <a:close/>
                  <a:moveTo>
                    <a:pt x="109" y="50"/>
                  </a:moveTo>
                  <a:cubicBezTo>
                    <a:pt x="109" y="50"/>
                    <a:pt x="109" y="50"/>
                    <a:pt x="109" y="50"/>
                  </a:cubicBezTo>
                  <a:cubicBezTo>
                    <a:pt x="109" y="47"/>
                    <a:pt x="109" y="47"/>
                    <a:pt x="109" y="47"/>
                  </a:cubicBezTo>
                  <a:cubicBezTo>
                    <a:pt x="109" y="47"/>
                    <a:pt x="110" y="47"/>
                    <a:pt x="110" y="47"/>
                  </a:cubicBezTo>
                  <a:cubicBezTo>
                    <a:pt x="110" y="50"/>
                    <a:pt x="110" y="50"/>
                    <a:pt x="110" y="50"/>
                  </a:cubicBezTo>
                  <a:lnTo>
                    <a:pt x="109" y="50"/>
                  </a:lnTo>
                  <a:close/>
                  <a:moveTo>
                    <a:pt x="113" y="47"/>
                  </a:move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2" y="50"/>
                    <a:pt x="112" y="50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46"/>
                    <a:pt x="113" y="46"/>
                    <a:pt x="113" y="46"/>
                  </a:cubicBezTo>
                  <a:lnTo>
                    <a:pt x="113" y="47"/>
                  </a:lnTo>
                  <a:close/>
                  <a:moveTo>
                    <a:pt x="115" y="50"/>
                  </a:moveTo>
                  <a:cubicBezTo>
                    <a:pt x="115" y="50"/>
                    <a:pt x="115" y="50"/>
                    <a:pt x="115" y="50"/>
                  </a:cubicBezTo>
                  <a:cubicBezTo>
                    <a:pt x="114" y="50"/>
                    <a:pt x="114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5" y="50"/>
                    <a:pt x="115" y="50"/>
                    <a:pt x="115" y="50"/>
                  </a:cubicBezTo>
                  <a:close/>
                  <a:moveTo>
                    <a:pt x="115" y="50"/>
                  </a:moveTo>
                  <a:cubicBezTo>
                    <a:pt x="115" y="50"/>
                    <a:pt x="115" y="50"/>
                    <a:pt x="115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5" y="47"/>
                    <a:pt x="115" y="47"/>
                    <a:pt x="115" y="47"/>
                  </a:cubicBezTo>
                  <a:lnTo>
                    <a:pt x="115" y="50"/>
                  </a:lnTo>
                  <a:close/>
                  <a:moveTo>
                    <a:pt x="115" y="47"/>
                  </a:moveTo>
                  <a:cubicBezTo>
                    <a:pt x="115" y="47"/>
                    <a:pt x="115" y="47"/>
                    <a:pt x="115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6"/>
                    <a:pt x="113" y="46"/>
                    <a:pt x="113" y="46"/>
                  </a:cubicBezTo>
                  <a:cubicBezTo>
                    <a:pt x="114" y="46"/>
                    <a:pt x="114" y="46"/>
                    <a:pt x="115" y="46"/>
                  </a:cubicBezTo>
                  <a:lnTo>
                    <a:pt x="115" y="47"/>
                  </a:lnTo>
                  <a:close/>
                  <a:moveTo>
                    <a:pt x="116" y="49"/>
                  </a:move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50"/>
                    <a:pt x="116" y="50"/>
                    <a:pt x="116" y="50"/>
                  </a:cubicBezTo>
                  <a:cubicBezTo>
                    <a:pt x="116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6"/>
                    <a:pt x="115" y="46"/>
                    <a:pt x="115" y="46"/>
                  </a:cubicBezTo>
                  <a:cubicBezTo>
                    <a:pt x="115" y="46"/>
                    <a:pt x="116" y="46"/>
                    <a:pt x="116" y="46"/>
                  </a:cubicBezTo>
                  <a:lnTo>
                    <a:pt x="116" y="49"/>
                  </a:lnTo>
                  <a:close/>
                  <a:moveTo>
                    <a:pt x="117" y="50"/>
                  </a:moveTo>
                  <a:cubicBezTo>
                    <a:pt x="117" y="50"/>
                    <a:pt x="117" y="50"/>
                    <a:pt x="117" y="50"/>
                  </a:cubicBezTo>
                  <a:cubicBezTo>
                    <a:pt x="117" y="50"/>
                    <a:pt x="117" y="50"/>
                    <a:pt x="116" y="50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7" y="49"/>
                    <a:pt x="117" y="49"/>
                    <a:pt x="117" y="49"/>
                  </a:cubicBezTo>
                  <a:lnTo>
                    <a:pt x="117" y="50"/>
                  </a:lnTo>
                  <a:close/>
                  <a:moveTo>
                    <a:pt x="117" y="49"/>
                  </a:moveTo>
                  <a:cubicBezTo>
                    <a:pt x="117" y="49"/>
                    <a:pt x="117" y="49"/>
                    <a:pt x="117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6"/>
                    <a:pt x="116" y="46"/>
                    <a:pt x="116" y="46"/>
                  </a:cubicBezTo>
                  <a:cubicBezTo>
                    <a:pt x="117" y="46"/>
                    <a:pt x="117" y="46"/>
                    <a:pt x="117" y="46"/>
                  </a:cubicBezTo>
                  <a:lnTo>
                    <a:pt x="117" y="49"/>
                  </a:lnTo>
                  <a:close/>
                  <a:moveTo>
                    <a:pt x="119" y="47"/>
                  </a:moveTo>
                  <a:cubicBezTo>
                    <a:pt x="119" y="47"/>
                    <a:pt x="119" y="47"/>
                    <a:pt x="119" y="47"/>
                  </a:cubicBezTo>
                  <a:cubicBezTo>
                    <a:pt x="118" y="47"/>
                    <a:pt x="118" y="47"/>
                    <a:pt x="118" y="47"/>
                  </a:cubicBezTo>
                  <a:cubicBezTo>
                    <a:pt x="118" y="47"/>
                    <a:pt x="118" y="47"/>
                    <a:pt x="118" y="47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50"/>
                    <a:pt x="119" y="50"/>
                    <a:pt x="119" y="50"/>
                  </a:cubicBezTo>
                  <a:cubicBezTo>
                    <a:pt x="118" y="50"/>
                    <a:pt x="118" y="50"/>
                    <a:pt x="118" y="50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6"/>
                    <a:pt x="118" y="46"/>
                    <a:pt x="118" y="46"/>
                  </a:cubicBezTo>
                  <a:cubicBezTo>
                    <a:pt x="118" y="46"/>
                    <a:pt x="118" y="46"/>
                    <a:pt x="119" y="46"/>
                  </a:cubicBezTo>
                  <a:lnTo>
                    <a:pt x="119" y="47"/>
                  </a:lnTo>
                  <a:close/>
                  <a:moveTo>
                    <a:pt x="120" y="50"/>
                  </a:moveTo>
                  <a:cubicBezTo>
                    <a:pt x="120" y="50"/>
                    <a:pt x="120" y="50"/>
                    <a:pt x="120" y="50"/>
                  </a:cubicBezTo>
                  <a:cubicBezTo>
                    <a:pt x="120" y="50"/>
                    <a:pt x="119" y="50"/>
                    <a:pt x="119" y="50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20" y="47"/>
                    <a:pt x="120" y="47"/>
                    <a:pt x="120" y="47"/>
                  </a:cubicBezTo>
                  <a:lnTo>
                    <a:pt x="120" y="50"/>
                  </a:lnTo>
                  <a:close/>
                  <a:moveTo>
                    <a:pt x="120" y="47"/>
                  </a:moveTo>
                  <a:cubicBezTo>
                    <a:pt x="120" y="47"/>
                    <a:pt x="120" y="47"/>
                    <a:pt x="120" y="47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46"/>
                    <a:pt x="119" y="46"/>
                    <a:pt x="119" y="46"/>
                  </a:cubicBezTo>
                  <a:cubicBezTo>
                    <a:pt x="119" y="46"/>
                    <a:pt x="120" y="45"/>
                    <a:pt x="120" y="45"/>
                  </a:cubicBezTo>
                  <a:lnTo>
                    <a:pt x="120" y="47"/>
                  </a:lnTo>
                  <a:close/>
                  <a:moveTo>
                    <a:pt x="123" y="50"/>
                  </a:moveTo>
                  <a:cubicBezTo>
                    <a:pt x="123" y="50"/>
                    <a:pt x="123" y="50"/>
                    <a:pt x="123" y="50"/>
                  </a:cubicBezTo>
                  <a:cubicBezTo>
                    <a:pt x="122" y="50"/>
                    <a:pt x="121" y="50"/>
                    <a:pt x="120" y="50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45"/>
                    <a:pt x="120" y="45"/>
                    <a:pt x="120" y="45"/>
                  </a:cubicBezTo>
                  <a:cubicBezTo>
                    <a:pt x="121" y="45"/>
                    <a:pt x="121" y="45"/>
                    <a:pt x="121" y="45"/>
                  </a:cubicBezTo>
                  <a:cubicBezTo>
                    <a:pt x="121" y="50"/>
                    <a:pt x="121" y="50"/>
                    <a:pt x="121" y="50"/>
                  </a:cubicBezTo>
                  <a:cubicBezTo>
                    <a:pt x="122" y="50"/>
                    <a:pt x="122" y="50"/>
                    <a:pt x="122" y="50"/>
                  </a:cubicBezTo>
                  <a:cubicBezTo>
                    <a:pt x="122" y="45"/>
                    <a:pt x="122" y="45"/>
                    <a:pt x="122" y="45"/>
                  </a:cubicBezTo>
                  <a:cubicBezTo>
                    <a:pt x="122" y="45"/>
                    <a:pt x="122" y="45"/>
                    <a:pt x="123" y="45"/>
                  </a:cubicBezTo>
                  <a:lnTo>
                    <a:pt x="123" y="50"/>
                  </a:lnTo>
                  <a:close/>
                  <a:moveTo>
                    <a:pt x="124" y="49"/>
                  </a:moveTo>
                  <a:cubicBezTo>
                    <a:pt x="124" y="49"/>
                    <a:pt x="124" y="49"/>
                    <a:pt x="124" y="49"/>
                  </a:cubicBezTo>
                  <a:cubicBezTo>
                    <a:pt x="123" y="49"/>
                    <a:pt x="123" y="49"/>
                    <a:pt x="123" y="49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3" y="45"/>
                    <a:pt x="123" y="45"/>
                    <a:pt x="123" y="45"/>
                  </a:cubicBezTo>
                  <a:cubicBezTo>
                    <a:pt x="123" y="45"/>
                    <a:pt x="123" y="45"/>
                    <a:pt x="124" y="45"/>
                  </a:cubicBezTo>
                  <a:lnTo>
                    <a:pt x="124" y="49"/>
                  </a:lnTo>
                  <a:close/>
                  <a:moveTo>
                    <a:pt x="125" y="50"/>
                  </a:moveTo>
                  <a:cubicBezTo>
                    <a:pt x="125" y="50"/>
                    <a:pt x="125" y="50"/>
                    <a:pt x="125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5" y="50"/>
                    <a:pt x="125" y="50"/>
                    <a:pt x="125" y="50"/>
                  </a:cubicBezTo>
                  <a:close/>
                  <a:moveTo>
                    <a:pt x="125" y="49"/>
                  </a:moveTo>
                  <a:cubicBezTo>
                    <a:pt x="125" y="49"/>
                    <a:pt x="125" y="49"/>
                    <a:pt x="125" y="49"/>
                  </a:cubicBezTo>
                  <a:cubicBezTo>
                    <a:pt x="124" y="49"/>
                    <a:pt x="124" y="49"/>
                    <a:pt x="124" y="49"/>
                  </a:cubicBezTo>
                  <a:cubicBezTo>
                    <a:pt x="124" y="45"/>
                    <a:pt x="124" y="45"/>
                    <a:pt x="124" y="45"/>
                  </a:cubicBezTo>
                  <a:cubicBezTo>
                    <a:pt x="124" y="45"/>
                    <a:pt x="124" y="45"/>
                    <a:pt x="125" y="45"/>
                  </a:cubicBezTo>
                  <a:lnTo>
                    <a:pt x="125" y="49"/>
                  </a:lnTo>
                  <a:close/>
                  <a:moveTo>
                    <a:pt x="126" y="46"/>
                  </a:moveTo>
                  <a:cubicBezTo>
                    <a:pt x="126" y="46"/>
                    <a:pt x="126" y="46"/>
                    <a:pt x="126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6" y="50"/>
                    <a:pt x="126" y="50"/>
                    <a:pt x="126" y="50"/>
                  </a:cubicBezTo>
                  <a:cubicBezTo>
                    <a:pt x="126" y="50"/>
                    <a:pt x="125" y="50"/>
                    <a:pt x="125" y="50"/>
                  </a:cubicBezTo>
                  <a:cubicBezTo>
                    <a:pt x="125" y="50"/>
                    <a:pt x="125" y="50"/>
                    <a:pt x="125" y="50"/>
                  </a:cubicBezTo>
                  <a:cubicBezTo>
                    <a:pt x="125" y="50"/>
                    <a:pt x="125" y="50"/>
                    <a:pt x="125" y="50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5"/>
                    <a:pt x="125" y="45"/>
                    <a:pt x="125" y="45"/>
                  </a:cubicBezTo>
                  <a:cubicBezTo>
                    <a:pt x="125" y="45"/>
                    <a:pt x="126" y="45"/>
                    <a:pt x="126" y="45"/>
                  </a:cubicBezTo>
                  <a:lnTo>
                    <a:pt x="126" y="46"/>
                  </a:lnTo>
                  <a:close/>
                  <a:moveTo>
                    <a:pt x="127" y="50"/>
                  </a:moveTo>
                  <a:cubicBezTo>
                    <a:pt x="127" y="50"/>
                    <a:pt x="127" y="50"/>
                    <a:pt x="127" y="50"/>
                  </a:cubicBezTo>
                  <a:cubicBezTo>
                    <a:pt x="127" y="50"/>
                    <a:pt x="126" y="50"/>
                    <a:pt x="126" y="50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7" y="49"/>
                    <a:pt x="127" y="49"/>
                    <a:pt x="127" y="49"/>
                  </a:cubicBezTo>
                  <a:lnTo>
                    <a:pt x="127" y="50"/>
                  </a:lnTo>
                  <a:close/>
                  <a:moveTo>
                    <a:pt x="127" y="49"/>
                  </a:moveTo>
                  <a:cubicBezTo>
                    <a:pt x="127" y="49"/>
                    <a:pt x="127" y="49"/>
                    <a:pt x="127" y="49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7" y="46"/>
                    <a:pt x="127" y="46"/>
                    <a:pt x="127" y="46"/>
                  </a:cubicBezTo>
                  <a:lnTo>
                    <a:pt x="127" y="49"/>
                  </a:lnTo>
                  <a:close/>
                  <a:moveTo>
                    <a:pt x="127" y="46"/>
                  </a:moveTo>
                  <a:cubicBezTo>
                    <a:pt x="127" y="46"/>
                    <a:pt x="127" y="46"/>
                    <a:pt x="127" y="46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5"/>
                    <a:pt x="127" y="45"/>
                    <a:pt x="127" y="45"/>
                  </a:cubicBezTo>
                  <a:lnTo>
                    <a:pt x="127" y="46"/>
                  </a:lnTo>
                  <a:close/>
                  <a:moveTo>
                    <a:pt x="128" y="50"/>
                  </a:move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7" y="50"/>
                    <a:pt x="127" y="50"/>
                  </a:cubicBezTo>
                  <a:cubicBezTo>
                    <a:pt x="127" y="50"/>
                    <a:pt x="127" y="50"/>
                    <a:pt x="127" y="50"/>
                  </a:cubicBezTo>
                  <a:cubicBezTo>
                    <a:pt x="128" y="50"/>
                    <a:pt x="128" y="50"/>
                    <a:pt x="128" y="50"/>
                  </a:cubicBezTo>
                  <a:close/>
                  <a:moveTo>
                    <a:pt x="128" y="49"/>
                  </a:moveTo>
                  <a:cubicBezTo>
                    <a:pt x="128" y="49"/>
                    <a:pt x="128" y="49"/>
                    <a:pt x="128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8" y="48"/>
                    <a:pt x="128" y="48"/>
                    <a:pt x="128" y="48"/>
                  </a:cubicBezTo>
                  <a:lnTo>
                    <a:pt x="128" y="49"/>
                  </a:lnTo>
                  <a:close/>
                  <a:moveTo>
                    <a:pt x="128" y="48"/>
                  </a:moveTo>
                  <a:cubicBezTo>
                    <a:pt x="128" y="48"/>
                    <a:pt x="128" y="48"/>
                    <a:pt x="128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7"/>
                    <a:pt x="127" y="47"/>
                    <a:pt x="127" y="47"/>
                  </a:cubicBezTo>
                  <a:cubicBezTo>
                    <a:pt x="128" y="47"/>
                    <a:pt x="128" y="47"/>
                    <a:pt x="128" y="47"/>
                  </a:cubicBezTo>
                  <a:lnTo>
                    <a:pt x="128" y="48"/>
                  </a:lnTo>
                  <a:close/>
                  <a:moveTo>
                    <a:pt x="128" y="47"/>
                  </a:moveTo>
                  <a:cubicBezTo>
                    <a:pt x="128" y="47"/>
                    <a:pt x="128" y="47"/>
                    <a:pt x="128" y="47"/>
                  </a:cubicBezTo>
                  <a:cubicBezTo>
                    <a:pt x="127" y="47"/>
                    <a:pt x="127" y="47"/>
                    <a:pt x="127" y="47"/>
                  </a:cubicBezTo>
                  <a:cubicBezTo>
                    <a:pt x="127" y="45"/>
                    <a:pt x="127" y="45"/>
                    <a:pt x="127" y="45"/>
                  </a:cubicBezTo>
                  <a:cubicBezTo>
                    <a:pt x="127" y="45"/>
                    <a:pt x="128" y="45"/>
                    <a:pt x="128" y="45"/>
                  </a:cubicBezTo>
                  <a:lnTo>
                    <a:pt x="128" y="47"/>
                  </a:lnTo>
                  <a:close/>
                  <a:moveTo>
                    <a:pt x="128" y="50"/>
                  </a:move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8" y="50"/>
                    <a:pt x="128" y="50"/>
                  </a:cubicBezTo>
                  <a:close/>
                  <a:moveTo>
                    <a:pt x="129" y="47"/>
                  </a:moveTo>
                  <a:cubicBezTo>
                    <a:pt x="129" y="47"/>
                    <a:pt x="129" y="47"/>
                    <a:pt x="129" y="47"/>
                  </a:cubicBezTo>
                  <a:cubicBezTo>
                    <a:pt x="129" y="48"/>
                    <a:pt x="129" y="48"/>
                    <a:pt x="129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7"/>
                    <a:pt x="128" y="47"/>
                    <a:pt x="128" y="47"/>
                  </a:cubicBezTo>
                  <a:lnTo>
                    <a:pt x="129" y="47"/>
                  </a:lnTo>
                  <a:close/>
                  <a:moveTo>
                    <a:pt x="128" y="47"/>
                  </a:moveTo>
                  <a:cubicBezTo>
                    <a:pt x="128" y="47"/>
                    <a:pt x="128" y="47"/>
                    <a:pt x="128" y="47"/>
                  </a:cubicBezTo>
                  <a:cubicBezTo>
                    <a:pt x="128" y="45"/>
                    <a:pt x="128" y="45"/>
                    <a:pt x="128" y="45"/>
                  </a:cubicBezTo>
                  <a:cubicBezTo>
                    <a:pt x="128" y="45"/>
                    <a:pt x="129" y="45"/>
                    <a:pt x="129" y="45"/>
                  </a:cubicBezTo>
                  <a:cubicBezTo>
                    <a:pt x="129" y="47"/>
                    <a:pt x="129" y="47"/>
                    <a:pt x="129" y="47"/>
                  </a:cubicBezTo>
                  <a:lnTo>
                    <a:pt x="128" y="47"/>
                  </a:lnTo>
                  <a:close/>
                  <a:moveTo>
                    <a:pt x="129" y="48"/>
                  </a:moveTo>
                  <a:cubicBezTo>
                    <a:pt x="129" y="48"/>
                    <a:pt x="129" y="48"/>
                    <a:pt x="129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8"/>
                    <a:pt x="128" y="48"/>
                    <a:pt x="128" y="48"/>
                  </a:cubicBezTo>
                  <a:lnTo>
                    <a:pt x="129" y="48"/>
                  </a:lnTo>
                  <a:close/>
                  <a:moveTo>
                    <a:pt x="129" y="48"/>
                  </a:moveTo>
                  <a:cubicBezTo>
                    <a:pt x="129" y="48"/>
                    <a:pt x="129" y="48"/>
                    <a:pt x="129" y="48"/>
                  </a:cubicBezTo>
                  <a:cubicBezTo>
                    <a:pt x="129" y="49"/>
                    <a:pt x="129" y="49"/>
                    <a:pt x="129" y="49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9" y="48"/>
                    <a:pt x="129" y="48"/>
                  </a:cubicBezTo>
                  <a:close/>
                  <a:moveTo>
                    <a:pt x="129" y="50"/>
                  </a:moveTo>
                  <a:cubicBezTo>
                    <a:pt x="129" y="50"/>
                    <a:pt x="129" y="50"/>
                    <a:pt x="129" y="50"/>
                  </a:cubicBezTo>
                  <a:cubicBezTo>
                    <a:pt x="129" y="48"/>
                    <a:pt x="129" y="48"/>
                    <a:pt x="129" y="48"/>
                  </a:cubicBezTo>
                  <a:cubicBezTo>
                    <a:pt x="129" y="48"/>
                    <a:pt x="129" y="48"/>
                    <a:pt x="130" y="47"/>
                  </a:cubicBezTo>
                  <a:cubicBezTo>
                    <a:pt x="130" y="49"/>
                    <a:pt x="130" y="49"/>
                    <a:pt x="130" y="49"/>
                  </a:cubicBezTo>
                  <a:cubicBezTo>
                    <a:pt x="129" y="49"/>
                    <a:pt x="129" y="49"/>
                    <a:pt x="129" y="50"/>
                  </a:cubicBezTo>
                  <a:close/>
                  <a:moveTo>
                    <a:pt x="129" y="45"/>
                  </a:moveTo>
                  <a:cubicBezTo>
                    <a:pt x="129" y="45"/>
                    <a:pt x="129" y="45"/>
                    <a:pt x="129" y="45"/>
                  </a:cubicBezTo>
                  <a:cubicBezTo>
                    <a:pt x="129" y="45"/>
                    <a:pt x="129" y="45"/>
                    <a:pt x="130" y="45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29" y="47"/>
                    <a:pt x="129" y="47"/>
                    <a:pt x="129" y="48"/>
                  </a:cubicBezTo>
                  <a:lnTo>
                    <a:pt x="129" y="45"/>
                  </a:lnTo>
                  <a:close/>
                  <a:moveTo>
                    <a:pt x="130" y="49"/>
                  </a:moveTo>
                  <a:cubicBezTo>
                    <a:pt x="130" y="49"/>
                    <a:pt x="130" y="49"/>
                    <a:pt x="130" y="49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8"/>
                    <a:pt x="130" y="48"/>
                    <a:pt x="130" y="48"/>
                  </a:cubicBezTo>
                  <a:cubicBezTo>
                    <a:pt x="130" y="49"/>
                    <a:pt x="130" y="49"/>
                    <a:pt x="130" y="49"/>
                  </a:cubicBezTo>
                  <a:close/>
                  <a:moveTo>
                    <a:pt x="130" y="45"/>
                  </a:moveTo>
                  <a:cubicBezTo>
                    <a:pt x="130" y="45"/>
                    <a:pt x="130" y="45"/>
                    <a:pt x="130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7"/>
                    <a:pt x="130" y="47"/>
                    <a:pt x="130" y="47"/>
                  </a:cubicBezTo>
                  <a:lnTo>
                    <a:pt x="130" y="45"/>
                  </a:lnTo>
                  <a:close/>
                  <a:moveTo>
                    <a:pt x="131" y="45"/>
                  </a:moveTo>
                  <a:cubicBezTo>
                    <a:pt x="131" y="45"/>
                    <a:pt x="131" y="45"/>
                    <a:pt x="131" y="45"/>
                  </a:cubicBezTo>
                  <a:cubicBezTo>
                    <a:pt x="131" y="45"/>
                    <a:pt x="131" y="45"/>
                    <a:pt x="131" y="45"/>
                  </a:cubicBezTo>
                  <a:cubicBezTo>
                    <a:pt x="131" y="46"/>
                    <a:pt x="131" y="46"/>
                    <a:pt x="131" y="46"/>
                  </a:cubicBezTo>
                  <a:cubicBezTo>
                    <a:pt x="131" y="46"/>
                    <a:pt x="131" y="46"/>
                    <a:pt x="131" y="46"/>
                  </a:cubicBezTo>
                  <a:lnTo>
                    <a:pt x="131" y="45"/>
                  </a:lnTo>
                  <a:close/>
                  <a:moveTo>
                    <a:pt x="131" y="48"/>
                  </a:move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7"/>
                    <a:pt x="131" y="47"/>
                    <a:pt x="131" y="47"/>
                  </a:cubicBezTo>
                  <a:cubicBezTo>
                    <a:pt x="131" y="47"/>
                    <a:pt x="131" y="46"/>
                    <a:pt x="131" y="46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lose/>
                  <a:moveTo>
                    <a:pt x="106" y="45"/>
                  </a:moveTo>
                  <a:cubicBezTo>
                    <a:pt x="106" y="45"/>
                    <a:pt x="106" y="45"/>
                    <a:pt x="106" y="45"/>
                  </a:cubicBezTo>
                  <a:cubicBezTo>
                    <a:pt x="101" y="46"/>
                    <a:pt x="76" y="50"/>
                    <a:pt x="74" y="50"/>
                  </a:cubicBezTo>
                  <a:cubicBezTo>
                    <a:pt x="74" y="50"/>
                    <a:pt x="74" y="50"/>
                    <a:pt x="74" y="50"/>
                  </a:cubicBezTo>
                  <a:cubicBezTo>
                    <a:pt x="79" y="49"/>
                    <a:pt x="86" y="47"/>
                    <a:pt x="91" y="47"/>
                  </a:cubicBezTo>
                  <a:cubicBezTo>
                    <a:pt x="94" y="46"/>
                    <a:pt x="98" y="46"/>
                    <a:pt x="102" y="45"/>
                  </a:cubicBezTo>
                  <a:cubicBezTo>
                    <a:pt x="108" y="44"/>
                    <a:pt x="115" y="43"/>
                    <a:pt x="118" y="43"/>
                  </a:cubicBezTo>
                  <a:cubicBezTo>
                    <a:pt x="134" y="43"/>
                    <a:pt x="134" y="43"/>
                    <a:pt x="134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2"/>
                    <a:pt x="119" y="42"/>
                  </a:cubicBezTo>
                  <a:cubicBezTo>
                    <a:pt x="124" y="42"/>
                    <a:pt x="128" y="41"/>
                    <a:pt x="129" y="41"/>
                  </a:cubicBezTo>
                  <a:cubicBezTo>
                    <a:pt x="133" y="41"/>
                    <a:pt x="136" y="41"/>
                    <a:pt x="138" y="42"/>
                  </a:cubicBezTo>
                  <a:cubicBezTo>
                    <a:pt x="138" y="42"/>
                    <a:pt x="137" y="42"/>
                    <a:pt x="136" y="43"/>
                  </a:cubicBezTo>
                  <a:cubicBezTo>
                    <a:pt x="134" y="43"/>
                    <a:pt x="134" y="43"/>
                    <a:pt x="134" y="43"/>
                  </a:cubicBezTo>
                  <a:cubicBezTo>
                    <a:pt x="134" y="43"/>
                    <a:pt x="111" y="45"/>
                    <a:pt x="106" y="45"/>
                  </a:cubicBezTo>
                  <a:close/>
                  <a:moveTo>
                    <a:pt x="132" y="45"/>
                  </a:moveTo>
                  <a:cubicBezTo>
                    <a:pt x="132" y="45"/>
                    <a:pt x="132" y="45"/>
                    <a:pt x="132" y="45"/>
                  </a:cubicBezTo>
                  <a:cubicBezTo>
                    <a:pt x="132" y="45"/>
                    <a:pt x="132" y="44"/>
                    <a:pt x="132" y="44"/>
                  </a:cubicBezTo>
                  <a:cubicBezTo>
                    <a:pt x="132" y="45"/>
                    <a:pt x="132" y="45"/>
                    <a:pt x="132" y="45"/>
                  </a:cubicBezTo>
                  <a:cubicBezTo>
                    <a:pt x="132" y="45"/>
                    <a:pt x="132" y="46"/>
                    <a:pt x="132" y="46"/>
                  </a:cubicBezTo>
                  <a:lnTo>
                    <a:pt x="132" y="45"/>
                  </a:lnTo>
                  <a:close/>
                  <a:moveTo>
                    <a:pt x="132" y="48"/>
                  </a:moveTo>
                  <a:cubicBezTo>
                    <a:pt x="132" y="48"/>
                    <a:pt x="132" y="48"/>
                    <a:pt x="132" y="48"/>
                  </a:cubicBezTo>
                  <a:cubicBezTo>
                    <a:pt x="132" y="46"/>
                    <a:pt x="132" y="46"/>
                    <a:pt x="132" y="46"/>
                  </a:cubicBezTo>
                  <a:cubicBezTo>
                    <a:pt x="132" y="46"/>
                    <a:pt x="132" y="46"/>
                    <a:pt x="132" y="46"/>
                  </a:cubicBezTo>
                  <a:cubicBezTo>
                    <a:pt x="132" y="47"/>
                    <a:pt x="132" y="47"/>
                    <a:pt x="132" y="47"/>
                  </a:cubicBezTo>
                  <a:cubicBezTo>
                    <a:pt x="132" y="47"/>
                    <a:pt x="132" y="48"/>
                    <a:pt x="132" y="48"/>
                  </a:cubicBezTo>
                  <a:close/>
                  <a:moveTo>
                    <a:pt x="132" y="44"/>
                  </a:moveTo>
                  <a:cubicBezTo>
                    <a:pt x="132" y="44"/>
                    <a:pt x="132" y="44"/>
                    <a:pt x="132" y="44"/>
                  </a:cubicBezTo>
                  <a:cubicBezTo>
                    <a:pt x="133" y="44"/>
                    <a:pt x="133" y="44"/>
                    <a:pt x="133" y="44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2" y="45"/>
                  </a:cubicBezTo>
                  <a:lnTo>
                    <a:pt x="132" y="44"/>
                  </a:lnTo>
                  <a:close/>
                  <a:moveTo>
                    <a:pt x="132" y="45"/>
                  </a:moveTo>
                  <a:cubicBezTo>
                    <a:pt x="132" y="45"/>
                    <a:pt x="132" y="45"/>
                    <a:pt x="132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2" y="47"/>
                  </a:cubicBezTo>
                  <a:lnTo>
                    <a:pt x="132" y="45"/>
                  </a:lnTo>
                  <a:close/>
                  <a:moveTo>
                    <a:pt x="133" y="47"/>
                  </a:move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lose/>
                  <a:moveTo>
                    <a:pt x="133" y="44"/>
                  </a:moveTo>
                  <a:cubicBezTo>
                    <a:pt x="133" y="44"/>
                    <a:pt x="133" y="44"/>
                    <a:pt x="133" y="44"/>
                  </a:cubicBezTo>
                  <a:cubicBezTo>
                    <a:pt x="133" y="44"/>
                    <a:pt x="134" y="44"/>
                    <a:pt x="134" y="44"/>
                  </a:cubicBezTo>
                  <a:cubicBezTo>
                    <a:pt x="134" y="44"/>
                    <a:pt x="133" y="45"/>
                    <a:pt x="133" y="45"/>
                  </a:cubicBezTo>
                  <a:lnTo>
                    <a:pt x="133" y="44"/>
                  </a:lnTo>
                  <a:close/>
                  <a:moveTo>
                    <a:pt x="133" y="45"/>
                  </a:moveTo>
                  <a:cubicBezTo>
                    <a:pt x="133" y="45"/>
                    <a:pt x="133" y="45"/>
                    <a:pt x="133" y="45"/>
                  </a:cubicBezTo>
                  <a:cubicBezTo>
                    <a:pt x="134" y="45"/>
                    <a:pt x="134" y="45"/>
                    <a:pt x="134" y="44"/>
                  </a:cubicBezTo>
                  <a:cubicBezTo>
                    <a:pt x="135" y="44"/>
                    <a:pt x="136" y="44"/>
                    <a:pt x="137" y="44"/>
                  </a:cubicBezTo>
                  <a:cubicBezTo>
                    <a:pt x="137" y="44"/>
                    <a:pt x="136" y="45"/>
                    <a:pt x="136" y="45"/>
                  </a:cubicBezTo>
                  <a:cubicBezTo>
                    <a:pt x="135" y="45"/>
                    <a:pt x="134" y="46"/>
                    <a:pt x="133" y="46"/>
                  </a:cubicBezTo>
                  <a:lnTo>
                    <a:pt x="133" y="45"/>
                  </a:lnTo>
                  <a:close/>
                  <a:moveTo>
                    <a:pt x="133" y="47"/>
                  </a:move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4" y="46"/>
                    <a:pt x="135" y="45"/>
                    <a:pt x="136" y="45"/>
                  </a:cubicBezTo>
                  <a:cubicBezTo>
                    <a:pt x="137" y="45"/>
                    <a:pt x="137" y="44"/>
                    <a:pt x="138" y="44"/>
                  </a:cubicBezTo>
                  <a:cubicBezTo>
                    <a:pt x="138" y="44"/>
                    <a:pt x="138" y="44"/>
                    <a:pt x="138" y="44"/>
                  </a:cubicBezTo>
                  <a:cubicBezTo>
                    <a:pt x="137" y="45"/>
                    <a:pt x="135" y="46"/>
                    <a:pt x="133" y="47"/>
                  </a:cubicBezTo>
                  <a:close/>
                  <a:moveTo>
                    <a:pt x="140" y="43"/>
                  </a:moveTo>
                  <a:cubicBezTo>
                    <a:pt x="140" y="43"/>
                    <a:pt x="140" y="43"/>
                    <a:pt x="140" y="43"/>
                  </a:cubicBezTo>
                  <a:cubicBezTo>
                    <a:pt x="139" y="43"/>
                    <a:pt x="139" y="43"/>
                    <a:pt x="139" y="43"/>
                  </a:cubicBezTo>
                  <a:cubicBezTo>
                    <a:pt x="139" y="43"/>
                    <a:pt x="139" y="43"/>
                    <a:pt x="140" y="43"/>
                  </a:cubicBezTo>
                  <a:close/>
                  <a:moveTo>
                    <a:pt x="139" y="43"/>
                  </a:moveTo>
                  <a:cubicBezTo>
                    <a:pt x="139" y="43"/>
                    <a:pt x="139" y="43"/>
                    <a:pt x="139" y="43"/>
                  </a:cubicBezTo>
                  <a:cubicBezTo>
                    <a:pt x="137" y="43"/>
                    <a:pt x="137" y="43"/>
                    <a:pt x="137" y="43"/>
                  </a:cubicBezTo>
                  <a:cubicBezTo>
                    <a:pt x="137" y="42"/>
                    <a:pt x="138" y="42"/>
                    <a:pt x="138" y="42"/>
                  </a:cubicBezTo>
                  <a:cubicBezTo>
                    <a:pt x="139" y="42"/>
                    <a:pt x="139" y="42"/>
                    <a:pt x="140" y="42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39" y="43"/>
                    <a:pt x="139" y="43"/>
                    <a:pt x="139" y="43"/>
                  </a:cubicBezTo>
                  <a:close/>
                  <a:moveTo>
                    <a:pt x="140" y="42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39" y="42"/>
                    <a:pt x="139" y="42"/>
                    <a:pt x="139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40" y="42"/>
                    <a:pt x="140" y="42"/>
                    <a:pt x="140" y="42"/>
                  </a:cubicBezTo>
                  <a:close/>
                  <a:moveTo>
                    <a:pt x="135" y="49"/>
                  </a:move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50"/>
                    <a:pt x="135" y="50"/>
                    <a:pt x="135" y="50"/>
                  </a:cubicBezTo>
                  <a:close/>
                  <a:moveTo>
                    <a:pt x="135" y="49"/>
                  </a:moveTo>
                  <a:cubicBezTo>
                    <a:pt x="135" y="49"/>
                    <a:pt x="135" y="49"/>
                    <a:pt x="135" y="49"/>
                  </a:cubicBezTo>
                  <a:cubicBezTo>
                    <a:pt x="136" y="49"/>
                    <a:pt x="136" y="49"/>
                    <a:pt x="136" y="48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5" y="49"/>
                    <a:pt x="135" y="49"/>
                    <a:pt x="135" y="49"/>
                  </a:cubicBez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50"/>
                    <a:pt x="136" y="50"/>
                    <a:pt x="136" y="50"/>
                  </a:cubicBezTo>
                  <a:lnTo>
                    <a:pt x="135" y="50"/>
                  </a:lnTo>
                  <a:close/>
                  <a:moveTo>
                    <a:pt x="136" y="50"/>
                  </a:moveTo>
                  <a:cubicBezTo>
                    <a:pt x="136" y="50"/>
                    <a:pt x="136" y="50"/>
                    <a:pt x="136" y="50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8"/>
                    <a:pt x="136" y="48"/>
                    <a:pt x="136" y="48"/>
                  </a:cubicBezTo>
                  <a:cubicBezTo>
                    <a:pt x="136" y="48"/>
                    <a:pt x="136" y="48"/>
                    <a:pt x="137" y="48"/>
                  </a:cubicBezTo>
                  <a:cubicBezTo>
                    <a:pt x="137" y="50"/>
                    <a:pt x="137" y="50"/>
                    <a:pt x="137" y="50"/>
                  </a:cubicBezTo>
                  <a:lnTo>
                    <a:pt x="136" y="50"/>
                  </a:ln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50"/>
                  </a:moveTo>
                  <a:cubicBezTo>
                    <a:pt x="137" y="50"/>
                    <a:pt x="137" y="50"/>
                    <a:pt x="137" y="50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7" y="50"/>
                    <a:pt x="137" y="50"/>
                    <a:pt x="137" y="50"/>
                  </a:cubicBezTo>
                  <a:close/>
                  <a:moveTo>
                    <a:pt x="137" y="47"/>
                  </a:moveTo>
                  <a:cubicBezTo>
                    <a:pt x="137" y="47"/>
                    <a:pt x="137" y="47"/>
                    <a:pt x="137" y="47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7" y="48"/>
                    <a:pt x="137" y="48"/>
                    <a:pt x="137" y="48"/>
                  </a:cubicBezTo>
                  <a:lnTo>
                    <a:pt x="137" y="47"/>
                  </a:ln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50"/>
                  </a:moveTo>
                  <a:cubicBezTo>
                    <a:pt x="137" y="50"/>
                    <a:pt x="137" y="50"/>
                    <a:pt x="137" y="50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50"/>
                    <a:pt x="138" y="50"/>
                    <a:pt x="138" y="50"/>
                  </a:cubicBezTo>
                  <a:lnTo>
                    <a:pt x="137" y="50"/>
                  </a:lnTo>
                  <a:close/>
                  <a:moveTo>
                    <a:pt x="138" y="47"/>
                  </a:moveTo>
                  <a:cubicBezTo>
                    <a:pt x="138" y="47"/>
                    <a:pt x="138" y="47"/>
                    <a:pt x="138" y="47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7"/>
                    <a:pt x="138" y="47"/>
                    <a:pt x="138" y="47"/>
                  </a:cubicBezTo>
                  <a:close/>
                  <a:moveTo>
                    <a:pt x="138" y="50"/>
                  </a:moveTo>
                  <a:cubicBezTo>
                    <a:pt x="138" y="50"/>
                    <a:pt x="138" y="50"/>
                    <a:pt x="138" y="50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50"/>
                    <a:pt x="138" y="50"/>
                    <a:pt x="138" y="50"/>
                  </a:cubicBez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9"/>
                    <a:pt x="139" y="49"/>
                    <a:pt x="139" y="49"/>
                  </a:cubicBezTo>
                  <a:cubicBezTo>
                    <a:pt x="139" y="49"/>
                    <a:pt x="139" y="49"/>
                    <a:pt x="139" y="49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50"/>
                    <a:pt x="139" y="50"/>
                    <a:pt x="139" y="50"/>
                  </a:cubicBezTo>
                  <a:close/>
                  <a:moveTo>
                    <a:pt x="139" y="46"/>
                  </a:move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39" y="46"/>
                    <a:pt x="139" y="46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lnTo>
                    <a:pt x="139" y="46"/>
                  </a:ln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50"/>
                    <a:pt x="139" y="50"/>
                    <a:pt x="139" y="50"/>
                  </a:cubicBezTo>
                  <a:close/>
                  <a:moveTo>
                    <a:pt x="139" y="46"/>
                  </a:move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40" y="46"/>
                    <a:pt x="140" y="46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39" y="48"/>
                    <a:pt x="139" y="48"/>
                    <a:pt x="139" y="48"/>
                  </a:cubicBezTo>
                  <a:lnTo>
                    <a:pt x="139" y="46"/>
                  </a:ln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50"/>
                    <a:pt x="140" y="50"/>
                    <a:pt x="140" y="50"/>
                  </a:cubicBezTo>
                  <a:lnTo>
                    <a:pt x="139" y="50"/>
                  </a:lnTo>
                  <a:close/>
                  <a:moveTo>
                    <a:pt x="140" y="46"/>
                  </a:moveTo>
                  <a:cubicBezTo>
                    <a:pt x="140" y="46"/>
                    <a:pt x="140" y="46"/>
                    <a:pt x="140" y="46"/>
                  </a:cubicBezTo>
                  <a:cubicBezTo>
                    <a:pt x="140" y="46"/>
                    <a:pt x="140" y="46"/>
                    <a:pt x="140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0" y="46"/>
                    <a:pt x="140" y="46"/>
                    <a:pt x="140" y="46"/>
                  </a:cubicBezTo>
                  <a:close/>
                  <a:moveTo>
                    <a:pt x="140" y="46"/>
                  </a:moveTo>
                  <a:cubicBezTo>
                    <a:pt x="140" y="46"/>
                    <a:pt x="140" y="46"/>
                    <a:pt x="140" y="46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6"/>
                    <a:pt x="140" y="46"/>
                    <a:pt x="140" y="46"/>
                  </a:cubicBezTo>
                  <a:close/>
                  <a:moveTo>
                    <a:pt x="140" y="50"/>
                  </a:moveTo>
                  <a:cubicBezTo>
                    <a:pt x="140" y="50"/>
                    <a:pt x="140" y="50"/>
                    <a:pt x="140" y="50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50"/>
                    <a:pt x="140" y="50"/>
                    <a:pt x="140" y="50"/>
                  </a:cubicBezTo>
                  <a:close/>
                  <a:moveTo>
                    <a:pt x="143" y="44"/>
                  </a:moveTo>
                  <a:cubicBezTo>
                    <a:pt x="143" y="44"/>
                    <a:pt x="143" y="44"/>
                    <a:pt x="143" y="44"/>
                  </a:cubicBezTo>
                  <a:cubicBezTo>
                    <a:pt x="143" y="45"/>
                    <a:pt x="144" y="45"/>
                    <a:pt x="144" y="45"/>
                  </a:cubicBezTo>
                  <a:cubicBezTo>
                    <a:pt x="144" y="45"/>
                    <a:pt x="144" y="45"/>
                    <a:pt x="144" y="45"/>
                  </a:cubicBezTo>
                  <a:cubicBezTo>
                    <a:pt x="143" y="45"/>
                    <a:pt x="143" y="45"/>
                    <a:pt x="143" y="45"/>
                  </a:cubicBezTo>
                  <a:lnTo>
                    <a:pt x="143" y="44"/>
                  </a:lnTo>
                  <a:close/>
                  <a:moveTo>
                    <a:pt x="144" y="45"/>
                  </a:moveTo>
                  <a:cubicBezTo>
                    <a:pt x="144" y="45"/>
                    <a:pt x="144" y="45"/>
                    <a:pt x="144" y="45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3" y="47"/>
                    <a:pt x="143" y="47"/>
                    <a:pt x="143" y="47"/>
                  </a:cubicBezTo>
                  <a:cubicBezTo>
                    <a:pt x="143" y="45"/>
                    <a:pt x="143" y="45"/>
                    <a:pt x="143" y="45"/>
                  </a:cubicBezTo>
                  <a:lnTo>
                    <a:pt x="144" y="45"/>
                  </a:lnTo>
                  <a:close/>
                  <a:moveTo>
                    <a:pt x="143" y="47"/>
                  </a:moveTo>
                  <a:cubicBezTo>
                    <a:pt x="143" y="47"/>
                    <a:pt x="143" y="47"/>
                    <a:pt x="143" y="47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3" y="49"/>
                    <a:pt x="143" y="49"/>
                    <a:pt x="143" y="49"/>
                  </a:cubicBezTo>
                  <a:lnTo>
                    <a:pt x="143" y="47"/>
                  </a:lnTo>
                  <a:close/>
                  <a:moveTo>
                    <a:pt x="143" y="49"/>
                  </a:moveTo>
                  <a:cubicBezTo>
                    <a:pt x="143" y="49"/>
                    <a:pt x="143" y="49"/>
                    <a:pt x="143" y="49"/>
                  </a:cubicBezTo>
                  <a:cubicBezTo>
                    <a:pt x="143" y="49"/>
                    <a:pt x="143" y="49"/>
                    <a:pt x="143" y="49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4" y="49"/>
                    <a:pt x="144" y="49"/>
                    <a:pt x="144" y="49"/>
                  </a:cubicBezTo>
                  <a:lnTo>
                    <a:pt x="143" y="49"/>
                  </a:lnTo>
                  <a:close/>
                  <a:moveTo>
                    <a:pt x="144" y="47"/>
                  </a:moveTo>
                  <a:cubicBezTo>
                    <a:pt x="144" y="47"/>
                    <a:pt x="144" y="47"/>
                    <a:pt x="144" y="47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4" y="45"/>
                    <a:pt x="144" y="45"/>
                    <a:pt x="144" y="45"/>
                  </a:cubicBezTo>
                  <a:cubicBezTo>
                    <a:pt x="146" y="45"/>
                    <a:pt x="146" y="45"/>
                    <a:pt x="146" y="45"/>
                  </a:cubicBezTo>
                  <a:cubicBezTo>
                    <a:pt x="146" y="46"/>
                    <a:pt x="146" y="46"/>
                    <a:pt x="146" y="46"/>
                  </a:cubicBezTo>
                  <a:cubicBezTo>
                    <a:pt x="145" y="46"/>
                    <a:pt x="145" y="46"/>
                    <a:pt x="145" y="46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6" y="47"/>
                    <a:pt x="146" y="47"/>
                    <a:pt x="146" y="47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4" y="49"/>
                    <a:pt x="144" y="49"/>
                    <a:pt x="144" y="49"/>
                  </a:cubicBezTo>
                  <a:lnTo>
                    <a:pt x="144" y="47"/>
                  </a:lnTo>
                  <a:close/>
                  <a:moveTo>
                    <a:pt x="144" y="45"/>
                  </a:moveTo>
                  <a:cubicBezTo>
                    <a:pt x="144" y="45"/>
                    <a:pt x="144" y="45"/>
                    <a:pt x="144" y="45"/>
                  </a:cubicBezTo>
                  <a:cubicBezTo>
                    <a:pt x="145" y="45"/>
                    <a:pt x="145" y="45"/>
                    <a:pt x="146" y="45"/>
                  </a:cubicBezTo>
                  <a:cubicBezTo>
                    <a:pt x="146" y="45"/>
                    <a:pt x="146" y="45"/>
                    <a:pt x="146" y="45"/>
                  </a:cubicBezTo>
                  <a:cubicBezTo>
                    <a:pt x="144" y="45"/>
                    <a:pt x="144" y="45"/>
                    <a:pt x="144" y="45"/>
                  </a:cubicBezTo>
                  <a:close/>
                  <a:moveTo>
                    <a:pt x="144" y="49"/>
                  </a:moveTo>
                  <a:cubicBezTo>
                    <a:pt x="144" y="49"/>
                    <a:pt x="144" y="49"/>
                    <a:pt x="144" y="49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lnTo>
                    <a:pt x="144" y="49"/>
                  </a:lnTo>
                  <a:close/>
                  <a:moveTo>
                    <a:pt x="146" y="45"/>
                  </a:moveTo>
                  <a:cubicBezTo>
                    <a:pt x="146" y="45"/>
                    <a:pt x="146" y="45"/>
                    <a:pt x="146" y="45"/>
                  </a:cubicBezTo>
                  <a:cubicBezTo>
                    <a:pt x="146" y="45"/>
                    <a:pt x="147" y="45"/>
                    <a:pt x="147" y="45"/>
                  </a:cubicBezTo>
                  <a:cubicBezTo>
                    <a:pt x="147" y="45"/>
                    <a:pt x="148" y="45"/>
                    <a:pt x="148" y="45"/>
                  </a:cubicBezTo>
                  <a:cubicBezTo>
                    <a:pt x="148" y="45"/>
                    <a:pt x="148" y="45"/>
                    <a:pt x="148" y="45"/>
                  </a:cubicBezTo>
                  <a:cubicBezTo>
                    <a:pt x="146" y="45"/>
                    <a:pt x="146" y="45"/>
                    <a:pt x="146" y="45"/>
                  </a:cubicBezTo>
                  <a:close/>
                  <a:moveTo>
                    <a:pt x="148" y="45"/>
                  </a:moveTo>
                  <a:cubicBezTo>
                    <a:pt x="148" y="45"/>
                    <a:pt x="148" y="45"/>
                    <a:pt x="148" y="45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6" y="46"/>
                    <a:pt x="146" y="46"/>
                    <a:pt x="146" y="46"/>
                  </a:cubicBezTo>
                  <a:cubicBezTo>
                    <a:pt x="146" y="45"/>
                    <a:pt x="146" y="45"/>
                    <a:pt x="146" y="45"/>
                  </a:cubicBezTo>
                  <a:lnTo>
                    <a:pt x="148" y="45"/>
                  </a:lnTo>
                  <a:close/>
                  <a:moveTo>
                    <a:pt x="146" y="49"/>
                  </a:move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7" y="49"/>
                    <a:pt x="147" y="49"/>
                    <a:pt x="147" y="49"/>
                  </a:cubicBezTo>
                  <a:cubicBezTo>
                    <a:pt x="147" y="49"/>
                    <a:pt x="147" y="49"/>
                    <a:pt x="147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7"/>
                    <a:pt x="146" y="47"/>
                    <a:pt x="146" y="47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48" y="49"/>
                    <a:pt x="148" y="49"/>
                    <a:pt x="148" y="49"/>
                  </a:cubicBezTo>
                  <a:lnTo>
                    <a:pt x="146" y="49"/>
                  </a:lnTo>
                  <a:close/>
                  <a:moveTo>
                    <a:pt x="148" y="45"/>
                  </a:moveTo>
                  <a:cubicBezTo>
                    <a:pt x="148" y="45"/>
                    <a:pt x="148" y="45"/>
                    <a:pt x="148" y="45"/>
                  </a:cubicBezTo>
                  <a:cubicBezTo>
                    <a:pt x="149" y="45"/>
                    <a:pt x="149" y="45"/>
                    <a:pt x="150" y="45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48" y="46"/>
                    <a:pt x="148" y="46"/>
                    <a:pt x="148" y="46"/>
                  </a:cubicBezTo>
                  <a:lnTo>
                    <a:pt x="148" y="45"/>
                  </a:lnTo>
                  <a:close/>
                  <a:moveTo>
                    <a:pt x="148" y="47"/>
                  </a:moveTo>
                  <a:cubicBezTo>
                    <a:pt x="148" y="47"/>
                    <a:pt x="148" y="47"/>
                    <a:pt x="148" y="47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48" y="47"/>
                    <a:pt x="148" y="47"/>
                    <a:pt x="148" y="47"/>
                  </a:cubicBezTo>
                  <a:close/>
                  <a:moveTo>
                    <a:pt x="148" y="49"/>
                  </a:moveTo>
                  <a:cubicBezTo>
                    <a:pt x="148" y="49"/>
                    <a:pt x="148" y="49"/>
                    <a:pt x="148" y="49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0" y="49"/>
                    <a:pt x="150" y="49"/>
                    <a:pt x="150" y="49"/>
                  </a:cubicBezTo>
                  <a:lnTo>
                    <a:pt x="148" y="49"/>
                  </a:lnTo>
                  <a:close/>
                  <a:moveTo>
                    <a:pt x="150" y="49"/>
                  </a:moveTo>
                  <a:cubicBezTo>
                    <a:pt x="150" y="49"/>
                    <a:pt x="150" y="49"/>
                    <a:pt x="150" y="49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0" y="45"/>
                    <a:pt x="150" y="45"/>
                    <a:pt x="150" y="45"/>
                  </a:cubicBezTo>
                  <a:cubicBezTo>
                    <a:pt x="151" y="45"/>
                    <a:pt x="151" y="45"/>
                    <a:pt x="152" y="45"/>
                  </a:cubicBezTo>
                  <a:cubicBezTo>
                    <a:pt x="152" y="46"/>
                    <a:pt x="152" y="46"/>
                    <a:pt x="152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2" y="47"/>
                    <a:pt x="152" y="47"/>
                    <a:pt x="152" y="47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2" y="49"/>
                    <a:pt x="152" y="49"/>
                    <a:pt x="152" y="49"/>
                  </a:cubicBezTo>
                  <a:lnTo>
                    <a:pt x="150" y="49"/>
                  </a:lnTo>
                  <a:close/>
                  <a:moveTo>
                    <a:pt x="152" y="45"/>
                  </a:moveTo>
                  <a:cubicBezTo>
                    <a:pt x="152" y="45"/>
                    <a:pt x="152" y="45"/>
                    <a:pt x="152" y="45"/>
                  </a:cubicBezTo>
                  <a:cubicBezTo>
                    <a:pt x="153" y="45"/>
                    <a:pt x="153" y="45"/>
                    <a:pt x="154" y="45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2" y="46"/>
                    <a:pt x="152" y="46"/>
                    <a:pt x="152" y="46"/>
                  </a:cubicBezTo>
                  <a:lnTo>
                    <a:pt x="152" y="45"/>
                  </a:lnTo>
                  <a:close/>
                  <a:moveTo>
                    <a:pt x="152" y="47"/>
                  </a:moveTo>
                  <a:cubicBezTo>
                    <a:pt x="152" y="47"/>
                    <a:pt x="152" y="47"/>
                    <a:pt x="152" y="47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2" y="49"/>
                    <a:pt x="152" y="49"/>
                    <a:pt x="152" y="49"/>
                  </a:cubicBezTo>
                  <a:lnTo>
                    <a:pt x="152" y="47"/>
                  </a:lnTo>
                  <a:close/>
                  <a:moveTo>
                    <a:pt x="152" y="49"/>
                  </a:moveTo>
                  <a:cubicBezTo>
                    <a:pt x="152" y="49"/>
                    <a:pt x="152" y="49"/>
                    <a:pt x="152" y="49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lnTo>
                    <a:pt x="152" y="49"/>
                  </a:lnTo>
                  <a:close/>
                  <a:moveTo>
                    <a:pt x="154" y="49"/>
                  </a:move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4" y="45"/>
                    <a:pt x="154" y="45"/>
                    <a:pt x="154" y="45"/>
                  </a:cubicBezTo>
                  <a:cubicBezTo>
                    <a:pt x="154" y="45"/>
                    <a:pt x="154" y="45"/>
                    <a:pt x="154" y="45"/>
                  </a:cubicBezTo>
                  <a:cubicBezTo>
                    <a:pt x="155" y="45"/>
                    <a:pt x="155" y="45"/>
                    <a:pt x="155" y="45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4" y="48"/>
                    <a:pt x="154" y="48"/>
                    <a:pt x="154" y="48"/>
                  </a:cubicBezTo>
                  <a:cubicBezTo>
                    <a:pt x="154" y="48"/>
                    <a:pt x="154" y="48"/>
                    <a:pt x="154" y="48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5" y="49"/>
                    <a:pt x="155" y="49"/>
                    <a:pt x="155" y="49"/>
                  </a:cubicBezTo>
                  <a:lnTo>
                    <a:pt x="154" y="49"/>
                  </a:lnTo>
                  <a:close/>
                  <a:moveTo>
                    <a:pt x="155" y="45"/>
                  </a:moveTo>
                  <a:cubicBezTo>
                    <a:pt x="155" y="45"/>
                    <a:pt x="155" y="45"/>
                    <a:pt x="155" y="45"/>
                  </a:cubicBezTo>
                  <a:cubicBezTo>
                    <a:pt x="156" y="46"/>
                    <a:pt x="156" y="46"/>
                    <a:pt x="156" y="46"/>
                  </a:cubicBezTo>
                  <a:cubicBezTo>
                    <a:pt x="156" y="48"/>
                    <a:pt x="156" y="48"/>
                    <a:pt x="156" y="48"/>
                  </a:cubicBezTo>
                  <a:cubicBezTo>
                    <a:pt x="155" y="48"/>
                    <a:pt x="155" y="48"/>
                    <a:pt x="155" y="48"/>
                  </a:cubicBezTo>
                  <a:lnTo>
                    <a:pt x="155" y="45"/>
                  </a:lnTo>
                  <a:close/>
                  <a:moveTo>
                    <a:pt x="155" y="49"/>
                  </a:moveTo>
                  <a:cubicBezTo>
                    <a:pt x="155" y="49"/>
                    <a:pt x="155" y="49"/>
                    <a:pt x="155" y="49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6" y="48"/>
                    <a:pt x="156" y="48"/>
                    <a:pt x="156" y="48"/>
                  </a:cubicBezTo>
                  <a:cubicBezTo>
                    <a:pt x="156" y="49"/>
                    <a:pt x="156" y="49"/>
                    <a:pt x="156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6"/>
                    <a:pt x="157" y="46"/>
                    <a:pt x="157" y="46"/>
                  </a:cubicBezTo>
                  <a:cubicBezTo>
                    <a:pt x="158" y="46"/>
                    <a:pt x="158" y="46"/>
                    <a:pt x="158" y="46"/>
                  </a:cubicBezTo>
                  <a:cubicBezTo>
                    <a:pt x="158" y="47"/>
                    <a:pt x="158" y="47"/>
                    <a:pt x="158" y="47"/>
                  </a:cubicBezTo>
                  <a:cubicBezTo>
                    <a:pt x="157" y="47"/>
                    <a:pt x="157" y="47"/>
                    <a:pt x="157" y="47"/>
                  </a:cubicBezTo>
                  <a:cubicBezTo>
                    <a:pt x="157" y="47"/>
                    <a:pt x="157" y="47"/>
                    <a:pt x="157" y="47"/>
                  </a:cubicBezTo>
                  <a:cubicBezTo>
                    <a:pt x="158" y="47"/>
                    <a:pt x="158" y="47"/>
                    <a:pt x="158" y="47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lnTo>
                    <a:pt x="155" y="49"/>
                  </a:lnTo>
                  <a:close/>
                  <a:moveTo>
                    <a:pt x="158" y="47"/>
                  </a:moveTo>
                  <a:cubicBezTo>
                    <a:pt x="158" y="47"/>
                    <a:pt x="158" y="47"/>
                    <a:pt x="158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8" y="47"/>
                    <a:pt x="158" y="47"/>
                    <a:pt x="158" y="47"/>
                  </a:cubicBezTo>
                  <a:close/>
                  <a:moveTo>
                    <a:pt x="158" y="47"/>
                  </a:moveTo>
                  <a:cubicBezTo>
                    <a:pt x="158" y="47"/>
                    <a:pt x="158" y="47"/>
                    <a:pt x="158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8" y="49"/>
                    <a:pt x="158" y="49"/>
                    <a:pt x="158" y="49"/>
                  </a:cubicBezTo>
                  <a:lnTo>
                    <a:pt x="158" y="47"/>
                  </a:lnTo>
                  <a:close/>
                  <a:moveTo>
                    <a:pt x="158" y="49"/>
                  </a:move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9" y="49"/>
                    <a:pt x="159" y="49"/>
                    <a:pt x="159" y="49"/>
                  </a:cubicBezTo>
                  <a:lnTo>
                    <a:pt x="158" y="49"/>
                  </a:lnTo>
                  <a:close/>
                  <a:moveTo>
                    <a:pt x="159" y="49"/>
                  </a:moveTo>
                  <a:cubicBezTo>
                    <a:pt x="159" y="49"/>
                    <a:pt x="159" y="49"/>
                    <a:pt x="159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60" y="47"/>
                    <a:pt x="160" y="47"/>
                    <a:pt x="160" y="47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9"/>
                    <a:pt x="160" y="49"/>
                    <a:pt x="160" y="49"/>
                  </a:cubicBezTo>
                  <a:lnTo>
                    <a:pt x="159" y="49"/>
                  </a:lnTo>
                  <a:close/>
                  <a:moveTo>
                    <a:pt x="161" y="49"/>
                  </a:moveTo>
                  <a:cubicBezTo>
                    <a:pt x="161" y="49"/>
                    <a:pt x="161" y="49"/>
                    <a:pt x="161" y="49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2" y="48"/>
                    <a:pt x="162" y="48"/>
                    <a:pt x="162" y="48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8"/>
                    <a:pt x="162" y="48"/>
                    <a:pt x="162" y="48"/>
                  </a:cubicBezTo>
                  <a:cubicBezTo>
                    <a:pt x="163" y="49"/>
                    <a:pt x="163" y="49"/>
                    <a:pt x="163" y="49"/>
                  </a:cubicBezTo>
                  <a:cubicBezTo>
                    <a:pt x="163" y="49"/>
                    <a:pt x="163" y="49"/>
                    <a:pt x="163" y="49"/>
                  </a:cubicBezTo>
                  <a:lnTo>
                    <a:pt x="161" y="49"/>
                  </a:lnTo>
                  <a:close/>
                  <a:moveTo>
                    <a:pt x="161" y="48"/>
                  </a:move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lose/>
                  <a:moveTo>
                    <a:pt x="163" y="49"/>
                  </a:moveTo>
                  <a:cubicBezTo>
                    <a:pt x="163" y="49"/>
                    <a:pt x="163" y="49"/>
                    <a:pt x="163" y="49"/>
                  </a:cubicBezTo>
                  <a:cubicBezTo>
                    <a:pt x="163" y="49"/>
                    <a:pt x="163" y="49"/>
                    <a:pt x="163" y="49"/>
                  </a:cubicBezTo>
                  <a:cubicBezTo>
                    <a:pt x="165" y="49"/>
                    <a:pt x="165" y="49"/>
                    <a:pt x="165" y="49"/>
                  </a:cubicBezTo>
                  <a:lnTo>
                    <a:pt x="163" y="49"/>
                  </a:lnTo>
                  <a:close/>
                  <a:moveTo>
                    <a:pt x="166" y="48"/>
                  </a:moveTo>
                  <a:cubicBezTo>
                    <a:pt x="166" y="48"/>
                    <a:pt x="166" y="48"/>
                    <a:pt x="166" y="48"/>
                  </a:cubicBezTo>
                  <a:cubicBezTo>
                    <a:pt x="156" y="44"/>
                    <a:pt x="156" y="44"/>
                    <a:pt x="156" y="44"/>
                  </a:cubicBezTo>
                  <a:cubicBezTo>
                    <a:pt x="156" y="44"/>
                    <a:pt x="146" y="44"/>
                    <a:pt x="145" y="44"/>
                  </a:cubicBezTo>
                  <a:cubicBezTo>
                    <a:pt x="144" y="43"/>
                    <a:pt x="143" y="43"/>
                    <a:pt x="143" y="43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2"/>
                    <a:pt x="143" y="42"/>
                    <a:pt x="143" y="42"/>
                  </a:cubicBezTo>
                  <a:cubicBezTo>
                    <a:pt x="143" y="42"/>
                    <a:pt x="144" y="42"/>
                    <a:pt x="145" y="42"/>
                  </a:cubicBezTo>
                  <a:cubicBezTo>
                    <a:pt x="146" y="43"/>
                    <a:pt x="153" y="43"/>
                    <a:pt x="154" y="43"/>
                  </a:cubicBezTo>
                  <a:cubicBezTo>
                    <a:pt x="166" y="48"/>
                    <a:pt x="166" y="48"/>
                    <a:pt x="166" y="48"/>
                  </a:cubicBezTo>
                  <a:close/>
                  <a:moveTo>
                    <a:pt x="88" y="40"/>
                  </a:moveTo>
                  <a:cubicBezTo>
                    <a:pt x="88" y="40"/>
                    <a:pt x="88" y="40"/>
                    <a:pt x="88" y="40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lose/>
                  <a:moveTo>
                    <a:pt x="92" y="40"/>
                  </a:moveTo>
                  <a:cubicBezTo>
                    <a:pt x="92" y="40"/>
                    <a:pt x="92" y="40"/>
                    <a:pt x="92" y="40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2" y="40"/>
                    <a:pt x="92" y="40"/>
                    <a:pt x="92" y="40"/>
                  </a:cubicBezTo>
                  <a:close/>
                  <a:moveTo>
                    <a:pt x="117" y="39"/>
                  </a:move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lose/>
                  <a:moveTo>
                    <a:pt x="20" y="37"/>
                  </a:moveTo>
                  <a:cubicBezTo>
                    <a:pt x="20" y="37"/>
                    <a:pt x="20" y="37"/>
                    <a:pt x="20" y="37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3" y="37"/>
                    <a:pt x="23" y="37"/>
                    <a:pt x="23" y="37"/>
                  </a:cubicBezTo>
                  <a:cubicBezTo>
                    <a:pt x="22" y="37"/>
                    <a:pt x="21" y="37"/>
                    <a:pt x="20" y="37"/>
                  </a:cubicBezTo>
                  <a:close/>
                  <a:moveTo>
                    <a:pt x="18" y="37"/>
                  </a:moveTo>
                  <a:cubicBezTo>
                    <a:pt x="18" y="37"/>
                    <a:pt x="18" y="37"/>
                    <a:pt x="18" y="37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2" y="51"/>
                    <a:pt x="22" y="51"/>
                    <a:pt x="22" y="51"/>
                  </a:cubicBezTo>
                  <a:cubicBezTo>
                    <a:pt x="20" y="37"/>
                    <a:pt x="20" y="37"/>
                    <a:pt x="20" y="37"/>
                  </a:cubicBezTo>
                  <a:cubicBezTo>
                    <a:pt x="19" y="37"/>
                    <a:pt x="18" y="37"/>
                    <a:pt x="18" y="37"/>
                  </a:cubicBezTo>
                  <a:close/>
                  <a:moveTo>
                    <a:pt x="44" y="37"/>
                  </a:moveTo>
                  <a:cubicBezTo>
                    <a:pt x="44" y="37"/>
                    <a:pt x="44" y="37"/>
                    <a:pt x="44" y="37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7" y="51"/>
                    <a:pt x="49" y="51"/>
                    <a:pt x="50" y="51"/>
                  </a:cubicBezTo>
                  <a:cubicBezTo>
                    <a:pt x="49" y="37"/>
                    <a:pt x="49" y="37"/>
                    <a:pt x="49" y="37"/>
                  </a:cubicBezTo>
                  <a:cubicBezTo>
                    <a:pt x="47" y="37"/>
                    <a:pt x="46" y="37"/>
                    <a:pt x="44" y="37"/>
                  </a:cubicBezTo>
                  <a:close/>
                  <a:moveTo>
                    <a:pt x="15" y="38"/>
                  </a:moveTo>
                  <a:cubicBezTo>
                    <a:pt x="15" y="38"/>
                    <a:pt x="15" y="38"/>
                    <a:pt x="15" y="38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5" y="37"/>
                    <a:pt x="15" y="38"/>
                  </a:cubicBezTo>
                  <a:close/>
                  <a:moveTo>
                    <a:pt x="24" y="37"/>
                  </a:moveTo>
                  <a:cubicBezTo>
                    <a:pt x="24" y="37"/>
                    <a:pt x="24" y="37"/>
                    <a:pt x="24" y="37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9" y="51"/>
                    <a:pt x="29" y="51"/>
                    <a:pt x="29" y="51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6" y="37"/>
                    <a:pt x="25" y="37"/>
                    <a:pt x="24" y="37"/>
                  </a:cubicBezTo>
                  <a:close/>
                  <a:moveTo>
                    <a:pt x="16" y="37"/>
                  </a:moveTo>
                  <a:cubicBezTo>
                    <a:pt x="16" y="37"/>
                    <a:pt x="16" y="37"/>
                    <a:pt x="16" y="37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9" y="51"/>
                    <a:pt x="19" y="51"/>
                    <a:pt x="19" y="51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6" y="37"/>
                    <a:pt x="16" y="37"/>
                    <a:pt x="16" y="37"/>
                  </a:cubicBezTo>
                  <a:close/>
                  <a:moveTo>
                    <a:pt x="38" y="36"/>
                  </a:moveTo>
                  <a:cubicBezTo>
                    <a:pt x="38" y="36"/>
                    <a:pt x="38" y="36"/>
                    <a:pt x="38" y="36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1" y="51"/>
                    <a:pt x="43" y="51"/>
                    <a:pt x="45" y="51"/>
                  </a:cubicBezTo>
                  <a:cubicBezTo>
                    <a:pt x="43" y="37"/>
                    <a:pt x="43" y="37"/>
                    <a:pt x="43" y="37"/>
                  </a:cubicBezTo>
                  <a:cubicBezTo>
                    <a:pt x="41" y="37"/>
                    <a:pt x="40" y="37"/>
                    <a:pt x="38" y="36"/>
                  </a:cubicBezTo>
                  <a:close/>
                  <a:moveTo>
                    <a:pt x="33" y="36"/>
                  </a:moveTo>
                  <a:cubicBezTo>
                    <a:pt x="33" y="36"/>
                    <a:pt x="33" y="36"/>
                    <a:pt x="33" y="36"/>
                  </a:cubicBezTo>
                  <a:cubicBezTo>
                    <a:pt x="33" y="36"/>
                    <a:pt x="33" y="36"/>
                    <a:pt x="33" y="36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6" y="51"/>
                    <a:pt x="38" y="51"/>
                    <a:pt x="39" y="51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36" y="36"/>
                    <a:pt x="34" y="36"/>
                    <a:pt x="33" y="36"/>
                  </a:cubicBezTo>
                  <a:close/>
                  <a:moveTo>
                    <a:pt x="28" y="37"/>
                  </a:moveTo>
                  <a:cubicBezTo>
                    <a:pt x="28" y="37"/>
                    <a:pt x="28" y="37"/>
                    <a:pt x="28" y="37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4" y="51"/>
                    <a:pt x="34" y="51"/>
                    <a:pt x="34" y="51"/>
                  </a:cubicBezTo>
                  <a:cubicBezTo>
                    <a:pt x="32" y="36"/>
                    <a:pt x="32" y="36"/>
                    <a:pt x="32" y="36"/>
                  </a:cubicBezTo>
                  <a:cubicBezTo>
                    <a:pt x="31" y="36"/>
                    <a:pt x="29" y="36"/>
                    <a:pt x="28" y="37"/>
                  </a:cubicBezTo>
                  <a:close/>
                  <a:moveTo>
                    <a:pt x="34" y="51"/>
                  </a:moveTo>
                  <a:cubicBezTo>
                    <a:pt x="34" y="51"/>
                    <a:pt x="34" y="51"/>
                    <a:pt x="34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4" y="51"/>
                    <a:pt x="34" y="51"/>
                    <a:pt x="34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Rectangle 10"/>
            <p:cNvSpPr>
              <a:spLocks noChangeArrowheads="1"/>
            </p:cNvSpPr>
            <p:nvPr/>
          </p:nvSpPr>
          <p:spPr bwMode="auto">
            <a:xfrm>
              <a:off x="0" y="4299"/>
              <a:ext cx="5775" cy="3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11"/>
            <p:cNvSpPr/>
            <p:nvPr/>
          </p:nvSpPr>
          <p:spPr bwMode="auto">
            <a:xfrm>
              <a:off x="4947" y="4133"/>
              <a:ext cx="122" cy="131"/>
            </a:xfrm>
            <a:custGeom>
              <a:avLst/>
              <a:gdLst>
                <a:gd name="T0" fmla="*/ 34 w 47"/>
                <a:gd name="T1" fmla="*/ 3 h 49"/>
                <a:gd name="T2" fmla="*/ 34 w 47"/>
                <a:gd name="T3" fmla="*/ 5 h 49"/>
                <a:gd name="T4" fmla="*/ 33 w 47"/>
                <a:gd name="T5" fmla="*/ 12 h 49"/>
                <a:gd name="T6" fmla="*/ 37 w 47"/>
                <a:gd name="T7" fmla="*/ 12 h 49"/>
                <a:gd name="T8" fmla="*/ 40 w 47"/>
                <a:gd name="T9" fmla="*/ 12 h 49"/>
                <a:gd name="T10" fmla="*/ 47 w 47"/>
                <a:gd name="T11" fmla="*/ 15 h 49"/>
                <a:gd name="T12" fmla="*/ 43 w 47"/>
                <a:gd name="T13" fmla="*/ 16 h 49"/>
                <a:gd name="T14" fmla="*/ 37 w 47"/>
                <a:gd name="T15" fmla="*/ 16 h 49"/>
                <a:gd name="T16" fmla="*/ 36 w 47"/>
                <a:gd name="T17" fmla="*/ 18 h 49"/>
                <a:gd name="T18" fmla="*/ 32 w 47"/>
                <a:gd name="T19" fmla="*/ 25 h 49"/>
                <a:gd name="T20" fmla="*/ 32 w 47"/>
                <a:gd name="T21" fmla="*/ 30 h 49"/>
                <a:gd name="T22" fmla="*/ 32 w 47"/>
                <a:gd name="T23" fmla="*/ 31 h 49"/>
                <a:gd name="T24" fmla="*/ 33 w 47"/>
                <a:gd name="T25" fmla="*/ 37 h 49"/>
                <a:gd name="T26" fmla="*/ 33 w 47"/>
                <a:gd name="T27" fmla="*/ 39 h 49"/>
                <a:gd name="T28" fmla="*/ 33 w 47"/>
                <a:gd name="T29" fmla="*/ 43 h 49"/>
                <a:gd name="T30" fmla="*/ 31 w 47"/>
                <a:gd name="T31" fmla="*/ 49 h 49"/>
                <a:gd name="T32" fmla="*/ 28 w 47"/>
                <a:gd name="T33" fmla="*/ 45 h 49"/>
                <a:gd name="T34" fmla="*/ 27 w 47"/>
                <a:gd name="T35" fmla="*/ 40 h 49"/>
                <a:gd name="T36" fmla="*/ 26 w 47"/>
                <a:gd name="T37" fmla="*/ 37 h 49"/>
                <a:gd name="T38" fmla="*/ 28 w 47"/>
                <a:gd name="T39" fmla="*/ 36 h 49"/>
                <a:gd name="T40" fmla="*/ 28 w 47"/>
                <a:gd name="T41" fmla="*/ 34 h 49"/>
                <a:gd name="T42" fmla="*/ 28 w 47"/>
                <a:gd name="T43" fmla="*/ 29 h 49"/>
                <a:gd name="T44" fmla="*/ 25 w 47"/>
                <a:gd name="T45" fmla="*/ 33 h 49"/>
                <a:gd name="T46" fmla="*/ 22 w 47"/>
                <a:gd name="T47" fmla="*/ 36 h 49"/>
                <a:gd name="T48" fmla="*/ 21 w 47"/>
                <a:gd name="T49" fmla="*/ 37 h 49"/>
                <a:gd name="T50" fmla="*/ 16 w 47"/>
                <a:gd name="T51" fmla="*/ 40 h 49"/>
                <a:gd name="T52" fmla="*/ 16 w 47"/>
                <a:gd name="T53" fmla="*/ 36 h 49"/>
                <a:gd name="T54" fmla="*/ 14 w 47"/>
                <a:gd name="T55" fmla="*/ 36 h 49"/>
                <a:gd name="T56" fmla="*/ 18 w 47"/>
                <a:gd name="T57" fmla="*/ 30 h 49"/>
                <a:gd name="T58" fmla="*/ 21 w 47"/>
                <a:gd name="T59" fmla="*/ 27 h 49"/>
                <a:gd name="T60" fmla="*/ 25 w 47"/>
                <a:gd name="T61" fmla="*/ 23 h 49"/>
                <a:gd name="T62" fmla="*/ 28 w 47"/>
                <a:gd name="T63" fmla="*/ 18 h 49"/>
                <a:gd name="T64" fmla="*/ 26 w 47"/>
                <a:gd name="T65" fmla="*/ 17 h 49"/>
                <a:gd name="T66" fmla="*/ 26 w 47"/>
                <a:gd name="T67" fmla="*/ 17 h 49"/>
                <a:gd name="T68" fmla="*/ 19 w 47"/>
                <a:gd name="T69" fmla="*/ 20 h 49"/>
                <a:gd name="T70" fmla="*/ 16 w 47"/>
                <a:gd name="T71" fmla="*/ 21 h 49"/>
                <a:gd name="T72" fmla="*/ 10 w 47"/>
                <a:gd name="T73" fmla="*/ 24 h 49"/>
                <a:gd name="T74" fmla="*/ 1 w 47"/>
                <a:gd name="T75" fmla="*/ 23 h 49"/>
                <a:gd name="T76" fmla="*/ 4 w 47"/>
                <a:gd name="T77" fmla="*/ 21 h 49"/>
                <a:gd name="T78" fmla="*/ 8 w 47"/>
                <a:gd name="T79" fmla="*/ 21 h 49"/>
                <a:gd name="T80" fmla="*/ 11 w 47"/>
                <a:gd name="T81" fmla="*/ 20 h 49"/>
                <a:gd name="T82" fmla="*/ 17 w 47"/>
                <a:gd name="T83" fmla="*/ 18 h 49"/>
                <a:gd name="T84" fmla="*/ 29 w 47"/>
                <a:gd name="T85" fmla="*/ 8 h 49"/>
                <a:gd name="T86" fmla="*/ 29 w 47"/>
                <a:gd name="T87" fmla="*/ 4 h 49"/>
                <a:gd name="T88" fmla="*/ 27 w 47"/>
                <a:gd name="T89" fmla="*/ 1 h 49"/>
                <a:gd name="T90" fmla="*/ 33 w 47"/>
                <a:gd name="T91" fmla="*/ 1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7" h="49">
                  <a:moveTo>
                    <a:pt x="33" y="1"/>
                  </a:moveTo>
                  <a:cubicBezTo>
                    <a:pt x="34" y="1"/>
                    <a:pt x="33" y="2"/>
                    <a:pt x="34" y="3"/>
                  </a:cubicBezTo>
                  <a:cubicBezTo>
                    <a:pt x="34" y="3"/>
                    <a:pt x="34" y="3"/>
                    <a:pt x="34" y="3"/>
                  </a:cubicBezTo>
                  <a:cubicBezTo>
                    <a:pt x="34" y="4"/>
                    <a:pt x="34" y="5"/>
                    <a:pt x="34" y="5"/>
                  </a:cubicBezTo>
                  <a:cubicBezTo>
                    <a:pt x="34" y="8"/>
                    <a:pt x="33" y="10"/>
                    <a:pt x="33" y="12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4" y="13"/>
                    <a:pt x="34" y="12"/>
                    <a:pt x="34" y="12"/>
                  </a:cubicBezTo>
                  <a:cubicBezTo>
                    <a:pt x="35" y="12"/>
                    <a:pt x="36" y="12"/>
                    <a:pt x="37" y="12"/>
                  </a:cubicBezTo>
                  <a:cubicBezTo>
                    <a:pt x="37" y="12"/>
                    <a:pt x="37" y="12"/>
                    <a:pt x="38" y="12"/>
                  </a:cubicBezTo>
                  <a:cubicBezTo>
                    <a:pt x="38" y="12"/>
                    <a:pt x="39" y="12"/>
                    <a:pt x="40" y="12"/>
                  </a:cubicBezTo>
                  <a:cubicBezTo>
                    <a:pt x="42" y="12"/>
                    <a:pt x="43" y="13"/>
                    <a:pt x="45" y="13"/>
                  </a:cubicBezTo>
                  <a:cubicBezTo>
                    <a:pt x="45" y="14"/>
                    <a:pt x="46" y="14"/>
                    <a:pt x="47" y="15"/>
                  </a:cubicBezTo>
                  <a:cubicBezTo>
                    <a:pt x="46" y="16"/>
                    <a:pt x="47" y="17"/>
                    <a:pt x="45" y="17"/>
                  </a:cubicBezTo>
                  <a:cubicBezTo>
                    <a:pt x="45" y="16"/>
                    <a:pt x="44" y="17"/>
                    <a:pt x="43" y="16"/>
                  </a:cubicBezTo>
                  <a:cubicBezTo>
                    <a:pt x="43" y="16"/>
                    <a:pt x="42" y="16"/>
                    <a:pt x="41" y="16"/>
                  </a:cubicBezTo>
                  <a:cubicBezTo>
                    <a:pt x="40" y="16"/>
                    <a:pt x="39" y="16"/>
                    <a:pt x="37" y="16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7" y="17"/>
                    <a:pt x="37" y="18"/>
                    <a:pt x="36" y="18"/>
                  </a:cubicBezTo>
                  <a:cubicBezTo>
                    <a:pt x="36" y="19"/>
                    <a:pt x="36" y="20"/>
                    <a:pt x="36" y="20"/>
                  </a:cubicBezTo>
                  <a:cubicBezTo>
                    <a:pt x="34" y="22"/>
                    <a:pt x="33" y="23"/>
                    <a:pt x="32" y="25"/>
                  </a:cubicBezTo>
                  <a:cubicBezTo>
                    <a:pt x="32" y="25"/>
                    <a:pt x="32" y="26"/>
                    <a:pt x="32" y="26"/>
                  </a:cubicBezTo>
                  <a:cubicBezTo>
                    <a:pt x="32" y="27"/>
                    <a:pt x="32" y="28"/>
                    <a:pt x="32" y="30"/>
                  </a:cubicBezTo>
                  <a:cubicBezTo>
                    <a:pt x="32" y="30"/>
                    <a:pt x="32" y="30"/>
                    <a:pt x="32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2" y="31"/>
                    <a:pt x="32" y="32"/>
                    <a:pt x="33" y="33"/>
                  </a:cubicBezTo>
                  <a:cubicBezTo>
                    <a:pt x="32" y="34"/>
                    <a:pt x="32" y="35"/>
                    <a:pt x="33" y="37"/>
                  </a:cubicBezTo>
                  <a:cubicBezTo>
                    <a:pt x="33" y="37"/>
                    <a:pt x="32" y="37"/>
                    <a:pt x="33" y="38"/>
                  </a:cubicBezTo>
                  <a:cubicBezTo>
                    <a:pt x="33" y="38"/>
                    <a:pt x="32" y="39"/>
                    <a:pt x="33" y="39"/>
                  </a:cubicBezTo>
                  <a:cubicBezTo>
                    <a:pt x="32" y="40"/>
                    <a:pt x="33" y="41"/>
                    <a:pt x="33" y="42"/>
                  </a:cubicBezTo>
                  <a:cubicBezTo>
                    <a:pt x="33" y="42"/>
                    <a:pt x="33" y="42"/>
                    <a:pt x="33" y="43"/>
                  </a:cubicBezTo>
                  <a:cubicBezTo>
                    <a:pt x="33" y="44"/>
                    <a:pt x="33" y="45"/>
                    <a:pt x="33" y="46"/>
                  </a:cubicBezTo>
                  <a:cubicBezTo>
                    <a:pt x="32" y="47"/>
                    <a:pt x="32" y="48"/>
                    <a:pt x="31" y="49"/>
                  </a:cubicBezTo>
                  <a:cubicBezTo>
                    <a:pt x="30" y="49"/>
                    <a:pt x="30" y="49"/>
                    <a:pt x="29" y="49"/>
                  </a:cubicBezTo>
                  <a:cubicBezTo>
                    <a:pt x="30" y="47"/>
                    <a:pt x="28" y="47"/>
                    <a:pt x="28" y="45"/>
                  </a:cubicBezTo>
                  <a:cubicBezTo>
                    <a:pt x="27" y="45"/>
                    <a:pt x="27" y="43"/>
                    <a:pt x="28" y="42"/>
                  </a:cubicBezTo>
                  <a:cubicBezTo>
                    <a:pt x="28" y="41"/>
                    <a:pt x="27" y="41"/>
                    <a:pt x="27" y="40"/>
                  </a:cubicBezTo>
                  <a:cubicBezTo>
                    <a:pt x="27" y="39"/>
                    <a:pt x="26" y="39"/>
                    <a:pt x="26" y="38"/>
                  </a:cubicBezTo>
                  <a:cubicBezTo>
                    <a:pt x="26" y="38"/>
                    <a:pt x="27" y="38"/>
                    <a:pt x="26" y="37"/>
                  </a:cubicBezTo>
                  <a:cubicBezTo>
                    <a:pt x="27" y="37"/>
                    <a:pt x="27" y="38"/>
                    <a:pt x="27" y="38"/>
                  </a:cubicBezTo>
                  <a:cubicBezTo>
                    <a:pt x="28" y="38"/>
                    <a:pt x="28" y="37"/>
                    <a:pt x="28" y="36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5"/>
                    <a:pt x="28" y="34"/>
                    <a:pt x="28" y="34"/>
                  </a:cubicBezTo>
                  <a:cubicBezTo>
                    <a:pt x="28" y="33"/>
                    <a:pt x="28" y="31"/>
                    <a:pt x="28" y="30"/>
                  </a:cubicBezTo>
                  <a:cubicBezTo>
                    <a:pt x="28" y="29"/>
                    <a:pt x="29" y="29"/>
                    <a:pt x="28" y="29"/>
                  </a:cubicBezTo>
                  <a:cubicBezTo>
                    <a:pt x="27" y="29"/>
                    <a:pt x="27" y="31"/>
                    <a:pt x="26" y="31"/>
                  </a:cubicBezTo>
                  <a:cubicBezTo>
                    <a:pt x="26" y="32"/>
                    <a:pt x="25" y="32"/>
                    <a:pt x="25" y="33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5"/>
                    <a:pt x="22" y="35"/>
                    <a:pt x="22" y="36"/>
                  </a:cubicBezTo>
                  <a:cubicBezTo>
                    <a:pt x="21" y="36"/>
                    <a:pt x="21" y="36"/>
                    <a:pt x="21" y="36"/>
                  </a:cubicBezTo>
                  <a:cubicBezTo>
                    <a:pt x="21" y="37"/>
                    <a:pt x="21" y="37"/>
                    <a:pt x="21" y="37"/>
                  </a:cubicBezTo>
                  <a:cubicBezTo>
                    <a:pt x="20" y="36"/>
                    <a:pt x="20" y="37"/>
                    <a:pt x="20" y="37"/>
                  </a:cubicBezTo>
                  <a:cubicBezTo>
                    <a:pt x="19" y="38"/>
                    <a:pt x="18" y="39"/>
                    <a:pt x="16" y="40"/>
                  </a:cubicBezTo>
                  <a:cubicBezTo>
                    <a:pt x="16" y="40"/>
                    <a:pt x="16" y="39"/>
                    <a:pt x="16" y="39"/>
                  </a:cubicBezTo>
                  <a:cubicBezTo>
                    <a:pt x="16" y="38"/>
                    <a:pt x="16" y="37"/>
                    <a:pt x="16" y="36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15" y="36"/>
                    <a:pt x="15" y="36"/>
                    <a:pt x="14" y="36"/>
                  </a:cubicBezTo>
                  <a:cubicBezTo>
                    <a:pt x="14" y="35"/>
                    <a:pt x="16" y="34"/>
                    <a:pt x="16" y="33"/>
                  </a:cubicBezTo>
                  <a:cubicBezTo>
                    <a:pt x="17" y="32"/>
                    <a:pt x="17" y="31"/>
                    <a:pt x="18" y="30"/>
                  </a:cubicBezTo>
                  <a:cubicBezTo>
                    <a:pt x="18" y="30"/>
                    <a:pt x="19" y="30"/>
                    <a:pt x="19" y="29"/>
                  </a:cubicBezTo>
                  <a:cubicBezTo>
                    <a:pt x="20" y="28"/>
                    <a:pt x="20" y="28"/>
                    <a:pt x="21" y="27"/>
                  </a:cubicBezTo>
                  <a:cubicBezTo>
                    <a:pt x="21" y="26"/>
                    <a:pt x="22" y="27"/>
                    <a:pt x="22" y="26"/>
                  </a:cubicBezTo>
                  <a:cubicBezTo>
                    <a:pt x="23" y="25"/>
                    <a:pt x="24" y="24"/>
                    <a:pt x="25" y="23"/>
                  </a:cubicBezTo>
                  <a:cubicBezTo>
                    <a:pt x="25" y="22"/>
                    <a:pt x="25" y="22"/>
                    <a:pt x="26" y="21"/>
                  </a:cubicBezTo>
                  <a:cubicBezTo>
                    <a:pt x="27" y="20"/>
                    <a:pt x="28" y="19"/>
                    <a:pt x="28" y="18"/>
                  </a:cubicBezTo>
                  <a:cubicBezTo>
                    <a:pt x="28" y="17"/>
                    <a:pt x="30" y="17"/>
                    <a:pt x="29" y="16"/>
                  </a:cubicBezTo>
                  <a:cubicBezTo>
                    <a:pt x="28" y="16"/>
                    <a:pt x="27" y="17"/>
                    <a:pt x="2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5" y="17"/>
                    <a:pt x="24" y="18"/>
                    <a:pt x="23" y="18"/>
                  </a:cubicBezTo>
                  <a:cubicBezTo>
                    <a:pt x="22" y="19"/>
                    <a:pt x="20" y="19"/>
                    <a:pt x="19" y="20"/>
                  </a:cubicBezTo>
                  <a:cubicBezTo>
                    <a:pt x="18" y="20"/>
                    <a:pt x="18" y="21"/>
                    <a:pt x="17" y="21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14" y="22"/>
                    <a:pt x="13" y="23"/>
                    <a:pt x="12" y="23"/>
                  </a:cubicBezTo>
                  <a:cubicBezTo>
                    <a:pt x="12" y="24"/>
                    <a:pt x="10" y="23"/>
                    <a:pt x="10" y="24"/>
                  </a:cubicBezTo>
                  <a:cubicBezTo>
                    <a:pt x="8" y="25"/>
                    <a:pt x="6" y="26"/>
                    <a:pt x="3" y="26"/>
                  </a:cubicBezTo>
                  <a:cubicBezTo>
                    <a:pt x="3" y="25"/>
                    <a:pt x="2" y="24"/>
                    <a:pt x="1" y="23"/>
                  </a:cubicBezTo>
                  <a:cubicBezTo>
                    <a:pt x="2" y="22"/>
                    <a:pt x="0" y="22"/>
                    <a:pt x="2" y="21"/>
                  </a:cubicBezTo>
                  <a:cubicBezTo>
                    <a:pt x="2" y="21"/>
                    <a:pt x="3" y="22"/>
                    <a:pt x="4" y="21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5" y="21"/>
                    <a:pt x="7" y="21"/>
                    <a:pt x="8" y="21"/>
                  </a:cubicBezTo>
                  <a:cubicBezTo>
                    <a:pt x="8" y="21"/>
                    <a:pt x="8" y="20"/>
                    <a:pt x="8" y="21"/>
                  </a:cubicBezTo>
                  <a:cubicBezTo>
                    <a:pt x="9" y="20"/>
                    <a:pt x="10" y="20"/>
                    <a:pt x="11" y="20"/>
                  </a:cubicBezTo>
                  <a:cubicBezTo>
                    <a:pt x="12" y="20"/>
                    <a:pt x="13" y="19"/>
                    <a:pt x="14" y="19"/>
                  </a:cubicBezTo>
                  <a:cubicBezTo>
                    <a:pt x="15" y="19"/>
                    <a:pt x="16" y="18"/>
                    <a:pt x="17" y="18"/>
                  </a:cubicBezTo>
                  <a:cubicBezTo>
                    <a:pt x="21" y="16"/>
                    <a:pt x="25" y="15"/>
                    <a:pt x="29" y="14"/>
                  </a:cubicBezTo>
                  <a:cubicBezTo>
                    <a:pt x="29" y="12"/>
                    <a:pt x="29" y="10"/>
                    <a:pt x="29" y="8"/>
                  </a:cubicBezTo>
                  <a:cubicBezTo>
                    <a:pt x="29" y="8"/>
                    <a:pt x="30" y="8"/>
                    <a:pt x="30" y="8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9" y="3"/>
                    <a:pt x="29" y="2"/>
                    <a:pt x="28" y="2"/>
                  </a:cubicBezTo>
                  <a:cubicBezTo>
                    <a:pt x="28" y="1"/>
                    <a:pt x="26" y="2"/>
                    <a:pt x="27" y="1"/>
                  </a:cubicBezTo>
                  <a:cubicBezTo>
                    <a:pt x="27" y="0"/>
                    <a:pt x="28" y="0"/>
                    <a:pt x="28" y="0"/>
                  </a:cubicBezTo>
                  <a:cubicBezTo>
                    <a:pt x="30" y="0"/>
                    <a:pt x="32" y="0"/>
                    <a:pt x="3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12"/>
            <p:cNvSpPr>
              <a:spLocks noEditPoints="1"/>
            </p:cNvSpPr>
            <p:nvPr/>
          </p:nvSpPr>
          <p:spPr bwMode="auto">
            <a:xfrm>
              <a:off x="4833" y="4128"/>
              <a:ext cx="140" cy="142"/>
            </a:xfrm>
            <a:custGeom>
              <a:avLst/>
              <a:gdLst>
                <a:gd name="T0" fmla="*/ 15 w 54"/>
                <a:gd name="T1" fmla="*/ 0 h 53"/>
                <a:gd name="T2" fmla="*/ 20 w 54"/>
                <a:gd name="T3" fmla="*/ 7 h 53"/>
                <a:gd name="T4" fmla="*/ 23 w 54"/>
                <a:gd name="T5" fmla="*/ 11 h 53"/>
                <a:gd name="T6" fmla="*/ 25 w 54"/>
                <a:gd name="T7" fmla="*/ 15 h 53"/>
                <a:gd name="T8" fmla="*/ 30 w 54"/>
                <a:gd name="T9" fmla="*/ 22 h 53"/>
                <a:gd name="T10" fmla="*/ 33 w 54"/>
                <a:gd name="T11" fmla="*/ 27 h 53"/>
                <a:gd name="T12" fmla="*/ 36 w 54"/>
                <a:gd name="T13" fmla="*/ 25 h 53"/>
                <a:gd name="T14" fmla="*/ 35 w 54"/>
                <a:gd name="T15" fmla="*/ 18 h 53"/>
                <a:gd name="T16" fmla="*/ 39 w 54"/>
                <a:gd name="T17" fmla="*/ 18 h 53"/>
                <a:gd name="T18" fmla="*/ 41 w 54"/>
                <a:gd name="T19" fmla="*/ 25 h 53"/>
                <a:gd name="T20" fmla="*/ 39 w 54"/>
                <a:gd name="T21" fmla="*/ 35 h 53"/>
                <a:gd name="T22" fmla="*/ 42 w 54"/>
                <a:gd name="T23" fmla="*/ 41 h 53"/>
                <a:gd name="T24" fmla="*/ 48 w 54"/>
                <a:gd name="T25" fmla="*/ 46 h 53"/>
                <a:gd name="T26" fmla="*/ 51 w 54"/>
                <a:gd name="T27" fmla="*/ 45 h 53"/>
                <a:gd name="T28" fmla="*/ 54 w 54"/>
                <a:gd name="T29" fmla="*/ 51 h 53"/>
                <a:gd name="T30" fmla="*/ 53 w 54"/>
                <a:gd name="T31" fmla="*/ 53 h 53"/>
                <a:gd name="T32" fmla="*/ 51 w 54"/>
                <a:gd name="T33" fmla="*/ 53 h 53"/>
                <a:gd name="T34" fmla="*/ 44 w 54"/>
                <a:gd name="T35" fmla="*/ 48 h 53"/>
                <a:gd name="T36" fmla="*/ 37 w 54"/>
                <a:gd name="T37" fmla="*/ 40 h 53"/>
                <a:gd name="T38" fmla="*/ 32 w 54"/>
                <a:gd name="T39" fmla="*/ 42 h 53"/>
                <a:gd name="T40" fmla="*/ 27 w 54"/>
                <a:gd name="T41" fmla="*/ 44 h 53"/>
                <a:gd name="T42" fmla="*/ 25 w 54"/>
                <a:gd name="T43" fmla="*/ 43 h 53"/>
                <a:gd name="T44" fmla="*/ 30 w 54"/>
                <a:gd name="T45" fmla="*/ 41 h 53"/>
                <a:gd name="T46" fmla="*/ 34 w 54"/>
                <a:gd name="T47" fmla="*/ 35 h 53"/>
                <a:gd name="T48" fmla="*/ 32 w 54"/>
                <a:gd name="T49" fmla="*/ 31 h 53"/>
                <a:gd name="T50" fmla="*/ 26 w 54"/>
                <a:gd name="T51" fmla="*/ 34 h 53"/>
                <a:gd name="T52" fmla="*/ 22 w 54"/>
                <a:gd name="T53" fmla="*/ 38 h 53"/>
                <a:gd name="T54" fmla="*/ 17 w 54"/>
                <a:gd name="T55" fmla="*/ 44 h 53"/>
                <a:gd name="T56" fmla="*/ 14 w 54"/>
                <a:gd name="T57" fmla="*/ 45 h 53"/>
                <a:gd name="T58" fmla="*/ 12 w 54"/>
                <a:gd name="T59" fmla="*/ 37 h 53"/>
                <a:gd name="T60" fmla="*/ 19 w 54"/>
                <a:gd name="T61" fmla="*/ 34 h 53"/>
                <a:gd name="T62" fmla="*/ 24 w 54"/>
                <a:gd name="T63" fmla="*/ 27 h 53"/>
                <a:gd name="T64" fmla="*/ 19 w 54"/>
                <a:gd name="T65" fmla="*/ 28 h 53"/>
                <a:gd name="T66" fmla="*/ 16 w 54"/>
                <a:gd name="T67" fmla="*/ 29 h 53"/>
                <a:gd name="T68" fmla="*/ 9 w 54"/>
                <a:gd name="T69" fmla="*/ 34 h 53"/>
                <a:gd name="T70" fmla="*/ 7 w 54"/>
                <a:gd name="T71" fmla="*/ 42 h 53"/>
                <a:gd name="T72" fmla="*/ 3 w 54"/>
                <a:gd name="T73" fmla="*/ 42 h 53"/>
                <a:gd name="T74" fmla="*/ 2 w 54"/>
                <a:gd name="T75" fmla="*/ 38 h 53"/>
                <a:gd name="T76" fmla="*/ 4 w 54"/>
                <a:gd name="T77" fmla="*/ 29 h 53"/>
                <a:gd name="T78" fmla="*/ 1 w 54"/>
                <a:gd name="T79" fmla="*/ 23 h 53"/>
                <a:gd name="T80" fmla="*/ 7 w 54"/>
                <a:gd name="T81" fmla="*/ 28 h 53"/>
                <a:gd name="T82" fmla="*/ 10 w 54"/>
                <a:gd name="T83" fmla="*/ 27 h 53"/>
                <a:gd name="T84" fmla="*/ 13 w 54"/>
                <a:gd name="T85" fmla="*/ 23 h 53"/>
                <a:gd name="T86" fmla="*/ 14 w 54"/>
                <a:gd name="T87" fmla="*/ 21 h 53"/>
                <a:gd name="T88" fmla="*/ 16 w 54"/>
                <a:gd name="T89" fmla="*/ 19 h 53"/>
                <a:gd name="T90" fmla="*/ 15 w 54"/>
                <a:gd name="T91" fmla="*/ 17 h 53"/>
                <a:gd name="T92" fmla="*/ 10 w 54"/>
                <a:gd name="T93" fmla="*/ 20 h 53"/>
                <a:gd name="T94" fmla="*/ 6 w 54"/>
                <a:gd name="T95" fmla="*/ 20 h 53"/>
                <a:gd name="T96" fmla="*/ 3 w 54"/>
                <a:gd name="T97" fmla="*/ 19 h 53"/>
                <a:gd name="T98" fmla="*/ 11 w 54"/>
                <a:gd name="T99" fmla="*/ 16 h 53"/>
                <a:gd name="T100" fmla="*/ 19 w 54"/>
                <a:gd name="T101" fmla="*/ 12 h 53"/>
                <a:gd name="T102" fmla="*/ 16 w 54"/>
                <a:gd name="T103" fmla="*/ 8 h 53"/>
                <a:gd name="T104" fmla="*/ 10 w 54"/>
                <a:gd name="T105" fmla="*/ 1 h 53"/>
                <a:gd name="T106" fmla="*/ 31 w 54"/>
                <a:gd name="T107" fmla="*/ 4 h 53"/>
                <a:gd name="T108" fmla="*/ 33 w 54"/>
                <a:gd name="T109" fmla="*/ 8 h 53"/>
                <a:gd name="T110" fmla="*/ 29 w 54"/>
                <a:gd name="T111" fmla="*/ 9 h 53"/>
                <a:gd name="T112" fmla="*/ 27 w 54"/>
                <a:gd name="T113" fmla="*/ 3 h 53"/>
                <a:gd name="T114" fmla="*/ 29 w 54"/>
                <a:gd name="T115" fmla="*/ 4 h 53"/>
                <a:gd name="T116" fmla="*/ 25 w 54"/>
                <a:gd name="T117" fmla="*/ 19 h 53"/>
                <a:gd name="T118" fmla="*/ 18 w 54"/>
                <a:gd name="T119" fmla="*/ 25 h 53"/>
                <a:gd name="T120" fmla="*/ 23 w 54"/>
                <a:gd name="T121" fmla="*/ 17 h 53"/>
                <a:gd name="T122" fmla="*/ 12 w 54"/>
                <a:gd name="T123" fmla="*/ 2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4" h="53">
                  <a:moveTo>
                    <a:pt x="12" y="0"/>
                  </a:moveTo>
                  <a:cubicBezTo>
                    <a:pt x="12" y="0"/>
                    <a:pt x="13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16" y="1"/>
                    <a:pt x="16" y="1"/>
                    <a:pt x="16" y="2"/>
                  </a:cubicBezTo>
                  <a:cubicBezTo>
                    <a:pt x="17" y="2"/>
                    <a:pt x="17" y="3"/>
                    <a:pt x="17" y="3"/>
                  </a:cubicBezTo>
                  <a:cubicBezTo>
                    <a:pt x="17" y="4"/>
                    <a:pt x="18" y="4"/>
                    <a:pt x="18" y="5"/>
                  </a:cubicBezTo>
                  <a:cubicBezTo>
                    <a:pt x="19" y="6"/>
                    <a:pt x="19" y="6"/>
                    <a:pt x="20" y="7"/>
                  </a:cubicBezTo>
                  <a:cubicBezTo>
                    <a:pt x="20" y="8"/>
                    <a:pt x="22" y="8"/>
                    <a:pt x="21" y="10"/>
                  </a:cubicBezTo>
                  <a:cubicBezTo>
                    <a:pt x="21" y="10"/>
                    <a:pt x="22" y="10"/>
                    <a:pt x="23" y="11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4" y="10"/>
                    <a:pt x="25" y="10"/>
                    <a:pt x="26" y="10"/>
                  </a:cubicBezTo>
                  <a:cubicBezTo>
                    <a:pt x="26" y="10"/>
                    <a:pt x="27" y="11"/>
                    <a:pt x="27" y="12"/>
                  </a:cubicBezTo>
                  <a:cubicBezTo>
                    <a:pt x="27" y="12"/>
                    <a:pt x="26" y="12"/>
                    <a:pt x="27" y="12"/>
                  </a:cubicBezTo>
                  <a:cubicBezTo>
                    <a:pt x="26" y="13"/>
                    <a:pt x="26" y="14"/>
                    <a:pt x="25" y="15"/>
                  </a:cubicBezTo>
                  <a:cubicBezTo>
                    <a:pt x="24" y="16"/>
                    <a:pt x="26" y="16"/>
                    <a:pt x="26" y="18"/>
                  </a:cubicBezTo>
                  <a:cubicBezTo>
                    <a:pt x="27" y="18"/>
                    <a:pt x="27" y="19"/>
                    <a:pt x="27" y="19"/>
                  </a:cubicBezTo>
                  <a:cubicBezTo>
                    <a:pt x="28" y="20"/>
                    <a:pt x="28" y="21"/>
                    <a:pt x="28" y="21"/>
                  </a:cubicBezTo>
                  <a:cubicBezTo>
                    <a:pt x="29" y="21"/>
                    <a:pt x="29" y="21"/>
                    <a:pt x="30" y="22"/>
                  </a:cubicBezTo>
                  <a:cubicBezTo>
                    <a:pt x="31" y="22"/>
                    <a:pt x="32" y="23"/>
                    <a:pt x="31" y="25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31" y="25"/>
                    <a:pt x="31" y="26"/>
                    <a:pt x="31" y="26"/>
                  </a:cubicBezTo>
                  <a:cubicBezTo>
                    <a:pt x="32" y="26"/>
                    <a:pt x="32" y="27"/>
                    <a:pt x="33" y="27"/>
                  </a:cubicBezTo>
                  <a:cubicBezTo>
                    <a:pt x="33" y="28"/>
                    <a:pt x="34" y="30"/>
                    <a:pt x="35" y="30"/>
                  </a:cubicBezTo>
                  <a:cubicBezTo>
                    <a:pt x="36" y="30"/>
                    <a:pt x="35" y="29"/>
                    <a:pt x="36" y="28"/>
                  </a:cubicBezTo>
                  <a:cubicBezTo>
                    <a:pt x="36" y="28"/>
                    <a:pt x="36" y="26"/>
                    <a:pt x="37" y="26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36" y="23"/>
                    <a:pt x="37" y="21"/>
                    <a:pt x="36" y="20"/>
                  </a:cubicBezTo>
                  <a:cubicBezTo>
                    <a:pt x="36" y="19"/>
                    <a:pt x="36" y="19"/>
                    <a:pt x="36" y="19"/>
                  </a:cubicBezTo>
                  <a:cubicBezTo>
                    <a:pt x="35" y="19"/>
                    <a:pt x="35" y="18"/>
                    <a:pt x="35" y="18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18"/>
                    <a:pt x="35" y="18"/>
                    <a:pt x="36" y="18"/>
                  </a:cubicBezTo>
                  <a:cubicBezTo>
                    <a:pt x="36" y="18"/>
                    <a:pt x="37" y="19"/>
                    <a:pt x="38" y="18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9" y="18"/>
                    <a:pt x="39" y="18"/>
                    <a:pt x="39" y="18"/>
                  </a:cubicBezTo>
                  <a:cubicBezTo>
                    <a:pt x="40" y="19"/>
                    <a:pt x="39" y="20"/>
                    <a:pt x="40" y="21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41" y="21"/>
                    <a:pt x="40" y="22"/>
                    <a:pt x="41" y="22"/>
                  </a:cubicBezTo>
                  <a:cubicBezTo>
                    <a:pt x="40" y="23"/>
                    <a:pt x="41" y="24"/>
                    <a:pt x="41" y="25"/>
                  </a:cubicBezTo>
                  <a:cubicBezTo>
                    <a:pt x="40" y="26"/>
                    <a:pt x="40" y="26"/>
                    <a:pt x="40" y="26"/>
                  </a:cubicBezTo>
                  <a:cubicBezTo>
                    <a:pt x="41" y="26"/>
                    <a:pt x="41" y="26"/>
                    <a:pt x="41" y="26"/>
                  </a:cubicBezTo>
                  <a:cubicBezTo>
                    <a:pt x="40" y="27"/>
                    <a:pt x="41" y="28"/>
                    <a:pt x="40" y="28"/>
                  </a:cubicBezTo>
                  <a:cubicBezTo>
                    <a:pt x="39" y="30"/>
                    <a:pt x="40" y="33"/>
                    <a:pt x="39" y="35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8" y="36"/>
                    <a:pt x="39" y="36"/>
                    <a:pt x="39" y="37"/>
                  </a:cubicBezTo>
                  <a:cubicBezTo>
                    <a:pt x="41" y="38"/>
                    <a:pt x="40" y="40"/>
                    <a:pt x="42" y="40"/>
                  </a:cubicBezTo>
                  <a:cubicBezTo>
                    <a:pt x="41" y="41"/>
                    <a:pt x="42" y="41"/>
                    <a:pt x="42" y="41"/>
                  </a:cubicBezTo>
                  <a:cubicBezTo>
                    <a:pt x="43" y="41"/>
                    <a:pt x="44" y="42"/>
                    <a:pt x="44" y="43"/>
                  </a:cubicBezTo>
                  <a:cubicBezTo>
                    <a:pt x="45" y="44"/>
                    <a:pt x="45" y="44"/>
                    <a:pt x="45" y="44"/>
                  </a:cubicBezTo>
                  <a:cubicBezTo>
                    <a:pt x="46" y="45"/>
                    <a:pt x="46" y="45"/>
                    <a:pt x="47" y="45"/>
                  </a:cubicBezTo>
                  <a:cubicBezTo>
                    <a:pt x="47" y="45"/>
                    <a:pt x="47" y="46"/>
                    <a:pt x="48" y="46"/>
                  </a:cubicBezTo>
                  <a:cubicBezTo>
                    <a:pt x="48" y="46"/>
                    <a:pt x="48" y="47"/>
                    <a:pt x="48" y="47"/>
                  </a:cubicBezTo>
                  <a:cubicBezTo>
                    <a:pt x="48" y="46"/>
                    <a:pt x="49" y="46"/>
                    <a:pt x="49" y="45"/>
                  </a:cubicBezTo>
                  <a:cubicBezTo>
                    <a:pt x="49" y="45"/>
                    <a:pt x="48" y="44"/>
                    <a:pt x="49" y="44"/>
                  </a:cubicBezTo>
                  <a:cubicBezTo>
                    <a:pt x="50" y="44"/>
                    <a:pt x="50" y="45"/>
                    <a:pt x="51" y="45"/>
                  </a:cubicBezTo>
                  <a:cubicBezTo>
                    <a:pt x="50" y="46"/>
                    <a:pt x="52" y="47"/>
                    <a:pt x="52" y="48"/>
                  </a:cubicBezTo>
                  <a:cubicBezTo>
                    <a:pt x="53" y="48"/>
                    <a:pt x="52" y="49"/>
                    <a:pt x="53" y="50"/>
                  </a:cubicBezTo>
                  <a:cubicBezTo>
                    <a:pt x="53" y="50"/>
                    <a:pt x="53" y="51"/>
                    <a:pt x="53" y="51"/>
                  </a:cubicBezTo>
                  <a:cubicBezTo>
                    <a:pt x="53" y="51"/>
                    <a:pt x="54" y="51"/>
                    <a:pt x="54" y="51"/>
                  </a:cubicBezTo>
                  <a:cubicBezTo>
                    <a:pt x="54" y="51"/>
                    <a:pt x="54" y="51"/>
                    <a:pt x="54" y="51"/>
                  </a:cubicBezTo>
                  <a:cubicBezTo>
                    <a:pt x="54" y="51"/>
                    <a:pt x="53" y="52"/>
                    <a:pt x="53" y="52"/>
                  </a:cubicBezTo>
                  <a:cubicBezTo>
                    <a:pt x="53" y="52"/>
                    <a:pt x="54" y="52"/>
                    <a:pt x="53" y="53"/>
                  </a:cubicBezTo>
                  <a:cubicBezTo>
                    <a:pt x="53" y="53"/>
                    <a:pt x="53" y="53"/>
                    <a:pt x="53" y="53"/>
                  </a:cubicBezTo>
                  <a:cubicBezTo>
                    <a:pt x="52" y="53"/>
                    <a:pt x="52" y="53"/>
                    <a:pt x="52" y="53"/>
                  </a:cubicBezTo>
                  <a:cubicBezTo>
                    <a:pt x="52" y="53"/>
                    <a:pt x="52" y="53"/>
                    <a:pt x="51" y="53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0" y="52"/>
                    <a:pt x="49" y="53"/>
                    <a:pt x="49" y="52"/>
                  </a:cubicBezTo>
                  <a:cubicBezTo>
                    <a:pt x="49" y="52"/>
                    <a:pt x="48" y="51"/>
                    <a:pt x="48" y="51"/>
                  </a:cubicBezTo>
                  <a:cubicBezTo>
                    <a:pt x="49" y="50"/>
                    <a:pt x="47" y="51"/>
                    <a:pt x="46" y="50"/>
                  </a:cubicBezTo>
                  <a:cubicBezTo>
                    <a:pt x="46" y="49"/>
                    <a:pt x="44" y="49"/>
                    <a:pt x="44" y="48"/>
                  </a:cubicBezTo>
                  <a:cubicBezTo>
                    <a:pt x="44" y="48"/>
                    <a:pt x="43" y="47"/>
                    <a:pt x="42" y="47"/>
                  </a:cubicBezTo>
                  <a:cubicBezTo>
                    <a:pt x="42" y="46"/>
                    <a:pt x="42" y="46"/>
                    <a:pt x="42" y="46"/>
                  </a:cubicBezTo>
                  <a:cubicBezTo>
                    <a:pt x="41" y="45"/>
                    <a:pt x="39" y="43"/>
                    <a:pt x="39" y="42"/>
                  </a:cubicBezTo>
                  <a:cubicBezTo>
                    <a:pt x="39" y="41"/>
                    <a:pt x="38" y="40"/>
                    <a:pt x="37" y="40"/>
                  </a:cubicBezTo>
                  <a:cubicBezTo>
                    <a:pt x="37" y="40"/>
                    <a:pt x="37" y="39"/>
                    <a:pt x="37" y="39"/>
                  </a:cubicBezTo>
                  <a:cubicBezTo>
                    <a:pt x="36" y="40"/>
                    <a:pt x="35" y="40"/>
                    <a:pt x="35" y="40"/>
                  </a:cubicBezTo>
                  <a:cubicBezTo>
                    <a:pt x="33" y="40"/>
                    <a:pt x="33" y="42"/>
                    <a:pt x="32" y="42"/>
                  </a:cubicBezTo>
                  <a:cubicBezTo>
                    <a:pt x="32" y="42"/>
                    <a:pt x="32" y="42"/>
                    <a:pt x="32" y="42"/>
                  </a:cubicBezTo>
                  <a:cubicBezTo>
                    <a:pt x="31" y="42"/>
                    <a:pt x="31" y="42"/>
                    <a:pt x="31" y="42"/>
                  </a:cubicBezTo>
                  <a:cubicBezTo>
                    <a:pt x="31" y="42"/>
                    <a:pt x="31" y="43"/>
                    <a:pt x="31" y="43"/>
                  </a:cubicBezTo>
                  <a:cubicBezTo>
                    <a:pt x="30" y="43"/>
                    <a:pt x="30" y="42"/>
                    <a:pt x="29" y="42"/>
                  </a:cubicBezTo>
                  <a:cubicBezTo>
                    <a:pt x="29" y="43"/>
                    <a:pt x="27" y="42"/>
                    <a:pt x="27" y="44"/>
                  </a:cubicBezTo>
                  <a:cubicBezTo>
                    <a:pt x="26" y="43"/>
                    <a:pt x="25" y="45"/>
                    <a:pt x="24" y="43"/>
                  </a:cubicBezTo>
                  <a:cubicBezTo>
                    <a:pt x="24" y="43"/>
                    <a:pt x="24" y="43"/>
                    <a:pt x="24" y="43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6" y="43"/>
                    <a:pt x="27" y="42"/>
                    <a:pt x="27" y="42"/>
                  </a:cubicBezTo>
                  <a:cubicBezTo>
                    <a:pt x="28" y="42"/>
                    <a:pt x="28" y="42"/>
                    <a:pt x="29" y="41"/>
                  </a:cubicBezTo>
                  <a:cubicBezTo>
                    <a:pt x="29" y="42"/>
                    <a:pt x="29" y="41"/>
                    <a:pt x="30" y="41"/>
                  </a:cubicBezTo>
                  <a:cubicBezTo>
                    <a:pt x="29" y="41"/>
                    <a:pt x="30" y="41"/>
                    <a:pt x="30" y="41"/>
                  </a:cubicBezTo>
                  <a:cubicBezTo>
                    <a:pt x="31" y="41"/>
                    <a:pt x="32" y="40"/>
                    <a:pt x="32" y="39"/>
                  </a:cubicBezTo>
                  <a:cubicBezTo>
                    <a:pt x="33" y="39"/>
                    <a:pt x="33" y="38"/>
                    <a:pt x="34" y="37"/>
                  </a:cubicBezTo>
                  <a:cubicBezTo>
                    <a:pt x="34" y="37"/>
                    <a:pt x="34" y="36"/>
                    <a:pt x="34" y="35"/>
                  </a:cubicBezTo>
                  <a:cubicBezTo>
                    <a:pt x="34" y="35"/>
                    <a:pt x="33" y="35"/>
                    <a:pt x="33" y="34"/>
                  </a:cubicBezTo>
                  <a:cubicBezTo>
                    <a:pt x="33" y="33"/>
                    <a:pt x="32" y="32"/>
                    <a:pt x="32" y="31"/>
                  </a:cubicBezTo>
                  <a:cubicBezTo>
                    <a:pt x="32" y="31"/>
                    <a:pt x="31" y="31"/>
                    <a:pt x="31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1" y="30"/>
                    <a:pt x="31" y="28"/>
                    <a:pt x="29" y="28"/>
                  </a:cubicBezTo>
                  <a:cubicBezTo>
                    <a:pt x="29" y="29"/>
                    <a:pt x="28" y="29"/>
                    <a:pt x="28" y="30"/>
                  </a:cubicBezTo>
                  <a:cubicBezTo>
                    <a:pt x="27" y="31"/>
                    <a:pt x="27" y="32"/>
                    <a:pt x="26" y="33"/>
                  </a:cubicBezTo>
                  <a:cubicBezTo>
                    <a:pt x="26" y="33"/>
                    <a:pt x="26" y="33"/>
                    <a:pt x="26" y="34"/>
                  </a:cubicBezTo>
                  <a:cubicBezTo>
                    <a:pt x="26" y="34"/>
                    <a:pt x="25" y="35"/>
                    <a:pt x="25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5"/>
                    <a:pt x="25" y="36"/>
                    <a:pt x="24" y="36"/>
                  </a:cubicBezTo>
                  <a:cubicBezTo>
                    <a:pt x="23" y="37"/>
                    <a:pt x="23" y="38"/>
                    <a:pt x="22" y="38"/>
                  </a:cubicBezTo>
                  <a:cubicBezTo>
                    <a:pt x="21" y="38"/>
                    <a:pt x="22" y="40"/>
                    <a:pt x="21" y="40"/>
                  </a:cubicBezTo>
                  <a:cubicBezTo>
                    <a:pt x="20" y="40"/>
                    <a:pt x="20" y="41"/>
                    <a:pt x="19" y="41"/>
                  </a:cubicBezTo>
                  <a:cubicBezTo>
                    <a:pt x="19" y="42"/>
                    <a:pt x="18" y="42"/>
                    <a:pt x="18" y="43"/>
                  </a:cubicBezTo>
                  <a:cubicBezTo>
                    <a:pt x="18" y="43"/>
                    <a:pt x="17" y="43"/>
                    <a:pt x="17" y="44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6" y="44"/>
                    <a:pt x="15" y="43"/>
                    <a:pt x="15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5" y="44"/>
                    <a:pt x="14" y="45"/>
                    <a:pt x="14" y="45"/>
                  </a:cubicBezTo>
                  <a:cubicBezTo>
                    <a:pt x="12" y="44"/>
                    <a:pt x="13" y="42"/>
                    <a:pt x="12" y="40"/>
                  </a:cubicBezTo>
                  <a:cubicBezTo>
                    <a:pt x="12" y="40"/>
                    <a:pt x="11" y="39"/>
                    <a:pt x="12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7"/>
                    <a:pt x="12" y="37"/>
                    <a:pt x="12" y="37"/>
                  </a:cubicBezTo>
                  <a:cubicBezTo>
                    <a:pt x="13" y="38"/>
                    <a:pt x="14" y="39"/>
                    <a:pt x="16" y="39"/>
                  </a:cubicBezTo>
                  <a:cubicBezTo>
                    <a:pt x="16" y="40"/>
                    <a:pt x="16" y="39"/>
                    <a:pt x="17" y="39"/>
                  </a:cubicBezTo>
                  <a:cubicBezTo>
                    <a:pt x="16" y="38"/>
                    <a:pt x="18" y="38"/>
                    <a:pt x="17" y="37"/>
                  </a:cubicBezTo>
                  <a:cubicBezTo>
                    <a:pt x="18" y="36"/>
                    <a:pt x="19" y="36"/>
                    <a:pt x="19" y="34"/>
                  </a:cubicBezTo>
                  <a:cubicBezTo>
                    <a:pt x="19" y="34"/>
                    <a:pt x="20" y="33"/>
                    <a:pt x="20" y="33"/>
                  </a:cubicBezTo>
                  <a:cubicBezTo>
                    <a:pt x="20" y="31"/>
                    <a:pt x="22" y="31"/>
                    <a:pt x="22" y="30"/>
                  </a:cubicBezTo>
                  <a:cubicBezTo>
                    <a:pt x="22" y="29"/>
                    <a:pt x="23" y="28"/>
                    <a:pt x="23" y="28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6"/>
                    <a:pt x="26" y="26"/>
                    <a:pt x="24" y="25"/>
                  </a:cubicBezTo>
                  <a:cubicBezTo>
                    <a:pt x="23" y="25"/>
                    <a:pt x="22" y="26"/>
                    <a:pt x="21" y="26"/>
                  </a:cubicBezTo>
                  <a:cubicBezTo>
                    <a:pt x="21" y="27"/>
                    <a:pt x="20" y="27"/>
                    <a:pt x="20" y="27"/>
                  </a:cubicBezTo>
                  <a:cubicBezTo>
                    <a:pt x="19" y="27"/>
                    <a:pt x="19" y="28"/>
                    <a:pt x="19" y="28"/>
                  </a:cubicBezTo>
                  <a:cubicBezTo>
                    <a:pt x="18" y="28"/>
                    <a:pt x="18" y="29"/>
                    <a:pt x="17" y="28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30"/>
                    <a:pt x="14" y="30"/>
                    <a:pt x="14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2" y="33"/>
                    <a:pt x="10" y="34"/>
                    <a:pt x="9" y="34"/>
                  </a:cubicBezTo>
                  <a:cubicBezTo>
                    <a:pt x="8" y="35"/>
                    <a:pt x="8" y="35"/>
                    <a:pt x="8" y="36"/>
                  </a:cubicBezTo>
                  <a:cubicBezTo>
                    <a:pt x="8" y="37"/>
                    <a:pt x="8" y="38"/>
                    <a:pt x="8" y="39"/>
                  </a:cubicBezTo>
                  <a:cubicBezTo>
                    <a:pt x="8" y="39"/>
                    <a:pt x="8" y="40"/>
                    <a:pt x="7" y="41"/>
                  </a:cubicBezTo>
                  <a:cubicBezTo>
                    <a:pt x="8" y="42"/>
                    <a:pt x="6" y="42"/>
                    <a:pt x="7" y="42"/>
                  </a:cubicBezTo>
                  <a:cubicBezTo>
                    <a:pt x="7" y="43"/>
                    <a:pt x="6" y="43"/>
                    <a:pt x="5" y="43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5" y="44"/>
                    <a:pt x="5" y="44"/>
                    <a:pt x="4" y="44"/>
                  </a:cubicBezTo>
                  <a:cubicBezTo>
                    <a:pt x="4" y="43"/>
                    <a:pt x="4" y="43"/>
                    <a:pt x="3" y="42"/>
                  </a:cubicBezTo>
                  <a:cubicBezTo>
                    <a:pt x="4" y="41"/>
                    <a:pt x="2" y="41"/>
                    <a:pt x="3" y="40"/>
                  </a:cubicBezTo>
                  <a:cubicBezTo>
                    <a:pt x="2" y="39"/>
                    <a:pt x="2" y="38"/>
                    <a:pt x="2" y="37"/>
                  </a:cubicBezTo>
                  <a:cubicBezTo>
                    <a:pt x="2" y="37"/>
                    <a:pt x="2" y="37"/>
                    <a:pt x="2" y="37"/>
                  </a:cubicBezTo>
                  <a:cubicBezTo>
                    <a:pt x="2" y="38"/>
                    <a:pt x="2" y="38"/>
                    <a:pt x="2" y="38"/>
                  </a:cubicBezTo>
                  <a:cubicBezTo>
                    <a:pt x="3" y="37"/>
                    <a:pt x="3" y="36"/>
                    <a:pt x="4" y="36"/>
                  </a:cubicBezTo>
                  <a:cubicBezTo>
                    <a:pt x="4" y="35"/>
                    <a:pt x="4" y="34"/>
                    <a:pt x="4" y="32"/>
                  </a:cubicBezTo>
                  <a:cubicBezTo>
                    <a:pt x="4" y="32"/>
                    <a:pt x="4" y="31"/>
                    <a:pt x="4" y="31"/>
                  </a:cubicBezTo>
                  <a:cubicBezTo>
                    <a:pt x="4" y="31"/>
                    <a:pt x="4" y="30"/>
                    <a:pt x="4" y="29"/>
                  </a:cubicBezTo>
                  <a:cubicBezTo>
                    <a:pt x="4" y="28"/>
                    <a:pt x="3" y="28"/>
                    <a:pt x="3" y="27"/>
                  </a:cubicBezTo>
                  <a:cubicBezTo>
                    <a:pt x="3" y="26"/>
                    <a:pt x="1" y="26"/>
                    <a:pt x="1" y="24"/>
                  </a:cubicBezTo>
                  <a:cubicBezTo>
                    <a:pt x="1" y="24"/>
                    <a:pt x="0" y="24"/>
                    <a:pt x="0" y="23"/>
                  </a:cubicBezTo>
                  <a:cubicBezTo>
                    <a:pt x="0" y="23"/>
                    <a:pt x="0" y="23"/>
                    <a:pt x="1" y="23"/>
                  </a:cubicBezTo>
                  <a:cubicBezTo>
                    <a:pt x="2" y="24"/>
                    <a:pt x="3" y="23"/>
                    <a:pt x="3" y="24"/>
                  </a:cubicBezTo>
                  <a:cubicBezTo>
                    <a:pt x="4" y="23"/>
                    <a:pt x="4" y="25"/>
                    <a:pt x="5" y="24"/>
                  </a:cubicBezTo>
                  <a:cubicBezTo>
                    <a:pt x="5" y="25"/>
                    <a:pt x="6" y="25"/>
                    <a:pt x="6" y="26"/>
                  </a:cubicBezTo>
                  <a:cubicBezTo>
                    <a:pt x="7" y="27"/>
                    <a:pt x="6" y="28"/>
                    <a:pt x="7" y="28"/>
                  </a:cubicBezTo>
                  <a:cubicBezTo>
                    <a:pt x="7" y="29"/>
                    <a:pt x="7" y="29"/>
                    <a:pt x="7" y="30"/>
                  </a:cubicBezTo>
                  <a:cubicBezTo>
                    <a:pt x="7" y="30"/>
                    <a:pt x="8" y="30"/>
                    <a:pt x="9" y="31"/>
                  </a:cubicBezTo>
                  <a:cubicBezTo>
                    <a:pt x="9" y="30"/>
                    <a:pt x="9" y="30"/>
                    <a:pt x="10" y="29"/>
                  </a:cubicBezTo>
                  <a:cubicBezTo>
                    <a:pt x="9" y="28"/>
                    <a:pt x="10" y="28"/>
                    <a:pt x="10" y="27"/>
                  </a:cubicBezTo>
                  <a:cubicBezTo>
                    <a:pt x="11" y="27"/>
                    <a:pt x="10" y="26"/>
                    <a:pt x="12" y="25"/>
                  </a:cubicBezTo>
                  <a:cubicBezTo>
                    <a:pt x="11" y="24"/>
                    <a:pt x="13" y="25"/>
                    <a:pt x="12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3"/>
                    <a:pt x="13" y="23"/>
                    <a:pt x="14" y="23"/>
                  </a:cubicBezTo>
                  <a:cubicBezTo>
                    <a:pt x="14" y="22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0"/>
                    <a:pt x="16" y="20"/>
                    <a:pt x="15" y="19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7" y="19"/>
                    <a:pt x="16" y="18"/>
                    <a:pt x="16" y="18"/>
                  </a:cubicBezTo>
                  <a:cubicBezTo>
                    <a:pt x="16" y="18"/>
                    <a:pt x="16" y="17"/>
                    <a:pt x="16" y="17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4" y="18"/>
                    <a:pt x="13" y="19"/>
                    <a:pt x="12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20"/>
                    <a:pt x="10" y="19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1"/>
                    <a:pt x="8" y="20"/>
                    <a:pt x="7" y="21"/>
                  </a:cubicBezTo>
                  <a:cubicBezTo>
                    <a:pt x="7" y="21"/>
                    <a:pt x="6" y="21"/>
                    <a:pt x="6" y="20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5" y="20"/>
                    <a:pt x="4" y="21"/>
                    <a:pt x="4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3" y="20"/>
                    <a:pt x="4" y="20"/>
                    <a:pt x="3" y="19"/>
                  </a:cubicBezTo>
                  <a:cubicBezTo>
                    <a:pt x="4" y="19"/>
                    <a:pt x="5" y="18"/>
                    <a:pt x="6" y="1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7" y="19"/>
                    <a:pt x="7" y="18"/>
                    <a:pt x="8" y="18"/>
                  </a:cubicBezTo>
                  <a:cubicBezTo>
                    <a:pt x="9" y="17"/>
                    <a:pt x="10" y="17"/>
                    <a:pt x="11" y="16"/>
                  </a:cubicBezTo>
                  <a:cubicBezTo>
                    <a:pt x="13" y="16"/>
                    <a:pt x="13" y="14"/>
                    <a:pt x="15" y="14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5" y="14"/>
                    <a:pt x="16" y="14"/>
                    <a:pt x="17" y="13"/>
                  </a:cubicBezTo>
                  <a:cubicBezTo>
                    <a:pt x="18" y="14"/>
                    <a:pt x="18" y="12"/>
                    <a:pt x="19" y="12"/>
                  </a:cubicBezTo>
                  <a:cubicBezTo>
                    <a:pt x="19" y="11"/>
                    <a:pt x="18" y="10"/>
                    <a:pt x="18" y="9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8"/>
                    <a:pt x="17" y="8"/>
                    <a:pt x="16" y="7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7"/>
                    <a:pt x="15" y="7"/>
                    <a:pt x="14" y="6"/>
                  </a:cubicBezTo>
                  <a:cubicBezTo>
                    <a:pt x="14" y="5"/>
                    <a:pt x="13" y="5"/>
                    <a:pt x="13" y="4"/>
                  </a:cubicBezTo>
                  <a:cubicBezTo>
                    <a:pt x="12" y="3"/>
                    <a:pt x="10" y="5"/>
                    <a:pt x="10" y="3"/>
                  </a:cubicBezTo>
                  <a:cubicBezTo>
                    <a:pt x="10" y="2"/>
                    <a:pt x="9" y="2"/>
                    <a:pt x="10" y="1"/>
                  </a:cubicBezTo>
                  <a:cubicBezTo>
                    <a:pt x="10" y="1"/>
                    <a:pt x="10" y="0"/>
                    <a:pt x="11" y="0"/>
                  </a:cubicBezTo>
                  <a:cubicBezTo>
                    <a:pt x="11" y="0"/>
                    <a:pt x="12" y="0"/>
                    <a:pt x="12" y="0"/>
                  </a:cubicBezTo>
                  <a:close/>
                  <a:moveTo>
                    <a:pt x="31" y="4"/>
                  </a:moveTo>
                  <a:cubicBezTo>
                    <a:pt x="31" y="4"/>
                    <a:pt x="31" y="4"/>
                    <a:pt x="31" y="4"/>
                  </a:cubicBezTo>
                  <a:cubicBezTo>
                    <a:pt x="31" y="5"/>
                    <a:pt x="32" y="4"/>
                    <a:pt x="33" y="6"/>
                  </a:cubicBezTo>
                  <a:cubicBezTo>
                    <a:pt x="33" y="6"/>
                    <a:pt x="32" y="6"/>
                    <a:pt x="32" y="7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2" y="8"/>
                    <a:pt x="33" y="10"/>
                    <a:pt x="32" y="9"/>
                  </a:cubicBezTo>
                  <a:cubicBezTo>
                    <a:pt x="31" y="9"/>
                    <a:pt x="30" y="9"/>
                    <a:pt x="30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8" y="8"/>
                    <a:pt x="29" y="7"/>
                    <a:pt x="28" y="6"/>
                  </a:cubicBezTo>
                  <a:cubicBezTo>
                    <a:pt x="28" y="5"/>
                    <a:pt x="27" y="5"/>
                    <a:pt x="27" y="4"/>
                  </a:cubicBezTo>
                  <a:cubicBezTo>
                    <a:pt x="26" y="4"/>
                    <a:pt x="25" y="4"/>
                    <a:pt x="25" y="4"/>
                  </a:cubicBezTo>
                  <a:cubicBezTo>
                    <a:pt x="26" y="4"/>
                    <a:pt x="26" y="3"/>
                    <a:pt x="27" y="3"/>
                  </a:cubicBezTo>
                  <a:cubicBezTo>
                    <a:pt x="28" y="4"/>
                    <a:pt x="27" y="3"/>
                    <a:pt x="28" y="3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4"/>
                    <a:pt x="29" y="4"/>
                    <a:pt x="29" y="4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30" y="3"/>
                    <a:pt x="30" y="4"/>
                    <a:pt x="31" y="4"/>
                  </a:cubicBezTo>
                  <a:close/>
                  <a:moveTo>
                    <a:pt x="25" y="19"/>
                  </a:moveTo>
                  <a:cubicBezTo>
                    <a:pt x="25" y="19"/>
                    <a:pt x="25" y="19"/>
                    <a:pt x="25" y="19"/>
                  </a:cubicBezTo>
                  <a:cubicBezTo>
                    <a:pt x="25" y="20"/>
                    <a:pt x="26" y="20"/>
                    <a:pt x="26" y="21"/>
                  </a:cubicBezTo>
                  <a:cubicBezTo>
                    <a:pt x="25" y="21"/>
                    <a:pt x="24" y="22"/>
                    <a:pt x="24" y="22"/>
                  </a:cubicBezTo>
                  <a:cubicBezTo>
                    <a:pt x="23" y="22"/>
                    <a:pt x="23" y="23"/>
                    <a:pt x="21" y="23"/>
                  </a:cubicBezTo>
                  <a:cubicBezTo>
                    <a:pt x="21" y="24"/>
                    <a:pt x="19" y="24"/>
                    <a:pt x="18" y="25"/>
                  </a:cubicBezTo>
                  <a:cubicBezTo>
                    <a:pt x="18" y="25"/>
                    <a:pt x="17" y="25"/>
                    <a:pt x="18" y="24"/>
                  </a:cubicBezTo>
                  <a:cubicBezTo>
                    <a:pt x="18" y="24"/>
                    <a:pt x="18" y="24"/>
                    <a:pt x="18" y="23"/>
                  </a:cubicBezTo>
                  <a:cubicBezTo>
                    <a:pt x="19" y="22"/>
                    <a:pt x="20" y="21"/>
                    <a:pt x="21" y="20"/>
                  </a:cubicBezTo>
                  <a:cubicBezTo>
                    <a:pt x="21" y="19"/>
                    <a:pt x="23" y="18"/>
                    <a:pt x="23" y="17"/>
                  </a:cubicBezTo>
                  <a:cubicBezTo>
                    <a:pt x="24" y="17"/>
                    <a:pt x="24" y="19"/>
                    <a:pt x="25" y="19"/>
                  </a:cubicBezTo>
                  <a:close/>
                  <a:moveTo>
                    <a:pt x="12" y="24"/>
                  </a:moveTo>
                  <a:cubicBezTo>
                    <a:pt x="12" y="24"/>
                    <a:pt x="12" y="24"/>
                    <a:pt x="12" y="24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4"/>
                    <a:pt x="12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13"/>
            <p:cNvSpPr>
              <a:spLocks noEditPoints="1"/>
            </p:cNvSpPr>
            <p:nvPr/>
          </p:nvSpPr>
          <p:spPr bwMode="auto">
            <a:xfrm>
              <a:off x="4541" y="4120"/>
              <a:ext cx="145" cy="158"/>
            </a:xfrm>
            <a:custGeom>
              <a:avLst/>
              <a:gdLst>
                <a:gd name="T0" fmla="*/ 35 w 56"/>
                <a:gd name="T1" fmla="*/ 2 h 59"/>
                <a:gd name="T2" fmla="*/ 37 w 56"/>
                <a:gd name="T3" fmla="*/ 6 h 59"/>
                <a:gd name="T4" fmla="*/ 35 w 56"/>
                <a:gd name="T5" fmla="*/ 10 h 59"/>
                <a:gd name="T6" fmla="*/ 28 w 56"/>
                <a:gd name="T7" fmla="*/ 12 h 59"/>
                <a:gd name="T8" fmla="*/ 25 w 56"/>
                <a:gd name="T9" fmla="*/ 8 h 59"/>
                <a:gd name="T10" fmla="*/ 19 w 56"/>
                <a:gd name="T11" fmla="*/ 3 h 59"/>
                <a:gd name="T12" fmla="*/ 20 w 56"/>
                <a:gd name="T13" fmla="*/ 0 h 59"/>
                <a:gd name="T14" fmla="*/ 27 w 56"/>
                <a:gd name="T15" fmla="*/ 1 h 59"/>
                <a:gd name="T16" fmla="*/ 43 w 56"/>
                <a:gd name="T17" fmla="*/ 18 h 59"/>
                <a:gd name="T18" fmla="*/ 48 w 56"/>
                <a:gd name="T19" fmla="*/ 21 h 59"/>
                <a:gd name="T20" fmla="*/ 47 w 56"/>
                <a:gd name="T21" fmla="*/ 25 h 59"/>
                <a:gd name="T22" fmla="*/ 43 w 56"/>
                <a:gd name="T23" fmla="*/ 26 h 59"/>
                <a:gd name="T24" fmla="*/ 39 w 56"/>
                <a:gd name="T25" fmla="*/ 25 h 59"/>
                <a:gd name="T26" fmla="*/ 34 w 56"/>
                <a:gd name="T27" fmla="*/ 26 h 59"/>
                <a:gd name="T28" fmla="*/ 28 w 56"/>
                <a:gd name="T29" fmla="*/ 27 h 59"/>
                <a:gd name="T30" fmla="*/ 23 w 56"/>
                <a:gd name="T31" fmla="*/ 28 h 59"/>
                <a:gd name="T32" fmla="*/ 15 w 56"/>
                <a:gd name="T33" fmla="*/ 27 h 59"/>
                <a:gd name="T34" fmla="*/ 8 w 56"/>
                <a:gd name="T35" fmla="*/ 23 h 59"/>
                <a:gd name="T36" fmla="*/ 20 w 56"/>
                <a:gd name="T37" fmla="*/ 21 h 59"/>
                <a:gd name="T38" fmla="*/ 29 w 56"/>
                <a:gd name="T39" fmla="*/ 20 h 59"/>
                <a:gd name="T40" fmla="*/ 32 w 56"/>
                <a:gd name="T41" fmla="*/ 20 h 59"/>
                <a:gd name="T42" fmla="*/ 39 w 56"/>
                <a:gd name="T43" fmla="*/ 19 h 59"/>
                <a:gd name="T44" fmla="*/ 42 w 56"/>
                <a:gd name="T45" fmla="*/ 18 h 59"/>
                <a:gd name="T46" fmla="*/ 44 w 56"/>
                <a:gd name="T47" fmla="*/ 33 h 59"/>
                <a:gd name="T48" fmla="*/ 39 w 56"/>
                <a:gd name="T49" fmla="*/ 39 h 59"/>
                <a:gd name="T50" fmla="*/ 34 w 56"/>
                <a:gd name="T51" fmla="*/ 43 h 59"/>
                <a:gd name="T52" fmla="*/ 34 w 56"/>
                <a:gd name="T53" fmla="*/ 44 h 59"/>
                <a:gd name="T54" fmla="*/ 30 w 56"/>
                <a:gd name="T55" fmla="*/ 44 h 59"/>
                <a:gd name="T56" fmla="*/ 35 w 56"/>
                <a:gd name="T57" fmla="*/ 36 h 59"/>
                <a:gd name="T58" fmla="*/ 38 w 56"/>
                <a:gd name="T59" fmla="*/ 30 h 59"/>
                <a:gd name="T60" fmla="*/ 23 w 56"/>
                <a:gd name="T61" fmla="*/ 36 h 59"/>
                <a:gd name="T62" fmla="*/ 28 w 56"/>
                <a:gd name="T63" fmla="*/ 35 h 59"/>
                <a:gd name="T64" fmla="*/ 25 w 56"/>
                <a:gd name="T65" fmla="*/ 40 h 59"/>
                <a:gd name="T66" fmla="*/ 22 w 56"/>
                <a:gd name="T67" fmla="*/ 45 h 59"/>
                <a:gd name="T68" fmla="*/ 21 w 56"/>
                <a:gd name="T69" fmla="*/ 45 h 59"/>
                <a:gd name="T70" fmla="*/ 17 w 56"/>
                <a:gd name="T71" fmla="*/ 43 h 59"/>
                <a:gd name="T72" fmla="*/ 14 w 56"/>
                <a:gd name="T73" fmla="*/ 42 h 59"/>
                <a:gd name="T74" fmla="*/ 19 w 56"/>
                <a:gd name="T75" fmla="*/ 35 h 59"/>
                <a:gd name="T76" fmla="*/ 24 w 56"/>
                <a:gd name="T77" fmla="*/ 31 h 59"/>
                <a:gd name="T78" fmla="*/ 34 w 56"/>
                <a:gd name="T79" fmla="*/ 42 h 59"/>
                <a:gd name="T80" fmla="*/ 54 w 56"/>
                <a:gd name="T81" fmla="*/ 48 h 59"/>
                <a:gd name="T82" fmla="*/ 56 w 56"/>
                <a:gd name="T83" fmla="*/ 50 h 59"/>
                <a:gd name="T84" fmla="*/ 55 w 56"/>
                <a:gd name="T85" fmla="*/ 52 h 59"/>
                <a:gd name="T86" fmla="*/ 51 w 56"/>
                <a:gd name="T87" fmla="*/ 52 h 59"/>
                <a:gd name="T88" fmla="*/ 48 w 56"/>
                <a:gd name="T89" fmla="*/ 52 h 59"/>
                <a:gd name="T90" fmla="*/ 45 w 56"/>
                <a:gd name="T91" fmla="*/ 53 h 59"/>
                <a:gd name="T92" fmla="*/ 35 w 56"/>
                <a:gd name="T93" fmla="*/ 53 h 59"/>
                <a:gd name="T94" fmla="*/ 26 w 56"/>
                <a:gd name="T95" fmla="*/ 54 h 59"/>
                <a:gd name="T96" fmla="*/ 24 w 56"/>
                <a:gd name="T97" fmla="*/ 55 h 59"/>
                <a:gd name="T98" fmla="*/ 17 w 56"/>
                <a:gd name="T99" fmla="*/ 56 h 59"/>
                <a:gd name="T100" fmla="*/ 11 w 56"/>
                <a:gd name="T101" fmla="*/ 58 h 59"/>
                <a:gd name="T102" fmla="*/ 6 w 56"/>
                <a:gd name="T103" fmla="*/ 57 h 59"/>
                <a:gd name="T104" fmla="*/ 1 w 56"/>
                <a:gd name="T105" fmla="*/ 55 h 59"/>
                <a:gd name="T106" fmla="*/ 4 w 56"/>
                <a:gd name="T107" fmla="*/ 52 h 59"/>
                <a:gd name="T108" fmla="*/ 10 w 56"/>
                <a:gd name="T109" fmla="*/ 52 h 59"/>
                <a:gd name="T110" fmla="*/ 16 w 56"/>
                <a:gd name="T111" fmla="*/ 50 h 59"/>
                <a:gd name="T112" fmla="*/ 23 w 56"/>
                <a:gd name="T113" fmla="*/ 49 h 59"/>
                <a:gd name="T114" fmla="*/ 30 w 56"/>
                <a:gd name="T115" fmla="*/ 48 h 59"/>
                <a:gd name="T116" fmla="*/ 39 w 56"/>
                <a:gd name="T117" fmla="*/ 47 h 59"/>
                <a:gd name="T118" fmla="*/ 47 w 56"/>
                <a:gd name="T119" fmla="*/ 46 h 59"/>
                <a:gd name="T120" fmla="*/ 11 w 56"/>
                <a:gd name="T121" fmla="*/ 5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6" h="59">
                  <a:moveTo>
                    <a:pt x="29" y="1"/>
                  </a:moveTo>
                  <a:cubicBezTo>
                    <a:pt x="30" y="0"/>
                    <a:pt x="32" y="0"/>
                    <a:pt x="32" y="1"/>
                  </a:cubicBezTo>
                  <a:cubicBezTo>
                    <a:pt x="33" y="1"/>
                    <a:pt x="33" y="0"/>
                    <a:pt x="33" y="1"/>
                  </a:cubicBezTo>
                  <a:cubicBezTo>
                    <a:pt x="34" y="1"/>
                    <a:pt x="34" y="2"/>
                    <a:pt x="35" y="2"/>
                  </a:cubicBezTo>
                  <a:cubicBezTo>
                    <a:pt x="35" y="3"/>
                    <a:pt x="35" y="3"/>
                    <a:pt x="36" y="4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36" y="5"/>
                    <a:pt x="37" y="6"/>
                    <a:pt x="37" y="7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36" y="7"/>
                    <a:pt x="38" y="8"/>
                    <a:pt x="36" y="8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5" y="8"/>
                    <a:pt x="36" y="10"/>
                    <a:pt x="35" y="10"/>
                  </a:cubicBezTo>
                  <a:cubicBezTo>
                    <a:pt x="34" y="11"/>
                    <a:pt x="33" y="11"/>
                    <a:pt x="32" y="11"/>
                  </a:cubicBezTo>
                  <a:cubicBezTo>
                    <a:pt x="31" y="12"/>
                    <a:pt x="31" y="13"/>
                    <a:pt x="30" y="13"/>
                  </a:cubicBezTo>
                  <a:cubicBezTo>
                    <a:pt x="29" y="13"/>
                    <a:pt x="29" y="14"/>
                    <a:pt x="28" y="13"/>
                  </a:cubicBezTo>
                  <a:cubicBezTo>
                    <a:pt x="27" y="13"/>
                    <a:pt x="28" y="12"/>
                    <a:pt x="28" y="12"/>
                  </a:cubicBezTo>
                  <a:cubicBezTo>
                    <a:pt x="28" y="11"/>
                    <a:pt x="30" y="10"/>
                    <a:pt x="28" y="9"/>
                  </a:cubicBezTo>
                  <a:cubicBezTo>
                    <a:pt x="28" y="9"/>
                    <a:pt x="28" y="7"/>
                    <a:pt x="27" y="8"/>
                  </a:cubicBezTo>
                  <a:cubicBezTo>
                    <a:pt x="27" y="8"/>
                    <a:pt x="26" y="8"/>
                    <a:pt x="25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8"/>
                    <a:pt x="24" y="7"/>
                    <a:pt x="23" y="7"/>
                  </a:cubicBezTo>
                  <a:cubicBezTo>
                    <a:pt x="22" y="7"/>
                    <a:pt x="22" y="7"/>
                    <a:pt x="21" y="7"/>
                  </a:cubicBezTo>
                  <a:cubicBezTo>
                    <a:pt x="21" y="6"/>
                    <a:pt x="20" y="6"/>
                    <a:pt x="20" y="6"/>
                  </a:cubicBezTo>
                  <a:cubicBezTo>
                    <a:pt x="19" y="5"/>
                    <a:pt x="20" y="4"/>
                    <a:pt x="19" y="3"/>
                  </a:cubicBezTo>
                  <a:cubicBezTo>
                    <a:pt x="19" y="3"/>
                    <a:pt x="19" y="3"/>
                    <a:pt x="18" y="3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9" y="1"/>
                    <a:pt x="20" y="1"/>
                    <a:pt x="20" y="0"/>
                  </a:cubicBezTo>
                  <a:cubicBezTo>
                    <a:pt x="21" y="0"/>
                    <a:pt x="21" y="1"/>
                    <a:pt x="22" y="0"/>
                  </a:cubicBezTo>
                  <a:cubicBezTo>
                    <a:pt x="23" y="0"/>
                    <a:pt x="24" y="0"/>
                    <a:pt x="25" y="1"/>
                  </a:cubicBezTo>
                  <a:cubicBezTo>
                    <a:pt x="25" y="1"/>
                    <a:pt x="25" y="0"/>
                    <a:pt x="25" y="0"/>
                  </a:cubicBezTo>
                  <a:cubicBezTo>
                    <a:pt x="26" y="1"/>
                    <a:pt x="26" y="1"/>
                    <a:pt x="27" y="1"/>
                  </a:cubicBezTo>
                  <a:cubicBezTo>
                    <a:pt x="28" y="1"/>
                    <a:pt x="28" y="1"/>
                    <a:pt x="29" y="0"/>
                  </a:cubicBezTo>
                  <a:lnTo>
                    <a:pt x="29" y="1"/>
                  </a:lnTo>
                  <a:close/>
                  <a:moveTo>
                    <a:pt x="43" y="18"/>
                  </a:moveTo>
                  <a:cubicBezTo>
                    <a:pt x="43" y="18"/>
                    <a:pt x="43" y="18"/>
                    <a:pt x="43" y="18"/>
                  </a:cubicBezTo>
                  <a:cubicBezTo>
                    <a:pt x="44" y="19"/>
                    <a:pt x="44" y="18"/>
                    <a:pt x="45" y="18"/>
                  </a:cubicBezTo>
                  <a:cubicBezTo>
                    <a:pt x="45" y="18"/>
                    <a:pt x="46" y="19"/>
                    <a:pt x="46" y="18"/>
                  </a:cubicBezTo>
                  <a:cubicBezTo>
                    <a:pt x="47" y="19"/>
                    <a:pt x="45" y="20"/>
                    <a:pt x="46" y="20"/>
                  </a:cubicBezTo>
                  <a:cubicBezTo>
                    <a:pt x="47" y="20"/>
                    <a:pt x="48" y="20"/>
                    <a:pt x="48" y="21"/>
                  </a:cubicBezTo>
                  <a:cubicBezTo>
                    <a:pt x="48" y="21"/>
                    <a:pt x="50" y="22"/>
                    <a:pt x="49" y="22"/>
                  </a:cubicBezTo>
                  <a:cubicBezTo>
                    <a:pt x="50" y="23"/>
                    <a:pt x="49" y="24"/>
                    <a:pt x="50" y="24"/>
                  </a:cubicBezTo>
                  <a:cubicBezTo>
                    <a:pt x="50" y="25"/>
                    <a:pt x="50" y="25"/>
                    <a:pt x="49" y="25"/>
                  </a:cubicBezTo>
                  <a:cubicBezTo>
                    <a:pt x="48" y="24"/>
                    <a:pt x="48" y="26"/>
                    <a:pt x="47" y="25"/>
                  </a:cubicBezTo>
                  <a:cubicBezTo>
                    <a:pt x="46" y="25"/>
                    <a:pt x="46" y="25"/>
                    <a:pt x="46" y="25"/>
                  </a:cubicBezTo>
                  <a:cubicBezTo>
                    <a:pt x="46" y="25"/>
                    <a:pt x="45" y="25"/>
                    <a:pt x="44" y="26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3" y="26"/>
                    <a:pt x="43" y="26"/>
                    <a:pt x="43" y="26"/>
                  </a:cubicBezTo>
                  <a:cubicBezTo>
                    <a:pt x="43" y="25"/>
                    <a:pt x="42" y="25"/>
                    <a:pt x="41" y="25"/>
                  </a:cubicBezTo>
                  <a:cubicBezTo>
                    <a:pt x="41" y="25"/>
                    <a:pt x="40" y="25"/>
                    <a:pt x="40" y="25"/>
                  </a:cubicBezTo>
                  <a:cubicBezTo>
                    <a:pt x="40" y="25"/>
                    <a:pt x="40" y="25"/>
                    <a:pt x="40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7" y="25"/>
                    <a:pt x="36" y="26"/>
                    <a:pt x="35" y="25"/>
                  </a:cubicBezTo>
                  <a:cubicBezTo>
                    <a:pt x="35" y="26"/>
                    <a:pt x="34" y="26"/>
                    <a:pt x="34" y="26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33" y="25"/>
                    <a:pt x="32" y="26"/>
                    <a:pt x="32" y="26"/>
                  </a:cubicBezTo>
                  <a:cubicBezTo>
                    <a:pt x="31" y="26"/>
                    <a:pt x="30" y="26"/>
                    <a:pt x="29" y="26"/>
                  </a:cubicBezTo>
                  <a:cubicBezTo>
                    <a:pt x="29" y="26"/>
                    <a:pt x="28" y="26"/>
                    <a:pt x="28" y="27"/>
                  </a:cubicBezTo>
                  <a:cubicBezTo>
                    <a:pt x="27" y="27"/>
                    <a:pt x="26" y="27"/>
                    <a:pt x="26" y="26"/>
                  </a:cubicBezTo>
                  <a:cubicBezTo>
                    <a:pt x="26" y="26"/>
                    <a:pt x="26" y="27"/>
                    <a:pt x="25" y="27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24" y="27"/>
                    <a:pt x="24" y="27"/>
                    <a:pt x="23" y="28"/>
                  </a:cubicBezTo>
                  <a:cubicBezTo>
                    <a:pt x="23" y="27"/>
                    <a:pt x="22" y="27"/>
                    <a:pt x="21" y="28"/>
                  </a:cubicBezTo>
                  <a:cubicBezTo>
                    <a:pt x="20" y="27"/>
                    <a:pt x="20" y="28"/>
                    <a:pt x="18" y="28"/>
                  </a:cubicBezTo>
                  <a:cubicBezTo>
                    <a:pt x="18" y="28"/>
                    <a:pt x="18" y="29"/>
                    <a:pt x="17" y="28"/>
                  </a:cubicBezTo>
                  <a:cubicBezTo>
                    <a:pt x="17" y="28"/>
                    <a:pt x="15" y="28"/>
                    <a:pt x="15" y="27"/>
                  </a:cubicBezTo>
                  <a:cubicBezTo>
                    <a:pt x="14" y="27"/>
                    <a:pt x="12" y="27"/>
                    <a:pt x="12" y="26"/>
                  </a:cubicBezTo>
                  <a:cubicBezTo>
                    <a:pt x="11" y="25"/>
                    <a:pt x="10" y="25"/>
                    <a:pt x="9" y="24"/>
                  </a:cubicBezTo>
                  <a:cubicBezTo>
                    <a:pt x="10" y="24"/>
                    <a:pt x="9" y="24"/>
                    <a:pt x="9" y="23"/>
                  </a:cubicBezTo>
                  <a:cubicBezTo>
                    <a:pt x="9" y="24"/>
                    <a:pt x="8" y="23"/>
                    <a:pt x="8" y="23"/>
                  </a:cubicBezTo>
                  <a:cubicBezTo>
                    <a:pt x="8" y="22"/>
                    <a:pt x="9" y="23"/>
                    <a:pt x="9" y="22"/>
                  </a:cubicBezTo>
                  <a:cubicBezTo>
                    <a:pt x="11" y="22"/>
                    <a:pt x="14" y="22"/>
                    <a:pt x="16" y="21"/>
                  </a:cubicBezTo>
                  <a:cubicBezTo>
                    <a:pt x="17" y="21"/>
                    <a:pt x="18" y="21"/>
                    <a:pt x="18" y="21"/>
                  </a:cubicBezTo>
                  <a:cubicBezTo>
                    <a:pt x="19" y="21"/>
                    <a:pt x="19" y="21"/>
                    <a:pt x="20" y="21"/>
                  </a:cubicBezTo>
                  <a:cubicBezTo>
                    <a:pt x="21" y="21"/>
                    <a:pt x="22" y="21"/>
                    <a:pt x="22" y="21"/>
                  </a:cubicBezTo>
                  <a:cubicBezTo>
                    <a:pt x="23" y="21"/>
                    <a:pt x="23" y="20"/>
                    <a:pt x="24" y="20"/>
                  </a:cubicBezTo>
                  <a:cubicBezTo>
                    <a:pt x="25" y="20"/>
                    <a:pt x="26" y="21"/>
                    <a:pt x="26" y="20"/>
                  </a:cubicBezTo>
                  <a:cubicBezTo>
                    <a:pt x="27" y="21"/>
                    <a:pt x="28" y="20"/>
                    <a:pt x="29" y="20"/>
                  </a:cubicBezTo>
                  <a:cubicBezTo>
                    <a:pt x="29" y="20"/>
                    <a:pt x="30" y="20"/>
                    <a:pt x="31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19"/>
                    <a:pt x="34" y="20"/>
                    <a:pt x="35" y="19"/>
                  </a:cubicBezTo>
                  <a:cubicBezTo>
                    <a:pt x="36" y="20"/>
                    <a:pt x="36" y="19"/>
                    <a:pt x="38" y="19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40" y="19"/>
                    <a:pt x="39" y="18"/>
                    <a:pt x="40" y="18"/>
                  </a:cubicBezTo>
                  <a:cubicBezTo>
                    <a:pt x="41" y="19"/>
                    <a:pt x="42" y="18"/>
                    <a:pt x="42" y="18"/>
                  </a:cubicBezTo>
                  <a:lnTo>
                    <a:pt x="43" y="18"/>
                  </a:lnTo>
                  <a:close/>
                  <a:moveTo>
                    <a:pt x="41" y="31"/>
                  </a:moveTo>
                  <a:cubicBezTo>
                    <a:pt x="41" y="31"/>
                    <a:pt x="41" y="31"/>
                    <a:pt x="42" y="31"/>
                  </a:cubicBezTo>
                  <a:cubicBezTo>
                    <a:pt x="42" y="32"/>
                    <a:pt x="43" y="32"/>
                    <a:pt x="44" y="33"/>
                  </a:cubicBezTo>
                  <a:cubicBezTo>
                    <a:pt x="44" y="33"/>
                    <a:pt x="44" y="33"/>
                    <a:pt x="44" y="33"/>
                  </a:cubicBezTo>
                  <a:cubicBezTo>
                    <a:pt x="44" y="33"/>
                    <a:pt x="44" y="34"/>
                    <a:pt x="44" y="34"/>
                  </a:cubicBezTo>
                  <a:cubicBezTo>
                    <a:pt x="43" y="35"/>
                    <a:pt x="43" y="36"/>
                    <a:pt x="42" y="37"/>
                  </a:cubicBezTo>
                  <a:cubicBezTo>
                    <a:pt x="41" y="38"/>
                    <a:pt x="40" y="39"/>
                    <a:pt x="39" y="39"/>
                  </a:cubicBezTo>
                  <a:cubicBezTo>
                    <a:pt x="38" y="40"/>
                    <a:pt x="37" y="41"/>
                    <a:pt x="37" y="42"/>
                  </a:cubicBezTo>
                  <a:cubicBezTo>
                    <a:pt x="36" y="42"/>
                    <a:pt x="36" y="43"/>
                    <a:pt x="35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4" y="43"/>
                    <a:pt x="34" y="44"/>
                  </a:cubicBezTo>
                  <a:cubicBezTo>
                    <a:pt x="33" y="44"/>
                    <a:pt x="32" y="45"/>
                    <a:pt x="31" y="45"/>
                  </a:cubicBezTo>
                  <a:cubicBezTo>
                    <a:pt x="31" y="46"/>
                    <a:pt x="30" y="46"/>
                    <a:pt x="29" y="47"/>
                  </a:cubicBezTo>
                  <a:cubicBezTo>
                    <a:pt x="29" y="47"/>
                    <a:pt x="28" y="46"/>
                    <a:pt x="29" y="46"/>
                  </a:cubicBezTo>
                  <a:cubicBezTo>
                    <a:pt x="28" y="45"/>
                    <a:pt x="30" y="45"/>
                    <a:pt x="30" y="44"/>
                  </a:cubicBezTo>
                  <a:cubicBezTo>
                    <a:pt x="31" y="44"/>
                    <a:pt x="30" y="43"/>
                    <a:pt x="32" y="42"/>
                  </a:cubicBezTo>
                  <a:cubicBezTo>
                    <a:pt x="32" y="42"/>
                    <a:pt x="33" y="41"/>
                    <a:pt x="33" y="40"/>
                  </a:cubicBezTo>
                  <a:cubicBezTo>
                    <a:pt x="33" y="40"/>
                    <a:pt x="33" y="39"/>
                    <a:pt x="34" y="38"/>
                  </a:cubicBezTo>
                  <a:cubicBezTo>
                    <a:pt x="34" y="37"/>
                    <a:pt x="35" y="37"/>
                    <a:pt x="35" y="36"/>
                  </a:cubicBezTo>
                  <a:cubicBezTo>
                    <a:pt x="36" y="36"/>
                    <a:pt x="37" y="35"/>
                    <a:pt x="36" y="34"/>
                  </a:cubicBezTo>
                  <a:cubicBezTo>
                    <a:pt x="37" y="34"/>
                    <a:pt x="37" y="33"/>
                    <a:pt x="37" y="33"/>
                  </a:cubicBezTo>
                  <a:cubicBezTo>
                    <a:pt x="37" y="32"/>
                    <a:pt x="39" y="31"/>
                    <a:pt x="38" y="31"/>
                  </a:cubicBezTo>
                  <a:cubicBezTo>
                    <a:pt x="38" y="31"/>
                    <a:pt x="38" y="30"/>
                    <a:pt x="38" y="30"/>
                  </a:cubicBezTo>
                  <a:cubicBezTo>
                    <a:pt x="39" y="30"/>
                    <a:pt x="40" y="30"/>
                    <a:pt x="41" y="31"/>
                  </a:cubicBezTo>
                  <a:close/>
                  <a:moveTo>
                    <a:pt x="26" y="30"/>
                  </a:moveTo>
                  <a:cubicBezTo>
                    <a:pt x="25" y="31"/>
                    <a:pt x="25" y="33"/>
                    <a:pt x="24" y="33"/>
                  </a:cubicBezTo>
                  <a:cubicBezTo>
                    <a:pt x="24" y="34"/>
                    <a:pt x="23" y="35"/>
                    <a:pt x="23" y="36"/>
                  </a:cubicBezTo>
                  <a:cubicBezTo>
                    <a:pt x="23" y="37"/>
                    <a:pt x="23" y="38"/>
                    <a:pt x="24" y="38"/>
                  </a:cubicBezTo>
                  <a:cubicBezTo>
                    <a:pt x="25" y="38"/>
                    <a:pt x="26" y="38"/>
                    <a:pt x="26" y="37"/>
                  </a:cubicBezTo>
                  <a:cubicBezTo>
                    <a:pt x="27" y="37"/>
                    <a:pt x="27" y="36"/>
                    <a:pt x="28" y="36"/>
                  </a:cubicBezTo>
                  <a:cubicBezTo>
                    <a:pt x="28" y="35"/>
                    <a:pt x="28" y="35"/>
                    <a:pt x="28" y="35"/>
                  </a:cubicBezTo>
                  <a:cubicBezTo>
                    <a:pt x="29" y="35"/>
                    <a:pt x="28" y="36"/>
                    <a:pt x="28" y="36"/>
                  </a:cubicBezTo>
                  <a:cubicBezTo>
                    <a:pt x="27" y="36"/>
                    <a:pt x="28" y="38"/>
                    <a:pt x="27" y="37"/>
                  </a:cubicBezTo>
                  <a:cubicBezTo>
                    <a:pt x="26" y="38"/>
                    <a:pt x="25" y="39"/>
                    <a:pt x="26" y="4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4" y="41"/>
                    <a:pt x="25" y="42"/>
                    <a:pt x="24" y="42"/>
                  </a:cubicBezTo>
                  <a:cubicBezTo>
                    <a:pt x="24" y="43"/>
                    <a:pt x="23" y="43"/>
                    <a:pt x="23" y="44"/>
                  </a:cubicBezTo>
                  <a:cubicBezTo>
                    <a:pt x="22" y="44"/>
                    <a:pt x="23" y="45"/>
                    <a:pt x="22" y="45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0" y="45"/>
                    <a:pt x="20" y="45"/>
                    <a:pt x="20" y="45"/>
                  </a:cubicBezTo>
                  <a:cubicBezTo>
                    <a:pt x="20" y="44"/>
                    <a:pt x="20" y="44"/>
                    <a:pt x="20" y="44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9" y="43"/>
                    <a:pt x="18" y="44"/>
                    <a:pt x="17" y="43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7" y="42"/>
                    <a:pt x="16" y="43"/>
                    <a:pt x="15" y="42"/>
                  </a:cubicBezTo>
                  <a:cubicBezTo>
                    <a:pt x="15" y="43"/>
                    <a:pt x="15" y="43"/>
                    <a:pt x="15" y="43"/>
                  </a:cubicBezTo>
                  <a:cubicBezTo>
                    <a:pt x="14" y="43"/>
                    <a:pt x="15" y="42"/>
                    <a:pt x="14" y="42"/>
                  </a:cubicBezTo>
                  <a:cubicBezTo>
                    <a:pt x="14" y="41"/>
                    <a:pt x="13" y="40"/>
                    <a:pt x="14" y="40"/>
                  </a:cubicBezTo>
                  <a:cubicBezTo>
                    <a:pt x="15" y="40"/>
                    <a:pt x="16" y="39"/>
                    <a:pt x="16" y="39"/>
                  </a:cubicBezTo>
                  <a:cubicBezTo>
                    <a:pt x="16" y="37"/>
                    <a:pt x="17" y="37"/>
                    <a:pt x="18" y="36"/>
                  </a:cubicBezTo>
                  <a:cubicBezTo>
                    <a:pt x="19" y="36"/>
                    <a:pt x="18" y="35"/>
                    <a:pt x="19" y="35"/>
                  </a:cubicBezTo>
                  <a:cubicBezTo>
                    <a:pt x="20" y="34"/>
                    <a:pt x="21" y="35"/>
                    <a:pt x="21" y="34"/>
                  </a:cubicBezTo>
                  <a:cubicBezTo>
                    <a:pt x="21" y="33"/>
                    <a:pt x="21" y="33"/>
                    <a:pt x="22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3" y="32"/>
                    <a:pt x="24" y="32"/>
                    <a:pt x="24" y="31"/>
                  </a:cubicBezTo>
                  <a:cubicBezTo>
                    <a:pt x="25" y="31"/>
                    <a:pt x="25" y="30"/>
                    <a:pt x="26" y="30"/>
                  </a:cubicBezTo>
                  <a:close/>
                  <a:moveTo>
                    <a:pt x="35" y="42"/>
                  </a:moveTo>
                  <a:cubicBezTo>
                    <a:pt x="34" y="42"/>
                    <a:pt x="34" y="42"/>
                    <a:pt x="34" y="42"/>
                  </a:cubicBezTo>
                  <a:cubicBezTo>
                    <a:pt x="34" y="42"/>
                    <a:pt x="34" y="42"/>
                    <a:pt x="34" y="42"/>
                  </a:cubicBezTo>
                  <a:cubicBezTo>
                    <a:pt x="34" y="42"/>
                    <a:pt x="35" y="42"/>
                    <a:pt x="35" y="42"/>
                  </a:cubicBezTo>
                  <a:close/>
                  <a:moveTo>
                    <a:pt x="51" y="47"/>
                  </a:moveTo>
                  <a:cubicBezTo>
                    <a:pt x="52" y="46"/>
                    <a:pt x="53" y="47"/>
                    <a:pt x="53" y="46"/>
                  </a:cubicBezTo>
                  <a:cubicBezTo>
                    <a:pt x="53" y="47"/>
                    <a:pt x="54" y="47"/>
                    <a:pt x="54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4" y="48"/>
                    <a:pt x="55" y="49"/>
                    <a:pt x="54" y="49"/>
                  </a:cubicBezTo>
                  <a:cubicBezTo>
                    <a:pt x="55" y="49"/>
                    <a:pt x="55" y="50"/>
                    <a:pt x="56" y="50"/>
                  </a:cubicBezTo>
                  <a:cubicBezTo>
                    <a:pt x="56" y="50"/>
                    <a:pt x="56" y="51"/>
                    <a:pt x="55" y="51"/>
                  </a:cubicBezTo>
                  <a:cubicBezTo>
                    <a:pt x="56" y="51"/>
                    <a:pt x="56" y="52"/>
                    <a:pt x="56" y="52"/>
                  </a:cubicBezTo>
                  <a:cubicBezTo>
                    <a:pt x="56" y="53"/>
                    <a:pt x="55" y="53"/>
                    <a:pt x="55" y="53"/>
                  </a:cubicBezTo>
                  <a:cubicBezTo>
                    <a:pt x="55" y="52"/>
                    <a:pt x="55" y="52"/>
                    <a:pt x="55" y="52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3" y="53"/>
                    <a:pt x="52" y="52"/>
                    <a:pt x="52" y="53"/>
                  </a:cubicBezTo>
                  <a:cubicBezTo>
                    <a:pt x="51" y="52"/>
                    <a:pt x="51" y="52"/>
                    <a:pt x="51" y="52"/>
                  </a:cubicBezTo>
                  <a:cubicBezTo>
                    <a:pt x="51" y="53"/>
                    <a:pt x="50" y="52"/>
                    <a:pt x="49" y="52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8" y="52"/>
                    <a:pt x="47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5" y="53"/>
                    <a:pt x="45" y="53"/>
                    <a:pt x="45" y="53"/>
                  </a:cubicBezTo>
                  <a:cubicBezTo>
                    <a:pt x="45" y="53"/>
                    <a:pt x="44" y="52"/>
                    <a:pt x="43" y="53"/>
                  </a:cubicBezTo>
                  <a:cubicBezTo>
                    <a:pt x="42" y="53"/>
                    <a:pt x="41" y="53"/>
                    <a:pt x="40" y="53"/>
                  </a:cubicBezTo>
                  <a:cubicBezTo>
                    <a:pt x="40" y="53"/>
                    <a:pt x="39" y="53"/>
                    <a:pt x="39" y="53"/>
                  </a:cubicBezTo>
                  <a:cubicBezTo>
                    <a:pt x="37" y="53"/>
                    <a:pt x="36" y="54"/>
                    <a:pt x="35" y="53"/>
                  </a:cubicBezTo>
                  <a:cubicBezTo>
                    <a:pt x="34" y="54"/>
                    <a:pt x="33" y="54"/>
                    <a:pt x="33" y="54"/>
                  </a:cubicBezTo>
                  <a:cubicBezTo>
                    <a:pt x="32" y="54"/>
                    <a:pt x="31" y="53"/>
                    <a:pt x="30" y="54"/>
                  </a:cubicBezTo>
                  <a:cubicBezTo>
                    <a:pt x="29" y="54"/>
                    <a:pt x="28" y="54"/>
                    <a:pt x="27" y="54"/>
                  </a:cubicBezTo>
                  <a:cubicBezTo>
                    <a:pt x="27" y="53"/>
                    <a:pt x="27" y="54"/>
                    <a:pt x="26" y="54"/>
                  </a:cubicBezTo>
                  <a:cubicBezTo>
                    <a:pt x="26" y="54"/>
                    <a:pt x="26" y="55"/>
                    <a:pt x="26" y="55"/>
                  </a:cubicBezTo>
                  <a:cubicBezTo>
                    <a:pt x="26" y="55"/>
                    <a:pt x="26" y="54"/>
                    <a:pt x="25" y="54"/>
                  </a:cubicBezTo>
                  <a:cubicBezTo>
                    <a:pt x="25" y="55"/>
                    <a:pt x="25" y="55"/>
                    <a:pt x="25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23" y="56"/>
                    <a:pt x="21" y="55"/>
                    <a:pt x="20" y="55"/>
                  </a:cubicBezTo>
                  <a:cubicBezTo>
                    <a:pt x="19" y="55"/>
                    <a:pt x="18" y="56"/>
                    <a:pt x="17" y="56"/>
                  </a:cubicBezTo>
                  <a:cubicBezTo>
                    <a:pt x="16" y="57"/>
                    <a:pt x="15" y="56"/>
                    <a:pt x="14" y="57"/>
                  </a:cubicBezTo>
                  <a:cubicBezTo>
                    <a:pt x="13" y="56"/>
                    <a:pt x="12" y="58"/>
                    <a:pt x="12" y="57"/>
                  </a:cubicBezTo>
                  <a:cubicBezTo>
                    <a:pt x="12" y="56"/>
                    <a:pt x="12" y="56"/>
                    <a:pt x="11" y="56"/>
                  </a:cubicBezTo>
                  <a:cubicBezTo>
                    <a:pt x="11" y="57"/>
                    <a:pt x="11" y="57"/>
                    <a:pt x="11" y="58"/>
                  </a:cubicBezTo>
                  <a:cubicBezTo>
                    <a:pt x="10" y="58"/>
                    <a:pt x="9" y="58"/>
                    <a:pt x="9" y="58"/>
                  </a:cubicBezTo>
                  <a:cubicBezTo>
                    <a:pt x="9" y="58"/>
                    <a:pt x="9" y="57"/>
                    <a:pt x="9" y="57"/>
                  </a:cubicBezTo>
                  <a:cubicBezTo>
                    <a:pt x="8" y="58"/>
                    <a:pt x="7" y="59"/>
                    <a:pt x="7" y="58"/>
                  </a:cubicBezTo>
                  <a:cubicBezTo>
                    <a:pt x="6" y="58"/>
                    <a:pt x="6" y="58"/>
                    <a:pt x="6" y="57"/>
                  </a:cubicBezTo>
                  <a:cubicBezTo>
                    <a:pt x="5" y="58"/>
                    <a:pt x="5" y="58"/>
                    <a:pt x="5" y="58"/>
                  </a:cubicBezTo>
                  <a:cubicBezTo>
                    <a:pt x="5" y="57"/>
                    <a:pt x="3" y="57"/>
                    <a:pt x="3" y="56"/>
                  </a:cubicBezTo>
                  <a:cubicBezTo>
                    <a:pt x="2" y="57"/>
                    <a:pt x="2" y="56"/>
                    <a:pt x="1" y="56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0" y="54"/>
                    <a:pt x="1" y="54"/>
                    <a:pt x="1" y="53"/>
                  </a:cubicBezTo>
                  <a:cubicBezTo>
                    <a:pt x="1" y="54"/>
                    <a:pt x="1" y="54"/>
                    <a:pt x="1" y="54"/>
                  </a:cubicBezTo>
                  <a:cubicBezTo>
                    <a:pt x="2" y="53"/>
                    <a:pt x="3" y="53"/>
                    <a:pt x="4" y="52"/>
                  </a:cubicBezTo>
                  <a:cubicBezTo>
                    <a:pt x="4" y="53"/>
                    <a:pt x="5" y="53"/>
                    <a:pt x="5" y="53"/>
                  </a:cubicBezTo>
                  <a:cubicBezTo>
                    <a:pt x="5" y="52"/>
                    <a:pt x="7" y="53"/>
                    <a:pt x="8" y="52"/>
                  </a:cubicBezTo>
                  <a:cubicBezTo>
                    <a:pt x="8" y="52"/>
                    <a:pt x="9" y="52"/>
                    <a:pt x="9" y="51"/>
                  </a:cubicBezTo>
                  <a:cubicBezTo>
                    <a:pt x="9" y="52"/>
                    <a:pt x="10" y="52"/>
                    <a:pt x="10" y="52"/>
                  </a:cubicBezTo>
                  <a:cubicBezTo>
                    <a:pt x="11" y="51"/>
                    <a:pt x="12" y="51"/>
                    <a:pt x="13" y="51"/>
                  </a:cubicBezTo>
                  <a:cubicBezTo>
                    <a:pt x="13" y="51"/>
                    <a:pt x="13" y="51"/>
                    <a:pt x="13" y="51"/>
                  </a:cubicBezTo>
                  <a:cubicBezTo>
                    <a:pt x="14" y="51"/>
                    <a:pt x="14" y="51"/>
                    <a:pt x="14" y="51"/>
                  </a:cubicBezTo>
                  <a:cubicBezTo>
                    <a:pt x="14" y="51"/>
                    <a:pt x="15" y="50"/>
                    <a:pt x="16" y="50"/>
                  </a:cubicBezTo>
                  <a:cubicBezTo>
                    <a:pt x="17" y="51"/>
                    <a:pt x="18" y="50"/>
                    <a:pt x="18" y="49"/>
                  </a:cubicBezTo>
                  <a:cubicBezTo>
                    <a:pt x="19" y="50"/>
                    <a:pt x="19" y="50"/>
                    <a:pt x="20" y="50"/>
                  </a:cubicBezTo>
                  <a:cubicBezTo>
                    <a:pt x="20" y="49"/>
                    <a:pt x="21" y="50"/>
                    <a:pt x="21" y="49"/>
                  </a:cubicBezTo>
                  <a:cubicBezTo>
                    <a:pt x="22" y="50"/>
                    <a:pt x="23" y="49"/>
                    <a:pt x="23" y="49"/>
                  </a:cubicBezTo>
                  <a:cubicBezTo>
                    <a:pt x="24" y="49"/>
                    <a:pt x="24" y="49"/>
                    <a:pt x="24" y="49"/>
                  </a:cubicBezTo>
                  <a:cubicBezTo>
                    <a:pt x="25" y="49"/>
                    <a:pt x="26" y="49"/>
                    <a:pt x="27" y="49"/>
                  </a:cubicBezTo>
                  <a:cubicBezTo>
                    <a:pt x="28" y="49"/>
                    <a:pt x="29" y="48"/>
                    <a:pt x="29" y="49"/>
                  </a:cubicBezTo>
                  <a:cubicBezTo>
                    <a:pt x="29" y="49"/>
                    <a:pt x="30" y="49"/>
                    <a:pt x="30" y="48"/>
                  </a:cubicBezTo>
                  <a:cubicBezTo>
                    <a:pt x="30" y="49"/>
                    <a:pt x="30" y="49"/>
                    <a:pt x="30" y="49"/>
                  </a:cubicBezTo>
                  <a:cubicBezTo>
                    <a:pt x="31" y="48"/>
                    <a:pt x="32" y="49"/>
                    <a:pt x="33" y="49"/>
                  </a:cubicBezTo>
                  <a:cubicBezTo>
                    <a:pt x="34" y="49"/>
                    <a:pt x="35" y="48"/>
                    <a:pt x="36" y="48"/>
                  </a:cubicBezTo>
                  <a:cubicBezTo>
                    <a:pt x="36" y="47"/>
                    <a:pt x="38" y="49"/>
                    <a:pt x="39" y="47"/>
                  </a:cubicBezTo>
                  <a:cubicBezTo>
                    <a:pt x="40" y="47"/>
                    <a:pt x="41" y="49"/>
                    <a:pt x="41" y="47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2" y="48"/>
                    <a:pt x="43" y="47"/>
                    <a:pt x="44" y="47"/>
                  </a:cubicBezTo>
                  <a:cubicBezTo>
                    <a:pt x="45" y="47"/>
                    <a:pt x="46" y="47"/>
                    <a:pt x="47" y="46"/>
                  </a:cubicBezTo>
                  <a:cubicBezTo>
                    <a:pt x="47" y="47"/>
                    <a:pt x="48" y="47"/>
                    <a:pt x="49" y="47"/>
                  </a:cubicBezTo>
                  <a:cubicBezTo>
                    <a:pt x="49" y="46"/>
                    <a:pt x="51" y="46"/>
                    <a:pt x="51" y="47"/>
                  </a:cubicBezTo>
                  <a:close/>
                  <a:moveTo>
                    <a:pt x="11" y="57"/>
                  </a:moveTo>
                  <a:cubicBezTo>
                    <a:pt x="11" y="57"/>
                    <a:pt x="11" y="57"/>
                    <a:pt x="11" y="57"/>
                  </a:cubicBezTo>
                  <a:cubicBezTo>
                    <a:pt x="10" y="57"/>
                    <a:pt x="10" y="57"/>
                    <a:pt x="10" y="57"/>
                  </a:cubicBezTo>
                  <a:lnTo>
                    <a:pt x="11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14"/>
            <p:cNvSpPr>
              <a:spLocks noEditPoints="1"/>
            </p:cNvSpPr>
            <p:nvPr/>
          </p:nvSpPr>
          <p:spPr bwMode="auto">
            <a:xfrm>
              <a:off x="4696" y="4155"/>
              <a:ext cx="101" cy="112"/>
            </a:xfrm>
            <a:custGeom>
              <a:avLst/>
              <a:gdLst>
                <a:gd name="T0" fmla="*/ 20 w 39"/>
                <a:gd name="T1" fmla="*/ 3 h 42"/>
                <a:gd name="T2" fmla="*/ 20 w 39"/>
                <a:gd name="T3" fmla="*/ 8 h 42"/>
                <a:gd name="T4" fmla="*/ 23 w 39"/>
                <a:gd name="T5" fmla="*/ 9 h 42"/>
                <a:gd name="T6" fmla="*/ 24 w 39"/>
                <a:gd name="T7" fmla="*/ 10 h 42"/>
                <a:gd name="T8" fmla="*/ 22 w 39"/>
                <a:gd name="T9" fmla="*/ 13 h 42"/>
                <a:gd name="T10" fmla="*/ 20 w 39"/>
                <a:gd name="T11" fmla="*/ 18 h 42"/>
                <a:gd name="T12" fmla="*/ 23 w 39"/>
                <a:gd name="T13" fmla="*/ 19 h 42"/>
                <a:gd name="T14" fmla="*/ 19 w 39"/>
                <a:gd name="T15" fmla="*/ 22 h 42"/>
                <a:gd name="T16" fmla="*/ 15 w 39"/>
                <a:gd name="T17" fmla="*/ 24 h 42"/>
                <a:gd name="T18" fmla="*/ 11 w 39"/>
                <a:gd name="T19" fmla="*/ 26 h 42"/>
                <a:gd name="T20" fmla="*/ 6 w 39"/>
                <a:gd name="T21" fmla="*/ 32 h 42"/>
                <a:gd name="T22" fmla="*/ 4 w 39"/>
                <a:gd name="T23" fmla="*/ 35 h 42"/>
                <a:gd name="T24" fmla="*/ 1 w 39"/>
                <a:gd name="T25" fmla="*/ 39 h 42"/>
                <a:gd name="T26" fmla="*/ 1 w 39"/>
                <a:gd name="T27" fmla="*/ 36 h 42"/>
                <a:gd name="T28" fmla="*/ 2 w 39"/>
                <a:gd name="T29" fmla="*/ 32 h 42"/>
                <a:gd name="T30" fmla="*/ 7 w 39"/>
                <a:gd name="T31" fmla="*/ 28 h 42"/>
                <a:gd name="T32" fmla="*/ 10 w 39"/>
                <a:gd name="T33" fmla="*/ 25 h 42"/>
                <a:gd name="T34" fmla="*/ 9 w 39"/>
                <a:gd name="T35" fmla="*/ 20 h 42"/>
                <a:gd name="T36" fmla="*/ 9 w 39"/>
                <a:gd name="T37" fmla="*/ 20 h 42"/>
                <a:gd name="T38" fmla="*/ 12 w 39"/>
                <a:gd name="T39" fmla="*/ 20 h 42"/>
                <a:gd name="T40" fmla="*/ 15 w 39"/>
                <a:gd name="T41" fmla="*/ 18 h 42"/>
                <a:gd name="T42" fmla="*/ 13 w 39"/>
                <a:gd name="T43" fmla="*/ 16 h 42"/>
                <a:gd name="T44" fmla="*/ 8 w 39"/>
                <a:gd name="T45" fmla="*/ 15 h 42"/>
                <a:gd name="T46" fmla="*/ 6 w 39"/>
                <a:gd name="T47" fmla="*/ 14 h 42"/>
                <a:gd name="T48" fmla="*/ 13 w 39"/>
                <a:gd name="T49" fmla="*/ 12 h 42"/>
                <a:gd name="T50" fmla="*/ 15 w 39"/>
                <a:gd name="T51" fmla="*/ 6 h 42"/>
                <a:gd name="T52" fmla="*/ 15 w 39"/>
                <a:gd name="T53" fmla="*/ 2 h 42"/>
                <a:gd name="T54" fmla="*/ 15 w 39"/>
                <a:gd name="T55" fmla="*/ 1 h 42"/>
                <a:gd name="T56" fmla="*/ 16 w 39"/>
                <a:gd name="T57" fmla="*/ 1 h 42"/>
                <a:gd name="T58" fmla="*/ 32 w 39"/>
                <a:gd name="T59" fmla="*/ 25 h 42"/>
                <a:gd name="T60" fmla="*/ 35 w 39"/>
                <a:gd name="T61" fmla="*/ 26 h 42"/>
                <a:gd name="T62" fmla="*/ 39 w 39"/>
                <a:gd name="T63" fmla="*/ 29 h 42"/>
                <a:gd name="T64" fmla="*/ 36 w 39"/>
                <a:gd name="T65" fmla="*/ 31 h 42"/>
                <a:gd name="T66" fmla="*/ 34 w 39"/>
                <a:gd name="T67" fmla="*/ 30 h 42"/>
                <a:gd name="T68" fmla="*/ 32 w 39"/>
                <a:gd name="T69" fmla="*/ 27 h 42"/>
                <a:gd name="T70" fmla="*/ 31 w 39"/>
                <a:gd name="T71" fmla="*/ 27 h 42"/>
                <a:gd name="T72" fmla="*/ 32 w 39"/>
                <a:gd name="T73" fmla="*/ 25 h 42"/>
                <a:gd name="T74" fmla="*/ 24 w 39"/>
                <a:gd name="T75" fmla="*/ 28 h 42"/>
                <a:gd name="T76" fmla="*/ 25 w 39"/>
                <a:gd name="T77" fmla="*/ 30 h 42"/>
                <a:gd name="T78" fmla="*/ 29 w 39"/>
                <a:gd name="T79" fmla="*/ 34 h 42"/>
                <a:gd name="T80" fmla="*/ 31 w 39"/>
                <a:gd name="T81" fmla="*/ 37 h 42"/>
                <a:gd name="T82" fmla="*/ 27 w 39"/>
                <a:gd name="T83" fmla="*/ 40 h 42"/>
                <a:gd name="T84" fmla="*/ 23 w 39"/>
                <a:gd name="T85" fmla="*/ 41 h 42"/>
                <a:gd name="T86" fmla="*/ 17 w 39"/>
                <a:gd name="T87" fmla="*/ 41 h 42"/>
                <a:gd name="T88" fmla="*/ 12 w 39"/>
                <a:gd name="T89" fmla="*/ 37 h 42"/>
                <a:gd name="T90" fmla="*/ 10 w 39"/>
                <a:gd name="T91" fmla="*/ 33 h 42"/>
                <a:gd name="T92" fmla="*/ 9 w 39"/>
                <a:gd name="T93" fmla="*/ 31 h 42"/>
                <a:gd name="T94" fmla="*/ 11 w 39"/>
                <a:gd name="T95" fmla="*/ 32 h 42"/>
                <a:gd name="T96" fmla="*/ 17 w 39"/>
                <a:gd name="T97" fmla="*/ 37 h 42"/>
                <a:gd name="T98" fmla="*/ 24 w 39"/>
                <a:gd name="T99" fmla="*/ 37 h 42"/>
                <a:gd name="T100" fmla="*/ 25 w 39"/>
                <a:gd name="T101" fmla="*/ 35 h 42"/>
                <a:gd name="T102" fmla="*/ 23 w 39"/>
                <a:gd name="T103" fmla="*/ 32 h 42"/>
                <a:gd name="T104" fmla="*/ 22 w 39"/>
                <a:gd name="T105" fmla="*/ 30 h 42"/>
                <a:gd name="T106" fmla="*/ 21 w 39"/>
                <a:gd name="T107" fmla="*/ 29 h 42"/>
                <a:gd name="T108" fmla="*/ 19 w 39"/>
                <a:gd name="T109" fmla="*/ 28 h 42"/>
                <a:gd name="T110" fmla="*/ 18 w 39"/>
                <a:gd name="T111" fmla="*/ 31 h 42"/>
                <a:gd name="T112" fmla="*/ 20 w 39"/>
                <a:gd name="T113" fmla="*/ 33 h 42"/>
                <a:gd name="T114" fmla="*/ 18 w 39"/>
                <a:gd name="T115" fmla="*/ 35 h 42"/>
                <a:gd name="T116" fmla="*/ 16 w 39"/>
                <a:gd name="T117" fmla="*/ 30 h 42"/>
                <a:gd name="T118" fmla="*/ 17 w 39"/>
                <a:gd name="T119" fmla="*/ 28 h 42"/>
                <a:gd name="T120" fmla="*/ 22 w 39"/>
                <a:gd name="T121" fmla="*/ 2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" h="42">
                  <a:moveTo>
                    <a:pt x="18" y="1"/>
                  </a:moveTo>
                  <a:cubicBezTo>
                    <a:pt x="19" y="1"/>
                    <a:pt x="19" y="2"/>
                    <a:pt x="19" y="2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20" y="3"/>
                    <a:pt x="20" y="4"/>
                    <a:pt x="20" y="4"/>
                  </a:cubicBezTo>
                  <a:cubicBezTo>
                    <a:pt x="20" y="5"/>
                    <a:pt x="20" y="7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2" y="8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3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1"/>
                    <a:pt x="25" y="11"/>
                    <a:pt x="24" y="11"/>
                  </a:cubicBezTo>
                  <a:cubicBezTo>
                    <a:pt x="23" y="11"/>
                    <a:pt x="24" y="12"/>
                    <a:pt x="24" y="12"/>
                  </a:cubicBezTo>
                  <a:cubicBezTo>
                    <a:pt x="23" y="13"/>
                    <a:pt x="22" y="12"/>
                    <a:pt x="22" y="13"/>
                  </a:cubicBezTo>
                  <a:cubicBezTo>
                    <a:pt x="21" y="13"/>
                    <a:pt x="20" y="14"/>
                    <a:pt x="20" y="15"/>
                  </a:cubicBezTo>
                  <a:cubicBezTo>
                    <a:pt x="19" y="15"/>
                    <a:pt x="20" y="15"/>
                    <a:pt x="19" y="15"/>
                  </a:cubicBezTo>
                  <a:cubicBezTo>
                    <a:pt x="20" y="16"/>
                    <a:pt x="18" y="18"/>
                    <a:pt x="20" y="18"/>
                  </a:cubicBezTo>
                  <a:cubicBezTo>
                    <a:pt x="20" y="18"/>
                    <a:pt x="21" y="18"/>
                    <a:pt x="21" y="18"/>
                  </a:cubicBezTo>
                  <a:cubicBezTo>
                    <a:pt x="22" y="18"/>
                    <a:pt x="22" y="19"/>
                    <a:pt x="22" y="19"/>
                  </a:cubicBezTo>
                  <a:cubicBezTo>
                    <a:pt x="22" y="19"/>
                    <a:pt x="23" y="19"/>
                    <a:pt x="23" y="19"/>
                  </a:cubicBezTo>
                  <a:cubicBezTo>
                    <a:pt x="23" y="20"/>
                    <a:pt x="23" y="20"/>
                    <a:pt x="22" y="21"/>
                  </a:cubicBezTo>
                  <a:cubicBezTo>
                    <a:pt x="23" y="21"/>
                    <a:pt x="22" y="21"/>
                    <a:pt x="22" y="22"/>
                  </a:cubicBezTo>
                  <a:cubicBezTo>
                    <a:pt x="21" y="22"/>
                    <a:pt x="20" y="22"/>
                    <a:pt x="19" y="22"/>
                  </a:cubicBezTo>
                  <a:cubicBezTo>
                    <a:pt x="19" y="22"/>
                    <a:pt x="18" y="22"/>
                    <a:pt x="18" y="22"/>
                  </a:cubicBezTo>
                  <a:cubicBezTo>
                    <a:pt x="18" y="23"/>
                    <a:pt x="17" y="23"/>
                    <a:pt x="17" y="23"/>
                  </a:cubicBezTo>
                  <a:cubicBezTo>
                    <a:pt x="16" y="23"/>
                    <a:pt x="16" y="25"/>
                    <a:pt x="15" y="24"/>
                  </a:cubicBezTo>
                  <a:cubicBezTo>
                    <a:pt x="14" y="24"/>
                    <a:pt x="14" y="24"/>
                    <a:pt x="13" y="24"/>
                  </a:cubicBezTo>
                  <a:cubicBezTo>
                    <a:pt x="13" y="24"/>
                    <a:pt x="13" y="24"/>
                    <a:pt x="12" y="24"/>
                  </a:cubicBezTo>
                  <a:cubicBezTo>
                    <a:pt x="12" y="25"/>
                    <a:pt x="11" y="25"/>
                    <a:pt x="11" y="26"/>
                  </a:cubicBezTo>
                  <a:cubicBezTo>
                    <a:pt x="9" y="28"/>
                    <a:pt x="8" y="30"/>
                    <a:pt x="6" y="31"/>
                  </a:cubicBezTo>
                  <a:cubicBezTo>
                    <a:pt x="6" y="31"/>
                    <a:pt x="5" y="31"/>
                    <a:pt x="5" y="32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6" y="32"/>
                    <a:pt x="5" y="32"/>
                    <a:pt x="5" y="33"/>
                  </a:cubicBezTo>
                  <a:cubicBezTo>
                    <a:pt x="4" y="33"/>
                    <a:pt x="5" y="34"/>
                    <a:pt x="4" y="34"/>
                  </a:cubicBezTo>
                  <a:cubicBezTo>
                    <a:pt x="5" y="34"/>
                    <a:pt x="4" y="35"/>
                    <a:pt x="4" y="35"/>
                  </a:cubicBezTo>
                  <a:cubicBezTo>
                    <a:pt x="4" y="35"/>
                    <a:pt x="4" y="35"/>
                    <a:pt x="4" y="36"/>
                  </a:cubicBezTo>
                  <a:cubicBezTo>
                    <a:pt x="4" y="36"/>
                    <a:pt x="4" y="36"/>
                    <a:pt x="4" y="37"/>
                  </a:cubicBezTo>
                  <a:cubicBezTo>
                    <a:pt x="3" y="38"/>
                    <a:pt x="3" y="39"/>
                    <a:pt x="1" y="39"/>
                  </a:cubicBezTo>
                  <a:cubicBezTo>
                    <a:pt x="1" y="39"/>
                    <a:pt x="1" y="38"/>
                    <a:pt x="0" y="37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1" y="37"/>
                    <a:pt x="1" y="37"/>
                    <a:pt x="1" y="36"/>
                  </a:cubicBezTo>
                  <a:cubicBezTo>
                    <a:pt x="1" y="36"/>
                    <a:pt x="1" y="35"/>
                    <a:pt x="1" y="35"/>
                  </a:cubicBezTo>
                  <a:cubicBezTo>
                    <a:pt x="1" y="34"/>
                    <a:pt x="1" y="33"/>
                    <a:pt x="2" y="33"/>
                  </a:cubicBezTo>
                  <a:cubicBezTo>
                    <a:pt x="2" y="33"/>
                    <a:pt x="2" y="33"/>
                    <a:pt x="2" y="32"/>
                  </a:cubicBezTo>
                  <a:cubicBezTo>
                    <a:pt x="3" y="32"/>
                    <a:pt x="3" y="31"/>
                    <a:pt x="3" y="31"/>
                  </a:cubicBezTo>
                  <a:cubicBezTo>
                    <a:pt x="3" y="31"/>
                    <a:pt x="4" y="31"/>
                    <a:pt x="4" y="30"/>
                  </a:cubicBezTo>
                  <a:cubicBezTo>
                    <a:pt x="5" y="29"/>
                    <a:pt x="6" y="29"/>
                    <a:pt x="7" y="28"/>
                  </a:cubicBezTo>
                  <a:cubicBezTo>
                    <a:pt x="7" y="28"/>
                    <a:pt x="8" y="27"/>
                    <a:pt x="8" y="27"/>
                  </a:cubicBezTo>
                  <a:cubicBezTo>
                    <a:pt x="8" y="27"/>
                    <a:pt x="9" y="26"/>
                    <a:pt x="9" y="26"/>
                  </a:cubicBezTo>
                  <a:cubicBezTo>
                    <a:pt x="9" y="26"/>
                    <a:pt x="10" y="26"/>
                    <a:pt x="10" y="25"/>
                  </a:cubicBezTo>
                  <a:cubicBezTo>
                    <a:pt x="10" y="25"/>
                    <a:pt x="11" y="24"/>
                    <a:pt x="12" y="24"/>
                  </a:cubicBezTo>
                  <a:cubicBezTo>
                    <a:pt x="12" y="23"/>
                    <a:pt x="10" y="23"/>
                    <a:pt x="10" y="22"/>
                  </a:cubicBezTo>
                  <a:cubicBezTo>
                    <a:pt x="10" y="22"/>
                    <a:pt x="9" y="21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19"/>
                    <a:pt x="9" y="20"/>
                    <a:pt x="9" y="19"/>
                  </a:cubicBezTo>
                  <a:cubicBezTo>
                    <a:pt x="10" y="20"/>
                    <a:pt x="10" y="19"/>
                    <a:pt x="11" y="20"/>
                  </a:cubicBezTo>
                  <a:cubicBezTo>
                    <a:pt x="11" y="20"/>
                    <a:pt x="12" y="19"/>
                    <a:pt x="12" y="20"/>
                  </a:cubicBezTo>
                  <a:cubicBezTo>
                    <a:pt x="12" y="20"/>
                    <a:pt x="13" y="20"/>
                    <a:pt x="13" y="20"/>
                  </a:cubicBezTo>
                  <a:cubicBezTo>
                    <a:pt x="14" y="20"/>
                    <a:pt x="14" y="19"/>
                    <a:pt x="14" y="19"/>
                  </a:cubicBezTo>
                  <a:cubicBezTo>
                    <a:pt x="14" y="19"/>
                    <a:pt x="15" y="19"/>
                    <a:pt x="15" y="18"/>
                  </a:cubicBezTo>
                  <a:cubicBezTo>
                    <a:pt x="15" y="18"/>
                    <a:pt x="16" y="17"/>
                    <a:pt x="16" y="17"/>
                  </a:cubicBezTo>
                  <a:cubicBezTo>
                    <a:pt x="15" y="16"/>
                    <a:pt x="14" y="17"/>
                    <a:pt x="14" y="17"/>
                  </a:cubicBezTo>
                  <a:cubicBezTo>
                    <a:pt x="14" y="16"/>
                    <a:pt x="13" y="16"/>
                    <a:pt x="13" y="16"/>
                  </a:cubicBezTo>
                  <a:cubicBezTo>
                    <a:pt x="12" y="16"/>
                    <a:pt x="11" y="16"/>
                    <a:pt x="10" y="16"/>
                  </a:cubicBezTo>
                  <a:cubicBezTo>
                    <a:pt x="9" y="15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6" y="14"/>
                    <a:pt x="6" y="14"/>
                  </a:cubicBezTo>
                  <a:cubicBezTo>
                    <a:pt x="6" y="14"/>
                    <a:pt x="6" y="14"/>
                    <a:pt x="6" y="13"/>
                  </a:cubicBezTo>
                  <a:cubicBezTo>
                    <a:pt x="6" y="14"/>
                    <a:pt x="6" y="14"/>
                    <a:pt x="7" y="13"/>
                  </a:cubicBezTo>
                  <a:cubicBezTo>
                    <a:pt x="9" y="13"/>
                    <a:pt x="11" y="13"/>
                    <a:pt x="13" y="12"/>
                  </a:cubicBezTo>
                  <a:cubicBezTo>
                    <a:pt x="14" y="11"/>
                    <a:pt x="15" y="11"/>
                    <a:pt x="15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8"/>
                    <a:pt x="15" y="7"/>
                    <a:pt x="15" y="6"/>
                  </a:cubicBezTo>
                  <a:cubicBezTo>
                    <a:pt x="15" y="6"/>
                    <a:pt x="15" y="5"/>
                    <a:pt x="14" y="5"/>
                  </a:cubicBezTo>
                  <a:cubicBezTo>
                    <a:pt x="14" y="4"/>
                    <a:pt x="15" y="4"/>
                    <a:pt x="15" y="4"/>
                  </a:cubicBezTo>
                  <a:cubicBezTo>
                    <a:pt x="15" y="3"/>
                    <a:pt x="15" y="2"/>
                    <a:pt x="15" y="2"/>
                  </a:cubicBezTo>
                  <a:cubicBezTo>
                    <a:pt x="16" y="2"/>
                    <a:pt x="16" y="2"/>
                    <a:pt x="16" y="1"/>
                  </a:cubicBezTo>
                  <a:cubicBezTo>
                    <a:pt x="16" y="1"/>
                    <a:pt x="16" y="1"/>
                    <a:pt x="15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5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7" y="0"/>
                    <a:pt x="18" y="1"/>
                  </a:cubicBezTo>
                  <a:close/>
                  <a:moveTo>
                    <a:pt x="32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33" y="25"/>
                    <a:pt x="34" y="26"/>
                    <a:pt x="35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6" y="26"/>
                    <a:pt x="36" y="26"/>
                    <a:pt x="37" y="27"/>
                  </a:cubicBezTo>
                  <a:cubicBezTo>
                    <a:pt x="38" y="27"/>
                    <a:pt x="39" y="28"/>
                    <a:pt x="39" y="29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39" y="30"/>
                    <a:pt x="39" y="30"/>
                    <a:pt x="39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31"/>
                    <a:pt x="37" y="31"/>
                    <a:pt x="36" y="31"/>
                  </a:cubicBezTo>
                  <a:cubicBezTo>
                    <a:pt x="36" y="31"/>
                    <a:pt x="35" y="31"/>
                    <a:pt x="36" y="30"/>
                  </a:cubicBezTo>
                  <a:cubicBezTo>
                    <a:pt x="35" y="30"/>
                    <a:pt x="35" y="30"/>
                    <a:pt x="34" y="29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4" y="29"/>
                    <a:pt x="34" y="29"/>
                    <a:pt x="33" y="28"/>
                  </a:cubicBezTo>
                  <a:cubicBezTo>
                    <a:pt x="33" y="28"/>
                    <a:pt x="33" y="28"/>
                    <a:pt x="33" y="28"/>
                  </a:cubicBezTo>
                  <a:cubicBezTo>
                    <a:pt x="33" y="28"/>
                    <a:pt x="33" y="27"/>
                    <a:pt x="32" y="27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1" y="26"/>
                    <a:pt x="31" y="27"/>
                    <a:pt x="31" y="27"/>
                  </a:cubicBezTo>
                  <a:cubicBezTo>
                    <a:pt x="31" y="26"/>
                    <a:pt x="30" y="26"/>
                    <a:pt x="31" y="26"/>
                  </a:cubicBezTo>
                  <a:cubicBezTo>
                    <a:pt x="31" y="26"/>
                    <a:pt x="31" y="25"/>
                    <a:pt x="30" y="26"/>
                  </a:cubicBezTo>
                  <a:cubicBezTo>
                    <a:pt x="31" y="25"/>
                    <a:pt x="31" y="26"/>
                    <a:pt x="32" y="25"/>
                  </a:cubicBezTo>
                  <a:close/>
                  <a:moveTo>
                    <a:pt x="22" y="27"/>
                  </a:moveTo>
                  <a:cubicBezTo>
                    <a:pt x="22" y="28"/>
                    <a:pt x="23" y="28"/>
                    <a:pt x="23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5" y="29"/>
                    <a:pt x="25" y="29"/>
                    <a:pt x="25" y="30"/>
                  </a:cubicBezTo>
                  <a:cubicBezTo>
                    <a:pt x="26" y="30"/>
                    <a:pt x="26" y="31"/>
                    <a:pt x="27" y="32"/>
                  </a:cubicBezTo>
                  <a:cubicBezTo>
                    <a:pt x="27" y="32"/>
                    <a:pt x="27" y="33"/>
                    <a:pt x="28" y="33"/>
                  </a:cubicBezTo>
                  <a:cubicBezTo>
                    <a:pt x="28" y="33"/>
                    <a:pt x="29" y="34"/>
                    <a:pt x="29" y="34"/>
                  </a:cubicBezTo>
                  <a:cubicBezTo>
                    <a:pt x="29" y="35"/>
                    <a:pt x="31" y="35"/>
                    <a:pt x="30" y="36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2" y="37"/>
                    <a:pt x="32" y="38"/>
                    <a:pt x="32" y="39"/>
                  </a:cubicBezTo>
                  <a:cubicBezTo>
                    <a:pt x="31" y="40"/>
                    <a:pt x="30" y="40"/>
                    <a:pt x="28" y="40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26" y="40"/>
                    <a:pt x="26" y="41"/>
                    <a:pt x="25" y="41"/>
                  </a:cubicBezTo>
                  <a:cubicBezTo>
                    <a:pt x="25" y="41"/>
                    <a:pt x="24" y="41"/>
                    <a:pt x="23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2" y="41"/>
                    <a:pt x="21" y="41"/>
                    <a:pt x="21" y="41"/>
                  </a:cubicBezTo>
                  <a:cubicBezTo>
                    <a:pt x="20" y="41"/>
                    <a:pt x="20" y="42"/>
                    <a:pt x="19" y="41"/>
                  </a:cubicBezTo>
                  <a:cubicBezTo>
                    <a:pt x="19" y="42"/>
                    <a:pt x="18" y="41"/>
                    <a:pt x="17" y="41"/>
                  </a:cubicBezTo>
                  <a:cubicBezTo>
                    <a:pt x="17" y="41"/>
                    <a:pt x="16" y="41"/>
                    <a:pt x="16" y="41"/>
                  </a:cubicBezTo>
                  <a:cubicBezTo>
                    <a:pt x="15" y="41"/>
                    <a:pt x="15" y="40"/>
                    <a:pt x="15" y="41"/>
                  </a:cubicBezTo>
                  <a:cubicBezTo>
                    <a:pt x="13" y="40"/>
                    <a:pt x="12" y="38"/>
                    <a:pt x="12" y="37"/>
                  </a:cubicBezTo>
                  <a:cubicBezTo>
                    <a:pt x="11" y="37"/>
                    <a:pt x="11" y="36"/>
                    <a:pt x="11" y="35"/>
                  </a:cubicBezTo>
                  <a:cubicBezTo>
                    <a:pt x="10" y="34"/>
                    <a:pt x="10" y="34"/>
                    <a:pt x="10" y="33"/>
                  </a:cubicBezTo>
                  <a:cubicBezTo>
                    <a:pt x="9" y="33"/>
                    <a:pt x="10" y="33"/>
                    <a:pt x="10" y="33"/>
                  </a:cubicBezTo>
                  <a:cubicBezTo>
                    <a:pt x="10" y="33"/>
                    <a:pt x="9" y="33"/>
                    <a:pt x="9" y="33"/>
                  </a:cubicBezTo>
                  <a:cubicBezTo>
                    <a:pt x="9" y="32"/>
                    <a:pt x="10" y="32"/>
                    <a:pt x="10" y="32"/>
                  </a:cubicBezTo>
                  <a:cubicBezTo>
                    <a:pt x="9" y="32"/>
                    <a:pt x="9" y="31"/>
                    <a:pt x="9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1" y="31"/>
                    <a:pt x="11" y="31"/>
                    <a:pt x="11" y="32"/>
                  </a:cubicBezTo>
                  <a:cubicBezTo>
                    <a:pt x="11" y="32"/>
                    <a:pt x="12" y="32"/>
                    <a:pt x="12" y="33"/>
                  </a:cubicBezTo>
                  <a:cubicBezTo>
                    <a:pt x="13" y="34"/>
                    <a:pt x="14" y="36"/>
                    <a:pt x="16" y="37"/>
                  </a:cubicBezTo>
                  <a:cubicBezTo>
                    <a:pt x="16" y="37"/>
                    <a:pt x="17" y="37"/>
                    <a:pt x="17" y="37"/>
                  </a:cubicBezTo>
                  <a:cubicBezTo>
                    <a:pt x="18" y="37"/>
                    <a:pt x="19" y="37"/>
                    <a:pt x="20" y="37"/>
                  </a:cubicBezTo>
                  <a:cubicBezTo>
                    <a:pt x="21" y="38"/>
                    <a:pt x="21" y="37"/>
                    <a:pt x="22" y="37"/>
                  </a:cubicBezTo>
                  <a:cubicBezTo>
                    <a:pt x="22" y="37"/>
                    <a:pt x="23" y="38"/>
                    <a:pt x="24" y="37"/>
                  </a:cubicBezTo>
                  <a:cubicBezTo>
                    <a:pt x="24" y="37"/>
                    <a:pt x="24" y="37"/>
                    <a:pt x="24" y="37"/>
                  </a:cubicBezTo>
                  <a:cubicBezTo>
                    <a:pt x="24" y="37"/>
                    <a:pt x="25" y="37"/>
                    <a:pt x="26" y="37"/>
                  </a:cubicBezTo>
                  <a:cubicBezTo>
                    <a:pt x="25" y="36"/>
                    <a:pt x="26" y="35"/>
                    <a:pt x="25" y="35"/>
                  </a:cubicBezTo>
                  <a:cubicBezTo>
                    <a:pt x="25" y="34"/>
                    <a:pt x="24" y="34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2"/>
                    <a:pt x="23" y="32"/>
                  </a:cubicBezTo>
                  <a:cubicBezTo>
                    <a:pt x="23" y="32"/>
                    <a:pt x="23" y="32"/>
                    <a:pt x="23" y="31"/>
                  </a:cubicBezTo>
                  <a:cubicBezTo>
                    <a:pt x="23" y="31"/>
                    <a:pt x="23" y="31"/>
                    <a:pt x="23" y="31"/>
                  </a:cubicBezTo>
                  <a:cubicBezTo>
                    <a:pt x="23" y="31"/>
                    <a:pt x="22" y="30"/>
                    <a:pt x="22" y="30"/>
                  </a:cubicBezTo>
                  <a:cubicBezTo>
                    <a:pt x="22" y="30"/>
                    <a:pt x="22" y="30"/>
                    <a:pt x="23" y="30"/>
                  </a:cubicBezTo>
                  <a:cubicBezTo>
                    <a:pt x="23" y="29"/>
                    <a:pt x="22" y="29"/>
                    <a:pt x="22" y="29"/>
                  </a:cubicBezTo>
                  <a:cubicBezTo>
                    <a:pt x="22" y="29"/>
                    <a:pt x="22" y="29"/>
                    <a:pt x="21" y="29"/>
                  </a:cubicBezTo>
                  <a:cubicBezTo>
                    <a:pt x="21" y="28"/>
                    <a:pt x="21" y="29"/>
                    <a:pt x="20" y="29"/>
                  </a:cubicBezTo>
                  <a:cubicBezTo>
                    <a:pt x="20" y="29"/>
                    <a:pt x="20" y="29"/>
                    <a:pt x="20" y="29"/>
                  </a:cubicBezTo>
                  <a:cubicBezTo>
                    <a:pt x="20" y="28"/>
                    <a:pt x="20" y="28"/>
                    <a:pt x="19" y="28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19" y="28"/>
                    <a:pt x="19" y="28"/>
                    <a:pt x="18" y="28"/>
                  </a:cubicBezTo>
                  <a:cubicBezTo>
                    <a:pt x="18" y="29"/>
                    <a:pt x="18" y="30"/>
                    <a:pt x="18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31"/>
                    <a:pt x="19" y="32"/>
                    <a:pt x="20" y="33"/>
                  </a:cubicBezTo>
                  <a:cubicBezTo>
                    <a:pt x="20" y="33"/>
                    <a:pt x="19" y="34"/>
                    <a:pt x="19" y="34"/>
                  </a:cubicBezTo>
                  <a:cubicBezTo>
                    <a:pt x="19" y="34"/>
                    <a:pt x="19" y="35"/>
                    <a:pt x="18" y="35"/>
                  </a:cubicBezTo>
                  <a:cubicBezTo>
                    <a:pt x="18" y="34"/>
                    <a:pt x="18" y="35"/>
                    <a:pt x="18" y="35"/>
                  </a:cubicBezTo>
                  <a:cubicBezTo>
                    <a:pt x="17" y="35"/>
                    <a:pt x="17" y="34"/>
                    <a:pt x="17" y="34"/>
                  </a:cubicBezTo>
                  <a:cubicBezTo>
                    <a:pt x="17" y="32"/>
                    <a:pt x="17" y="31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0"/>
                    <a:pt x="16" y="29"/>
                    <a:pt x="16" y="28"/>
                  </a:cubicBezTo>
                  <a:cubicBezTo>
                    <a:pt x="16" y="28"/>
                    <a:pt x="17" y="28"/>
                    <a:pt x="17" y="27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8" y="27"/>
                    <a:pt x="19" y="26"/>
                    <a:pt x="20" y="27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2" y="27"/>
                    <a:pt x="22" y="27"/>
                    <a:pt x="22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15"/>
            <p:cNvSpPr>
              <a:spLocks noEditPoints="1"/>
            </p:cNvSpPr>
            <p:nvPr/>
          </p:nvSpPr>
          <p:spPr bwMode="auto">
            <a:xfrm>
              <a:off x="5268" y="4115"/>
              <a:ext cx="98" cy="115"/>
            </a:xfrm>
            <a:custGeom>
              <a:avLst/>
              <a:gdLst>
                <a:gd name="T0" fmla="*/ 35 w 38"/>
                <a:gd name="T1" fmla="*/ 4 h 43"/>
                <a:gd name="T2" fmla="*/ 38 w 38"/>
                <a:gd name="T3" fmla="*/ 8 h 43"/>
                <a:gd name="T4" fmla="*/ 36 w 38"/>
                <a:gd name="T5" fmla="*/ 15 h 43"/>
                <a:gd name="T6" fmla="*/ 36 w 38"/>
                <a:gd name="T7" fmla="*/ 19 h 43"/>
                <a:gd name="T8" fmla="*/ 36 w 38"/>
                <a:gd name="T9" fmla="*/ 31 h 43"/>
                <a:gd name="T10" fmla="*/ 37 w 38"/>
                <a:gd name="T11" fmla="*/ 33 h 43"/>
                <a:gd name="T12" fmla="*/ 34 w 38"/>
                <a:gd name="T13" fmla="*/ 42 h 43"/>
                <a:gd name="T14" fmla="*/ 33 w 38"/>
                <a:gd name="T15" fmla="*/ 40 h 43"/>
                <a:gd name="T16" fmla="*/ 32 w 38"/>
                <a:gd name="T17" fmla="*/ 37 h 43"/>
                <a:gd name="T18" fmla="*/ 32 w 38"/>
                <a:gd name="T19" fmla="*/ 36 h 43"/>
                <a:gd name="T20" fmla="*/ 32 w 38"/>
                <a:gd name="T21" fmla="*/ 35 h 43"/>
                <a:gd name="T22" fmla="*/ 32 w 38"/>
                <a:gd name="T23" fmla="*/ 35 h 43"/>
                <a:gd name="T24" fmla="*/ 33 w 38"/>
                <a:gd name="T25" fmla="*/ 21 h 43"/>
                <a:gd name="T26" fmla="*/ 32 w 38"/>
                <a:gd name="T27" fmla="*/ 5 h 43"/>
                <a:gd name="T28" fmla="*/ 25 w 38"/>
                <a:gd name="T29" fmla="*/ 3 h 43"/>
                <a:gd name="T30" fmla="*/ 17 w 38"/>
                <a:gd name="T31" fmla="*/ 4 h 43"/>
                <a:gd name="T32" fmla="*/ 14 w 38"/>
                <a:gd name="T33" fmla="*/ 5 h 43"/>
                <a:gd name="T34" fmla="*/ 18 w 38"/>
                <a:gd name="T35" fmla="*/ 0 h 43"/>
                <a:gd name="T36" fmla="*/ 28 w 38"/>
                <a:gd name="T37" fmla="*/ 0 h 43"/>
                <a:gd name="T38" fmla="*/ 17 w 38"/>
                <a:gd name="T39" fmla="*/ 14 h 43"/>
                <a:gd name="T40" fmla="*/ 17 w 38"/>
                <a:gd name="T41" fmla="*/ 19 h 43"/>
                <a:gd name="T42" fmla="*/ 21 w 38"/>
                <a:gd name="T43" fmla="*/ 21 h 43"/>
                <a:gd name="T44" fmla="*/ 23 w 38"/>
                <a:gd name="T45" fmla="*/ 24 h 43"/>
                <a:gd name="T46" fmla="*/ 19 w 38"/>
                <a:gd name="T47" fmla="*/ 26 h 43"/>
                <a:gd name="T48" fmla="*/ 15 w 38"/>
                <a:gd name="T49" fmla="*/ 27 h 43"/>
                <a:gd name="T50" fmla="*/ 10 w 38"/>
                <a:gd name="T51" fmla="*/ 26 h 43"/>
                <a:gd name="T52" fmla="*/ 10 w 38"/>
                <a:gd name="T53" fmla="*/ 21 h 43"/>
                <a:gd name="T54" fmla="*/ 10 w 38"/>
                <a:gd name="T55" fmla="*/ 19 h 43"/>
                <a:gd name="T56" fmla="*/ 8 w 38"/>
                <a:gd name="T57" fmla="*/ 17 h 43"/>
                <a:gd name="T58" fmla="*/ 15 w 38"/>
                <a:gd name="T59" fmla="*/ 14 h 43"/>
                <a:gd name="T60" fmla="*/ 12 w 38"/>
                <a:gd name="T61" fmla="*/ 11 h 43"/>
                <a:gd name="T62" fmla="*/ 5 w 38"/>
                <a:gd name="T63" fmla="*/ 10 h 43"/>
                <a:gd name="T64" fmla="*/ 6 w 38"/>
                <a:gd name="T65" fmla="*/ 19 h 43"/>
                <a:gd name="T66" fmla="*/ 4 w 38"/>
                <a:gd name="T67" fmla="*/ 24 h 43"/>
                <a:gd name="T68" fmla="*/ 4 w 38"/>
                <a:gd name="T69" fmla="*/ 30 h 43"/>
                <a:gd name="T70" fmla="*/ 5 w 38"/>
                <a:gd name="T71" fmla="*/ 35 h 43"/>
                <a:gd name="T72" fmla="*/ 4 w 38"/>
                <a:gd name="T73" fmla="*/ 36 h 43"/>
                <a:gd name="T74" fmla="*/ 0 w 38"/>
                <a:gd name="T75" fmla="*/ 30 h 43"/>
                <a:gd name="T76" fmla="*/ 0 w 38"/>
                <a:gd name="T77" fmla="*/ 28 h 43"/>
                <a:gd name="T78" fmla="*/ 3 w 38"/>
                <a:gd name="T79" fmla="*/ 10 h 43"/>
                <a:gd name="T80" fmla="*/ 23 w 38"/>
                <a:gd name="T81" fmla="*/ 14 h 43"/>
                <a:gd name="T82" fmla="*/ 26 w 38"/>
                <a:gd name="T83" fmla="*/ 18 h 43"/>
                <a:gd name="T84" fmla="*/ 22 w 38"/>
                <a:gd name="T85" fmla="*/ 13 h 43"/>
                <a:gd name="T86" fmla="*/ 24 w 38"/>
                <a:gd name="T87" fmla="*/ 31 h 43"/>
                <a:gd name="T88" fmla="*/ 21 w 38"/>
                <a:gd name="T89" fmla="*/ 34 h 43"/>
                <a:gd name="T90" fmla="*/ 16 w 38"/>
                <a:gd name="T91" fmla="*/ 34 h 43"/>
                <a:gd name="T92" fmla="*/ 9 w 38"/>
                <a:gd name="T93" fmla="*/ 34 h 43"/>
                <a:gd name="T94" fmla="*/ 9 w 38"/>
                <a:gd name="T95" fmla="*/ 32 h 43"/>
                <a:gd name="T96" fmla="*/ 22 w 38"/>
                <a:gd name="T97" fmla="*/ 3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8" h="43">
                  <a:moveTo>
                    <a:pt x="28" y="0"/>
                  </a:moveTo>
                  <a:cubicBezTo>
                    <a:pt x="30" y="0"/>
                    <a:pt x="31" y="1"/>
                    <a:pt x="32" y="2"/>
                  </a:cubicBezTo>
                  <a:cubicBezTo>
                    <a:pt x="34" y="2"/>
                    <a:pt x="34" y="3"/>
                    <a:pt x="35" y="4"/>
                  </a:cubicBezTo>
                  <a:cubicBezTo>
                    <a:pt x="35" y="4"/>
                    <a:pt x="35" y="5"/>
                    <a:pt x="36" y="5"/>
                  </a:cubicBezTo>
                  <a:cubicBezTo>
                    <a:pt x="36" y="6"/>
                    <a:pt x="36" y="7"/>
                    <a:pt x="37" y="7"/>
                  </a:cubicBezTo>
                  <a:cubicBezTo>
                    <a:pt x="37" y="8"/>
                    <a:pt x="38" y="8"/>
                    <a:pt x="38" y="8"/>
                  </a:cubicBezTo>
                  <a:cubicBezTo>
                    <a:pt x="37" y="9"/>
                    <a:pt x="38" y="10"/>
                    <a:pt x="37" y="11"/>
                  </a:cubicBezTo>
                  <a:cubicBezTo>
                    <a:pt x="37" y="12"/>
                    <a:pt x="37" y="12"/>
                    <a:pt x="36" y="13"/>
                  </a:cubicBezTo>
                  <a:cubicBezTo>
                    <a:pt x="37" y="14"/>
                    <a:pt x="36" y="15"/>
                    <a:pt x="36" y="15"/>
                  </a:cubicBezTo>
                  <a:cubicBezTo>
                    <a:pt x="36" y="15"/>
                    <a:pt x="36" y="16"/>
                    <a:pt x="36" y="16"/>
                  </a:cubicBezTo>
                  <a:cubicBezTo>
                    <a:pt x="36" y="16"/>
                    <a:pt x="36" y="17"/>
                    <a:pt x="36" y="17"/>
                  </a:cubicBezTo>
                  <a:cubicBezTo>
                    <a:pt x="36" y="18"/>
                    <a:pt x="36" y="18"/>
                    <a:pt x="36" y="19"/>
                  </a:cubicBezTo>
                  <a:cubicBezTo>
                    <a:pt x="36" y="20"/>
                    <a:pt x="35" y="21"/>
                    <a:pt x="36" y="21"/>
                  </a:cubicBezTo>
                  <a:cubicBezTo>
                    <a:pt x="36" y="22"/>
                    <a:pt x="35" y="22"/>
                    <a:pt x="36" y="23"/>
                  </a:cubicBezTo>
                  <a:cubicBezTo>
                    <a:pt x="35" y="26"/>
                    <a:pt x="37" y="28"/>
                    <a:pt x="36" y="31"/>
                  </a:cubicBezTo>
                  <a:cubicBezTo>
                    <a:pt x="36" y="31"/>
                    <a:pt x="36" y="31"/>
                    <a:pt x="36" y="31"/>
                  </a:cubicBezTo>
                  <a:cubicBezTo>
                    <a:pt x="36" y="32"/>
                    <a:pt x="36" y="32"/>
                    <a:pt x="36" y="33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7" y="36"/>
                    <a:pt x="37" y="38"/>
                    <a:pt x="37" y="41"/>
                  </a:cubicBezTo>
                  <a:cubicBezTo>
                    <a:pt x="36" y="42"/>
                    <a:pt x="35" y="43"/>
                    <a:pt x="34" y="42"/>
                  </a:cubicBezTo>
                  <a:cubicBezTo>
                    <a:pt x="33" y="42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2" y="39"/>
                    <a:pt x="32" y="39"/>
                    <a:pt x="32" y="38"/>
                  </a:cubicBezTo>
                  <a:cubicBezTo>
                    <a:pt x="32" y="38"/>
                    <a:pt x="33" y="38"/>
                    <a:pt x="33" y="38"/>
                  </a:cubicBezTo>
                  <a:cubicBezTo>
                    <a:pt x="32" y="38"/>
                    <a:pt x="32" y="38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7"/>
                    <a:pt x="32" y="36"/>
                    <a:pt x="32" y="36"/>
                  </a:cubicBezTo>
                  <a:cubicBezTo>
                    <a:pt x="32" y="36"/>
                    <a:pt x="32" y="36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6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3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0"/>
                    <a:pt x="32" y="26"/>
                    <a:pt x="33" y="21"/>
                  </a:cubicBezTo>
                  <a:cubicBezTo>
                    <a:pt x="33" y="21"/>
                    <a:pt x="33" y="21"/>
                    <a:pt x="33" y="21"/>
                  </a:cubicBezTo>
                  <a:cubicBezTo>
                    <a:pt x="33" y="16"/>
                    <a:pt x="33" y="11"/>
                    <a:pt x="32" y="6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3" y="5"/>
                    <a:pt x="32" y="6"/>
                    <a:pt x="32" y="5"/>
                  </a:cubicBezTo>
                  <a:cubicBezTo>
                    <a:pt x="31" y="4"/>
                    <a:pt x="30" y="3"/>
                    <a:pt x="29" y="3"/>
                  </a:cubicBezTo>
                  <a:cubicBezTo>
                    <a:pt x="28" y="3"/>
                    <a:pt x="27" y="3"/>
                    <a:pt x="26" y="3"/>
                  </a:cubicBezTo>
                  <a:cubicBezTo>
                    <a:pt x="25" y="2"/>
                    <a:pt x="25" y="3"/>
                    <a:pt x="25" y="3"/>
                  </a:cubicBezTo>
                  <a:cubicBezTo>
                    <a:pt x="23" y="3"/>
                    <a:pt x="22" y="3"/>
                    <a:pt x="21" y="3"/>
                  </a:cubicBezTo>
                  <a:cubicBezTo>
                    <a:pt x="20" y="3"/>
                    <a:pt x="19" y="3"/>
                    <a:pt x="19" y="4"/>
                  </a:cubicBezTo>
                  <a:cubicBezTo>
                    <a:pt x="18" y="4"/>
                    <a:pt x="18" y="4"/>
                    <a:pt x="17" y="4"/>
                  </a:cubicBezTo>
                  <a:cubicBezTo>
                    <a:pt x="17" y="4"/>
                    <a:pt x="16" y="4"/>
                    <a:pt x="16" y="4"/>
                  </a:cubicBezTo>
                  <a:cubicBezTo>
                    <a:pt x="16" y="5"/>
                    <a:pt x="15" y="4"/>
                    <a:pt x="15" y="5"/>
                  </a:cubicBezTo>
                  <a:cubicBezTo>
                    <a:pt x="15" y="4"/>
                    <a:pt x="14" y="5"/>
                    <a:pt x="14" y="5"/>
                  </a:cubicBezTo>
                  <a:cubicBezTo>
                    <a:pt x="13" y="5"/>
                    <a:pt x="12" y="5"/>
                    <a:pt x="11" y="4"/>
                  </a:cubicBezTo>
                  <a:cubicBezTo>
                    <a:pt x="11" y="3"/>
                    <a:pt x="13" y="3"/>
                    <a:pt x="13" y="2"/>
                  </a:cubicBezTo>
                  <a:cubicBezTo>
                    <a:pt x="15" y="2"/>
                    <a:pt x="17" y="1"/>
                    <a:pt x="18" y="0"/>
                  </a:cubicBezTo>
                  <a:cubicBezTo>
                    <a:pt x="19" y="0"/>
                    <a:pt x="21" y="0"/>
                    <a:pt x="22" y="0"/>
                  </a:cubicBezTo>
                  <a:cubicBezTo>
                    <a:pt x="24" y="0"/>
                    <a:pt x="25" y="0"/>
                    <a:pt x="27" y="0"/>
                  </a:cubicBezTo>
                  <a:cubicBezTo>
                    <a:pt x="27" y="0"/>
                    <a:pt x="28" y="0"/>
                    <a:pt x="28" y="0"/>
                  </a:cubicBezTo>
                  <a:close/>
                  <a:moveTo>
                    <a:pt x="17" y="10"/>
                  </a:moveTo>
                  <a:cubicBezTo>
                    <a:pt x="18" y="11"/>
                    <a:pt x="17" y="13"/>
                    <a:pt x="17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8" y="15"/>
                    <a:pt x="18" y="15"/>
                    <a:pt x="19" y="15"/>
                  </a:cubicBezTo>
                  <a:cubicBezTo>
                    <a:pt x="19" y="16"/>
                    <a:pt x="21" y="16"/>
                    <a:pt x="20" y="17"/>
                  </a:cubicBezTo>
                  <a:cubicBezTo>
                    <a:pt x="20" y="18"/>
                    <a:pt x="18" y="19"/>
                    <a:pt x="17" y="19"/>
                  </a:cubicBezTo>
                  <a:cubicBezTo>
                    <a:pt x="17" y="20"/>
                    <a:pt x="16" y="20"/>
                    <a:pt x="17" y="21"/>
                  </a:cubicBezTo>
                  <a:cubicBezTo>
                    <a:pt x="18" y="21"/>
                    <a:pt x="19" y="21"/>
                    <a:pt x="20" y="21"/>
                  </a:cubicBezTo>
                  <a:cubicBezTo>
                    <a:pt x="20" y="21"/>
                    <a:pt x="21" y="20"/>
                    <a:pt x="21" y="21"/>
                  </a:cubicBezTo>
                  <a:cubicBezTo>
                    <a:pt x="22" y="21"/>
                    <a:pt x="22" y="21"/>
                    <a:pt x="22" y="22"/>
                  </a:cubicBezTo>
                  <a:cubicBezTo>
                    <a:pt x="22" y="22"/>
                    <a:pt x="23" y="22"/>
                    <a:pt x="22" y="23"/>
                  </a:cubicBezTo>
                  <a:cubicBezTo>
                    <a:pt x="22" y="23"/>
                    <a:pt x="23" y="23"/>
                    <a:pt x="23" y="24"/>
                  </a:cubicBezTo>
                  <a:cubicBezTo>
                    <a:pt x="23" y="25"/>
                    <a:pt x="22" y="25"/>
                    <a:pt x="21" y="25"/>
                  </a:cubicBezTo>
                  <a:cubicBezTo>
                    <a:pt x="21" y="25"/>
                    <a:pt x="20" y="25"/>
                    <a:pt x="20" y="25"/>
                  </a:cubicBezTo>
                  <a:cubicBezTo>
                    <a:pt x="20" y="26"/>
                    <a:pt x="19" y="25"/>
                    <a:pt x="19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7"/>
                    <a:pt x="18" y="26"/>
                    <a:pt x="17" y="26"/>
                  </a:cubicBezTo>
                  <a:cubicBezTo>
                    <a:pt x="17" y="27"/>
                    <a:pt x="16" y="26"/>
                    <a:pt x="15" y="27"/>
                  </a:cubicBezTo>
                  <a:cubicBezTo>
                    <a:pt x="15" y="26"/>
                    <a:pt x="15" y="27"/>
                    <a:pt x="14" y="27"/>
                  </a:cubicBezTo>
                  <a:cubicBezTo>
                    <a:pt x="14" y="27"/>
                    <a:pt x="13" y="27"/>
                    <a:pt x="13" y="27"/>
                  </a:cubicBezTo>
                  <a:cubicBezTo>
                    <a:pt x="12" y="27"/>
                    <a:pt x="11" y="27"/>
                    <a:pt x="10" y="26"/>
                  </a:cubicBezTo>
                  <a:cubicBezTo>
                    <a:pt x="10" y="26"/>
                    <a:pt x="10" y="25"/>
                    <a:pt x="10" y="24"/>
                  </a:cubicBezTo>
                  <a:cubicBezTo>
                    <a:pt x="9" y="24"/>
                    <a:pt x="10" y="23"/>
                    <a:pt x="10" y="23"/>
                  </a:cubicBezTo>
                  <a:cubicBezTo>
                    <a:pt x="10" y="22"/>
                    <a:pt x="9" y="21"/>
                    <a:pt x="10" y="21"/>
                  </a:cubicBezTo>
                  <a:cubicBezTo>
                    <a:pt x="9" y="20"/>
                    <a:pt x="11" y="20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9" y="19"/>
                    <a:pt x="9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16"/>
                    <a:pt x="9" y="16"/>
                    <a:pt x="9" y="16"/>
                  </a:cubicBezTo>
                  <a:cubicBezTo>
                    <a:pt x="10" y="16"/>
                    <a:pt x="11" y="16"/>
                    <a:pt x="12" y="15"/>
                  </a:cubicBezTo>
                  <a:cubicBezTo>
                    <a:pt x="13" y="15"/>
                    <a:pt x="15" y="15"/>
                    <a:pt x="15" y="14"/>
                  </a:cubicBezTo>
                  <a:cubicBezTo>
                    <a:pt x="15" y="13"/>
                    <a:pt x="15" y="12"/>
                    <a:pt x="15" y="12"/>
                  </a:cubicBezTo>
                  <a:cubicBezTo>
                    <a:pt x="14" y="13"/>
                    <a:pt x="13" y="12"/>
                    <a:pt x="12" y="12"/>
                  </a:cubicBezTo>
                  <a:cubicBezTo>
                    <a:pt x="13" y="11"/>
                    <a:pt x="12" y="11"/>
                    <a:pt x="12" y="11"/>
                  </a:cubicBezTo>
                  <a:cubicBezTo>
                    <a:pt x="13" y="10"/>
                    <a:pt x="15" y="9"/>
                    <a:pt x="16" y="10"/>
                  </a:cubicBezTo>
                  <a:lnTo>
                    <a:pt x="17" y="10"/>
                  </a:lnTo>
                  <a:close/>
                  <a:moveTo>
                    <a:pt x="5" y="10"/>
                  </a:moveTo>
                  <a:cubicBezTo>
                    <a:pt x="5" y="11"/>
                    <a:pt x="6" y="12"/>
                    <a:pt x="6" y="12"/>
                  </a:cubicBezTo>
                  <a:cubicBezTo>
                    <a:pt x="6" y="13"/>
                    <a:pt x="6" y="14"/>
                    <a:pt x="6" y="15"/>
                  </a:cubicBezTo>
                  <a:cubicBezTo>
                    <a:pt x="6" y="16"/>
                    <a:pt x="6" y="17"/>
                    <a:pt x="6" y="19"/>
                  </a:cubicBezTo>
                  <a:cubicBezTo>
                    <a:pt x="6" y="20"/>
                    <a:pt x="5" y="20"/>
                    <a:pt x="5" y="21"/>
                  </a:cubicBezTo>
                  <a:cubicBezTo>
                    <a:pt x="5" y="22"/>
                    <a:pt x="5" y="22"/>
                    <a:pt x="4" y="22"/>
                  </a:cubicBezTo>
                  <a:cubicBezTo>
                    <a:pt x="5" y="23"/>
                    <a:pt x="5" y="24"/>
                    <a:pt x="4" y="24"/>
                  </a:cubicBezTo>
                  <a:cubicBezTo>
                    <a:pt x="5" y="25"/>
                    <a:pt x="4" y="25"/>
                    <a:pt x="4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4" y="28"/>
                    <a:pt x="5" y="28"/>
                    <a:pt x="4" y="30"/>
                  </a:cubicBezTo>
                  <a:cubicBezTo>
                    <a:pt x="5" y="31"/>
                    <a:pt x="5" y="31"/>
                    <a:pt x="5" y="32"/>
                  </a:cubicBezTo>
                  <a:cubicBezTo>
                    <a:pt x="5" y="32"/>
                    <a:pt x="5" y="33"/>
                    <a:pt x="6" y="34"/>
                  </a:cubicBezTo>
                  <a:cubicBezTo>
                    <a:pt x="6" y="35"/>
                    <a:pt x="5" y="35"/>
                    <a:pt x="5" y="35"/>
                  </a:cubicBezTo>
                  <a:cubicBezTo>
                    <a:pt x="5" y="35"/>
                    <a:pt x="5" y="35"/>
                    <a:pt x="5" y="36"/>
                  </a:cubicBezTo>
                  <a:cubicBezTo>
                    <a:pt x="5" y="36"/>
                    <a:pt x="5" y="36"/>
                    <a:pt x="5" y="36"/>
                  </a:cubicBezTo>
                  <a:cubicBezTo>
                    <a:pt x="5" y="36"/>
                    <a:pt x="4" y="36"/>
                    <a:pt x="4" y="36"/>
                  </a:cubicBezTo>
                  <a:cubicBezTo>
                    <a:pt x="3" y="35"/>
                    <a:pt x="2" y="35"/>
                    <a:pt x="2" y="34"/>
                  </a:cubicBezTo>
                  <a:cubicBezTo>
                    <a:pt x="1" y="33"/>
                    <a:pt x="2" y="32"/>
                    <a:pt x="1" y="31"/>
                  </a:cubicBezTo>
                  <a:cubicBezTo>
                    <a:pt x="1" y="30"/>
                    <a:pt x="0" y="30"/>
                    <a:pt x="0" y="30"/>
                  </a:cubicBezTo>
                  <a:cubicBezTo>
                    <a:pt x="0" y="29"/>
                    <a:pt x="1" y="29"/>
                    <a:pt x="1" y="29"/>
                  </a:cubicBezTo>
                  <a:cubicBezTo>
                    <a:pt x="0" y="29"/>
                    <a:pt x="1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4"/>
                    <a:pt x="0" y="22"/>
                    <a:pt x="1" y="19"/>
                  </a:cubicBezTo>
                  <a:cubicBezTo>
                    <a:pt x="1" y="19"/>
                    <a:pt x="1" y="19"/>
                    <a:pt x="1" y="18"/>
                  </a:cubicBezTo>
                  <a:cubicBezTo>
                    <a:pt x="1" y="15"/>
                    <a:pt x="3" y="13"/>
                    <a:pt x="3" y="10"/>
                  </a:cubicBezTo>
                  <a:cubicBezTo>
                    <a:pt x="3" y="10"/>
                    <a:pt x="3" y="9"/>
                    <a:pt x="4" y="9"/>
                  </a:cubicBezTo>
                  <a:cubicBezTo>
                    <a:pt x="4" y="9"/>
                    <a:pt x="5" y="10"/>
                    <a:pt x="5" y="10"/>
                  </a:cubicBezTo>
                  <a:close/>
                  <a:moveTo>
                    <a:pt x="23" y="14"/>
                  </a:moveTo>
                  <a:cubicBezTo>
                    <a:pt x="23" y="13"/>
                    <a:pt x="23" y="14"/>
                    <a:pt x="23" y="14"/>
                  </a:cubicBezTo>
                  <a:cubicBezTo>
                    <a:pt x="25" y="14"/>
                    <a:pt x="27" y="15"/>
                    <a:pt x="27" y="16"/>
                  </a:cubicBezTo>
                  <a:cubicBezTo>
                    <a:pt x="27" y="17"/>
                    <a:pt x="26" y="17"/>
                    <a:pt x="26" y="18"/>
                  </a:cubicBezTo>
                  <a:cubicBezTo>
                    <a:pt x="25" y="18"/>
                    <a:pt x="25" y="18"/>
                    <a:pt x="24" y="18"/>
                  </a:cubicBezTo>
                  <a:cubicBezTo>
                    <a:pt x="23" y="16"/>
                    <a:pt x="22" y="15"/>
                    <a:pt x="21" y="14"/>
                  </a:cubicBezTo>
                  <a:cubicBezTo>
                    <a:pt x="21" y="13"/>
                    <a:pt x="22" y="13"/>
                    <a:pt x="22" y="13"/>
                  </a:cubicBezTo>
                  <a:lnTo>
                    <a:pt x="23" y="14"/>
                  </a:lnTo>
                  <a:close/>
                  <a:moveTo>
                    <a:pt x="22" y="31"/>
                  </a:moveTo>
                  <a:cubicBezTo>
                    <a:pt x="23" y="31"/>
                    <a:pt x="24" y="30"/>
                    <a:pt x="24" y="31"/>
                  </a:cubicBezTo>
                  <a:cubicBezTo>
                    <a:pt x="24" y="31"/>
                    <a:pt x="24" y="32"/>
                    <a:pt x="24" y="32"/>
                  </a:cubicBezTo>
                  <a:cubicBezTo>
                    <a:pt x="23" y="32"/>
                    <a:pt x="24" y="33"/>
                    <a:pt x="23" y="33"/>
                  </a:cubicBezTo>
                  <a:cubicBezTo>
                    <a:pt x="23" y="34"/>
                    <a:pt x="22" y="34"/>
                    <a:pt x="21" y="34"/>
                  </a:cubicBezTo>
                  <a:cubicBezTo>
                    <a:pt x="21" y="34"/>
                    <a:pt x="21" y="34"/>
                    <a:pt x="20" y="34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8" y="34"/>
                    <a:pt x="17" y="33"/>
                    <a:pt x="16" y="34"/>
                  </a:cubicBezTo>
                  <a:cubicBezTo>
                    <a:pt x="16" y="34"/>
                    <a:pt x="15" y="34"/>
                    <a:pt x="14" y="34"/>
                  </a:cubicBezTo>
                  <a:cubicBezTo>
                    <a:pt x="13" y="35"/>
                    <a:pt x="12" y="35"/>
                    <a:pt x="11" y="34"/>
                  </a:cubicBezTo>
                  <a:cubicBezTo>
                    <a:pt x="10" y="34"/>
                    <a:pt x="10" y="34"/>
                    <a:pt x="9" y="34"/>
                  </a:cubicBezTo>
                  <a:cubicBezTo>
                    <a:pt x="9" y="34"/>
                    <a:pt x="9" y="33"/>
                    <a:pt x="8" y="33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8" y="32"/>
                    <a:pt x="9" y="32"/>
                    <a:pt x="9" y="32"/>
                  </a:cubicBezTo>
                  <a:cubicBezTo>
                    <a:pt x="10" y="31"/>
                    <a:pt x="11" y="31"/>
                    <a:pt x="12" y="31"/>
                  </a:cubicBezTo>
                  <a:cubicBezTo>
                    <a:pt x="15" y="31"/>
                    <a:pt x="17" y="30"/>
                    <a:pt x="20" y="30"/>
                  </a:cubicBezTo>
                  <a:cubicBezTo>
                    <a:pt x="20" y="31"/>
                    <a:pt x="22" y="31"/>
                    <a:pt x="22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16"/>
            <p:cNvSpPr>
              <a:spLocks noEditPoints="1"/>
            </p:cNvSpPr>
            <p:nvPr/>
          </p:nvSpPr>
          <p:spPr bwMode="auto">
            <a:xfrm>
              <a:off x="5537" y="4091"/>
              <a:ext cx="202" cy="222"/>
            </a:xfrm>
            <a:custGeom>
              <a:avLst/>
              <a:gdLst>
                <a:gd name="T0" fmla="*/ 43 w 78"/>
                <a:gd name="T1" fmla="*/ 32 h 83"/>
                <a:gd name="T2" fmla="*/ 45 w 78"/>
                <a:gd name="T3" fmla="*/ 40 h 83"/>
                <a:gd name="T4" fmla="*/ 62 w 78"/>
                <a:gd name="T5" fmla="*/ 67 h 83"/>
                <a:gd name="T6" fmla="*/ 69 w 78"/>
                <a:gd name="T7" fmla="*/ 67 h 83"/>
                <a:gd name="T8" fmla="*/ 71 w 78"/>
                <a:gd name="T9" fmla="*/ 66 h 83"/>
                <a:gd name="T10" fmla="*/ 73 w 78"/>
                <a:gd name="T11" fmla="*/ 62 h 83"/>
                <a:gd name="T12" fmla="*/ 75 w 78"/>
                <a:gd name="T13" fmla="*/ 66 h 83"/>
                <a:gd name="T14" fmla="*/ 76 w 78"/>
                <a:gd name="T15" fmla="*/ 68 h 83"/>
                <a:gd name="T16" fmla="*/ 77 w 78"/>
                <a:gd name="T17" fmla="*/ 72 h 83"/>
                <a:gd name="T18" fmla="*/ 78 w 78"/>
                <a:gd name="T19" fmla="*/ 74 h 83"/>
                <a:gd name="T20" fmla="*/ 78 w 78"/>
                <a:gd name="T21" fmla="*/ 79 h 83"/>
                <a:gd name="T22" fmla="*/ 59 w 78"/>
                <a:gd name="T23" fmla="*/ 76 h 83"/>
                <a:gd name="T24" fmla="*/ 35 w 78"/>
                <a:gd name="T25" fmla="*/ 53 h 83"/>
                <a:gd name="T26" fmla="*/ 19 w 78"/>
                <a:gd name="T27" fmla="*/ 66 h 83"/>
                <a:gd name="T28" fmla="*/ 5 w 78"/>
                <a:gd name="T29" fmla="*/ 73 h 83"/>
                <a:gd name="T30" fmla="*/ 0 w 78"/>
                <a:gd name="T31" fmla="*/ 63 h 83"/>
                <a:gd name="T32" fmla="*/ 2 w 78"/>
                <a:gd name="T33" fmla="*/ 53 h 83"/>
                <a:gd name="T34" fmla="*/ 3 w 78"/>
                <a:gd name="T35" fmla="*/ 38 h 83"/>
                <a:gd name="T36" fmla="*/ 2 w 78"/>
                <a:gd name="T37" fmla="*/ 33 h 83"/>
                <a:gd name="T38" fmla="*/ 5 w 78"/>
                <a:gd name="T39" fmla="*/ 17 h 83"/>
                <a:gd name="T40" fmla="*/ 10 w 78"/>
                <a:gd name="T41" fmla="*/ 14 h 83"/>
                <a:gd name="T42" fmla="*/ 11 w 78"/>
                <a:gd name="T43" fmla="*/ 35 h 83"/>
                <a:gd name="T44" fmla="*/ 24 w 78"/>
                <a:gd name="T45" fmla="*/ 31 h 83"/>
                <a:gd name="T46" fmla="*/ 18 w 78"/>
                <a:gd name="T47" fmla="*/ 22 h 83"/>
                <a:gd name="T48" fmla="*/ 29 w 78"/>
                <a:gd name="T49" fmla="*/ 15 h 83"/>
                <a:gd name="T50" fmla="*/ 26 w 78"/>
                <a:gd name="T51" fmla="*/ 12 h 83"/>
                <a:gd name="T52" fmla="*/ 15 w 78"/>
                <a:gd name="T53" fmla="*/ 12 h 83"/>
                <a:gd name="T54" fmla="*/ 26 w 78"/>
                <a:gd name="T55" fmla="*/ 4 h 83"/>
                <a:gd name="T56" fmla="*/ 45 w 78"/>
                <a:gd name="T57" fmla="*/ 0 h 83"/>
                <a:gd name="T58" fmla="*/ 50 w 78"/>
                <a:gd name="T59" fmla="*/ 7 h 83"/>
                <a:gd name="T60" fmla="*/ 47 w 78"/>
                <a:gd name="T61" fmla="*/ 18 h 83"/>
                <a:gd name="T62" fmla="*/ 52 w 78"/>
                <a:gd name="T63" fmla="*/ 23 h 83"/>
                <a:gd name="T64" fmla="*/ 35 w 78"/>
                <a:gd name="T65" fmla="*/ 24 h 83"/>
                <a:gd name="T66" fmla="*/ 74 w 78"/>
                <a:gd name="T67" fmla="*/ 39 h 83"/>
                <a:gd name="T68" fmla="*/ 72 w 78"/>
                <a:gd name="T69" fmla="*/ 33 h 83"/>
                <a:gd name="T70" fmla="*/ 72 w 78"/>
                <a:gd name="T71" fmla="*/ 31 h 83"/>
                <a:gd name="T72" fmla="*/ 71 w 78"/>
                <a:gd name="T73" fmla="*/ 35 h 83"/>
                <a:gd name="T74" fmla="*/ 70 w 78"/>
                <a:gd name="T75" fmla="*/ 46 h 83"/>
                <a:gd name="T76" fmla="*/ 71 w 78"/>
                <a:gd name="T77" fmla="*/ 50 h 83"/>
                <a:gd name="T78" fmla="*/ 69 w 78"/>
                <a:gd name="T79" fmla="*/ 57 h 83"/>
                <a:gd name="T80" fmla="*/ 68 w 78"/>
                <a:gd name="T81" fmla="*/ 50 h 83"/>
                <a:gd name="T82" fmla="*/ 69 w 78"/>
                <a:gd name="T83" fmla="*/ 43 h 83"/>
                <a:gd name="T84" fmla="*/ 70 w 78"/>
                <a:gd name="T85" fmla="*/ 32 h 83"/>
                <a:gd name="T86" fmla="*/ 33 w 78"/>
                <a:gd name="T87" fmla="*/ 42 h 83"/>
                <a:gd name="T88" fmla="*/ 12 w 78"/>
                <a:gd name="T89" fmla="*/ 60 h 83"/>
                <a:gd name="T90" fmla="*/ 9 w 78"/>
                <a:gd name="T91" fmla="*/ 52 h 83"/>
                <a:gd name="T92" fmla="*/ 23 w 78"/>
                <a:gd name="T93" fmla="*/ 43 h 83"/>
                <a:gd name="T94" fmla="*/ 34 w 78"/>
                <a:gd name="T95" fmla="*/ 41 h 83"/>
                <a:gd name="T96" fmla="*/ 74 w 78"/>
                <a:gd name="T97" fmla="*/ 48 h 83"/>
                <a:gd name="T98" fmla="*/ 72 w 78"/>
                <a:gd name="T99" fmla="*/ 53 h 83"/>
                <a:gd name="T100" fmla="*/ 72 w 78"/>
                <a:gd name="T101" fmla="*/ 48 h 83"/>
                <a:gd name="T102" fmla="*/ 73 w 78"/>
                <a:gd name="T103" fmla="*/ 45 h 83"/>
                <a:gd name="T104" fmla="*/ 70 w 78"/>
                <a:gd name="T105" fmla="*/ 54 h 83"/>
                <a:gd name="T106" fmla="*/ 70 w 78"/>
                <a:gd name="T107" fmla="*/ 66 h 83"/>
                <a:gd name="T108" fmla="*/ 72 w 78"/>
                <a:gd name="T109" fmla="*/ 67 h 83"/>
                <a:gd name="T110" fmla="*/ 74 w 78"/>
                <a:gd name="T111" fmla="*/ 69 h 83"/>
                <a:gd name="T112" fmla="*/ 76 w 78"/>
                <a:gd name="T113" fmla="*/ 76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" h="83">
                  <a:moveTo>
                    <a:pt x="52" y="23"/>
                  </a:moveTo>
                  <a:cubicBezTo>
                    <a:pt x="53" y="26"/>
                    <a:pt x="52" y="27"/>
                    <a:pt x="51" y="28"/>
                  </a:cubicBezTo>
                  <a:cubicBezTo>
                    <a:pt x="51" y="31"/>
                    <a:pt x="48" y="30"/>
                    <a:pt x="46" y="31"/>
                  </a:cubicBezTo>
                  <a:cubicBezTo>
                    <a:pt x="45" y="31"/>
                    <a:pt x="44" y="33"/>
                    <a:pt x="43" y="32"/>
                  </a:cubicBezTo>
                  <a:cubicBezTo>
                    <a:pt x="42" y="32"/>
                    <a:pt x="42" y="32"/>
                    <a:pt x="42" y="32"/>
                  </a:cubicBezTo>
                  <a:cubicBezTo>
                    <a:pt x="40" y="31"/>
                    <a:pt x="40" y="34"/>
                    <a:pt x="39" y="34"/>
                  </a:cubicBezTo>
                  <a:cubicBezTo>
                    <a:pt x="40" y="36"/>
                    <a:pt x="40" y="38"/>
                    <a:pt x="42" y="39"/>
                  </a:cubicBezTo>
                  <a:cubicBezTo>
                    <a:pt x="43" y="39"/>
                    <a:pt x="44" y="40"/>
                    <a:pt x="45" y="40"/>
                  </a:cubicBezTo>
                  <a:cubicBezTo>
                    <a:pt x="44" y="41"/>
                    <a:pt x="45" y="42"/>
                    <a:pt x="44" y="43"/>
                  </a:cubicBezTo>
                  <a:cubicBezTo>
                    <a:pt x="45" y="45"/>
                    <a:pt x="47" y="47"/>
                    <a:pt x="49" y="49"/>
                  </a:cubicBezTo>
                  <a:cubicBezTo>
                    <a:pt x="50" y="50"/>
                    <a:pt x="49" y="53"/>
                    <a:pt x="51" y="53"/>
                  </a:cubicBezTo>
                  <a:cubicBezTo>
                    <a:pt x="54" y="58"/>
                    <a:pt x="58" y="62"/>
                    <a:pt x="62" y="67"/>
                  </a:cubicBezTo>
                  <a:cubicBezTo>
                    <a:pt x="64" y="69"/>
                    <a:pt x="66" y="71"/>
                    <a:pt x="68" y="72"/>
                  </a:cubicBezTo>
                  <a:cubicBezTo>
                    <a:pt x="69" y="71"/>
                    <a:pt x="69" y="71"/>
                    <a:pt x="69" y="71"/>
                  </a:cubicBezTo>
                  <a:cubicBezTo>
                    <a:pt x="68" y="70"/>
                    <a:pt x="69" y="69"/>
                    <a:pt x="68" y="67"/>
                  </a:cubicBezTo>
                  <a:cubicBezTo>
                    <a:pt x="69" y="67"/>
                    <a:pt x="69" y="67"/>
                    <a:pt x="69" y="67"/>
                  </a:cubicBezTo>
                  <a:cubicBezTo>
                    <a:pt x="68" y="66"/>
                    <a:pt x="69" y="64"/>
                    <a:pt x="68" y="63"/>
                  </a:cubicBezTo>
                  <a:cubicBezTo>
                    <a:pt x="69" y="60"/>
                    <a:pt x="69" y="60"/>
                    <a:pt x="69" y="60"/>
                  </a:cubicBezTo>
                  <a:cubicBezTo>
                    <a:pt x="69" y="61"/>
                    <a:pt x="70" y="62"/>
                    <a:pt x="71" y="62"/>
                  </a:cubicBezTo>
                  <a:cubicBezTo>
                    <a:pt x="71" y="63"/>
                    <a:pt x="71" y="65"/>
                    <a:pt x="71" y="66"/>
                  </a:cubicBezTo>
                  <a:cubicBezTo>
                    <a:pt x="73" y="66"/>
                    <a:pt x="71" y="64"/>
                    <a:pt x="72" y="63"/>
                  </a:cubicBezTo>
                  <a:cubicBezTo>
                    <a:pt x="72" y="62"/>
                    <a:pt x="70" y="60"/>
                    <a:pt x="72" y="59"/>
                  </a:cubicBezTo>
                  <a:cubicBezTo>
                    <a:pt x="73" y="60"/>
                    <a:pt x="72" y="61"/>
                    <a:pt x="73" y="61"/>
                  </a:cubicBezTo>
                  <a:cubicBezTo>
                    <a:pt x="73" y="62"/>
                    <a:pt x="73" y="62"/>
                    <a:pt x="73" y="62"/>
                  </a:cubicBezTo>
                  <a:cubicBezTo>
                    <a:pt x="73" y="63"/>
                    <a:pt x="73" y="63"/>
                    <a:pt x="73" y="63"/>
                  </a:cubicBezTo>
                  <a:cubicBezTo>
                    <a:pt x="73" y="64"/>
                    <a:pt x="74" y="65"/>
                    <a:pt x="73" y="67"/>
                  </a:cubicBezTo>
                  <a:cubicBezTo>
                    <a:pt x="73" y="67"/>
                    <a:pt x="74" y="67"/>
                    <a:pt x="74" y="68"/>
                  </a:cubicBezTo>
                  <a:cubicBezTo>
                    <a:pt x="75" y="67"/>
                    <a:pt x="75" y="67"/>
                    <a:pt x="75" y="66"/>
                  </a:cubicBezTo>
                  <a:cubicBezTo>
                    <a:pt x="75" y="67"/>
                    <a:pt x="75" y="69"/>
                    <a:pt x="77" y="68"/>
                  </a:cubicBezTo>
                  <a:cubicBezTo>
                    <a:pt x="78" y="68"/>
                    <a:pt x="77" y="69"/>
                    <a:pt x="78" y="69"/>
                  </a:cubicBezTo>
                  <a:cubicBezTo>
                    <a:pt x="78" y="70"/>
                    <a:pt x="77" y="70"/>
                    <a:pt x="77" y="70"/>
                  </a:cubicBezTo>
                  <a:cubicBezTo>
                    <a:pt x="76" y="69"/>
                    <a:pt x="77" y="69"/>
                    <a:pt x="76" y="68"/>
                  </a:cubicBezTo>
                  <a:cubicBezTo>
                    <a:pt x="75" y="69"/>
                    <a:pt x="75" y="70"/>
                    <a:pt x="76" y="71"/>
                  </a:cubicBezTo>
                  <a:cubicBezTo>
                    <a:pt x="76" y="71"/>
                    <a:pt x="76" y="71"/>
                    <a:pt x="76" y="71"/>
                  </a:cubicBezTo>
                  <a:cubicBezTo>
                    <a:pt x="76" y="71"/>
                    <a:pt x="77" y="71"/>
                    <a:pt x="77" y="71"/>
                  </a:cubicBezTo>
                  <a:cubicBezTo>
                    <a:pt x="77" y="71"/>
                    <a:pt x="77" y="72"/>
                    <a:pt x="77" y="72"/>
                  </a:cubicBezTo>
                  <a:cubicBezTo>
                    <a:pt x="78" y="72"/>
                    <a:pt x="78" y="72"/>
                    <a:pt x="78" y="72"/>
                  </a:cubicBezTo>
                  <a:cubicBezTo>
                    <a:pt x="78" y="73"/>
                    <a:pt x="78" y="73"/>
                    <a:pt x="78" y="73"/>
                  </a:cubicBezTo>
                  <a:cubicBezTo>
                    <a:pt x="77" y="73"/>
                    <a:pt x="77" y="73"/>
                    <a:pt x="77" y="73"/>
                  </a:cubicBezTo>
                  <a:cubicBezTo>
                    <a:pt x="76" y="73"/>
                    <a:pt x="77" y="74"/>
                    <a:pt x="78" y="74"/>
                  </a:cubicBezTo>
                  <a:cubicBezTo>
                    <a:pt x="78" y="74"/>
                    <a:pt x="78" y="74"/>
                    <a:pt x="78" y="74"/>
                  </a:cubicBezTo>
                  <a:cubicBezTo>
                    <a:pt x="78" y="75"/>
                    <a:pt x="77" y="75"/>
                    <a:pt x="77" y="77"/>
                  </a:cubicBezTo>
                  <a:cubicBezTo>
                    <a:pt x="77" y="77"/>
                    <a:pt x="77" y="77"/>
                    <a:pt x="77" y="77"/>
                  </a:cubicBezTo>
                  <a:cubicBezTo>
                    <a:pt x="78" y="77"/>
                    <a:pt x="77" y="78"/>
                    <a:pt x="78" y="79"/>
                  </a:cubicBezTo>
                  <a:cubicBezTo>
                    <a:pt x="78" y="80"/>
                    <a:pt x="77" y="80"/>
                    <a:pt x="78" y="80"/>
                  </a:cubicBezTo>
                  <a:cubicBezTo>
                    <a:pt x="77" y="81"/>
                    <a:pt x="77" y="83"/>
                    <a:pt x="75" y="82"/>
                  </a:cubicBezTo>
                  <a:cubicBezTo>
                    <a:pt x="74" y="83"/>
                    <a:pt x="72" y="82"/>
                    <a:pt x="70" y="82"/>
                  </a:cubicBezTo>
                  <a:cubicBezTo>
                    <a:pt x="66" y="81"/>
                    <a:pt x="63" y="78"/>
                    <a:pt x="59" y="76"/>
                  </a:cubicBezTo>
                  <a:cubicBezTo>
                    <a:pt x="59" y="75"/>
                    <a:pt x="58" y="75"/>
                    <a:pt x="57" y="74"/>
                  </a:cubicBezTo>
                  <a:cubicBezTo>
                    <a:pt x="50" y="67"/>
                    <a:pt x="45" y="59"/>
                    <a:pt x="40" y="50"/>
                  </a:cubicBezTo>
                  <a:cubicBezTo>
                    <a:pt x="40" y="50"/>
                    <a:pt x="39" y="49"/>
                    <a:pt x="39" y="50"/>
                  </a:cubicBezTo>
                  <a:cubicBezTo>
                    <a:pt x="37" y="51"/>
                    <a:pt x="36" y="52"/>
                    <a:pt x="35" y="53"/>
                  </a:cubicBezTo>
                  <a:cubicBezTo>
                    <a:pt x="34" y="54"/>
                    <a:pt x="32" y="55"/>
                    <a:pt x="32" y="56"/>
                  </a:cubicBezTo>
                  <a:cubicBezTo>
                    <a:pt x="29" y="58"/>
                    <a:pt x="27" y="61"/>
                    <a:pt x="24" y="62"/>
                  </a:cubicBezTo>
                  <a:cubicBezTo>
                    <a:pt x="22" y="63"/>
                    <a:pt x="21" y="65"/>
                    <a:pt x="18" y="65"/>
                  </a:cubicBezTo>
                  <a:cubicBezTo>
                    <a:pt x="18" y="66"/>
                    <a:pt x="19" y="66"/>
                    <a:pt x="19" y="66"/>
                  </a:cubicBezTo>
                  <a:cubicBezTo>
                    <a:pt x="18" y="67"/>
                    <a:pt x="16" y="67"/>
                    <a:pt x="15" y="68"/>
                  </a:cubicBezTo>
                  <a:cubicBezTo>
                    <a:pt x="14" y="68"/>
                    <a:pt x="14" y="69"/>
                    <a:pt x="12" y="69"/>
                  </a:cubicBezTo>
                  <a:cubicBezTo>
                    <a:pt x="12" y="70"/>
                    <a:pt x="10" y="71"/>
                    <a:pt x="9" y="73"/>
                  </a:cubicBezTo>
                  <a:cubicBezTo>
                    <a:pt x="8" y="73"/>
                    <a:pt x="7" y="72"/>
                    <a:pt x="5" y="73"/>
                  </a:cubicBezTo>
                  <a:cubicBezTo>
                    <a:pt x="5" y="71"/>
                    <a:pt x="3" y="71"/>
                    <a:pt x="3" y="70"/>
                  </a:cubicBezTo>
                  <a:cubicBezTo>
                    <a:pt x="2" y="69"/>
                    <a:pt x="1" y="68"/>
                    <a:pt x="0" y="67"/>
                  </a:cubicBezTo>
                  <a:cubicBezTo>
                    <a:pt x="0" y="66"/>
                    <a:pt x="0" y="65"/>
                    <a:pt x="0" y="65"/>
                  </a:cubicBezTo>
                  <a:cubicBezTo>
                    <a:pt x="0" y="64"/>
                    <a:pt x="1" y="64"/>
                    <a:pt x="0" y="63"/>
                  </a:cubicBezTo>
                  <a:cubicBezTo>
                    <a:pt x="1" y="61"/>
                    <a:pt x="1" y="59"/>
                    <a:pt x="1" y="56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4"/>
                    <a:pt x="2" y="53"/>
                    <a:pt x="2" y="53"/>
                  </a:cubicBezTo>
                  <a:cubicBezTo>
                    <a:pt x="3" y="49"/>
                    <a:pt x="2" y="46"/>
                    <a:pt x="3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3" y="42"/>
                    <a:pt x="2" y="42"/>
                    <a:pt x="2" y="42"/>
                  </a:cubicBezTo>
                  <a:cubicBezTo>
                    <a:pt x="3" y="41"/>
                    <a:pt x="2" y="40"/>
                    <a:pt x="3" y="38"/>
                  </a:cubicBezTo>
                  <a:cubicBezTo>
                    <a:pt x="2" y="38"/>
                    <a:pt x="2" y="38"/>
                    <a:pt x="2" y="37"/>
                  </a:cubicBezTo>
                  <a:cubicBezTo>
                    <a:pt x="3" y="37"/>
                    <a:pt x="3" y="36"/>
                    <a:pt x="3" y="35"/>
                  </a:cubicBezTo>
                  <a:cubicBezTo>
                    <a:pt x="3" y="35"/>
                    <a:pt x="3" y="34"/>
                    <a:pt x="3" y="34"/>
                  </a:cubicBezTo>
                  <a:cubicBezTo>
                    <a:pt x="2" y="33"/>
                    <a:pt x="2" y="33"/>
                    <a:pt x="2" y="33"/>
                  </a:cubicBezTo>
                  <a:cubicBezTo>
                    <a:pt x="3" y="33"/>
                    <a:pt x="3" y="33"/>
                    <a:pt x="3" y="33"/>
                  </a:cubicBezTo>
                  <a:cubicBezTo>
                    <a:pt x="4" y="30"/>
                    <a:pt x="2" y="27"/>
                    <a:pt x="4" y="24"/>
                  </a:cubicBezTo>
                  <a:cubicBezTo>
                    <a:pt x="3" y="23"/>
                    <a:pt x="4" y="22"/>
                    <a:pt x="4" y="21"/>
                  </a:cubicBezTo>
                  <a:cubicBezTo>
                    <a:pt x="4" y="20"/>
                    <a:pt x="4" y="18"/>
                    <a:pt x="5" y="17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5"/>
                    <a:pt x="6" y="15"/>
                    <a:pt x="7" y="15"/>
                  </a:cubicBezTo>
                  <a:cubicBezTo>
                    <a:pt x="8" y="14"/>
                    <a:pt x="9" y="14"/>
                    <a:pt x="10" y="14"/>
                  </a:cubicBezTo>
                  <a:cubicBezTo>
                    <a:pt x="13" y="16"/>
                    <a:pt x="14" y="19"/>
                    <a:pt x="15" y="21"/>
                  </a:cubicBezTo>
                  <a:cubicBezTo>
                    <a:pt x="14" y="22"/>
                    <a:pt x="16" y="23"/>
                    <a:pt x="15" y="24"/>
                  </a:cubicBezTo>
                  <a:cubicBezTo>
                    <a:pt x="15" y="26"/>
                    <a:pt x="15" y="29"/>
                    <a:pt x="13" y="30"/>
                  </a:cubicBezTo>
                  <a:cubicBezTo>
                    <a:pt x="12" y="32"/>
                    <a:pt x="14" y="34"/>
                    <a:pt x="11" y="35"/>
                  </a:cubicBezTo>
                  <a:cubicBezTo>
                    <a:pt x="11" y="36"/>
                    <a:pt x="11" y="37"/>
                    <a:pt x="11" y="38"/>
                  </a:cubicBezTo>
                  <a:cubicBezTo>
                    <a:pt x="12" y="39"/>
                    <a:pt x="12" y="37"/>
                    <a:pt x="14" y="36"/>
                  </a:cubicBezTo>
                  <a:cubicBezTo>
                    <a:pt x="16" y="35"/>
                    <a:pt x="19" y="34"/>
                    <a:pt x="21" y="33"/>
                  </a:cubicBezTo>
                  <a:cubicBezTo>
                    <a:pt x="22" y="33"/>
                    <a:pt x="24" y="32"/>
                    <a:pt x="24" y="31"/>
                  </a:cubicBezTo>
                  <a:cubicBezTo>
                    <a:pt x="26" y="31"/>
                    <a:pt x="28" y="30"/>
                    <a:pt x="28" y="29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3" y="25"/>
                    <a:pt x="21" y="31"/>
                    <a:pt x="18" y="27"/>
                  </a:cubicBezTo>
                  <a:cubicBezTo>
                    <a:pt x="16" y="26"/>
                    <a:pt x="18" y="24"/>
                    <a:pt x="18" y="22"/>
                  </a:cubicBezTo>
                  <a:cubicBezTo>
                    <a:pt x="19" y="21"/>
                    <a:pt x="20" y="20"/>
                    <a:pt x="21" y="19"/>
                  </a:cubicBezTo>
                  <a:cubicBezTo>
                    <a:pt x="22" y="19"/>
                    <a:pt x="22" y="18"/>
                    <a:pt x="23" y="18"/>
                  </a:cubicBezTo>
                  <a:cubicBezTo>
                    <a:pt x="25" y="18"/>
                    <a:pt x="23" y="14"/>
                    <a:pt x="26" y="15"/>
                  </a:cubicBezTo>
                  <a:cubicBezTo>
                    <a:pt x="27" y="15"/>
                    <a:pt x="28" y="16"/>
                    <a:pt x="29" y="15"/>
                  </a:cubicBezTo>
                  <a:cubicBezTo>
                    <a:pt x="31" y="14"/>
                    <a:pt x="32" y="13"/>
                    <a:pt x="33" y="12"/>
                  </a:cubicBezTo>
                  <a:cubicBezTo>
                    <a:pt x="33" y="11"/>
                    <a:pt x="34" y="11"/>
                    <a:pt x="34" y="10"/>
                  </a:cubicBezTo>
                  <a:cubicBezTo>
                    <a:pt x="32" y="10"/>
                    <a:pt x="31" y="11"/>
                    <a:pt x="29" y="11"/>
                  </a:cubicBezTo>
                  <a:cubicBezTo>
                    <a:pt x="29" y="12"/>
                    <a:pt x="27" y="12"/>
                    <a:pt x="26" y="12"/>
                  </a:cubicBezTo>
                  <a:cubicBezTo>
                    <a:pt x="26" y="13"/>
                    <a:pt x="25" y="12"/>
                    <a:pt x="24" y="13"/>
                  </a:cubicBezTo>
                  <a:cubicBezTo>
                    <a:pt x="24" y="13"/>
                    <a:pt x="23" y="14"/>
                    <a:pt x="23" y="13"/>
                  </a:cubicBezTo>
                  <a:cubicBezTo>
                    <a:pt x="22" y="14"/>
                    <a:pt x="21" y="13"/>
                    <a:pt x="20" y="14"/>
                  </a:cubicBezTo>
                  <a:cubicBezTo>
                    <a:pt x="19" y="12"/>
                    <a:pt x="16" y="13"/>
                    <a:pt x="15" y="1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5" y="10"/>
                    <a:pt x="12" y="11"/>
                    <a:pt x="13" y="9"/>
                  </a:cubicBezTo>
                  <a:cubicBezTo>
                    <a:pt x="13" y="8"/>
                    <a:pt x="14" y="6"/>
                    <a:pt x="15" y="6"/>
                  </a:cubicBezTo>
                  <a:cubicBezTo>
                    <a:pt x="19" y="5"/>
                    <a:pt x="22" y="4"/>
                    <a:pt x="26" y="4"/>
                  </a:cubicBezTo>
                  <a:cubicBezTo>
                    <a:pt x="27" y="4"/>
                    <a:pt x="29" y="3"/>
                    <a:pt x="31" y="3"/>
                  </a:cubicBezTo>
                  <a:cubicBezTo>
                    <a:pt x="32" y="2"/>
                    <a:pt x="34" y="3"/>
                    <a:pt x="35" y="2"/>
                  </a:cubicBezTo>
                  <a:cubicBezTo>
                    <a:pt x="38" y="2"/>
                    <a:pt x="40" y="1"/>
                    <a:pt x="42" y="0"/>
                  </a:cubicBezTo>
                  <a:cubicBezTo>
                    <a:pt x="42" y="0"/>
                    <a:pt x="44" y="0"/>
                    <a:pt x="45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7" y="1"/>
                    <a:pt x="50" y="1"/>
                    <a:pt x="51" y="3"/>
                  </a:cubicBezTo>
                  <a:cubicBezTo>
                    <a:pt x="50" y="4"/>
                    <a:pt x="52" y="4"/>
                    <a:pt x="52" y="5"/>
                  </a:cubicBezTo>
                  <a:cubicBezTo>
                    <a:pt x="52" y="6"/>
                    <a:pt x="50" y="5"/>
                    <a:pt x="50" y="7"/>
                  </a:cubicBezTo>
                  <a:cubicBezTo>
                    <a:pt x="47" y="8"/>
                    <a:pt x="45" y="11"/>
                    <a:pt x="43" y="13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44" y="15"/>
                    <a:pt x="45" y="14"/>
                    <a:pt x="46" y="15"/>
                  </a:cubicBezTo>
                  <a:cubicBezTo>
                    <a:pt x="46" y="16"/>
                    <a:pt x="46" y="17"/>
                    <a:pt x="47" y="18"/>
                  </a:cubicBezTo>
                  <a:cubicBezTo>
                    <a:pt x="46" y="19"/>
                    <a:pt x="45" y="20"/>
                    <a:pt x="43" y="20"/>
                  </a:cubicBezTo>
                  <a:cubicBezTo>
                    <a:pt x="43" y="21"/>
                    <a:pt x="42" y="21"/>
                    <a:pt x="42" y="21"/>
                  </a:cubicBezTo>
                  <a:cubicBezTo>
                    <a:pt x="45" y="22"/>
                    <a:pt x="47" y="21"/>
                    <a:pt x="49" y="22"/>
                  </a:cubicBezTo>
                  <a:cubicBezTo>
                    <a:pt x="50" y="23"/>
                    <a:pt x="51" y="22"/>
                    <a:pt x="52" y="23"/>
                  </a:cubicBezTo>
                  <a:close/>
                  <a:moveTo>
                    <a:pt x="40" y="24"/>
                  </a:moveTo>
                  <a:cubicBezTo>
                    <a:pt x="40" y="25"/>
                    <a:pt x="38" y="25"/>
                    <a:pt x="37" y="26"/>
                  </a:cubicBezTo>
                  <a:cubicBezTo>
                    <a:pt x="36" y="26"/>
                    <a:pt x="36" y="26"/>
                    <a:pt x="35" y="26"/>
                  </a:cubicBezTo>
                  <a:cubicBezTo>
                    <a:pt x="34" y="26"/>
                    <a:pt x="36" y="25"/>
                    <a:pt x="35" y="24"/>
                  </a:cubicBezTo>
                  <a:cubicBezTo>
                    <a:pt x="36" y="24"/>
                    <a:pt x="37" y="22"/>
                    <a:pt x="38" y="23"/>
                  </a:cubicBezTo>
                  <a:cubicBezTo>
                    <a:pt x="39" y="23"/>
                    <a:pt x="39" y="25"/>
                    <a:pt x="40" y="24"/>
                  </a:cubicBezTo>
                  <a:close/>
                  <a:moveTo>
                    <a:pt x="73" y="36"/>
                  </a:moveTo>
                  <a:cubicBezTo>
                    <a:pt x="73" y="37"/>
                    <a:pt x="73" y="38"/>
                    <a:pt x="74" y="39"/>
                  </a:cubicBezTo>
                  <a:cubicBezTo>
                    <a:pt x="73" y="40"/>
                    <a:pt x="73" y="42"/>
                    <a:pt x="74" y="44"/>
                  </a:cubicBezTo>
                  <a:cubicBezTo>
                    <a:pt x="74" y="44"/>
                    <a:pt x="72" y="44"/>
                    <a:pt x="72" y="44"/>
                  </a:cubicBezTo>
                  <a:cubicBezTo>
                    <a:pt x="72" y="41"/>
                    <a:pt x="72" y="37"/>
                    <a:pt x="72" y="33"/>
                  </a:cubicBezTo>
                  <a:cubicBezTo>
                    <a:pt x="72" y="33"/>
                    <a:pt x="72" y="33"/>
                    <a:pt x="72" y="33"/>
                  </a:cubicBezTo>
                  <a:cubicBezTo>
                    <a:pt x="73" y="33"/>
                    <a:pt x="72" y="33"/>
                    <a:pt x="73" y="32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2" y="32"/>
                    <a:pt x="72" y="32"/>
                    <a:pt x="72" y="31"/>
                  </a:cubicBezTo>
                  <a:cubicBezTo>
                    <a:pt x="72" y="31"/>
                    <a:pt x="73" y="30"/>
                    <a:pt x="73" y="30"/>
                  </a:cubicBezTo>
                  <a:cubicBezTo>
                    <a:pt x="72" y="29"/>
                    <a:pt x="73" y="28"/>
                    <a:pt x="73" y="27"/>
                  </a:cubicBezTo>
                  <a:cubicBezTo>
                    <a:pt x="73" y="29"/>
                    <a:pt x="73" y="33"/>
                    <a:pt x="73" y="36"/>
                  </a:cubicBezTo>
                  <a:close/>
                  <a:moveTo>
                    <a:pt x="71" y="35"/>
                  </a:moveTo>
                  <a:cubicBezTo>
                    <a:pt x="71" y="35"/>
                    <a:pt x="70" y="36"/>
                    <a:pt x="71" y="37"/>
                  </a:cubicBezTo>
                  <a:cubicBezTo>
                    <a:pt x="70" y="37"/>
                    <a:pt x="71" y="38"/>
                    <a:pt x="71" y="39"/>
                  </a:cubicBezTo>
                  <a:cubicBezTo>
                    <a:pt x="70" y="40"/>
                    <a:pt x="71" y="43"/>
                    <a:pt x="70" y="44"/>
                  </a:cubicBezTo>
                  <a:cubicBezTo>
                    <a:pt x="70" y="44"/>
                    <a:pt x="71" y="45"/>
                    <a:pt x="70" y="46"/>
                  </a:cubicBezTo>
                  <a:cubicBezTo>
                    <a:pt x="71" y="46"/>
                    <a:pt x="70" y="47"/>
                    <a:pt x="70" y="48"/>
                  </a:cubicBezTo>
                  <a:cubicBezTo>
                    <a:pt x="69" y="49"/>
                    <a:pt x="70" y="50"/>
                    <a:pt x="70" y="51"/>
                  </a:cubicBezTo>
                  <a:cubicBezTo>
                    <a:pt x="70" y="51"/>
                    <a:pt x="70" y="51"/>
                    <a:pt x="70" y="51"/>
                  </a:cubicBezTo>
                  <a:cubicBezTo>
                    <a:pt x="71" y="51"/>
                    <a:pt x="70" y="50"/>
                    <a:pt x="71" y="50"/>
                  </a:cubicBezTo>
                  <a:cubicBezTo>
                    <a:pt x="70" y="51"/>
                    <a:pt x="71" y="52"/>
                    <a:pt x="70" y="53"/>
                  </a:cubicBezTo>
                  <a:cubicBezTo>
                    <a:pt x="71" y="54"/>
                    <a:pt x="71" y="56"/>
                    <a:pt x="71" y="57"/>
                  </a:cubicBezTo>
                  <a:cubicBezTo>
                    <a:pt x="70" y="57"/>
                    <a:pt x="70" y="56"/>
                    <a:pt x="70" y="56"/>
                  </a:cubicBezTo>
                  <a:cubicBezTo>
                    <a:pt x="70" y="57"/>
                    <a:pt x="69" y="57"/>
                    <a:pt x="69" y="57"/>
                  </a:cubicBezTo>
                  <a:cubicBezTo>
                    <a:pt x="70" y="58"/>
                    <a:pt x="69" y="59"/>
                    <a:pt x="69" y="60"/>
                  </a:cubicBezTo>
                  <a:cubicBezTo>
                    <a:pt x="68" y="60"/>
                    <a:pt x="69" y="59"/>
                    <a:pt x="68" y="59"/>
                  </a:cubicBezTo>
                  <a:cubicBezTo>
                    <a:pt x="69" y="57"/>
                    <a:pt x="69" y="56"/>
                    <a:pt x="68" y="55"/>
                  </a:cubicBezTo>
                  <a:cubicBezTo>
                    <a:pt x="67" y="53"/>
                    <a:pt x="69" y="52"/>
                    <a:pt x="68" y="50"/>
                  </a:cubicBezTo>
                  <a:cubicBezTo>
                    <a:pt x="69" y="50"/>
                    <a:pt x="68" y="49"/>
                    <a:pt x="69" y="49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68" y="47"/>
                    <a:pt x="69" y="46"/>
                    <a:pt x="69" y="44"/>
                  </a:cubicBezTo>
                  <a:cubicBezTo>
                    <a:pt x="69" y="44"/>
                    <a:pt x="69" y="44"/>
                    <a:pt x="69" y="43"/>
                  </a:cubicBezTo>
                  <a:cubicBezTo>
                    <a:pt x="69" y="43"/>
                    <a:pt x="68" y="43"/>
                    <a:pt x="68" y="43"/>
                  </a:cubicBezTo>
                  <a:cubicBezTo>
                    <a:pt x="71" y="43"/>
                    <a:pt x="68" y="40"/>
                    <a:pt x="69" y="39"/>
                  </a:cubicBezTo>
                  <a:cubicBezTo>
                    <a:pt x="68" y="38"/>
                    <a:pt x="71" y="37"/>
                    <a:pt x="69" y="36"/>
                  </a:cubicBezTo>
                  <a:cubicBezTo>
                    <a:pt x="70" y="35"/>
                    <a:pt x="70" y="33"/>
                    <a:pt x="70" y="32"/>
                  </a:cubicBezTo>
                  <a:cubicBezTo>
                    <a:pt x="71" y="35"/>
                    <a:pt x="71" y="35"/>
                    <a:pt x="71" y="35"/>
                  </a:cubicBezTo>
                  <a:close/>
                  <a:moveTo>
                    <a:pt x="34" y="41"/>
                  </a:moveTo>
                  <a:cubicBezTo>
                    <a:pt x="33" y="40"/>
                    <a:pt x="33" y="40"/>
                    <a:pt x="33" y="40"/>
                  </a:cubicBezTo>
                  <a:cubicBezTo>
                    <a:pt x="33" y="40"/>
                    <a:pt x="33" y="41"/>
                    <a:pt x="33" y="42"/>
                  </a:cubicBezTo>
                  <a:cubicBezTo>
                    <a:pt x="33" y="42"/>
                    <a:pt x="34" y="43"/>
                    <a:pt x="34" y="44"/>
                  </a:cubicBezTo>
                  <a:cubicBezTo>
                    <a:pt x="32" y="46"/>
                    <a:pt x="29" y="47"/>
                    <a:pt x="28" y="49"/>
                  </a:cubicBezTo>
                  <a:cubicBezTo>
                    <a:pt x="27" y="49"/>
                    <a:pt x="27" y="50"/>
                    <a:pt x="26" y="50"/>
                  </a:cubicBezTo>
                  <a:cubicBezTo>
                    <a:pt x="21" y="53"/>
                    <a:pt x="17" y="57"/>
                    <a:pt x="12" y="60"/>
                  </a:cubicBezTo>
                  <a:cubicBezTo>
                    <a:pt x="12" y="60"/>
                    <a:pt x="12" y="60"/>
                    <a:pt x="11" y="60"/>
                  </a:cubicBezTo>
                  <a:cubicBezTo>
                    <a:pt x="11" y="60"/>
                    <a:pt x="11" y="59"/>
                    <a:pt x="10" y="59"/>
                  </a:cubicBezTo>
                  <a:cubicBezTo>
                    <a:pt x="11" y="57"/>
                    <a:pt x="10" y="56"/>
                    <a:pt x="10" y="56"/>
                  </a:cubicBezTo>
                  <a:cubicBezTo>
                    <a:pt x="10" y="54"/>
                    <a:pt x="11" y="53"/>
                    <a:pt x="9" y="52"/>
                  </a:cubicBezTo>
                  <a:cubicBezTo>
                    <a:pt x="11" y="50"/>
                    <a:pt x="10" y="47"/>
                    <a:pt x="10" y="45"/>
                  </a:cubicBezTo>
                  <a:cubicBezTo>
                    <a:pt x="12" y="47"/>
                    <a:pt x="14" y="45"/>
                    <a:pt x="17" y="46"/>
                  </a:cubicBezTo>
                  <a:cubicBezTo>
                    <a:pt x="17" y="45"/>
                    <a:pt x="18" y="45"/>
                    <a:pt x="18" y="45"/>
                  </a:cubicBezTo>
                  <a:cubicBezTo>
                    <a:pt x="20" y="44"/>
                    <a:pt x="21" y="43"/>
                    <a:pt x="23" y="43"/>
                  </a:cubicBezTo>
                  <a:cubicBezTo>
                    <a:pt x="24" y="43"/>
                    <a:pt x="24" y="41"/>
                    <a:pt x="26" y="42"/>
                  </a:cubicBezTo>
                  <a:cubicBezTo>
                    <a:pt x="27" y="41"/>
                    <a:pt x="28" y="39"/>
                    <a:pt x="30" y="39"/>
                  </a:cubicBezTo>
                  <a:cubicBezTo>
                    <a:pt x="30" y="38"/>
                    <a:pt x="31" y="38"/>
                    <a:pt x="32" y="37"/>
                  </a:cubicBezTo>
                  <a:cubicBezTo>
                    <a:pt x="33" y="38"/>
                    <a:pt x="34" y="40"/>
                    <a:pt x="34" y="41"/>
                  </a:cubicBezTo>
                  <a:close/>
                  <a:moveTo>
                    <a:pt x="74" y="46"/>
                  </a:moveTo>
                  <a:cubicBezTo>
                    <a:pt x="73" y="46"/>
                    <a:pt x="73" y="47"/>
                    <a:pt x="73" y="48"/>
                  </a:cubicBezTo>
                  <a:cubicBezTo>
                    <a:pt x="73" y="48"/>
                    <a:pt x="73" y="48"/>
                    <a:pt x="73" y="48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4" y="49"/>
                    <a:pt x="74" y="50"/>
                    <a:pt x="73" y="51"/>
                  </a:cubicBezTo>
                  <a:cubicBezTo>
                    <a:pt x="74" y="52"/>
                    <a:pt x="74" y="54"/>
                    <a:pt x="73" y="55"/>
                  </a:cubicBezTo>
                  <a:cubicBezTo>
                    <a:pt x="73" y="55"/>
                    <a:pt x="73" y="56"/>
                    <a:pt x="73" y="56"/>
                  </a:cubicBezTo>
                  <a:cubicBezTo>
                    <a:pt x="73" y="56"/>
                    <a:pt x="71" y="54"/>
                    <a:pt x="72" y="53"/>
                  </a:cubicBezTo>
                  <a:cubicBezTo>
                    <a:pt x="72" y="54"/>
                    <a:pt x="72" y="54"/>
                    <a:pt x="72" y="54"/>
                  </a:cubicBezTo>
                  <a:cubicBezTo>
                    <a:pt x="73" y="54"/>
                    <a:pt x="73" y="52"/>
                    <a:pt x="73" y="51"/>
                  </a:cubicBezTo>
                  <a:cubicBezTo>
                    <a:pt x="72" y="50"/>
                    <a:pt x="73" y="49"/>
                    <a:pt x="72" y="49"/>
                  </a:cubicBezTo>
                  <a:cubicBezTo>
                    <a:pt x="73" y="49"/>
                    <a:pt x="72" y="48"/>
                    <a:pt x="72" y="48"/>
                  </a:cubicBezTo>
                  <a:cubicBezTo>
                    <a:pt x="72" y="48"/>
                    <a:pt x="72" y="48"/>
                    <a:pt x="72" y="48"/>
                  </a:cubicBezTo>
                  <a:cubicBezTo>
                    <a:pt x="72" y="47"/>
                    <a:pt x="72" y="47"/>
                    <a:pt x="72" y="47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3" y="46"/>
                    <a:pt x="71" y="45"/>
                    <a:pt x="73" y="45"/>
                  </a:cubicBezTo>
                  <a:cubicBezTo>
                    <a:pt x="74" y="45"/>
                    <a:pt x="74" y="45"/>
                    <a:pt x="74" y="45"/>
                  </a:cubicBezTo>
                  <a:lnTo>
                    <a:pt x="74" y="46"/>
                  </a:lnTo>
                  <a:close/>
                  <a:moveTo>
                    <a:pt x="70" y="55"/>
                  </a:moveTo>
                  <a:cubicBezTo>
                    <a:pt x="70" y="54"/>
                    <a:pt x="70" y="54"/>
                    <a:pt x="70" y="54"/>
                  </a:cubicBezTo>
                  <a:cubicBezTo>
                    <a:pt x="70" y="54"/>
                    <a:pt x="70" y="54"/>
                    <a:pt x="70" y="54"/>
                  </a:cubicBezTo>
                  <a:lnTo>
                    <a:pt x="70" y="55"/>
                  </a:lnTo>
                  <a:close/>
                  <a:moveTo>
                    <a:pt x="70" y="68"/>
                  </a:moveTo>
                  <a:cubicBezTo>
                    <a:pt x="70" y="67"/>
                    <a:pt x="69" y="67"/>
                    <a:pt x="70" y="66"/>
                  </a:cubicBezTo>
                  <a:cubicBezTo>
                    <a:pt x="70" y="68"/>
                    <a:pt x="70" y="68"/>
                    <a:pt x="70" y="68"/>
                  </a:cubicBezTo>
                  <a:close/>
                  <a:moveTo>
                    <a:pt x="72" y="68"/>
                  </a:moveTo>
                  <a:cubicBezTo>
                    <a:pt x="72" y="67"/>
                    <a:pt x="71" y="68"/>
                    <a:pt x="71" y="67"/>
                  </a:cubicBezTo>
                  <a:cubicBezTo>
                    <a:pt x="72" y="67"/>
                    <a:pt x="72" y="67"/>
                    <a:pt x="72" y="67"/>
                  </a:cubicBezTo>
                  <a:lnTo>
                    <a:pt x="72" y="68"/>
                  </a:lnTo>
                  <a:close/>
                  <a:moveTo>
                    <a:pt x="74" y="70"/>
                  </a:moveTo>
                  <a:cubicBezTo>
                    <a:pt x="74" y="70"/>
                    <a:pt x="74" y="70"/>
                    <a:pt x="74" y="70"/>
                  </a:cubicBezTo>
                  <a:cubicBezTo>
                    <a:pt x="74" y="69"/>
                    <a:pt x="74" y="69"/>
                    <a:pt x="74" y="69"/>
                  </a:cubicBezTo>
                  <a:cubicBezTo>
                    <a:pt x="74" y="69"/>
                    <a:pt x="74" y="69"/>
                    <a:pt x="74" y="70"/>
                  </a:cubicBezTo>
                  <a:close/>
                  <a:moveTo>
                    <a:pt x="76" y="76"/>
                  </a:moveTo>
                  <a:cubicBezTo>
                    <a:pt x="76" y="76"/>
                    <a:pt x="76" y="77"/>
                    <a:pt x="76" y="77"/>
                  </a:cubicBezTo>
                  <a:cubicBezTo>
                    <a:pt x="75" y="76"/>
                    <a:pt x="76" y="76"/>
                    <a:pt x="76" y="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17"/>
            <p:cNvSpPr>
              <a:spLocks noEditPoints="1"/>
            </p:cNvSpPr>
            <p:nvPr/>
          </p:nvSpPr>
          <p:spPr bwMode="auto">
            <a:xfrm>
              <a:off x="5416" y="4133"/>
              <a:ext cx="121" cy="110"/>
            </a:xfrm>
            <a:custGeom>
              <a:avLst/>
              <a:gdLst>
                <a:gd name="T0" fmla="*/ 18 w 47"/>
                <a:gd name="T1" fmla="*/ 5 h 41"/>
                <a:gd name="T2" fmla="*/ 14 w 47"/>
                <a:gd name="T3" fmla="*/ 9 h 41"/>
                <a:gd name="T4" fmla="*/ 11 w 47"/>
                <a:gd name="T5" fmla="*/ 9 h 41"/>
                <a:gd name="T6" fmla="*/ 11 w 47"/>
                <a:gd name="T7" fmla="*/ 0 h 41"/>
                <a:gd name="T8" fmla="*/ 34 w 47"/>
                <a:gd name="T9" fmla="*/ 7 h 41"/>
                <a:gd name="T10" fmla="*/ 33 w 47"/>
                <a:gd name="T11" fmla="*/ 11 h 41"/>
                <a:gd name="T12" fmla="*/ 26 w 47"/>
                <a:gd name="T13" fmla="*/ 17 h 41"/>
                <a:gd name="T14" fmla="*/ 36 w 47"/>
                <a:gd name="T15" fmla="*/ 23 h 41"/>
                <a:gd name="T16" fmla="*/ 40 w 47"/>
                <a:gd name="T17" fmla="*/ 24 h 41"/>
                <a:gd name="T18" fmla="*/ 45 w 47"/>
                <a:gd name="T19" fmla="*/ 24 h 41"/>
                <a:gd name="T20" fmla="*/ 47 w 47"/>
                <a:gd name="T21" fmla="*/ 26 h 41"/>
                <a:gd name="T22" fmla="*/ 45 w 47"/>
                <a:gd name="T23" fmla="*/ 28 h 41"/>
                <a:gd name="T24" fmla="*/ 36 w 47"/>
                <a:gd name="T25" fmla="*/ 27 h 41"/>
                <a:gd name="T26" fmla="*/ 25 w 47"/>
                <a:gd name="T27" fmla="*/ 19 h 41"/>
                <a:gd name="T28" fmla="*/ 20 w 47"/>
                <a:gd name="T29" fmla="*/ 29 h 41"/>
                <a:gd name="T30" fmla="*/ 16 w 47"/>
                <a:gd name="T31" fmla="*/ 32 h 41"/>
                <a:gd name="T32" fmla="*/ 16 w 47"/>
                <a:gd name="T33" fmla="*/ 28 h 41"/>
                <a:gd name="T34" fmla="*/ 24 w 47"/>
                <a:gd name="T35" fmla="*/ 17 h 41"/>
                <a:gd name="T36" fmla="*/ 24 w 47"/>
                <a:gd name="T37" fmla="*/ 17 h 41"/>
                <a:gd name="T38" fmla="*/ 26 w 47"/>
                <a:gd name="T39" fmla="*/ 15 h 41"/>
                <a:gd name="T40" fmla="*/ 34 w 47"/>
                <a:gd name="T41" fmla="*/ 7 h 41"/>
                <a:gd name="T42" fmla="*/ 23 w 47"/>
                <a:gd name="T43" fmla="*/ 11 h 41"/>
                <a:gd name="T44" fmla="*/ 19 w 47"/>
                <a:gd name="T45" fmla="*/ 14 h 41"/>
                <a:gd name="T46" fmla="*/ 22 w 47"/>
                <a:gd name="T47" fmla="*/ 9 h 41"/>
                <a:gd name="T48" fmla="*/ 13 w 47"/>
                <a:gd name="T49" fmla="*/ 20 h 41"/>
                <a:gd name="T50" fmla="*/ 17 w 47"/>
                <a:gd name="T51" fmla="*/ 21 h 41"/>
                <a:gd name="T52" fmla="*/ 12 w 47"/>
                <a:gd name="T53" fmla="*/ 35 h 41"/>
                <a:gd name="T54" fmla="*/ 9 w 47"/>
                <a:gd name="T55" fmla="*/ 39 h 41"/>
                <a:gd name="T56" fmla="*/ 7 w 47"/>
                <a:gd name="T57" fmla="*/ 33 h 41"/>
                <a:gd name="T58" fmla="*/ 4 w 47"/>
                <a:gd name="T59" fmla="*/ 37 h 41"/>
                <a:gd name="T60" fmla="*/ 2 w 47"/>
                <a:gd name="T61" fmla="*/ 32 h 41"/>
                <a:gd name="T62" fmla="*/ 5 w 47"/>
                <a:gd name="T63" fmla="*/ 26 h 41"/>
                <a:gd name="T64" fmla="*/ 0 w 47"/>
                <a:gd name="T65" fmla="*/ 22 h 41"/>
                <a:gd name="T66" fmla="*/ 3 w 47"/>
                <a:gd name="T67" fmla="*/ 21 h 41"/>
                <a:gd name="T68" fmla="*/ 11 w 47"/>
                <a:gd name="T69" fmla="*/ 19 h 41"/>
                <a:gd name="T70" fmla="*/ 31 w 47"/>
                <a:gd name="T71" fmla="*/ 26 h 41"/>
                <a:gd name="T72" fmla="*/ 33 w 47"/>
                <a:gd name="T73" fmla="*/ 37 h 41"/>
                <a:gd name="T74" fmla="*/ 27 w 47"/>
                <a:gd name="T75" fmla="*/ 38 h 41"/>
                <a:gd name="T76" fmla="*/ 27 w 47"/>
                <a:gd name="T77" fmla="*/ 30 h 41"/>
                <a:gd name="T78" fmla="*/ 21 w 47"/>
                <a:gd name="T79" fmla="*/ 31 h 41"/>
                <a:gd name="T80" fmla="*/ 24 w 47"/>
                <a:gd name="T81" fmla="*/ 40 h 41"/>
                <a:gd name="T82" fmla="*/ 23 w 47"/>
                <a:gd name="T83" fmla="*/ 40 h 41"/>
                <a:gd name="T84" fmla="*/ 20 w 47"/>
                <a:gd name="T85" fmla="*/ 34 h 41"/>
                <a:gd name="T86" fmla="*/ 22 w 47"/>
                <a:gd name="T87" fmla="*/ 2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7" h="41">
                  <a:moveTo>
                    <a:pt x="14" y="3"/>
                  </a:moveTo>
                  <a:cubicBezTo>
                    <a:pt x="15" y="3"/>
                    <a:pt x="15" y="4"/>
                    <a:pt x="15" y="3"/>
                  </a:cubicBezTo>
                  <a:cubicBezTo>
                    <a:pt x="16" y="4"/>
                    <a:pt x="17" y="4"/>
                    <a:pt x="18" y="5"/>
                  </a:cubicBezTo>
                  <a:cubicBezTo>
                    <a:pt x="18" y="6"/>
                    <a:pt x="17" y="6"/>
                    <a:pt x="17" y="7"/>
                  </a:cubicBezTo>
                  <a:cubicBezTo>
                    <a:pt x="16" y="8"/>
                    <a:pt x="16" y="7"/>
                    <a:pt x="16" y="8"/>
                  </a:cubicBezTo>
                  <a:cubicBezTo>
                    <a:pt x="15" y="8"/>
                    <a:pt x="15" y="9"/>
                    <a:pt x="14" y="9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2" y="10"/>
                    <a:pt x="11" y="11"/>
                    <a:pt x="10" y="11"/>
                  </a:cubicBezTo>
                  <a:cubicBezTo>
                    <a:pt x="10" y="11"/>
                    <a:pt x="11" y="10"/>
                    <a:pt x="11" y="9"/>
                  </a:cubicBezTo>
                  <a:cubicBezTo>
                    <a:pt x="11" y="8"/>
                    <a:pt x="12" y="7"/>
                    <a:pt x="12" y="6"/>
                  </a:cubicBezTo>
                  <a:cubicBezTo>
                    <a:pt x="11" y="4"/>
                    <a:pt x="10" y="3"/>
                    <a:pt x="10" y="2"/>
                  </a:cubicBezTo>
                  <a:cubicBezTo>
                    <a:pt x="11" y="1"/>
                    <a:pt x="11" y="1"/>
                    <a:pt x="11" y="0"/>
                  </a:cubicBezTo>
                  <a:cubicBezTo>
                    <a:pt x="12" y="0"/>
                    <a:pt x="12" y="0"/>
                    <a:pt x="12" y="0"/>
                  </a:cubicBezTo>
                  <a:lnTo>
                    <a:pt x="14" y="3"/>
                  </a:lnTo>
                  <a:close/>
                  <a:moveTo>
                    <a:pt x="34" y="7"/>
                  </a:moveTo>
                  <a:cubicBezTo>
                    <a:pt x="35" y="8"/>
                    <a:pt x="36" y="9"/>
                    <a:pt x="36" y="10"/>
                  </a:cubicBezTo>
                  <a:cubicBezTo>
                    <a:pt x="35" y="11"/>
                    <a:pt x="34" y="11"/>
                    <a:pt x="33" y="11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2" y="12"/>
                    <a:pt x="31" y="12"/>
                    <a:pt x="30" y="13"/>
                  </a:cubicBezTo>
                  <a:cubicBezTo>
                    <a:pt x="30" y="13"/>
                    <a:pt x="29" y="13"/>
                    <a:pt x="29" y="13"/>
                  </a:cubicBezTo>
                  <a:cubicBezTo>
                    <a:pt x="28" y="15"/>
                    <a:pt x="27" y="16"/>
                    <a:pt x="26" y="17"/>
                  </a:cubicBezTo>
                  <a:cubicBezTo>
                    <a:pt x="27" y="18"/>
                    <a:pt x="28" y="19"/>
                    <a:pt x="29" y="19"/>
                  </a:cubicBezTo>
                  <a:cubicBezTo>
                    <a:pt x="30" y="20"/>
                    <a:pt x="31" y="21"/>
                    <a:pt x="33" y="22"/>
                  </a:cubicBezTo>
                  <a:cubicBezTo>
                    <a:pt x="34" y="22"/>
                    <a:pt x="35" y="23"/>
                    <a:pt x="36" y="23"/>
                  </a:cubicBezTo>
                  <a:cubicBezTo>
                    <a:pt x="37" y="23"/>
                    <a:pt x="38" y="23"/>
                    <a:pt x="39" y="24"/>
                  </a:cubicBezTo>
                  <a:cubicBezTo>
                    <a:pt x="39" y="24"/>
                    <a:pt x="39" y="24"/>
                    <a:pt x="39" y="24"/>
                  </a:cubicBezTo>
                  <a:cubicBezTo>
                    <a:pt x="39" y="24"/>
                    <a:pt x="39" y="24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45" y="25"/>
                    <a:pt x="46" y="24"/>
                    <a:pt x="46" y="25"/>
                  </a:cubicBezTo>
                  <a:cubicBezTo>
                    <a:pt x="46" y="26"/>
                    <a:pt x="47" y="26"/>
                    <a:pt x="47" y="26"/>
                  </a:cubicBezTo>
                  <a:cubicBezTo>
                    <a:pt x="47" y="26"/>
                    <a:pt x="47" y="26"/>
                    <a:pt x="47" y="26"/>
                  </a:cubicBezTo>
                  <a:cubicBezTo>
                    <a:pt x="47" y="27"/>
                    <a:pt x="47" y="27"/>
                    <a:pt x="47" y="27"/>
                  </a:cubicBezTo>
                  <a:cubicBezTo>
                    <a:pt x="47" y="27"/>
                    <a:pt x="47" y="27"/>
                    <a:pt x="46" y="27"/>
                  </a:cubicBezTo>
                  <a:cubicBezTo>
                    <a:pt x="46" y="27"/>
                    <a:pt x="45" y="27"/>
                    <a:pt x="45" y="28"/>
                  </a:cubicBezTo>
                  <a:cubicBezTo>
                    <a:pt x="43" y="28"/>
                    <a:pt x="41" y="28"/>
                    <a:pt x="39" y="27"/>
                  </a:cubicBezTo>
                  <a:cubicBezTo>
                    <a:pt x="38" y="27"/>
                    <a:pt x="37" y="27"/>
                    <a:pt x="36" y="27"/>
                  </a:cubicBezTo>
                  <a:cubicBezTo>
                    <a:pt x="36" y="27"/>
                    <a:pt x="36" y="27"/>
                    <a:pt x="36" y="27"/>
                  </a:cubicBezTo>
                  <a:cubicBezTo>
                    <a:pt x="35" y="26"/>
                    <a:pt x="33" y="26"/>
                    <a:pt x="32" y="25"/>
                  </a:cubicBezTo>
                  <a:cubicBezTo>
                    <a:pt x="30" y="24"/>
                    <a:pt x="29" y="22"/>
                    <a:pt x="27" y="21"/>
                  </a:cubicBezTo>
                  <a:cubicBezTo>
                    <a:pt x="27" y="20"/>
                    <a:pt x="26" y="20"/>
                    <a:pt x="25" y="19"/>
                  </a:cubicBezTo>
                  <a:cubicBezTo>
                    <a:pt x="25" y="20"/>
                    <a:pt x="24" y="21"/>
                    <a:pt x="24" y="22"/>
                  </a:cubicBezTo>
                  <a:cubicBezTo>
                    <a:pt x="23" y="23"/>
                    <a:pt x="23" y="24"/>
                    <a:pt x="22" y="25"/>
                  </a:cubicBezTo>
                  <a:cubicBezTo>
                    <a:pt x="21" y="26"/>
                    <a:pt x="21" y="28"/>
                    <a:pt x="20" y="29"/>
                  </a:cubicBezTo>
                  <a:cubicBezTo>
                    <a:pt x="18" y="30"/>
                    <a:pt x="18" y="32"/>
                    <a:pt x="17" y="33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1"/>
                    <a:pt x="16" y="31"/>
                  </a:cubicBezTo>
                  <a:cubicBezTo>
                    <a:pt x="15" y="30"/>
                    <a:pt x="15" y="29"/>
                    <a:pt x="16" y="28"/>
                  </a:cubicBezTo>
                  <a:cubicBezTo>
                    <a:pt x="18" y="25"/>
                    <a:pt x="21" y="21"/>
                    <a:pt x="23" y="18"/>
                  </a:cubicBezTo>
                  <a:cubicBezTo>
                    <a:pt x="23" y="17"/>
                    <a:pt x="24" y="18"/>
                    <a:pt x="24" y="18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5" y="16"/>
                    <a:pt x="25" y="16"/>
                  </a:cubicBezTo>
                  <a:cubicBezTo>
                    <a:pt x="25" y="15"/>
                    <a:pt x="25" y="15"/>
                    <a:pt x="26" y="15"/>
                  </a:cubicBezTo>
                  <a:cubicBezTo>
                    <a:pt x="26" y="13"/>
                    <a:pt x="28" y="13"/>
                    <a:pt x="29" y="11"/>
                  </a:cubicBezTo>
                  <a:cubicBezTo>
                    <a:pt x="30" y="10"/>
                    <a:pt x="32" y="9"/>
                    <a:pt x="32" y="8"/>
                  </a:cubicBezTo>
                  <a:cubicBezTo>
                    <a:pt x="33" y="7"/>
                    <a:pt x="34" y="8"/>
                    <a:pt x="34" y="7"/>
                  </a:cubicBezTo>
                  <a:close/>
                  <a:moveTo>
                    <a:pt x="28" y="8"/>
                  </a:moveTo>
                  <a:cubicBezTo>
                    <a:pt x="27" y="9"/>
                    <a:pt x="26" y="9"/>
                    <a:pt x="25" y="9"/>
                  </a:cubicBezTo>
                  <a:cubicBezTo>
                    <a:pt x="24" y="10"/>
                    <a:pt x="23" y="10"/>
                    <a:pt x="23" y="11"/>
                  </a:cubicBezTo>
                  <a:cubicBezTo>
                    <a:pt x="22" y="11"/>
                    <a:pt x="23" y="12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1" y="13"/>
                    <a:pt x="21" y="15"/>
                    <a:pt x="19" y="14"/>
                  </a:cubicBezTo>
                  <a:cubicBezTo>
                    <a:pt x="18" y="14"/>
                    <a:pt x="18" y="13"/>
                    <a:pt x="17" y="12"/>
                  </a:cubicBezTo>
                  <a:cubicBezTo>
                    <a:pt x="17" y="11"/>
                    <a:pt x="18" y="11"/>
                    <a:pt x="18" y="11"/>
                  </a:cubicBezTo>
                  <a:cubicBezTo>
                    <a:pt x="19" y="10"/>
                    <a:pt x="21" y="10"/>
                    <a:pt x="22" y="9"/>
                  </a:cubicBezTo>
                  <a:cubicBezTo>
                    <a:pt x="24" y="8"/>
                    <a:pt x="25" y="8"/>
                    <a:pt x="27" y="8"/>
                  </a:cubicBezTo>
                  <a:cubicBezTo>
                    <a:pt x="27" y="8"/>
                    <a:pt x="28" y="7"/>
                    <a:pt x="28" y="8"/>
                  </a:cubicBezTo>
                  <a:close/>
                  <a:moveTo>
                    <a:pt x="13" y="20"/>
                  </a:moveTo>
                  <a:cubicBezTo>
                    <a:pt x="14" y="21"/>
                    <a:pt x="13" y="22"/>
                    <a:pt x="13" y="23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8" y="20"/>
                    <a:pt x="18" y="21"/>
                    <a:pt x="17" y="21"/>
                  </a:cubicBezTo>
                  <a:cubicBezTo>
                    <a:pt x="16" y="23"/>
                    <a:pt x="14" y="24"/>
                    <a:pt x="14" y="26"/>
                  </a:cubicBezTo>
                  <a:cubicBezTo>
                    <a:pt x="13" y="27"/>
                    <a:pt x="13" y="28"/>
                    <a:pt x="13" y="29"/>
                  </a:cubicBezTo>
                  <a:cubicBezTo>
                    <a:pt x="13" y="31"/>
                    <a:pt x="12" y="33"/>
                    <a:pt x="12" y="35"/>
                  </a:cubicBezTo>
                  <a:cubicBezTo>
                    <a:pt x="12" y="36"/>
                    <a:pt x="11" y="38"/>
                    <a:pt x="11" y="40"/>
                  </a:cubicBezTo>
                  <a:cubicBezTo>
                    <a:pt x="10" y="40"/>
                    <a:pt x="10" y="39"/>
                    <a:pt x="10" y="40"/>
                  </a:cubicBezTo>
                  <a:cubicBezTo>
                    <a:pt x="9" y="40"/>
                    <a:pt x="9" y="39"/>
                    <a:pt x="9" y="39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8" y="38"/>
                    <a:pt x="8" y="37"/>
                    <a:pt x="7" y="36"/>
                  </a:cubicBezTo>
                  <a:cubicBezTo>
                    <a:pt x="7" y="35"/>
                    <a:pt x="7" y="34"/>
                    <a:pt x="7" y="33"/>
                  </a:cubicBezTo>
                  <a:cubicBezTo>
                    <a:pt x="7" y="33"/>
                    <a:pt x="7" y="34"/>
                    <a:pt x="6" y="34"/>
                  </a:cubicBezTo>
                  <a:cubicBezTo>
                    <a:pt x="6" y="35"/>
                    <a:pt x="5" y="34"/>
                    <a:pt x="5" y="35"/>
                  </a:cubicBezTo>
                  <a:cubicBezTo>
                    <a:pt x="5" y="36"/>
                    <a:pt x="4" y="36"/>
                    <a:pt x="4" y="37"/>
                  </a:cubicBezTo>
                  <a:cubicBezTo>
                    <a:pt x="4" y="36"/>
                    <a:pt x="2" y="35"/>
                    <a:pt x="3" y="34"/>
                  </a:cubicBezTo>
                  <a:cubicBezTo>
                    <a:pt x="2" y="34"/>
                    <a:pt x="2" y="33"/>
                    <a:pt x="2" y="33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2" y="32"/>
                    <a:pt x="2" y="31"/>
                    <a:pt x="3" y="31"/>
                  </a:cubicBezTo>
                  <a:cubicBezTo>
                    <a:pt x="4" y="29"/>
                    <a:pt x="6" y="28"/>
                    <a:pt x="7" y="26"/>
                  </a:cubicBezTo>
                  <a:cubicBezTo>
                    <a:pt x="6" y="26"/>
                    <a:pt x="6" y="26"/>
                    <a:pt x="5" y="26"/>
                  </a:cubicBezTo>
                  <a:cubicBezTo>
                    <a:pt x="5" y="26"/>
                    <a:pt x="4" y="26"/>
                    <a:pt x="4" y="26"/>
                  </a:cubicBezTo>
                  <a:cubicBezTo>
                    <a:pt x="4" y="26"/>
                    <a:pt x="3" y="26"/>
                    <a:pt x="3" y="25"/>
                  </a:cubicBezTo>
                  <a:cubicBezTo>
                    <a:pt x="2" y="24"/>
                    <a:pt x="1" y="23"/>
                    <a:pt x="0" y="22"/>
                  </a:cubicBezTo>
                  <a:cubicBezTo>
                    <a:pt x="0" y="22"/>
                    <a:pt x="1" y="21"/>
                    <a:pt x="0" y="21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1" y="20"/>
                    <a:pt x="2" y="21"/>
                    <a:pt x="3" y="21"/>
                  </a:cubicBezTo>
                  <a:cubicBezTo>
                    <a:pt x="5" y="22"/>
                    <a:pt x="6" y="21"/>
                    <a:pt x="8" y="21"/>
                  </a:cubicBezTo>
                  <a:cubicBezTo>
                    <a:pt x="9" y="20"/>
                    <a:pt x="10" y="19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2" y="19"/>
                    <a:pt x="12" y="20"/>
                    <a:pt x="13" y="20"/>
                  </a:cubicBezTo>
                  <a:close/>
                  <a:moveTo>
                    <a:pt x="31" y="26"/>
                  </a:moveTo>
                  <a:cubicBezTo>
                    <a:pt x="32" y="27"/>
                    <a:pt x="34" y="28"/>
                    <a:pt x="34" y="29"/>
                  </a:cubicBezTo>
                  <a:cubicBezTo>
                    <a:pt x="34" y="32"/>
                    <a:pt x="32" y="33"/>
                    <a:pt x="31" y="34"/>
                  </a:cubicBezTo>
                  <a:cubicBezTo>
                    <a:pt x="32" y="35"/>
                    <a:pt x="33" y="35"/>
                    <a:pt x="33" y="37"/>
                  </a:cubicBezTo>
                  <a:cubicBezTo>
                    <a:pt x="33" y="37"/>
                    <a:pt x="32" y="37"/>
                    <a:pt x="33" y="38"/>
                  </a:cubicBezTo>
                  <a:cubicBezTo>
                    <a:pt x="32" y="38"/>
                    <a:pt x="31" y="40"/>
                    <a:pt x="30" y="40"/>
                  </a:cubicBezTo>
                  <a:cubicBezTo>
                    <a:pt x="29" y="39"/>
                    <a:pt x="28" y="39"/>
                    <a:pt x="27" y="38"/>
                  </a:cubicBezTo>
                  <a:cubicBezTo>
                    <a:pt x="26" y="38"/>
                    <a:pt x="26" y="37"/>
                    <a:pt x="25" y="36"/>
                  </a:cubicBezTo>
                  <a:cubicBezTo>
                    <a:pt x="25" y="35"/>
                    <a:pt x="24" y="34"/>
                    <a:pt x="25" y="33"/>
                  </a:cubicBezTo>
                  <a:cubicBezTo>
                    <a:pt x="26" y="31"/>
                    <a:pt x="27" y="31"/>
                    <a:pt x="27" y="30"/>
                  </a:cubicBezTo>
                  <a:cubicBezTo>
                    <a:pt x="27" y="30"/>
                    <a:pt x="26" y="30"/>
                    <a:pt x="26" y="30"/>
                  </a:cubicBezTo>
                  <a:cubicBezTo>
                    <a:pt x="25" y="30"/>
                    <a:pt x="24" y="31"/>
                    <a:pt x="23" y="30"/>
                  </a:cubicBezTo>
                  <a:cubicBezTo>
                    <a:pt x="22" y="30"/>
                    <a:pt x="22" y="31"/>
                    <a:pt x="21" y="31"/>
                  </a:cubicBezTo>
                  <a:cubicBezTo>
                    <a:pt x="22" y="33"/>
                    <a:pt x="22" y="36"/>
                    <a:pt x="24" y="38"/>
                  </a:cubicBezTo>
                  <a:cubicBezTo>
                    <a:pt x="24" y="38"/>
                    <a:pt x="24" y="39"/>
                    <a:pt x="24" y="40"/>
                  </a:cubicBezTo>
                  <a:cubicBezTo>
                    <a:pt x="24" y="40"/>
                    <a:pt x="24" y="40"/>
                    <a:pt x="24" y="40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4" y="40"/>
                    <a:pt x="24" y="40"/>
                    <a:pt x="23" y="40"/>
                  </a:cubicBezTo>
                  <a:cubicBezTo>
                    <a:pt x="23" y="40"/>
                    <a:pt x="23" y="40"/>
                    <a:pt x="23" y="40"/>
                  </a:cubicBezTo>
                  <a:cubicBezTo>
                    <a:pt x="23" y="40"/>
                    <a:pt x="23" y="40"/>
                    <a:pt x="23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1" y="38"/>
                    <a:pt x="20" y="37"/>
                    <a:pt x="20" y="34"/>
                  </a:cubicBezTo>
                  <a:cubicBezTo>
                    <a:pt x="19" y="32"/>
                    <a:pt x="20" y="31"/>
                    <a:pt x="20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1" y="30"/>
                    <a:pt x="22" y="29"/>
                    <a:pt x="22" y="29"/>
                  </a:cubicBezTo>
                  <a:cubicBezTo>
                    <a:pt x="24" y="27"/>
                    <a:pt x="27" y="27"/>
                    <a:pt x="29" y="26"/>
                  </a:cubicBezTo>
                  <a:cubicBezTo>
                    <a:pt x="30" y="27"/>
                    <a:pt x="30" y="26"/>
                    <a:pt x="31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18"/>
            <p:cNvSpPr>
              <a:spLocks noEditPoints="1"/>
            </p:cNvSpPr>
            <p:nvPr/>
          </p:nvSpPr>
          <p:spPr bwMode="auto">
            <a:xfrm>
              <a:off x="5110" y="4136"/>
              <a:ext cx="158" cy="147"/>
            </a:xfrm>
            <a:custGeom>
              <a:avLst/>
              <a:gdLst>
                <a:gd name="T0" fmla="*/ 22 w 61"/>
                <a:gd name="T1" fmla="*/ 5 h 55"/>
                <a:gd name="T2" fmla="*/ 23 w 61"/>
                <a:gd name="T3" fmla="*/ 5 h 55"/>
                <a:gd name="T4" fmla="*/ 27 w 61"/>
                <a:gd name="T5" fmla="*/ 8 h 55"/>
                <a:gd name="T6" fmla="*/ 35 w 61"/>
                <a:gd name="T7" fmla="*/ 5 h 55"/>
                <a:gd name="T8" fmla="*/ 41 w 61"/>
                <a:gd name="T9" fmla="*/ 3 h 55"/>
                <a:gd name="T10" fmla="*/ 50 w 61"/>
                <a:gd name="T11" fmla="*/ 6 h 55"/>
                <a:gd name="T12" fmla="*/ 52 w 61"/>
                <a:gd name="T13" fmla="*/ 11 h 55"/>
                <a:gd name="T14" fmla="*/ 51 w 61"/>
                <a:gd name="T15" fmla="*/ 13 h 55"/>
                <a:gd name="T16" fmla="*/ 48 w 61"/>
                <a:gd name="T17" fmla="*/ 17 h 55"/>
                <a:gd name="T18" fmla="*/ 43 w 61"/>
                <a:gd name="T19" fmla="*/ 21 h 55"/>
                <a:gd name="T20" fmla="*/ 41 w 61"/>
                <a:gd name="T21" fmla="*/ 21 h 55"/>
                <a:gd name="T22" fmla="*/ 45 w 61"/>
                <a:gd name="T23" fmla="*/ 5 h 55"/>
                <a:gd name="T24" fmla="*/ 38 w 61"/>
                <a:gd name="T25" fmla="*/ 6 h 55"/>
                <a:gd name="T26" fmla="*/ 32 w 61"/>
                <a:gd name="T27" fmla="*/ 8 h 55"/>
                <a:gd name="T28" fmla="*/ 22 w 61"/>
                <a:gd name="T29" fmla="*/ 14 h 55"/>
                <a:gd name="T30" fmla="*/ 21 w 61"/>
                <a:gd name="T31" fmla="*/ 19 h 55"/>
                <a:gd name="T32" fmla="*/ 21 w 61"/>
                <a:gd name="T33" fmla="*/ 32 h 55"/>
                <a:gd name="T34" fmla="*/ 20 w 61"/>
                <a:gd name="T35" fmla="*/ 46 h 55"/>
                <a:gd name="T36" fmla="*/ 17 w 61"/>
                <a:gd name="T37" fmla="*/ 54 h 55"/>
                <a:gd name="T38" fmla="*/ 13 w 61"/>
                <a:gd name="T39" fmla="*/ 50 h 55"/>
                <a:gd name="T40" fmla="*/ 4 w 61"/>
                <a:gd name="T41" fmla="*/ 35 h 55"/>
                <a:gd name="T42" fmla="*/ 5 w 61"/>
                <a:gd name="T43" fmla="*/ 32 h 55"/>
                <a:gd name="T44" fmla="*/ 6 w 61"/>
                <a:gd name="T45" fmla="*/ 26 h 55"/>
                <a:gd name="T46" fmla="*/ 13 w 61"/>
                <a:gd name="T47" fmla="*/ 18 h 55"/>
                <a:gd name="T48" fmla="*/ 3 w 61"/>
                <a:gd name="T49" fmla="*/ 18 h 55"/>
                <a:gd name="T50" fmla="*/ 0 w 61"/>
                <a:gd name="T51" fmla="*/ 14 h 55"/>
                <a:gd name="T52" fmla="*/ 0 w 61"/>
                <a:gd name="T53" fmla="*/ 13 h 55"/>
                <a:gd name="T54" fmla="*/ 6 w 61"/>
                <a:gd name="T55" fmla="*/ 13 h 55"/>
                <a:gd name="T56" fmla="*/ 15 w 61"/>
                <a:gd name="T57" fmla="*/ 11 h 55"/>
                <a:gd name="T58" fmla="*/ 20 w 61"/>
                <a:gd name="T59" fmla="*/ 3 h 55"/>
                <a:gd name="T60" fmla="*/ 22 w 61"/>
                <a:gd name="T61" fmla="*/ 1 h 55"/>
                <a:gd name="T62" fmla="*/ 36 w 61"/>
                <a:gd name="T63" fmla="*/ 21 h 55"/>
                <a:gd name="T64" fmla="*/ 36 w 61"/>
                <a:gd name="T65" fmla="*/ 30 h 55"/>
                <a:gd name="T66" fmla="*/ 47 w 61"/>
                <a:gd name="T67" fmla="*/ 23 h 55"/>
                <a:gd name="T68" fmla="*/ 52 w 61"/>
                <a:gd name="T69" fmla="*/ 24 h 55"/>
                <a:gd name="T70" fmla="*/ 55 w 61"/>
                <a:gd name="T71" fmla="*/ 30 h 55"/>
                <a:gd name="T72" fmla="*/ 52 w 61"/>
                <a:gd name="T73" fmla="*/ 40 h 55"/>
                <a:gd name="T74" fmla="*/ 58 w 61"/>
                <a:gd name="T75" fmla="*/ 46 h 55"/>
                <a:gd name="T76" fmla="*/ 60 w 61"/>
                <a:gd name="T77" fmla="*/ 52 h 55"/>
                <a:gd name="T78" fmla="*/ 52 w 61"/>
                <a:gd name="T79" fmla="*/ 48 h 55"/>
                <a:gd name="T80" fmla="*/ 45 w 61"/>
                <a:gd name="T81" fmla="*/ 48 h 55"/>
                <a:gd name="T82" fmla="*/ 41 w 61"/>
                <a:gd name="T83" fmla="*/ 49 h 55"/>
                <a:gd name="T84" fmla="*/ 33 w 61"/>
                <a:gd name="T85" fmla="*/ 48 h 55"/>
                <a:gd name="T86" fmla="*/ 29 w 61"/>
                <a:gd name="T87" fmla="*/ 44 h 55"/>
                <a:gd name="T88" fmla="*/ 29 w 61"/>
                <a:gd name="T89" fmla="*/ 38 h 55"/>
                <a:gd name="T90" fmla="*/ 30 w 61"/>
                <a:gd name="T91" fmla="*/ 34 h 55"/>
                <a:gd name="T92" fmla="*/ 32 w 61"/>
                <a:gd name="T93" fmla="*/ 26 h 55"/>
                <a:gd name="T94" fmla="*/ 34 w 61"/>
                <a:gd name="T95" fmla="*/ 21 h 55"/>
                <a:gd name="T96" fmla="*/ 35 w 61"/>
                <a:gd name="T97" fmla="*/ 17 h 55"/>
                <a:gd name="T98" fmla="*/ 16 w 61"/>
                <a:gd name="T99" fmla="*/ 27 h 55"/>
                <a:gd name="T100" fmla="*/ 16 w 61"/>
                <a:gd name="T101" fmla="*/ 30 h 55"/>
                <a:gd name="T102" fmla="*/ 15 w 61"/>
                <a:gd name="T103" fmla="*/ 42 h 55"/>
                <a:gd name="T104" fmla="*/ 11 w 61"/>
                <a:gd name="T105" fmla="*/ 42 h 55"/>
                <a:gd name="T106" fmla="*/ 9 w 61"/>
                <a:gd name="T107" fmla="*/ 34 h 55"/>
                <a:gd name="T108" fmla="*/ 14 w 61"/>
                <a:gd name="T109" fmla="*/ 24 h 55"/>
                <a:gd name="T110" fmla="*/ 46 w 61"/>
                <a:gd name="T111" fmla="*/ 27 h 55"/>
                <a:gd name="T112" fmla="*/ 48 w 61"/>
                <a:gd name="T113" fmla="*/ 32 h 55"/>
                <a:gd name="T114" fmla="*/ 46 w 61"/>
                <a:gd name="T115" fmla="*/ 37 h 55"/>
                <a:gd name="T116" fmla="*/ 44 w 61"/>
                <a:gd name="T117" fmla="*/ 27 h 55"/>
                <a:gd name="T118" fmla="*/ 40 w 61"/>
                <a:gd name="T119" fmla="*/ 38 h 55"/>
                <a:gd name="T120" fmla="*/ 40 w 61"/>
                <a:gd name="T121" fmla="*/ 43 h 55"/>
                <a:gd name="T122" fmla="*/ 35 w 61"/>
                <a:gd name="T123" fmla="*/ 41 h 55"/>
                <a:gd name="T124" fmla="*/ 39 w 61"/>
                <a:gd name="T125" fmla="*/ 37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1" h="55">
                  <a:moveTo>
                    <a:pt x="22" y="1"/>
                  </a:moveTo>
                  <a:cubicBezTo>
                    <a:pt x="24" y="2"/>
                    <a:pt x="21" y="3"/>
                    <a:pt x="22" y="4"/>
                  </a:cubicBezTo>
                  <a:cubicBezTo>
                    <a:pt x="22" y="4"/>
                    <a:pt x="21" y="5"/>
                    <a:pt x="22" y="5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2" y="6"/>
                    <a:pt x="22" y="6"/>
                    <a:pt x="23" y="6"/>
                  </a:cubicBezTo>
                  <a:cubicBezTo>
                    <a:pt x="23" y="6"/>
                    <a:pt x="23" y="5"/>
                    <a:pt x="23" y="5"/>
                  </a:cubicBezTo>
                  <a:cubicBezTo>
                    <a:pt x="24" y="5"/>
                    <a:pt x="24" y="6"/>
                    <a:pt x="24" y="6"/>
                  </a:cubicBezTo>
                  <a:cubicBezTo>
                    <a:pt x="25" y="6"/>
                    <a:pt x="25" y="7"/>
                    <a:pt x="25" y="7"/>
                  </a:cubicBezTo>
                  <a:cubicBezTo>
                    <a:pt x="26" y="7"/>
                    <a:pt x="26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9" y="7"/>
                    <a:pt x="32" y="6"/>
                    <a:pt x="35" y="5"/>
                  </a:cubicBezTo>
                  <a:cubicBezTo>
                    <a:pt x="35" y="5"/>
                    <a:pt x="36" y="4"/>
                    <a:pt x="37" y="4"/>
                  </a:cubicBezTo>
                  <a:cubicBezTo>
                    <a:pt x="38" y="4"/>
                    <a:pt x="39" y="4"/>
                    <a:pt x="39" y="4"/>
                  </a:cubicBezTo>
                  <a:cubicBezTo>
                    <a:pt x="40" y="4"/>
                    <a:pt x="40" y="3"/>
                    <a:pt x="41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3" y="3"/>
                    <a:pt x="45" y="3"/>
                    <a:pt x="47" y="4"/>
                  </a:cubicBezTo>
                  <a:cubicBezTo>
                    <a:pt x="48" y="4"/>
                    <a:pt x="49" y="5"/>
                    <a:pt x="50" y="6"/>
                  </a:cubicBezTo>
                  <a:cubicBezTo>
                    <a:pt x="52" y="6"/>
                    <a:pt x="52" y="8"/>
                    <a:pt x="53" y="9"/>
                  </a:cubicBezTo>
                  <a:cubicBezTo>
                    <a:pt x="52" y="9"/>
                    <a:pt x="52" y="10"/>
                    <a:pt x="52" y="10"/>
                  </a:cubicBezTo>
                  <a:cubicBezTo>
                    <a:pt x="52" y="10"/>
                    <a:pt x="52" y="10"/>
                    <a:pt x="52" y="11"/>
                  </a:cubicBezTo>
                  <a:cubicBezTo>
                    <a:pt x="52" y="11"/>
                    <a:pt x="52" y="11"/>
                    <a:pt x="52" y="11"/>
                  </a:cubicBezTo>
                  <a:cubicBezTo>
                    <a:pt x="52" y="11"/>
                    <a:pt x="51" y="11"/>
                    <a:pt x="52" y="12"/>
                  </a:cubicBezTo>
                  <a:cubicBezTo>
                    <a:pt x="51" y="12"/>
                    <a:pt x="51" y="13"/>
                    <a:pt x="51" y="13"/>
                  </a:cubicBezTo>
                  <a:cubicBezTo>
                    <a:pt x="51" y="13"/>
                    <a:pt x="51" y="13"/>
                    <a:pt x="51" y="13"/>
                  </a:cubicBezTo>
                  <a:cubicBezTo>
                    <a:pt x="51" y="14"/>
                    <a:pt x="51" y="15"/>
                    <a:pt x="50" y="15"/>
                  </a:cubicBezTo>
                  <a:cubicBezTo>
                    <a:pt x="50" y="16"/>
                    <a:pt x="49" y="16"/>
                    <a:pt x="48" y="17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6" y="18"/>
                    <a:pt x="45" y="20"/>
                    <a:pt x="43" y="21"/>
                  </a:cubicBezTo>
                  <a:cubicBezTo>
                    <a:pt x="43" y="21"/>
                    <a:pt x="43" y="20"/>
                    <a:pt x="43" y="21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3" y="20"/>
                    <a:pt x="43" y="20"/>
                    <a:pt x="43" y="20"/>
                  </a:cubicBezTo>
                  <a:cubicBezTo>
                    <a:pt x="42" y="20"/>
                    <a:pt x="41" y="21"/>
                    <a:pt x="41" y="21"/>
                  </a:cubicBezTo>
                  <a:cubicBezTo>
                    <a:pt x="40" y="21"/>
                    <a:pt x="40" y="22"/>
                    <a:pt x="39" y="22"/>
                  </a:cubicBezTo>
                  <a:cubicBezTo>
                    <a:pt x="42" y="17"/>
                    <a:pt x="47" y="15"/>
                    <a:pt x="48" y="10"/>
                  </a:cubicBezTo>
                  <a:cubicBezTo>
                    <a:pt x="48" y="8"/>
                    <a:pt x="47" y="6"/>
                    <a:pt x="45" y="5"/>
                  </a:cubicBezTo>
                  <a:cubicBezTo>
                    <a:pt x="44" y="6"/>
                    <a:pt x="43" y="5"/>
                    <a:pt x="42" y="6"/>
                  </a:cubicBezTo>
                  <a:cubicBezTo>
                    <a:pt x="42" y="6"/>
                    <a:pt x="41" y="5"/>
                    <a:pt x="40" y="5"/>
                  </a:cubicBezTo>
                  <a:cubicBezTo>
                    <a:pt x="39" y="6"/>
                    <a:pt x="38" y="6"/>
                    <a:pt x="38" y="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6"/>
                    <a:pt x="36" y="7"/>
                    <a:pt x="36" y="7"/>
                  </a:cubicBezTo>
                  <a:cubicBezTo>
                    <a:pt x="34" y="6"/>
                    <a:pt x="33" y="8"/>
                    <a:pt x="32" y="8"/>
                  </a:cubicBezTo>
                  <a:cubicBezTo>
                    <a:pt x="31" y="8"/>
                    <a:pt x="30" y="9"/>
                    <a:pt x="29" y="9"/>
                  </a:cubicBezTo>
                  <a:cubicBezTo>
                    <a:pt x="28" y="10"/>
                    <a:pt x="26" y="11"/>
                    <a:pt x="25" y="11"/>
                  </a:cubicBezTo>
                  <a:cubicBezTo>
                    <a:pt x="24" y="13"/>
                    <a:pt x="23" y="13"/>
                    <a:pt x="22" y="14"/>
                  </a:cubicBezTo>
                  <a:cubicBezTo>
                    <a:pt x="21" y="14"/>
                    <a:pt x="22" y="15"/>
                    <a:pt x="21" y="16"/>
                  </a:cubicBezTo>
                  <a:cubicBezTo>
                    <a:pt x="22" y="17"/>
                    <a:pt x="21" y="17"/>
                    <a:pt x="21" y="18"/>
                  </a:cubicBezTo>
                  <a:cubicBezTo>
                    <a:pt x="21" y="18"/>
                    <a:pt x="22" y="19"/>
                    <a:pt x="21" y="19"/>
                  </a:cubicBezTo>
                  <a:cubicBezTo>
                    <a:pt x="21" y="20"/>
                    <a:pt x="21" y="21"/>
                    <a:pt x="21" y="22"/>
                  </a:cubicBezTo>
                  <a:cubicBezTo>
                    <a:pt x="21" y="24"/>
                    <a:pt x="21" y="27"/>
                    <a:pt x="21" y="29"/>
                  </a:cubicBezTo>
                  <a:cubicBezTo>
                    <a:pt x="21" y="30"/>
                    <a:pt x="21" y="31"/>
                    <a:pt x="21" y="32"/>
                  </a:cubicBezTo>
                  <a:cubicBezTo>
                    <a:pt x="21" y="34"/>
                    <a:pt x="21" y="36"/>
                    <a:pt x="21" y="38"/>
                  </a:cubicBezTo>
                  <a:cubicBezTo>
                    <a:pt x="21" y="40"/>
                    <a:pt x="20" y="41"/>
                    <a:pt x="20" y="42"/>
                  </a:cubicBezTo>
                  <a:cubicBezTo>
                    <a:pt x="20" y="43"/>
                    <a:pt x="21" y="45"/>
                    <a:pt x="20" y="46"/>
                  </a:cubicBezTo>
                  <a:cubicBezTo>
                    <a:pt x="20" y="47"/>
                    <a:pt x="19" y="48"/>
                    <a:pt x="20" y="49"/>
                  </a:cubicBezTo>
                  <a:cubicBezTo>
                    <a:pt x="18" y="50"/>
                    <a:pt x="19" y="51"/>
                    <a:pt x="19" y="52"/>
                  </a:cubicBezTo>
                  <a:cubicBezTo>
                    <a:pt x="19" y="53"/>
                    <a:pt x="18" y="54"/>
                    <a:pt x="17" y="54"/>
                  </a:cubicBezTo>
                  <a:cubicBezTo>
                    <a:pt x="17" y="54"/>
                    <a:pt x="16" y="55"/>
                    <a:pt x="16" y="54"/>
                  </a:cubicBezTo>
                  <a:cubicBezTo>
                    <a:pt x="16" y="53"/>
                    <a:pt x="16" y="53"/>
                    <a:pt x="15" y="52"/>
                  </a:cubicBezTo>
                  <a:cubicBezTo>
                    <a:pt x="14" y="52"/>
                    <a:pt x="13" y="51"/>
                    <a:pt x="13" y="50"/>
                  </a:cubicBezTo>
                  <a:cubicBezTo>
                    <a:pt x="10" y="47"/>
                    <a:pt x="7" y="45"/>
                    <a:pt x="6" y="41"/>
                  </a:cubicBezTo>
                  <a:cubicBezTo>
                    <a:pt x="5" y="40"/>
                    <a:pt x="5" y="39"/>
                    <a:pt x="4" y="38"/>
                  </a:cubicBezTo>
                  <a:cubicBezTo>
                    <a:pt x="5" y="37"/>
                    <a:pt x="4" y="37"/>
                    <a:pt x="4" y="35"/>
                  </a:cubicBezTo>
                  <a:cubicBezTo>
                    <a:pt x="4" y="35"/>
                    <a:pt x="5" y="35"/>
                    <a:pt x="4" y="34"/>
                  </a:cubicBezTo>
                  <a:cubicBezTo>
                    <a:pt x="4" y="34"/>
                    <a:pt x="4" y="34"/>
                    <a:pt x="4" y="34"/>
                  </a:cubicBezTo>
                  <a:cubicBezTo>
                    <a:pt x="4" y="33"/>
                    <a:pt x="5" y="33"/>
                    <a:pt x="5" y="32"/>
                  </a:cubicBezTo>
                  <a:cubicBezTo>
                    <a:pt x="5" y="32"/>
                    <a:pt x="5" y="32"/>
                    <a:pt x="5" y="31"/>
                  </a:cubicBezTo>
                  <a:cubicBezTo>
                    <a:pt x="4" y="31"/>
                    <a:pt x="5" y="31"/>
                    <a:pt x="4" y="30"/>
                  </a:cubicBezTo>
                  <a:cubicBezTo>
                    <a:pt x="5" y="29"/>
                    <a:pt x="6" y="27"/>
                    <a:pt x="6" y="26"/>
                  </a:cubicBezTo>
                  <a:cubicBezTo>
                    <a:pt x="7" y="26"/>
                    <a:pt x="7" y="25"/>
                    <a:pt x="8" y="24"/>
                  </a:cubicBezTo>
                  <a:cubicBezTo>
                    <a:pt x="10" y="22"/>
                    <a:pt x="11" y="20"/>
                    <a:pt x="13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3" y="19"/>
                    <a:pt x="12" y="19"/>
                    <a:pt x="12" y="19"/>
                  </a:cubicBezTo>
                  <a:cubicBezTo>
                    <a:pt x="10" y="20"/>
                    <a:pt x="9" y="21"/>
                    <a:pt x="7" y="20"/>
                  </a:cubicBezTo>
                  <a:cubicBezTo>
                    <a:pt x="5" y="19"/>
                    <a:pt x="4" y="20"/>
                    <a:pt x="3" y="18"/>
                  </a:cubicBezTo>
                  <a:cubicBezTo>
                    <a:pt x="2" y="18"/>
                    <a:pt x="2" y="17"/>
                    <a:pt x="1" y="16"/>
                  </a:cubicBezTo>
                  <a:cubicBezTo>
                    <a:pt x="0" y="16"/>
                    <a:pt x="0" y="15"/>
                    <a:pt x="0" y="1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5"/>
                    <a:pt x="1" y="15"/>
                    <a:pt x="1" y="15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0" y="14"/>
                    <a:pt x="0" y="13"/>
                  </a:cubicBezTo>
                  <a:cubicBezTo>
                    <a:pt x="1" y="12"/>
                    <a:pt x="2" y="14"/>
                    <a:pt x="2" y="14"/>
                  </a:cubicBezTo>
                  <a:cubicBezTo>
                    <a:pt x="3" y="13"/>
                    <a:pt x="4" y="14"/>
                    <a:pt x="5" y="14"/>
                  </a:cubicBezTo>
                  <a:cubicBezTo>
                    <a:pt x="5" y="14"/>
                    <a:pt x="6" y="13"/>
                    <a:pt x="6" y="13"/>
                  </a:cubicBezTo>
                  <a:cubicBezTo>
                    <a:pt x="7" y="13"/>
                    <a:pt x="8" y="13"/>
                    <a:pt x="9" y="13"/>
                  </a:cubicBezTo>
                  <a:cubicBezTo>
                    <a:pt x="10" y="12"/>
                    <a:pt x="11" y="11"/>
                    <a:pt x="12" y="12"/>
                  </a:cubicBezTo>
                  <a:cubicBezTo>
                    <a:pt x="13" y="11"/>
                    <a:pt x="14" y="11"/>
                    <a:pt x="15" y="11"/>
                  </a:cubicBezTo>
                  <a:cubicBezTo>
                    <a:pt x="16" y="11"/>
                    <a:pt x="16" y="9"/>
                    <a:pt x="17" y="10"/>
                  </a:cubicBezTo>
                  <a:cubicBezTo>
                    <a:pt x="19" y="9"/>
                    <a:pt x="18" y="7"/>
                    <a:pt x="19" y="6"/>
                  </a:cubicBezTo>
                  <a:cubicBezTo>
                    <a:pt x="19" y="5"/>
                    <a:pt x="19" y="4"/>
                    <a:pt x="20" y="3"/>
                  </a:cubicBezTo>
                  <a:cubicBezTo>
                    <a:pt x="19" y="3"/>
                    <a:pt x="20" y="3"/>
                    <a:pt x="19" y="2"/>
                  </a:cubicBezTo>
                  <a:cubicBezTo>
                    <a:pt x="21" y="2"/>
                    <a:pt x="19" y="0"/>
                    <a:pt x="21" y="0"/>
                  </a:cubicBezTo>
                  <a:cubicBezTo>
                    <a:pt x="21" y="0"/>
                    <a:pt x="21" y="1"/>
                    <a:pt x="22" y="1"/>
                  </a:cubicBezTo>
                  <a:close/>
                  <a:moveTo>
                    <a:pt x="36" y="19"/>
                  </a:moveTo>
                  <a:cubicBezTo>
                    <a:pt x="37" y="19"/>
                    <a:pt x="37" y="20"/>
                    <a:pt x="37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7" y="21"/>
                    <a:pt x="36" y="22"/>
                    <a:pt x="36" y="23"/>
                  </a:cubicBezTo>
                  <a:cubicBezTo>
                    <a:pt x="37" y="26"/>
                    <a:pt x="35" y="28"/>
                    <a:pt x="36" y="30"/>
                  </a:cubicBezTo>
                  <a:cubicBezTo>
                    <a:pt x="37" y="28"/>
                    <a:pt x="39" y="26"/>
                    <a:pt x="41" y="25"/>
                  </a:cubicBezTo>
                  <a:cubicBezTo>
                    <a:pt x="43" y="24"/>
                    <a:pt x="44" y="23"/>
                    <a:pt x="46" y="23"/>
                  </a:cubicBezTo>
                  <a:cubicBezTo>
                    <a:pt x="46" y="23"/>
                    <a:pt x="47" y="23"/>
                    <a:pt x="47" y="23"/>
                  </a:cubicBezTo>
                  <a:cubicBezTo>
                    <a:pt x="47" y="22"/>
                    <a:pt x="47" y="22"/>
                    <a:pt x="47" y="22"/>
                  </a:cubicBezTo>
                  <a:cubicBezTo>
                    <a:pt x="48" y="23"/>
                    <a:pt x="49" y="22"/>
                    <a:pt x="50" y="23"/>
                  </a:cubicBezTo>
                  <a:cubicBezTo>
                    <a:pt x="51" y="22"/>
                    <a:pt x="51" y="24"/>
                    <a:pt x="52" y="24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53" y="26"/>
                    <a:pt x="54" y="27"/>
                    <a:pt x="54" y="28"/>
                  </a:cubicBezTo>
                  <a:cubicBezTo>
                    <a:pt x="55" y="29"/>
                    <a:pt x="55" y="29"/>
                    <a:pt x="55" y="30"/>
                  </a:cubicBezTo>
                  <a:cubicBezTo>
                    <a:pt x="55" y="31"/>
                    <a:pt x="55" y="32"/>
                    <a:pt x="55" y="32"/>
                  </a:cubicBezTo>
                  <a:cubicBezTo>
                    <a:pt x="56" y="33"/>
                    <a:pt x="55" y="33"/>
                    <a:pt x="55" y="33"/>
                  </a:cubicBezTo>
                  <a:cubicBezTo>
                    <a:pt x="54" y="36"/>
                    <a:pt x="53" y="38"/>
                    <a:pt x="52" y="40"/>
                  </a:cubicBezTo>
                  <a:cubicBezTo>
                    <a:pt x="52" y="41"/>
                    <a:pt x="53" y="42"/>
                    <a:pt x="53" y="42"/>
                  </a:cubicBezTo>
                  <a:cubicBezTo>
                    <a:pt x="55" y="43"/>
                    <a:pt x="55" y="44"/>
                    <a:pt x="57" y="45"/>
                  </a:cubicBezTo>
                  <a:cubicBezTo>
                    <a:pt x="57" y="45"/>
                    <a:pt x="57" y="46"/>
                    <a:pt x="58" y="46"/>
                  </a:cubicBezTo>
                  <a:cubicBezTo>
                    <a:pt x="59" y="47"/>
                    <a:pt x="60" y="48"/>
                    <a:pt x="60" y="49"/>
                  </a:cubicBezTo>
                  <a:cubicBezTo>
                    <a:pt x="60" y="50"/>
                    <a:pt x="61" y="50"/>
                    <a:pt x="60" y="51"/>
                  </a:cubicBezTo>
                  <a:cubicBezTo>
                    <a:pt x="61" y="51"/>
                    <a:pt x="60" y="52"/>
                    <a:pt x="60" y="52"/>
                  </a:cubicBezTo>
                  <a:cubicBezTo>
                    <a:pt x="59" y="52"/>
                    <a:pt x="57" y="52"/>
                    <a:pt x="56" y="52"/>
                  </a:cubicBezTo>
                  <a:cubicBezTo>
                    <a:pt x="55" y="51"/>
                    <a:pt x="55" y="50"/>
                    <a:pt x="54" y="50"/>
                  </a:cubicBezTo>
                  <a:cubicBezTo>
                    <a:pt x="54" y="48"/>
                    <a:pt x="52" y="49"/>
                    <a:pt x="52" y="48"/>
                  </a:cubicBezTo>
                  <a:cubicBezTo>
                    <a:pt x="51" y="48"/>
                    <a:pt x="50" y="47"/>
                    <a:pt x="49" y="46"/>
                  </a:cubicBezTo>
                  <a:cubicBezTo>
                    <a:pt x="48" y="46"/>
                    <a:pt x="48" y="47"/>
                    <a:pt x="47" y="47"/>
                  </a:cubicBezTo>
                  <a:cubicBezTo>
                    <a:pt x="47" y="48"/>
                    <a:pt x="45" y="48"/>
                    <a:pt x="45" y="48"/>
                  </a:cubicBezTo>
                  <a:cubicBezTo>
                    <a:pt x="43" y="49"/>
                    <a:pt x="42" y="50"/>
                    <a:pt x="41" y="50"/>
                  </a:cubicBezTo>
                  <a:cubicBezTo>
                    <a:pt x="40" y="50"/>
                    <a:pt x="40" y="50"/>
                    <a:pt x="40" y="50"/>
                  </a:cubicBezTo>
                  <a:cubicBezTo>
                    <a:pt x="41" y="50"/>
                    <a:pt x="41" y="50"/>
                    <a:pt x="41" y="49"/>
                  </a:cubicBezTo>
                  <a:cubicBezTo>
                    <a:pt x="40" y="49"/>
                    <a:pt x="40" y="49"/>
                    <a:pt x="39" y="49"/>
                  </a:cubicBezTo>
                  <a:cubicBezTo>
                    <a:pt x="38" y="50"/>
                    <a:pt x="37" y="49"/>
                    <a:pt x="36" y="49"/>
                  </a:cubicBezTo>
                  <a:cubicBezTo>
                    <a:pt x="35" y="49"/>
                    <a:pt x="34" y="48"/>
                    <a:pt x="33" y="48"/>
                  </a:cubicBezTo>
                  <a:cubicBezTo>
                    <a:pt x="33" y="49"/>
                    <a:pt x="33" y="49"/>
                    <a:pt x="33" y="49"/>
                  </a:cubicBezTo>
                  <a:cubicBezTo>
                    <a:pt x="32" y="48"/>
                    <a:pt x="31" y="47"/>
                    <a:pt x="30" y="46"/>
                  </a:cubicBezTo>
                  <a:cubicBezTo>
                    <a:pt x="29" y="46"/>
                    <a:pt x="30" y="45"/>
                    <a:pt x="29" y="44"/>
                  </a:cubicBezTo>
                  <a:cubicBezTo>
                    <a:pt x="29" y="43"/>
                    <a:pt x="29" y="42"/>
                    <a:pt x="28" y="42"/>
                  </a:cubicBezTo>
                  <a:cubicBezTo>
                    <a:pt x="29" y="41"/>
                    <a:pt x="29" y="39"/>
                    <a:pt x="30" y="38"/>
                  </a:cubicBezTo>
                  <a:cubicBezTo>
                    <a:pt x="30" y="38"/>
                    <a:pt x="30" y="38"/>
                    <a:pt x="29" y="38"/>
                  </a:cubicBezTo>
                  <a:cubicBezTo>
                    <a:pt x="29" y="37"/>
                    <a:pt x="30" y="36"/>
                    <a:pt x="30" y="36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30" y="35"/>
                    <a:pt x="30" y="34"/>
                    <a:pt x="30" y="34"/>
                  </a:cubicBezTo>
                  <a:cubicBezTo>
                    <a:pt x="30" y="33"/>
                    <a:pt x="30" y="32"/>
                    <a:pt x="31" y="30"/>
                  </a:cubicBezTo>
                  <a:cubicBezTo>
                    <a:pt x="32" y="30"/>
                    <a:pt x="31" y="29"/>
                    <a:pt x="31" y="29"/>
                  </a:cubicBezTo>
                  <a:cubicBezTo>
                    <a:pt x="31" y="27"/>
                    <a:pt x="33" y="27"/>
                    <a:pt x="32" y="26"/>
                  </a:cubicBezTo>
                  <a:cubicBezTo>
                    <a:pt x="32" y="26"/>
                    <a:pt x="33" y="25"/>
                    <a:pt x="32" y="25"/>
                  </a:cubicBezTo>
                  <a:cubicBezTo>
                    <a:pt x="33" y="24"/>
                    <a:pt x="33" y="23"/>
                    <a:pt x="33" y="21"/>
                  </a:cubicBezTo>
                  <a:cubicBezTo>
                    <a:pt x="33" y="22"/>
                    <a:pt x="34" y="22"/>
                    <a:pt x="34" y="21"/>
                  </a:cubicBezTo>
                  <a:cubicBezTo>
                    <a:pt x="34" y="20"/>
                    <a:pt x="33" y="20"/>
                    <a:pt x="33" y="19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4" y="18"/>
                    <a:pt x="34" y="17"/>
                    <a:pt x="35" y="17"/>
                  </a:cubicBezTo>
                  <a:lnTo>
                    <a:pt x="36" y="19"/>
                  </a:lnTo>
                  <a:close/>
                  <a:moveTo>
                    <a:pt x="16" y="23"/>
                  </a:moveTo>
                  <a:cubicBezTo>
                    <a:pt x="17" y="25"/>
                    <a:pt x="16" y="26"/>
                    <a:pt x="16" y="27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29"/>
                    <a:pt x="15" y="30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3"/>
                    <a:pt x="16" y="34"/>
                    <a:pt x="15" y="37"/>
                  </a:cubicBezTo>
                  <a:cubicBezTo>
                    <a:pt x="16" y="37"/>
                    <a:pt x="16" y="38"/>
                    <a:pt x="16" y="39"/>
                  </a:cubicBezTo>
                  <a:cubicBezTo>
                    <a:pt x="16" y="40"/>
                    <a:pt x="16" y="41"/>
                    <a:pt x="15" y="42"/>
                  </a:cubicBezTo>
                  <a:cubicBezTo>
                    <a:pt x="15" y="43"/>
                    <a:pt x="15" y="43"/>
                    <a:pt x="15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4" y="43"/>
                    <a:pt x="12" y="43"/>
                    <a:pt x="11" y="42"/>
                  </a:cubicBezTo>
                  <a:cubicBezTo>
                    <a:pt x="11" y="41"/>
                    <a:pt x="10" y="41"/>
                    <a:pt x="10" y="40"/>
                  </a:cubicBezTo>
                  <a:cubicBezTo>
                    <a:pt x="9" y="38"/>
                    <a:pt x="9" y="37"/>
                    <a:pt x="9" y="35"/>
                  </a:cubicBezTo>
                  <a:cubicBezTo>
                    <a:pt x="9" y="35"/>
                    <a:pt x="10" y="34"/>
                    <a:pt x="9" y="34"/>
                  </a:cubicBezTo>
                  <a:cubicBezTo>
                    <a:pt x="10" y="33"/>
                    <a:pt x="9" y="33"/>
                    <a:pt x="9" y="33"/>
                  </a:cubicBezTo>
                  <a:cubicBezTo>
                    <a:pt x="10" y="31"/>
                    <a:pt x="10" y="28"/>
                    <a:pt x="12" y="27"/>
                  </a:cubicBezTo>
                  <a:cubicBezTo>
                    <a:pt x="12" y="26"/>
                    <a:pt x="13" y="25"/>
                    <a:pt x="14" y="24"/>
                  </a:cubicBezTo>
                  <a:cubicBezTo>
                    <a:pt x="14" y="23"/>
                    <a:pt x="15" y="22"/>
                    <a:pt x="16" y="20"/>
                  </a:cubicBezTo>
                  <a:cubicBezTo>
                    <a:pt x="16" y="22"/>
                    <a:pt x="17" y="23"/>
                    <a:pt x="16" y="23"/>
                  </a:cubicBezTo>
                  <a:close/>
                  <a:moveTo>
                    <a:pt x="46" y="27"/>
                  </a:moveTo>
                  <a:cubicBezTo>
                    <a:pt x="46" y="26"/>
                    <a:pt x="46" y="27"/>
                    <a:pt x="47" y="27"/>
                  </a:cubicBezTo>
                  <a:cubicBezTo>
                    <a:pt x="47" y="27"/>
                    <a:pt x="48" y="27"/>
                    <a:pt x="48" y="28"/>
                  </a:cubicBezTo>
                  <a:cubicBezTo>
                    <a:pt x="48" y="29"/>
                    <a:pt x="48" y="31"/>
                    <a:pt x="48" y="32"/>
                  </a:cubicBezTo>
                  <a:cubicBezTo>
                    <a:pt x="49" y="33"/>
                    <a:pt x="48" y="33"/>
                    <a:pt x="48" y="34"/>
                  </a:cubicBezTo>
                  <a:cubicBezTo>
                    <a:pt x="48" y="35"/>
                    <a:pt x="47" y="35"/>
                    <a:pt x="47" y="36"/>
                  </a:cubicBezTo>
                  <a:cubicBezTo>
                    <a:pt x="47" y="37"/>
                    <a:pt x="46" y="37"/>
                    <a:pt x="46" y="37"/>
                  </a:cubicBezTo>
                  <a:cubicBezTo>
                    <a:pt x="44" y="36"/>
                    <a:pt x="41" y="36"/>
                    <a:pt x="39" y="33"/>
                  </a:cubicBezTo>
                  <a:cubicBezTo>
                    <a:pt x="39" y="33"/>
                    <a:pt x="40" y="32"/>
                    <a:pt x="40" y="32"/>
                  </a:cubicBezTo>
                  <a:cubicBezTo>
                    <a:pt x="41" y="30"/>
                    <a:pt x="42" y="28"/>
                    <a:pt x="44" y="27"/>
                  </a:cubicBezTo>
                  <a:cubicBezTo>
                    <a:pt x="45" y="27"/>
                    <a:pt x="45" y="26"/>
                    <a:pt x="46" y="27"/>
                  </a:cubicBezTo>
                  <a:close/>
                  <a:moveTo>
                    <a:pt x="39" y="37"/>
                  </a:moveTo>
                  <a:cubicBezTo>
                    <a:pt x="39" y="38"/>
                    <a:pt x="39" y="38"/>
                    <a:pt x="40" y="38"/>
                  </a:cubicBezTo>
                  <a:cubicBezTo>
                    <a:pt x="41" y="39"/>
                    <a:pt x="41" y="39"/>
                    <a:pt x="42" y="39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2" y="42"/>
                    <a:pt x="42" y="44"/>
                    <a:pt x="40" y="43"/>
                  </a:cubicBezTo>
                  <a:cubicBezTo>
                    <a:pt x="40" y="44"/>
                    <a:pt x="39" y="43"/>
                    <a:pt x="38" y="43"/>
                  </a:cubicBezTo>
                  <a:cubicBezTo>
                    <a:pt x="37" y="44"/>
                    <a:pt x="36" y="43"/>
                    <a:pt x="35" y="44"/>
                  </a:cubicBezTo>
                  <a:cubicBezTo>
                    <a:pt x="35" y="43"/>
                    <a:pt x="35" y="42"/>
                    <a:pt x="35" y="41"/>
                  </a:cubicBezTo>
                  <a:cubicBezTo>
                    <a:pt x="35" y="40"/>
                    <a:pt x="37" y="39"/>
                    <a:pt x="37" y="37"/>
                  </a:cubicBezTo>
                  <a:cubicBezTo>
                    <a:pt x="37" y="37"/>
                    <a:pt x="37" y="35"/>
                    <a:pt x="38" y="36"/>
                  </a:cubicBezTo>
                  <a:lnTo>
                    <a:pt x="39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28" name="矩形 9"/>
          <p:cNvSpPr/>
          <p:nvPr userDrawn="1"/>
        </p:nvSpPr>
        <p:spPr>
          <a:xfrm>
            <a:off x="-10161" y="0"/>
            <a:ext cx="12202161" cy="1589102"/>
          </a:xfrm>
          <a:custGeom>
            <a:avLst/>
            <a:gdLst>
              <a:gd name="connsiteX0" fmla="*/ 0 w 12192001"/>
              <a:gd name="connsiteY0" fmla="*/ 0 h 1599658"/>
              <a:gd name="connsiteX1" fmla="*/ 12192001 w 12192001"/>
              <a:gd name="connsiteY1" fmla="*/ 0 h 1599658"/>
              <a:gd name="connsiteX2" fmla="*/ 12192001 w 12192001"/>
              <a:gd name="connsiteY2" fmla="*/ 1599658 h 1599658"/>
              <a:gd name="connsiteX3" fmla="*/ 0 w 12192001"/>
              <a:gd name="connsiteY3" fmla="*/ 1599658 h 1599658"/>
              <a:gd name="connsiteX4" fmla="*/ 0 w 12192001"/>
              <a:gd name="connsiteY4" fmla="*/ 0 h 1599658"/>
              <a:gd name="connsiteX0-1" fmla="*/ 0 w 12192001"/>
              <a:gd name="connsiteY0-2" fmla="*/ 0 h 1599658"/>
              <a:gd name="connsiteX1-3" fmla="*/ 12192001 w 12192001"/>
              <a:gd name="connsiteY1-4" fmla="*/ 0 h 1599658"/>
              <a:gd name="connsiteX2-5" fmla="*/ 12192001 w 12192001"/>
              <a:gd name="connsiteY2-6" fmla="*/ 1599658 h 1599658"/>
              <a:gd name="connsiteX3-7" fmla="*/ 0 w 12192001"/>
              <a:gd name="connsiteY3-8" fmla="*/ 818423 h 1599658"/>
              <a:gd name="connsiteX4-9" fmla="*/ 0 w 12192001"/>
              <a:gd name="connsiteY4-10" fmla="*/ 0 h 1599658"/>
              <a:gd name="connsiteX0-11" fmla="*/ 0 w 12192001"/>
              <a:gd name="connsiteY0-12" fmla="*/ 0 h 1599658"/>
              <a:gd name="connsiteX1-13" fmla="*/ 12192001 w 12192001"/>
              <a:gd name="connsiteY1-14" fmla="*/ 0 h 1599658"/>
              <a:gd name="connsiteX2-15" fmla="*/ 12192001 w 12192001"/>
              <a:gd name="connsiteY2-16" fmla="*/ 1599658 h 1599658"/>
              <a:gd name="connsiteX3-17" fmla="*/ 20320 w 12192001"/>
              <a:gd name="connsiteY3-18" fmla="*/ 452663 h 1599658"/>
              <a:gd name="connsiteX4-19" fmla="*/ 0 w 12192001"/>
              <a:gd name="connsiteY4-20" fmla="*/ 0 h 1599658"/>
              <a:gd name="connsiteX0-21" fmla="*/ 10160 w 12202161"/>
              <a:gd name="connsiteY0-22" fmla="*/ 0 h 1599658"/>
              <a:gd name="connsiteX1-23" fmla="*/ 12202161 w 12202161"/>
              <a:gd name="connsiteY1-24" fmla="*/ 0 h 1599658"/>
              <a:gd name="connsiteX2-25" fmla="*/ 12202161 w 12202161"/>
              <a:gd name="connsiteY2-26" fmla="*/ 1599658 h 1599658"/>
              <a:gd name="connsiteX3-27" fmla="*/ 0 w 12202161"/>
              <a:gd name="connsiteY3-28" fmla="*/ 461043 h 1599658"/>
              <a:gd name="connsiteX4-29" fmla="*/ 10160 w 12202161"/>
              <a:gd name="connsiteY4-30" fmla="*/ 0 h 159965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2202161" h="1599658">
                <a:moveTo>
                  <a:pt x="10160" y="0"/>
                </a:moveTo>
                <a:lnTo>
                  <a:pt x="12202161" y="0"/>
                </a:lnTo>
                <a:lnTo>
                  <a:pt x="12202161" y="1599658"/>
                </a:lnTo>
                <a:lnTo>
                  <a:pt x="0" y="461043"/>
                </a:lnTo>
                <a:lnTo>
                  <a:pt x="10160" y="0"/>
                </a:lnTo>
                <a:close/>
              </a:path>
            </a:pathLst>
          </a:cu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等腰三角形 28"/>
          <p:cNvSpPr/>
          <p:nvPr userDrawn="1"/>
        </p:nvSpPr>
        <p:spPr>
          <a:xfrm flipV="1">
            <a:off x="-1" y="-10556"/>
            <a:ext cx="5752619" cy="1599658"/>
          </a:xfrm>
          <a:prstGeom prst="triangle">
            <a:avLst>
              <a:gd name="adj" fmla="val 0"/>
            </a:avLst>
          </a:prstGeom>
          <a:solidFill>
            <a:schemeClr val="accent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0" name="图片 29"/>
          <p:cNvPicPr>
            <a:picLocks noChangeAspect="1"/>
          </p:cNvPicPr>
          <p:nvPr userDrawn="1"/>
        </p:nvPicPr>
        <p:blipFill>
          <a:blip r:embed="rId2" cstate="email">
            <a:lum bright="100000" contrast="-40000"/>
          </a:blip>
          <a:stretch>
            <a:fillRect/>
          </a:stretch>
        </p:blipFill>
        <p:spPr>
          <a:xfrm>
            <a:off x="163132" y="101800"/>
            <a:ext cx="2772075" cy="76282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78543" y="18410"/>
            <a:ext cx="10515600" cy="132556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r"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中科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4B51F-5022-4B9A-B1DC-58E2D82F8E58}" type="datetimeFigureOut">
              <a:rPr lang="zh-CN" altLang="en-US" smtClean="0"/>
              <a:t>2023/1/6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BB207-5EAB-47C3-B719-5632B4BE83BE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281832" y="182507"/>
            <a:ext cx="8216283" cy="759735"/>
          </a:xfrm>
          <a:solidFill>
            <a:srgbClr val="014099"/>
          </a:solidFill>
          <a:ln w="19050"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/>
        </p:spPr>
        <p:txBody>
          <a:bodyPr vert="horz" lIns="91440" tIns="45720" rIns="91440" bIns="45720" rtlCol="0" anchor="ctr">
            <a:normAutofit/>
          </a:bodyPr>
          <a:lstStyle>
            <a:lvl1pPr>
              <a:defRPr lang="zh-CN" altLang="en-US" sz="3200" b="1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4B51F-5022-4B9A-B1DC-58E2D82F8E58}" type="datetimeFigureOut">
              <a:rPr lang="zh-CN" altLang="en-US" smtClean="0"/>
              <a:t>2023/1/6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BB207-5EAB-47C3-B719-5632B4BE83B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4B51F-5022-4B9A-B1DC-58E2D82F8E58}" type="datetimeFigureOut">
              <a:rPr lang="zh-CN" altLang="en-US" smtClean="0"/>
              <a:t>2023/1/6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BB207-5EAB-47C3-B719-5632B4BE83B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49931" y="306608"/>
            <a:ext cx="8216283" cy="759735"/>
          </a:xfrm>
          <a:solidFill>
            <a:srgbClr val="A40006"/>
          </a:solidFill>
          <a:ln w="19050">
            <a:solidFill>
              <a:srgbClr val="FF000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/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838200" y="1616868"/>
            <a:ext cx="10515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4B51F-5022-4B9A-B1DC-58E2D82F8E58}" type="datetimeFigureOut">
              <a:rPr lang="zh-CN" altLang="en-US" smtClean="0"/>
              <a:t>2023/1/6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BB207-5EAB-47C3-B719-5632B4BE83BE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24" name="图片 23"/>
          <p:cNvPicPr>
            <a:picLocks noChangeAspect="1"/>
          </p:cNvPicPr>
          <p:nvPr userDrawn="1"/>
        </p:nvPicPr>
        <p:blipFill rotWithShape="1">
          <a:blip r:embed="rId2" cstate="email"/>
          <a:srcRect r="416"/>
          <a:stretch>
            <a:fillRect/>
          </a:stretch>
        </p:blipFill>
        <p:spPr>
          <a:xfrm>
            <a:off x="-1" y="5120806"/>
            <a:ext cx="12191999" cy="1759932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 userDrawn="1"/>
        </p:nvPicPr>
        <p:blipFill>
          <a:blip r:embed="rId3" cstate="email"/>
          <a:stretch>
            <a:fillRect/>
          </a:stretch>
        </p:blipFill>
        <p:spPr>
          <a:xfrm>
            <a:off x="9028590" y="328428"/>
            <a:ext cx="2772075" cy="7628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gradFill>
          <a:gsLst>
            <a:gs pos="100000">
              <a:srgbClr val="7F0020"/>
            </a:gs>
            <a:gs pos="0">
              <a:srgbClr val="D74034"/>
            </a:gs>
            <a:gs pos="30000">
              <a:srgbClr val="C0000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80992"/>
            <a:ext cx="10515600" cy="1296015"/>
          </a:xfrm>
        </p:spPr>
        <p:txBody>
          <a:bodyPr anchor="b">
            <a:noAutofit/>
          </a:bodyPr>
          <a:lstStyle>
            <a:lvl1pPr>
              <a:defRPr sz="8000" b="1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4B51F-5022-4B9A-B1DC-58E2D82F8E58}" type="datetimeFigureOut">
              <a:rPr lang="zh-CN" altLang="en-US" smtClean="0"/>
              <a:t>2023/1/6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BB207-5EAB-47C3-B719-5632B4BE83BE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email"/>
          <a:srcRect r="313"/>
          <a:stretch>
            <a:fillRect/>
          </a:stretch>
        </p:blipFill>
        <p:spPr>
          <a:xfrm>
            <a:off x="0" y="5069225"/>
            <a:ext cx="12192000" cy="1798303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email"/>
          <a:stretch>
            <a:fillRect/>
          </a:stretch>
        </p:blipFill>
        <p:spPr>
          <a:xfrm>
            <a:off x="9028590" y="328428"/>
            <a:ext cx="2772075" cy="7628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4B51F-5022-4B9A-B1DC-58E2D82F8E58}" type="datetimeFigureOut">
              <a:rPr lang="zh-CN" altLang="en-US" smtClean="0"/>
              <a:t>2023/1/6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BB207-5EAB-47C3-B719-5632B4BE83BE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email"/>
          <a:srcRect r="416"/>
          <a:stretch>
            <a:fillRect/>
          </a:stretch>
        </p:blipFill>
        <p:spPr>
          <a:xfrm>
            <a:off x="-1" y="5120806"/>
            <a:ext cx="12191999" cy="1759932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email"/>
          <a:stretch>
            <a:fillRect/>
          </a:stretch>
        </p:blipFill>
        <p:spPr>
          <a:xfrm>
            <a:off x="9028590" y="182508"/>
            <a:ext cx="2772075" cy="762828"/>
          </a:xfrm>
          <a:prstGeom prst="rect">
            <a:avLst/>
          </a:prstGeom>
        </p:spPr>
      </p:pic>
      <p:sp>
        <p:nvSpPr>
          <p:cNvPr id="10" name="标题 8"/>
          <p:cNvSpPr>
            <a:spLocks noGrp="1"/>
          </p:cNvSpPr>
          <p:nvPr>
            <p:ph type="title"/>
          </p:nvPr>
        </p:nvSpPr>
        <p:spPr>
          <a:xfrm>
            <a:off x="281833" y="182508"/>
            <a:ext cx="8216283" cy="759735"/>
          </a:xfrm>
          <a:solidFill>
            <a:srgbClr val="A40006"/>
          </a:solidFill>
          <a:ln w="19050">
            <a:solidFill>
              <a:srgbClr val="FF000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/>
        </p:spPr>
        <p:txBody>
          <a:bodyPr vert="horz" lIns="91440" tIns="45720" rIns="91440" bIns="45720" rtlCol="0" anchor="ctr">
            <a:normAutofit/>
          </a:bodyPr>
          <a:lstStyle>
            <a:lvl1pPr>
              <a:defRPr lang="zh-CN" altLang="en-US" sz="3200" b="1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4B51F-5022-4B9A-B1DC-58E2D82F8E58}" type="datetimeFigureOut">
              <a:rPr lang="zh-CN" altLang="en-US" smtClean="0"/>
              <a:t>2023/1/6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BB207-5EAB-47C3-B719-5632B4BE83BE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281833" y="182508"/>
            <a:ext cx="8216283" cy="759735"/>
          </a:xfrm>
          <a:solidFill>
            <a:srgbClr val="A40006"/>
          </a:solidFill>
          <a:ln w="19050">
            <a:solidFill>
              <a:srgbClr val="FF000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/>
        </p:spPr>
        <p:txBody>
          <a:bodyPr vert="horz" lIns="91440" tIns="45720" rIns="91440" bIns="45720" rtlCol="0" anchor="ctr">
            <a:normAutofit/>
          </a:bodyPr>
          <a:lstStyle>
            <a:lvl1pPr>
              <a:defRPr lang="zh-CN" altLang="en-US" sz="3200" b="1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底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4"/>
          <p:cNvGrpSpPr>
            <a:grpSpLocks noChangeAspect="1"/>
          </p:cNvGrpSpPr>
          <p:nvPr userDrawn="1"/>
        </p:nvGrpSpPr>
        <p:grpSpPr bwMode="auto">
          <a:xfrm>
            <a:off x="0" y="5072541"/>
            <a:ext cx="12192000" cy="1800828"/>
            <a:chOff x="0" y="3476"/>
            <a:chExt cx="5775" cy="853"/>
          </a:xfrm>
          <a:solidFill>
            <a:schemeClr val="tx2"/>
          </a:solidFill>
        </p:grpSpPr>
        <p:sp>
          <p:nvSpPr>
            <p:cNvPr id="7" name="Freeform 5"/>
            <p:cNvSpPr>
              <a:spLocks noEditPoints="1"/>
            </p:cNvSpPr>
            <p:nvPr/>
          </p:nvSpPr>
          <p:spPr bwMode="auto">
            <a:xfrm>
              <a:off x="16" y="3476"/>
              <a:ext cx="233" cy="823"/>
            </a:xfrm>
            <a:custGeom>
              <a:avLst/>
              <a:gdLst>
                <a:gd name="T0" fmla="*/ 83 w 90"/>
                <a:gd name="T1" fmla="*/ 303 h 308"/>
                <a:gd name="T2" fmla="*/ 63 w 90"/>
                <a:gd name="T3" fmla="*/ 300 h 308"/>
                <a:gd name="T4" fmla="*/ 68 w 90"/>
                <a:gd name="T5" fmla="*/ 270 h 308"/>
                <a:gd name="T6" fmla="*/ 62 w 90"/>
                <a:gd name="T7" fmla="*/ 240 h 308"/>
                <a:gd name="T8" fmla="*/ 64 w 90"/>
                <a:gd name="T9" fmla="*/ 196 h 308"/>
                <a:gd name="T10" fmla="*/ 61 w 90"/>
                <a:gd name="T11" fmla="*/ 180 h 308"/>
                <a:gd name="T12" fmla="*/ 65 w 90"/>
                <a:gd name="T13" fmla="*/ 150 h 308"/>
                <a:gd name="T14" fmla="*/ 60 w 90"/>
                <a:gd name="T15" fmla="*/ 120 h 308"/>
                <a:gd name="T16" fmla="*/ 64 w 90"/>
                <a:gd name="T17" fmla="*/ 91 h 308"/>
                <a:gd name="T18" fmla="*/ 58 w 90"/>
                <a:gd name="T19" fmla="*/ 61 h 308"/>
                <a:gd name="T20" fmla="*/ 62 w 90"/>
                <a:gd name="T21" fmla="*/ 30 h 308"/>
                <a:gd name="T22" fmla="*/ 44 w 90"/>
                <a:gd name="T23" fmla="*/ 0 h 308"/>
                <a:gd name="T24" fmla="*/ 32 w 90"/>
                <a:gd name="T25" fmla="*/ 61 h 308"/>
                <a:gd name="T26" fmla="*/ 27 w 90"/>
                <a:gd name="T27" fmla="*/ 91 h 308"/>
                <a:gd name="T28" fmla="*/ 25 w 90"/>
                <a:gd name="T29" fmla="*/ 150 h 308"/>
                <a:gd name="T30" fmla="*/ 25 w 90"/>
                <a:gd name="T31" fmla="*/ 151 h 308"/>
                <a:gd name="T32" fmla="*/ 22 w 90"/>
                <a:gd name="T33" fmla="*/ 221 h 308"/>
                <a:gd name="T34" fmla="*/ 29 w 90"/>
                <a:gd name="T35" fmla="*/ 241 h 308"/>
                <a:gd name="T36" fmla="*/ 22 w 90"/>
                <a:gd name="T37" fmla="*/ 271 h 308"/>
                <a:gd name="T38" fmla="*/ 13 w 90"/>
                <a:gd name="T39" fmla="*/ 303 h 308"/>
                <a:gd name="T40" fmla="*/ 0 w 90"/>
                <a:gd name="T41" fmla="*/ 305 h 308"/>
                <a:gd name="T42" fmla="*/ 90 w 90"/>
                <a:gd name="T43" fmla="*/ 305 h 308"/>
                <a:gd name="T44" fmla="*/ 58 w 90"/>
                <a:gd name="T45" fmla="*/ 239 h 308"/>
                <a:gd name="T46" fmla="*/ 45 w 90"/>
                <a:gd name="T47" fmla="*/ 154 h 308"/>
                <a:gd name="T48" fmla="*/ 34 w 90"/>
                <a:gd name="T49" fmla="*/ 179 h 308"/>
                <a:gd name="T50" fmla="*/ 55 w 90"/>
                <a:gd name="T51" fmla="*/ 59 h 308"/>
                <a:gd name="T52" fmla="*/ 55 w 90"/>
                <a:gd name="T53" fmla="*/ 59 h 308"/>
                <a:gd name="T54" fmla="*/ 56 w 90"/>
                <a:gd name="T55" fmla="*/ 119 h 308"/>
                <a:gd name="T56" fmla="*/ 45 w 90"/>
                <a:gd name="T57" fmla="*/ 274 h 308"/>
                <a:gd name="T58" fmla="*/ 31 w 90"/>
                <a:gd name="T59" fmla="*/ 300 h 308"/>
                <a:gd name="T60" fmla="*/ 48 w 90"/>
                <a:gd name="T61" fmla="*/ 269 h 308"/>
                <a:gd name="T62" fmla="*/ 65 w 90"/>
                <a:gd name="T63" fmla="*/ 269 h 308"/>
                <a:gd name="T64" fmla="*/ 48 w 90"/>
                <a:gd name="T65" fmla="*/ 209 h 308"/>
                <a:gd name="T66" fmla="*/ 48 w 90"/>
                <a:gd name="T67" fmla="*/ 209 h 308"/>
                <a:gd name="T68" fmla="*/ 50 w 90"/>
                <a:gd name="T69" fmla="*/ 144 h 308"/>
                <a:gd name="T70" fmla="*/ 47 w 90"/>
                <a:gd name="T71" fmla="*/ 149 h 308"/>
                <a:gd name="T72" fmla="*/ 56 w 90"/>
                <a:gd name="T73" fmla="*/ 66 h 308"/>
                <a:gd name="T74" fmla="*/ 34 w 90"/>
                <a:gd name="T75" fmla="*/ 66 h 308"/>
                <a:gd name="T76" fmla="*/ 43 w 90"/>
                <a:gd name="T77" fmla="*/ 89 h 308"/>
                <a:gd name="T78" fmla="*/ 33 w 90"/>
                <a:gd name="T79" fmla="*/ 126 h 308"/>
                <a:gd name="T80" fmla="*/ 43 w 90"/>
                <a:gd name="T81" fmla="*/ 149 h 308"/>
                <a:gd name="T82" fmla="*/ 32 w 90"/>
                <a:gd name="T83" fmla="*/ 185 h 308"/>
                <a:gd name="T84" fmla="*/ 27 w 90"/>
                <a:gd name="T85" fmla="*/ 209 h 308"/>
                <a:gd name="T86" fmla="*/ 31 w 90"/>
                <a:gd name="T87" fmla="*/ 245 h 308"/>
                <a:gd name="T88" fmla="*/ 31 w 90"/>
                <a:gd name="T89" fmla="*/ 245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0" h="308">
                  <a:moveTo>
                    <a:pt x="90" y="305"/>
                  </a:moveTo>
                  <a:cubicBezTo>
                    <a:pt x="83" y="305"/>
                    <a:pt x="83" y="305"/>
                    <a:pt x="83" y="305"/>
                  </a:cubicBezTo>
                  <a:cubicBezTo>
                    <a:pt x="83" y="303"/>
                    <a:pt x="83" y="303"/>
                    <a:pt x="83" y="303"/>
                  </a:cubicBezTo>
                  <a:cubicBezTo>
                    <a:pt x="77" y="303"/>
                    <a:pt x="77" y="303"/>
                    <a:pt x="77" y="303"/>
                  </a:cubicBezTo>
                  <a:cubicBezTo>
                    <a:pt x="77" y="300"/>
                    <a:pt x="77" y="300"/>
                    <a:pt x="77" y="300"/>
                  </a:cubicBezTo>
                  <a:cubicBezTo>
                    <a:pt x="63" y="300"/>
                    <a:pt x="63" y="300"/>
                    <a:pt x="63" y="300"/>
                  </a:cubicBezTo>
                  <a:cubicBezTo>
                    <a:pt x="68" y="271"/>
                    <a:pt x="68" y="271"/>
                    <a:pt x="68" y="271"/>
                  </a:cubicBezTo>
                  <a:cubicBezTo>
                    <a:pt x="68" y="271"/>
                    <a:pt x="68" y="271"/>
                    <a:pt x="68" y="270"/>
                  </a:cubicBezTo>
                  <a:cubicBezTo>
                    <a:pt x="68" y="270"/>
                    <a:pt x="68" y="270"/>
                    <a:pt x="68" y="270"/>
                  </a:cubicBezTo>
                  <a:cubicBezTo>
                    <a:pt x="62" y="241"/>
                    <a:pt x="62" y="241"/>
                    <a:pt x="62" y="241"/>
                  </a:cubicBezTo>
                  <a:cubicBezTo>
                    <a:pt x="62" y="241"/>
                    <a:pt x="62" y="241"/>
                    <a:pt x="62" y="241"/>
                  </a:cubicBezTo>
                  <a:cubicBezTo>
                    <a:pt x="62" y="240"/>
                    <a:pt x="62" y="240"/>
                    <a:pt x="62" y="240"/>
                  </a:cubicBezTo>
                  <a:cubicBezTo>
                    <a:pt x="65" y="221"/>
                    <a:pt x="65" y="221"/>
                    <a:pt x="65" y="221"/>
                  </a:cubicBezTo>
                  <a:cubicBezTo>
                    <a:pt x="69" y="221"/>
                    <a:pt x="69" y="221"/>
                    <a:pt x="69" y="221"/>
                  </a:cubicBezTo>
                  <a:cubicBezTo>
                    <a:pt x="64" y="196"/>
                    <a:pt x="64" y="196"/>
                    <a:pt x="64" y="196"/>
                  </a:cubicBezTo>
                  <a:cubicBezTo>
                    <a:pt x="61" y="181"/>
                    <a:pt x="61" y="181"/>
                    <a:pt x="61" y="181"/>
                  </a:cubicBezTo>
                  <a:cubicBezTo>
                    <a:pt x="61" y="181"/>
                    <a:pt x="61" y="181"/>
                    <a:pt x="61" y="181"/>
                  </a:cubicBezTo>
                  <a:cubicBezTo>
                    <a:pt x="61" y="181"/>
                    <a:pt x="61" y="181"/>
                    <a:pt x="61" y="180"/>
                  </a:cubicBezTo>
                  <a:cubicBezTo>
                    <a:pt x="65" y="151"/>
                    <a:pt x="65" y="151"/>
                    <a:pt x="65" y="151"/>
                  </a:cubicBezTo>
                  <a:cubicBezTo>
                    <a:pt x="65" y="151"/>
                    <a:pt x="65" y="151"/>
                    <a:pt x="65" y="151"/>
                  </a:cubicBezTo>
                  <a:cubicBezTo>
                    <a:pt x="65" y="151"/>
                    <a:pt x="65" y="150"/>
                    <a:pt x="65" y="150"/>
                  </a:cubicBezTo>
                  <a:cubicBezTo>
                    <a:pt x="65" y="150"/>
                    <a:pt x="65" y="150"/>
                    <a:pt x="65" y="150"/>
                  </a:cubicBezTo>
                  <a:cubicBezTo>
                    <a:pt x="65" y="150"/>
                    <a:pt x="65" y="150"/>
                    <a:pt x="65" y="150"/>
                  </a:cubicBezTo>
                  <a:cubicBezTo>
                    <a:pt x="60" y="120"/>
                    <a:pt x="60" y="120"/>
                    <a:pt x="60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63" y="91"/>
                    <a:pt x="63" y="91"/>
                    <a:pt x="63" y="91"/>
                  </a:cubicBezTo>
                  <a:cubicBezTo>
                    <a:pt x="64" y="91"/>
                    <a:pt x="64" y="91"/>
                    <a:pt x="64" y="91"/>
                  </a:cubicBezTo>
                  <a:cubicBezTo>
                    <a:pt x="64" y="91"/>
                    <a:pt x="64" y="90"/>
                    <a:pt x="63" y="90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62" y="31"/>
                    <a:pt x="62" y="31"/>
                    <a:pt x="62" y="31"/>
                  </a:cubicBezTo>
                  <a:cubicBezTo>
                    <a:pt x="62" y="30"/>
                    <a:pt x="62" y="30"/>
                    <a:pt x="62" y="30"/>
                  </a:cubicBezTo>
                  <a:cubicBezTo>
                    <a:pt x="48" y="30"/>
                    <a:pt x="48" y="30"/>
                    <a:pt x="48" y="3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32" y="61"/>
                    <a:pt x="32" y="61"/>
                    <a:pt x="32" y="6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31" y="121"/>
                    <a:pt x="31" y="121"/>
                    <a:pt x="31" y="121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1"/>
                    <a:pt x="25" y="151"/>
                    <a:pt x="25" y="151"/>
                  </a:cubicBezTo>
                  <a:cubicBezTo>
                    <a:pt x="30" y="181"/>
                    <a:pt x="30" y="181"/>
                    <a:pt x="30" y="181"/>
                  </a:cubicBezTo>
                  <a:cubicBezTo>
                    <a:pt x="27" y="196"/>
                    <a:pt x="27" y="196"/>
                    <a:pt x="27" y="196"/>
                  </a:cubicBezTo>
                  <a:cubicBezTo>
                    <a:pt x="22" y="221"/>
                    <a:pt x="22" y="221"/>
                    <a:pt x="22" y="221"/>
                  </a:cubicBezTo>
                  <a:cubicBezTo>
                    <a:pt x="25" y="221"/>
                    <a:pt x="25" y="221"/>
                    <a:pt x="25" y="221"/>
                  </a:cubicBezTo>
                  <a:cubicBezTo>
                    <a:pt x="29" y="240"/>
                    <a:pt x="29" y="240"/>
                    <a:pt x="29" y="240"/>
                  </a:cubicBezTo>
                  <a:cubicBezTo>
                    <a:pt x="29" y="241"/>
                    <a:pt x="29" y="241"/>
                    <a:pt x="29" y="241"/>
                  </a:cubicBezTo>
                  <a:cubicBezTo>
                    <a:pt x="22" y="270"/>
                    <a:pt x="22" y="270"/>
                    <a:pt x="22" y="270"/>
                  </a:cubicBezTo>
                  <a:cubicBezTo>
                    <a:pt x="22" y="270"/>
                    <a:pt x="22" y="270"/>
                    <a:pt x="22" y="270"/>
                  </a:cubicBezTo>
                  <a:cubicBezTo>
                    <a:pt x="22" y="270"/>
                    <a:pt x="22" y="271"/>
                    <a:pt x="22" y="271"/>
                  </a:cubicBezTo>
                  <a:cubicBezTo>
                    <a:pt x="27" y="300"/>
                    <a:pt x="27" y="300"/>
                    <a:pt x="27" y="300"/>
                  </a:cubicBezTo>
                  <a:cubicBezTo>
                    <a:pt x="13" y="300"/>
                    <a:pt x="13" y="300"/>
                    <a:pt x="13" y="300"/>
                  </a:cubicBezTo>
                  <a:cubicBezTo>
                    <a:pt x="13" y="303"/>
                    <a:pt x="13" y="303"/>
                    <a:pt x="13" y="303"/>
                  </a:cubicBezTo>
                  <a:cubicBezTo>
                    <a:pt x="7" y="303"/>
                    <a:pt x="7" y="303"/>
                    <a:pt x="7" y="303"/>
                  </a:cubicBezTo>
                  <a:cubicBezTo>
                    <a:pt x="7" y="305"/>
                    <a:pt x="7" y="305"/>
                    <a:pt x="7" y="305"/>
                  </a:cubicBezTo>
                  <a:cubicBezTo>
                    <a:pt x="0" y="305"/>
                    <a:pt x="0" y="305"/>
                    <a:pt x="0" y="305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90" y="308"/>
                    <a:pt x="90" y="308"/>
                    <a:pt x="90" y="308"/>
                  </a:cubicBezTo>
                  <a:lnTo>
                    <a:pt x="90" y="305"/>
                  </a:lnTo>
                  <a:close/>
                  <a:moveTo>
                    <a:pt x="45" y="214"/>
                  </a:moveTo>
                  <a:cubicBezTo>
                    <a:pt x="45" y="214"/>
                    <a:pt x="45" y="214"/>
                    <a:pt x="45" y="214"/>
                  </a:cubicBezTo>
                  <a:cubicBezTo>
                    <a:pt x="58" y="239"/>
                    <a:pt x="58" y="239"/>
                    <a:pt x="58" y="239"/>
                  </a:cubicBezTo>
                  <a:cubicBezTo>
                    <a:pt x="32" y="239"/>
                    <a:pt x="32" y="239"/>
                    <a:pt x="32" y="239"/>
                  </a:cubicBezTo>
                  <a:lnTo>
                    <a:pt x="45" y="214"/>
                  </a:lnTo>
                  <a:close/>
                  <a:moveTo>
                    <a:pt x="45" y="154"/>
                  </a:moveTo>
                  <a:cubicBezTo>
                    <a:pt x="45" y="154"/>
                    <a:pt x="45" y="154"/>
                    <a:pt x="45" y="154"/>
                  </a:cubicBezTo>
                  <a:cubicBezTo>
                    <a:pt x="57" y="179"/>
                    <a:pt x="57" y="179"/>
                    <a:pt x="57" y="179"/>
                  </a:cubicBezTo>
                  <a:cubicBezTo>
                    <a:pt x="34" y="179"/>
                    <a:pt x="34" y="179"/>
                    <a:pt x="34" y="179"/>
                  </a:cubicBezTo>
                  <a:lnTo>
                    <a:pt x="45" y="154"/>
                  </a:lnTo>
                  <a:close/>
                  <a:moveTo>
                    <a:pt x="55" y="59"/>
                  </a:moveTo>
                  <a:cubicBezTo>
                    <a:pt x="55" y="59"/>
                    <a:pt x="55" y="59"/>
                    <a:pt x="55" y="59"/>
                  </a:cubicBezTo>
                  <a:cubicBezTo>
                    <a:pt x="36" y="59"/>
                    <a:pt x="36" y="59"/>
                    <a:pt x="36" y="59"/>
                  </a:cubicBezTo>
                  <a:cubicBezTo>
                    <a:pt x="45" y="35"/>
                    <a:pt x="45" y="35"/>
                    <a:pt x="45" y="35"/>
                  </a:cubicBezTo>
                  <a:lnTo>
                    <a:pt x="55" y="59"/>
                  </a:lnTo>
                  <a:close/>
                  <a:moveTo>
                    <a:pt x="45" y="95"/>
                  </a:moveTo>
                  <a:cubicBezTo>
                    <a:pt x="45" y="95"/>
                    <a:pt x="45" y="95"/>
                    <a:pt x="45" y="95"/>
                  </a:cubicBezTo>
                  <a:cubicBezTo>
                    <a:pt x="56" y="119"/>
                    <a:pt x="56" y="119"/>
                    <a:pt x="56" y="119"/>
                  </a:cubicBezTo>
                  <a:cubicBezTo>
                    <a:pt x="35" y="119"/>
                    <a:pt x="35" y="119"/>
                    <a:pt x="35" y="119"/>
                  </a:cubicBezTo>
                  <a:lnTo>
                    <a:pt x="45" y="95"/>
                  </a:lnTo>
                  <a:close/>
                  <a:moveTo>
                    <a:pt x="45" y="274"/>
                  </a:moveTo>
                  <a:cubicBezTo>
                    <a:pt x="45" y="274"/>
                    <a:pt x="45" y="274"/>
                    <a:pt x="45" y="274"/>
                  </a:cubicBezTo>
                  <a:cubicBezTo>
                    <a:pt x="60" y="300"/>
                    <a:pt x="60" y="300"/>
                    <a:pt x="60" y="300"/>
                  </a:cubicBezTo>
                  <a:cubicBezTo>
                    <a:pt x="31" y="300"/>
                    <a:pt x="31" y="300"/>
                    <a:pt x="31" y="300"/>
                  </a:cubicBezTo>
                  <a:lnTo>
                    <a:pt x="45" y="274"/>
                  </a:lnTo>
                  <a:close/>
                  <a:moveTo>
                    <a:pt x="48" y="269"/>
                  </a:moveTo>
                  <a:cubicBezTo>
                    <a:pt x="48" y="269"/>
                    <a:pt x="48" y="269"/>
                    <a:pt x="48" y="269"/>
                  </a:cubicBezTo>
                  <a:cubicBezTo>
                    <a:pt x="52" y="261"/>
                    <a:pt x="52" y="261"/>
                    <a:pt x="52" y="261"/>
                  </a:cubicBezTo>
                  <a:cubicBezTo>
                    <a:pt x="60" y="245"/>
                    <a:pt x="60" y="245"/>
                    <a:pt x="60" y="245"/>
                  </a:cubicBezTo>
                  <a:cubicBezTo>
                    <a:pt x="65" y="269"/>
                    <a:pt x="65" y="269"/>
                    <a:pt x="65" y="269"/>
                  </a:cubicBezTo>
                  <a:lnTo>
                    <a:pt x="48" y="269"/>
                  </a:lnTo>
                  <a:close/>
                  <a:moveTo>
                    <a:pt x="48" y="209"/>
                  </a:moveTo>
                  <a:cubicBezTo>
                    <a:pt x="48" y="209"/>
                    <a:pt x="48" y="209"/>
                    <a:pt x="48" y="209"/>
                  </a:cubicBezTo>
                  <a:cubicBezTo>
                    <a:pt x="59" y="185"/>
                    <a:pt x="59" y="185"/>
                    <a:pt x="59" y="185"/>
                  </a:cubicBezTo>
                  <a:cubicBezTo>
                    <a:pt x="64" y="209"/>
                    <a:pt x="64" y="209"/>
                    <a:pt x="64" y="209"/>
                  </a:cubicBezTo>
                  <a:lnTo>
                    <a:pt x="48" y="209"/>
                  </a:lnTo>
                  <a:close/>
                  <a:moveTo>
                    <a:pt x="47" y="149"/>
                  </a:moveTo>
                  <a:cubicBezTo>
                    <a:pt x="47" y="149"/>
                    <a:pt x="47" y="149"/>
                    <a:pt x="47" y="149"/>
                  </a:cubicBezTo>
                  <a:cubicBezTo>
                    <a:pt x="50" y="144"/>
                    <a:pt x="50" y="144"/>
                    <a:pt x="50" y="144"/>
                  </a:cubicBezTo>
                  <a:cubicBezTo>
                    <a:pt x="57" y="126"/>
                    <a:pt x="57" y="126"/>
                    <a:pt x="57" y="126"/>
                  </a:cubicBezTo>
                  <a:cubicBezTo>
                    <a:pt x="62" y="149"/>
                    <a:pt x="62" y="149"/>
                    <a:pt x="62" y="149"/>
                  </a:cubicBezTo>
                  <a:lnTo>
                    <a:pt x="47" y="149"/>
                  </a:lnTo>
                  <a:close/>
                  <a:moveTo>
                    <a:pt x="47" y="89"/>
                  </a:moveTo>
                  <a:cubicBezTo>
                    <a:pt x="47" y="89"/>
                    <a:pt x="47" y="89"/>
                    <a:pt x="47" y="89"/>
                  </a:cubicBezTo>
                  <a:cubicBezTo>
                    <a:pt x="56" y="66"/>
                    <a:pt x="56" y="66"/>
                    <a:pt x="56" y="66"/>
                  </a:cubicBezTo>
                  <a:cubicBezTo>
                    <a:pt x="60" y="89"/>
                    <a:pt x="60" y="89"/>
                    <a:pt x="60" y="89"/>
                  </a:cubicBezTo>
                  <a:lnTo>
                    <a:pt x="47" y="89"/>
                  </a:lnTo>
                  <a:close/>
                  <a:moveTo>
                    <a:pt x="34" y="66"/>
                  </a:moveTo>
                  <a:cubicBezTo>
                    <a:pt x="34" y="66"/>
                    <a:pt x="34" y="66"/>
                    <a:pt x="34" y="66"/>
                  </a:cubicBezTo>
                  <a:cubicBezTo>
                    <a:pt x="40" y="82"/>
                    <a:pt x="40" y="82"/>
                    <a:pt x="40" y="82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30" y="89"/>
                    <a:pt x="30" y="89"/>
                    <a:pt x="30" y="89"/>
                  </a:cubicBezTo>
                  <a:lnTo>
                    <a:pt x="34" y="66"/>
                  </a:lnTo>
                  <a:close/>
                  <a:moveTo>
                    <a:pt x="33" y="126"/>
                  </a:moveTo>
                  <a:cubicBezTo>
                    <a:pt x="33" y="126"/>
                    <a:pt x="33" y="126"/>
                    <a:pt x="33" y="126"/>
                  </a:cubicBezTo>
                  <a:cubicBezTo>
                    <a:pt x="36" y="133"/>
                    <a:pt x="36" y="133"/>
                    <a:pt x="36" y="133"/>
                  </a:cubicBezTo>
                  <a:cubicBezTo>
                    <a:pt x="43" y="149"/>
                    <a:pt x="43" y="149"/>
                    <a:pt x="43" y="149"/>
                  </a:cubicBezTo>
                  <a:cubicBezTo>
                    <a:pt x="28" y="149"/>
                    <a:pt x="28" y="149"/>
                    <a:pt x="28" y="149"/>
                  </a:cubicBezTo>
                  <a:lnTo>
                    <a:pt x="33" y="126"/>
                  </a:lnTo>
                  <a:close/>
                  <a:moveTo>
                    <a:pt x="32" y="185"/>
                  </a:moveTo>
                  <a:cubicBezTo>
                    <a:pt x="32" y="185"/>
                    <a:pt x="32" y="185"/>
                    <a:pt x="32" y="185"/>
                  </a:cubicBezTo>
                  <a:cubicBezTo>
                    <a:pt x="43" y="209"/>
                    <a:pt x="43" y="209"/>
                    <a:pt x="43" y="209"/>
                  </a:cubicBezTo>
                  <a:cubicBezTo>
                    <a:pt x="27" y="209"/>
                    <a:pt x="27" y="209"/>
                    <a:pt x="27" y="209"/>
                  </a:cubicBezTo>
                  <a:lnTo>
                    <a:pt x="32" y="185"/>
                  </a:lnTo>
                  <a:close/>
                  <a:moveTo>
                    <a:pt x="31" y="245"/>
                  </a:moveTo>
                  <a:cubicBezTo>
                    <a:pt x="31" y="245"/>
                    <a:pt x="31" y="245"/>
                    <a:pt x="31" y="245"/>
                  </a:cubicBezTo>
                  <a:cubicBezTo>
                    <a:pt x="43" y="269"/>
                    <a:pt x="43" y="269"/>
                    <a:pt x="43" y="269"/>
                  </a:cubicBezTo>
                  <a:cubicBezTo>
                    <a:pt x="25" y="269"/>
                    <a:pt x="25" y="269"/>
                    <a:pt x="25" y="269"/>
                  </a:cubicBezTo>
                  <a:lnTo>
                    <a:pt x="31" y="2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" name="Freeform 6"/>
            <p:cNvSpPr>
              <a:spLocks noEditPoints="1"/>
            </p:cNvSpPr>
            <p:nvPr/>
          </p:nvSpPr>
          <p:spPr bwMode="auto">
            <a:xfrm>
              <a:off x="220" y="4133"/>
              <a:ext cx="394" cy="169"/>
            </a:xfrm>
            <a:custGeom>
              <a:avLst/>
              <a:gdLst>
                <a:gd name="T0" fmla="*/ 143 w 152"/>
                <a:gd name="T1" fmla="*/ 48 h 63"/>
                <a:gd name="T2" fmla="*/ 145 w 152"/>
                <a:gd name="T3" fmla="*/ 33 h 63"/>
                <a:gd name="T4" fmla="*/ 146 w 152"/>
                <a:gd name="T5" fmla="*/ 20 h 63"/>
                <a:gd name="T6" fmla="*/ 125 w 152"/>
                <a:gd name="T7" fmla="*/ 11 h 63"/>
                <a:gd name="T8" fmla="*/ 9 w 152"/>
                <a:gd name="T9" fmla="*/ 12 h 63"/>
                <a:gd name="T10" fmla="*/ 11 w 152"/>
                <a:gd name="T11" fmla="*/ 38 h 63"/>
                <a:gd name="T12" fmla="*/ 14 w 152"/>
                <a:gd name="T13" fmla="*/ 50 h 63"/>
                <a:gd name="T14" fmla="*/ 152 w 152"/>
                <a:gd name="T15" fmla="*/ 60 h 63"/>
                <a:gd name="T16" fmla="*/ 112 w 152"/>
                <a:gd name="T17" fmla="*/ 52 h 63"/>
                <a:gd name="T18" fmla="*/ 142 w 152"/>
                <a:gd name="T19" fmla="*/ 48 h 63"/>
                <a:gd name="T20" fmla="*/ 141 w 152"/>
                <a:gd name="T21" fmla="*/ 45 h 63"/>
                <a:gd name="T22" fmla="*/ 116 w 152"/>
                <a:gd name="T23" fmla="*/ 43 h 63"/>
                <a:gd name="T24" fmla="*/ 128 w 152"/>
                <a:gd name="T25" fmla="*/ 41 h 63"/>
                <a:gd name="T26" fmla="*/ 143 w 152"/>
                <a:gd name="T27" fmla="*/ 38 h 63"/>
                <a:gd name="T28" fmla="*/ 144 w 152"/>
                <a:gd name="T29" fmla="*/ 35 h 63"/>
                <a:gd name="T30" fmla="*/ 144 w 152"/>
                <a:gd name="T31" fmla="*/ 35 h 63"/>
                <a:gd name="T32" fmla="*/ 32 w 152"/>
                <a:gd name="T33" fmla="*/ 9 h 63"/>
                <a:gd name="T34" fmla="*/ 145 w 152"/>
                <a:gd name="T35" fmla="*/ 23 h 63"/>
                <a:gd name="T36" fmla="*/ 96 w 152"/>
                <a:gd name="T37" fmla="*/ 22 h 63"/>
                <a:gd name="T38" fmla="*/ 97 w 152"/>
                <a:gd name="T39" fmla="*/ 21 h 63"/>
                <a:gd name="T40" fmla="*/ 95 w 152"/>
                <a:gd name="T41" fmla="*/ 19 h 63"/>
                <a:gd name="T42" fmla="*/ 105 w 152"/>
                <a:gd name="T43" fmla="*/ 18 h 63"/>
                <a:gd name="T44" fmla="*/ 146 w 152"/>
                <a:gd name="T45" fmla="*/ 17 h 63"/>
                <a:gd name="T46" fmla="*/ 146 w 152"/>
                <a:gd name="T47" fmla="*/ 17 h 63"/>
                <a:gd name="T48" fmla="*/ 126 w 152"/>
                <a:gd name="T49" fmla="*/ 12 h 63"/>
                <a:gd name="T50" fmla="*/ 91 w 152"/>
                <a:gd name="T51" fmla="*/ 18 h 63"/>
                <a:gd name="T52" fmla="*/ 10 w 152"/>
                <a:gd name="T53" fmla="*/ 12 h 63"/>
                <a:gd name="T54" fmla="*/ 10 w 152"/>
                <a:gd name="T55" fmla="*/ 12 h 63"/>
                <a:gd name="T56" fmla="*/ 127 w 152"/>
                <a:gd name="T57" fmla="*/ 27 h 63"/>
                <a:gd name="T58" fmla="*/ 110 w 152"/>
                <a:gd name="T59" fmla="*/ 28 h 63"/>
                <a:gd name="T60" fmla="*/ 10 w 152"/>
                <a:gd name="T61" fmla="*/ 18 h 63"/>
                <a:gd name="T62" fmla="*/ 10 w 152"/>
                <a:gd name="T63" fmla="*/ 18 h 63"/>
                <a:gd name="T64" fmla="*/ 19 w 152"/>
                <a:gd name="T65" fmla="*/ 25 h 63"/>
                <a:gd name="T66" fmla="*/ 23 w 152"/>
                <a:gd name="T67" fmla="*/ 32 h 63"/>
                <a:gd name="T68" fmla="*/ 35 w 152"/>
                <a:gd name="T69" fmla="*/ 59 h 63"/>
                <a:gd name="T70" fmla="*/ 85 w 152"/>
                <a:gd name="T71" fmla="*/ 53 h 63"/>
                <a:gd name="T72" fmla="*/ 35 w 152"/>
                <a:gd name="T73" fmla="*/ 45 h 63"/>
                <a:gd name="T74" fmla="*/ 23 w 152"/>
                <a:gd name="T75" fmla="*/ 44 h 63"/>
                <a:gd name="T76" fmla="*/ 12 w 152"/>
                <a:gd name="T77" fmla="*/ 42 h 63"/>
                <a:gd name="T78" fmla="*/ 85 w 152"/>
                <a:gd name="T79" fmla="*/ 45 h 63"/>
                <a:gd name="T80" fmla="*/ 85 w 152"/>
                <a:gd name="T81" fmla="*/ 43 h 63"/>
                <a:gd name="T82" fmla="*/ 12 w 152"/>
                <a:gd name="T83" fmla="*/ 39 h 63"/>
                <a:gd name="T84" fmla="*/ 85 w 152"/>
                <a:gd name="T85" fmla="*/ 40 h 63"/>
                <a:gd name="T86" fmla="*/ 85 w 152"/>
                <a:gd name="T87" fmla="*/ 37 h 63"/>
                <a:gd name="T88" fmla="*/ 11 w 152"/>
                <a:gd name="T89" fmla="*/ 31 h 63"/>
                <a:gd name="T90" fmla="*/ 85 w 152"/>
                <a:gd name="T91" fmla="*/ 34 h 63"/>
                <a:gd name="T92" fmla="*/ 85 w 152"/>
                <a:gd name="T93" fmla="*/ 34 h 63"/>
                <a:gd name="T94" fmla="*/ 18 w 152"/>
                <a:gd name="T95" fmla="*/ 20 h 63"/>
                <a:gd name="T96" fmla="*/ 87 w 152"/>
                <a:gd name="T97" fmla="*/ 53 h 63"/>
                <a:gd name="T98" fmla="*/ 110 w 152"/>
                <a:gd name="T99" fmla="*/ 54 h 63"/>
                <a:gd name="T100" fmla="*/ 87 w 152"/>
                <a:gd name="T101" fmla="*/ 49 h 63"/>
                <a:gd name="T102" fmla="*/ 110 w 152"/>
                <a:gd name="T103" fmla="*/ 49 h 63"/>
                <a:gd name="T104" fmla="*/ 110 w 152"/>
                <a:gd name="T105" fmla="*/ 59 h 63"/>
                <a:gd name="T106" fmla="*/ 110 w 152"/>
                <a:gd name="T107" fmla="*/ 44 h 63"/>
                <a:gd name="T108" fmla="*/ 110 w 152"/>
                <a:gd name="T109" fmla="*/ 37 h 63"/>
                <a:gd name="T110" fmla="*/ 144 w 152"/>
                <a:gd name="T111" fmla="*/ 33 h 63"/>
                <a:gd name="T112" fmla="*/ 112 w 152"/>
                <a:gd name="T113" fmla="*/ 59 h 63"/>
                <a:gd name="T114" fmla="*/ 141 w 152"/>
                <a:gd name="T115" fmla="*/ 54 h 63"/>
                <a:gd name="T116" fmla="*/ 146 w 152"/>
                <a:gd name="T117" fmla="*/ 15 h 63"/>
                <a:gd name="T118" fmla="*/ 10 w 152"/>
                <a:gd name="T119" fmla="*/ 12 h 63"/>
                <a:gd name="T120" fmla="*/ 10 w 152"/>
                <a:gd name="T121" fmla="*/ 18 h 63"/>
                <a:gd name="T122" fmla="*/ 13 w 152"/>
                <a:gd name="T123" fmla="*/ 15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2" h="63">
                  <a:moveTo>
                    <a:pt x="142" y="59"/>
                  </a:moveTo>
                  <a:cubicBezTo>
                    <a:pt x="142" y="59"/>
                    <a:pt x="142" y="59"/>
                    <a:pt x="142" y="59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3" y="49"/>
                    <a:pt x="143" y="49"/>
                    <a:pt x="143" y="49"/>
                  </a:cubicBezTo>
                  <a:cubicBezTo>
                    <a:pt x="143" y="48"/>
                    <a:pt x="143" y="48"/>
                    <a:pt x="143" y="48"/>
                  </a:cubicBezTo>
                  <a:cubicBezTo>
                    <a:pt x="143" y="44"/>
                    <a:pt x="143" y="44"/>
                    <a:pt x="143" y="44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38"/>
                    <a:pt x="143" y="38"/>
                    <a:pt x="143" y="38"/>
                  </a:cubicBezTo>
                  <a:cubicBezTo>
                    <a:pt x="144" y="38"/>
                    <a:pt x="144" y="38"/>
                    <a:pt x="144" y="38"/>
                  </a:cubicBezTo>
                  <a:cubicBezTo>
                    <a:pt x="144" y="38"/>
                    <a:pt x="144" y="38"/>
                    <a:pt x="144" y="38"/>
                  </a:cubicBezTo>
                  <a:cubicBezTo>
                    <a:pt x="144" y="34"/>
                    <a:pt x="144" y="34"/>
                    <a:pt x="144" y="34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3"/>
                    <a:pt x="145" y="23"/>
                    <a:pt x="145" y="23"/>
                  </a:cubicBezTo>
                  <a:cubicBezTo>
                    <a:pt x="146" y="23"/>
                    <a:pt x="146" y="23"/>
                    <a:pt x="146" y="23"/>
                  </a:cubicBezTo>
                  <a:cubicBezTo>
                    <a:pt x="146" y="23"/>
                    <a:pt x="146" y="23"/>
                    <a:pt x="146" y="22"/>
                  </a:cubicBezTo>
                  <a:cubicBezTo>
                    <a:pt x="146" y="22"/>
                    <a:pt x="146" y="21"/>
                    <a:pt x="146" y="20"/>
                  </a:cubicBezTo>
                  <a:cubicBezTo>
                    <a:pt x="146" y="20"/>
                    <a:pt x="146" y="20"/>
                    <a:pt x="146" y="20"/>
                  </a:cubicBezTo>
                  <a:cubicBezTo>
                    <a:pt x="146" y="19"/>
                    <a:pt x="146" y="18"/>
                    <a:pt x="146" y="18"/>
                  </a:cubicBezTo>
                  <a:cubicBezTo>
                    <a:pt x="146" y="18"/>
                    <a:pt x="146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ubicBezTo>
                    <a:pt x="146" y="12"/>
                    <a:pt x="146" y="12"/>
                    <a:pt x="146" y="12"/>
                  </a:cubicBezTo>
                  <a:cubicBezTo>
                    <a:pt x="146" y="12"/>
                    <a:pt x="147" y="10"/>
                    <a:pt x="146" y="10"/>
                  </a:cubicBezTo>
                  <a:cubicBezTo>
                    <a:pt x="145" y="9"/>
                    <a:pt x="138" y="10"/>
                    <a:pt x="127" y="11"/>
                  </a:cubicBezTo>
                  <a:cubicBezTo>
                    <a:pt x="125" y="11"/>
                    <a:pt x="125" y="11"/>
                    <a:pt x="125" y="11"/>
                  </a:cubicBezTo>
                  <a:cubicBezTo>
                    <a:pt x="120" y="12"/>
                    <a:pt x="107" y="13"/>
                    <a:pt x="98" y="13"/>
                  </a:cubicBezTo>
                  <a:cubicBezTo>
                    <a:pt x="91" y="13"/>
                    <a:pt x="79" y="10"/>
                    <a:pt x="71" y="8"/>
                  </a:cubicBezTo>
                  <a:cubicBezTo>
                    <a:pt x="68" y="7"/>
                    <a:pt x="66" y="7"/>
                    <a:pt x="65" y="7"/>
                  </a:cubicBezTo>
                  <a:cubicBezTo>
                    <a:pt x="63" y="6"/>
                    <a:pt x="63" y="6"/>
                    <a:pt x="63" y="6"/>
                  </a:cubicBezTo>
                  <a:cubicBezTo>
                    <a:pt x="54" y="4"/>
                    <a:pt x="36" y="0"/>
                    <a:pt x="32" y="0"/>
                  </a:cubicBezTo>
                  <a:cubicBezTo>
                    <a:pt x="29" y="0"/>
                    <a:pt x="20" y="5"/>
                    <a:pt x="15" y="8"/>
                  </a:cubicBezTo>
                  <a:cubicBezTo>
                    <a:pt x="13" y="9"/>
                    <a:pt x="12" y="9"/>
                    <a:pt x="12" y="10"/>
                  </a:cubicBezTo>
                  <a:cubicBezTo>
                    <a:pt x="10" y="11"/>
                    <a:pt x="9" y="11"/>
                    <a:pt x="9" y="12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1" y="47"/>
                    <a:pt x="11" y="47"/>
                    <a:pt x="11" y="47"/>
                  </a:cubicBezTo>
                  <a:cubicBezTo>
                    <a:pt x="11" y="47"/>
                    <a:pt x="11" y="48"/>
                    <a:pt x="12" y="48"/>
                  </a:cubicBezTo>
                  <a:cubicBezTo>
                    <a:pt x="12" y="48"/>
                    <a:pt x="12" y="48"/>
                    <a:pt x="12" y="48"/>
                  </a:cubicBezTo>
                  <a:cubicBezTo>
                    <a:pt x="12" y="48"/>
                    <a:pt x="12" y="48"/>
                    <a:pt x="12" y="47"/>
                  </a:cubicBezTo>
                  <a:cubicBezTo>
                    <a:pt x="14" y="47"/>
                    <a:pt x="28" y="45"/>
                    <a:pt x="34" y="45"/>
                  </a:cubicBezTo>
                  <a:cubicBezTo>
                    <a:pt x="34" y="48"/>
                    <a:pt x="34" y="48"/>
                    <a:pt x="34" y="48"/>
                  </a:cubicBezTo>
                  <a:cubicBezTo>
                    <a:pt x="30" y="48"/>
                    <a:pt x="16" y="50"/>
                    <a:pt x="14" y="50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14" y="47"/>
                    <a:pt x="14" y="47"/>
                    <a:pt x="13" y="47"/>
                  </a:cubicBezTo>
                  <a:cubicBezTo>
                    <a:pt x="13" y="47"/>
                    <a:pt x="13" y="47"/>
                    <a:pt x="13" y="47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152" y="60"/>
                    <a:pt x="152" y="60"/>
                    <a:pt x="152" y="60"/>
                  </a:cubicBezTo>
                  <a:lnTo>
                    <a:pt x="142" y="59"/>
                  </a:lnTo>
                  <a:close/>
                  <a:moveTo>
                    <a:pt x="112" y="52"/>
                  </a:moveTo>
                  <a:cubicBezTo>
                    <a:pt x="112" y="52"/>
                    <a:pt x="112" y="52"/>
                    <a:pt x="112" y="52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20" y="50"/>
                    <a:pt x="135" y="50"/>
                    <a:pt x="137" y="50"/>
                  </a:cubicBezTo>
                  <a:cubicBezTo>
                    <a:pt x="139" y="50"/>
                    <a:pt x="141" y="50"/>
                    <a:pt x="142" y="50"/>
                  </a:cubicBezTo>
                  <a:cubicBezTo>
                    <a:pt x="142" y="51"/>
                    <a:pt x="142" y="51"/>
                    <a:pt x="142" y="51"/>
                  </a:cubicBezTo>
                  <a:cubicBezTo>
                    <a:pt x="137" y="51"/>
                    <a:pt x="123" y="52"/>
                    <a:pt x="112" y="52"/>
                  </a:cubicBezTo>
                  <a:close/>
                  <a:moveTo>
                    <a:pt x="142" y="49"/>
                  </a:move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37" y="49"/>
                    <a:pt x="132" y="49"/>
                  </a:cubicBezTo>
                  <a:cubicBezTo>
                    <a:pt x="127" y="49"/>
                    <a:pt x="120" y="49"/>
                    <a:pt x="112" y="49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23" y="48"/>
                    <a:pt x="139" y="48"/>
                    <a:pt x="142" y="48"/>
                  </a:cubicBezTo>
                  <a:lnTo>
                    <a:pt x="142" y="49"/>
                  </a:lnTo>
                  <a:close/>
                  <a:moveTo>
                    <a:pt x="130" y="46"/>
                  </a:moveTo>
                  <a:cubicBezTo>
                    <a:pt x="130" y="46"/>
                    <a:pt x="130" y="46"/>
                    <a:pt x="130" y="46"/>
                  </a:cubicBezTo>
                  <a:cubicBezTo>
                    <a:pt x="127" y="46"/>
                    <a:pt x="119" y="47"/>
                    <a:pt x="112" y="47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6" y="44"/>
                    <a:pt x="119" y="44"/>
                    <a:pt x="120" y="44"/>
                  </a:cubicBezTo>
                  <a:cubicBezTo>
                    <a:pt x="123" y="44"/>
                    <a:pt x="130" y="44"/>
                    <a:pt x="133" y="44"/>
                  </a:cubicBezTo>
                  <a:cubicBezTo>
                    <a:pt x="136" y="44"/>
                    <a:pt x="140" y="45"/>
                    <a:pt x="141" y="45"/>
                  </a:cubicBezTo>
                  <a:cubicBezTo>
                    <a:pt x="142" y="45"/>
                    <a:pt x="142" y="45"/>
                    <a:pt x="142" y="45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33" y="46"/>
                    <a:pt x="130" y="46"/>
                  </a:cubicBezTo>
                  <a:close/>
                  <a:moveTo>
                    <a:pt x="143" y="43"/>
                  </a:moveTo>
                  <a:cubicBezTo>
                    <a:pt x="143" y="43"/>
                    <a:pt x="143" y="43"/>
                    <a:pt x="143" y="43"/>
                  </a:cubicBezTo>
                  <a:cubicBezTo>
                    <a:pt x="142" y="43"/>
                    <a:pt x="142" y="43"/>
                    <a:pt x="142" y="44"/>
                  </a:cubicBezTo>
                  <a:cubicBezTo>
                    <a:pt x="142" y="44"/>
                    <a:pt x="142" y="44"/>
                    <a:pt x="142" y="44"/>
                  </a:cubicBezTo>
                  <a:cubicBezTo>
                    <a:pt x="140" y="44"/>
                    <a:pt x="121" y="43"/>
                    <a:pt x="116" y="43"/>
                  </a:cubicBezTo>
                  <a:cubicBezTo>
                    <a:pt x="114" y="43"/>
                    <a:pt x="113" y="44"/>
                    <a:pt x="112" y="44"/>
                  </a:cubicBezTo>
                  <a:cubicBezTo>
                    <a:pt x="112" y="43"/>
                    <a:pt x="112" y="43"/>
                    <a:pt x="112" y="43"/>
                  </a:cubicBezTo>
                  <a:cubicBezTo>
                    <a:pt x="113" y="43"/>
                    <a:pt x="114" y="43"/>
                    <a:pt x="115" y="43"/>
                  </a:cubicBezTo>
                  <a:cubicBezTo>
                    <a:pt x="119" y="43"/>
                    <a:pt x="140" y="43"/>
                    <a:pt x="143" y="43"/>
                  </a:cubicBezTo>
                  <a:close/>
                  <a:moveTo>
                    <a:pt x="143" y="41"/>
                  </a:moveTo>
                  <a:cubicBezTo>
                    <a:pt x="143" y="41"/>
                    <a:pt x="143" y="41"/>
                    <a:pt x="143" y="41"/>
                  </a:cubicBezTo>
                  <a:cubicBezTo>
                    <a:pt x="143" y="41"/>
                    <a:pt x="142" y="41"/>
                    <a:pt x="140" y="41"/>
                  </a:cubicBezTo>
                  <a:cubicBezTo>
                    <a:pt x="137" y="41"/>
                    <a:pt x="133" y="41"/>
                    <a:pt x="128" y="41"/>
                  </a:cubicBezTo>
                  <a:cubicBezTo>
                    <a:pt x="124" y="41"/>
                    <a:pt x="119" y="42"/>
                    <a:pt x="112" y="42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8" y="39"/>
                    <a:pt x="123" y="39"/>
                    <a:pt x="125" y="39"/>
                  </a:cubicBezTo>
                  <a:cubicBezTo>
                    <a:pt x="129" y="39"/>
                    <a:pt x="137" y="39"/>
                    <a:pt x="139" y="39"/>
                  </a:cubicBezTo>
                  <a:cubicBezTo>
                    <a:pt x="142" y="39"/>
                    <a:pt x="143" y="39"/>
                    <a:pt x="143" y="39"/>
                  </a:cubicBezTo>
                  <a:lnTo>
                    <a:pt x="143" y="41"/>
                  </a:lnTo>
                  <a:close/>
                  <a:moveTo>
                    <a:pt x="143" y="38"/>
                  </a:moveTo>
                  <a:cubicBezTo>
                    <a:pt x="143" y="38"/>
                    <a:pt x="143" y="38"/>
                    <a:pt x="143" y="38"/>
                  </a:cubicBezTo>
                  <a:cubicBezTo>
                    <a:pt x="143" y="38"/>
                    <a:pt x="143" y="38"/>
                    <a:pt x="143" y="38"/>
                  </a:cubicBezTo>
                  <a:cubicBezTo>
                    <a:pt x="143" y="39"/>
                    <a:pt x="143" y="39"/>
                    <a:pt x="143" y="39"/>
                  </a:cubicBezTo>
                  <a:cubicBezTo>
                    <a:pt x="142" y="38"/>
                    <a:pt x="133" y="38"/>
                    <a:pt x="123" y="38"/>
                  </a:cubicBezTo>
                  <a:cubicBezTo>
                    <a:pt x="119" y="38"/>
                    <a:pt x="116" y="38"/>
                    <a:pt x="112" y="38"/>
                  </a:cubicBezTo>
                  <a:cubicBezTo>
                    <a:pt x="112" y="38"/>
                    <a:pt x="112" y="38"/>
                    <a:pt x="112" y="38"/>
                  </a:cubicBezTo>
                  <a:cubicBezTo>
                    <a:pt x="126" y="37"/>
                    <a:pt x="141" y="38"/>
                    <a:pt x="143" y="38"/>
                  </a:cubicBezTo>
                  <a:close/>
                  <a:moveTo>
                    <a:pt x="144" y="35"/>
                  </a:moveTo>
                  <a:cubicBezTo>
                    <a:pt x="144" y="35"/>
                    <a:pt x="144" y="35"/>
                    <a:pt x="144" y="35"/>
                  </a:cubicBezTo>
                  <a:cubicBezTo>
                    <a:pt x="143" y="35"/>
                    <a:pt x="143" y="35"/>
                    <a:pt x="141" y="35"/>
                  </a:cubicBezTo>
                  <a:cubicBezTo>
                    <a:pt x="138" y="36"/>
                    <a:pt x="133" y="36"/>
                    <a:pt x="126" y="36"/>
                  </a:cubicBezTo>
                  <a:cubicBezTo>
                    <a:pt x="121" y="36"/>
                    <a:pt x="117" y="36"/>
                    <a:pt x="112" y="36"/>
                  </a:cubicBezTo>
                  <a:cubicBezTo>
                    <a:pt x="112" y="34"/>
                    <a:pt x="112" y="34"/>
                    <a:pt x="112" y="34"/>
                  </a:cubicBezTo>
                  <a:cubicBezTo>
                    <a:pt x="113" y="34"/>
                    <a:pt x="122" y="34"/>
                    <a:pt x="124" y="34"/>
                  </a:cubicBezTo>
                  <a:cubicBezTo>
                    <a:pt x="125" y="34"/>
                    <a:pt x="137" y="34"/>
                    <a:pt x="139" y="34"/>
                  </a:cubicBezTo>
                  <a:cubicBezTo>
                    <a:pt x="140" y="34"/>
                    <a:pt x="143" y="34"/>
                    <a:pt x="144" y="34"/>
                  </a:cubicBezTo>
                  <a:lnTo>
                    <a:pt x="144" y="35"/>
                  </a:lnTo>
                  <a:close/>
                  <a:moveTo>
                    <a:pt x="144" y="30"/>
                  </a:moveTo>
                  <a:cubicBezTo>
                    <a:pt x="144" y="30"/>
                    <a:pt x="144" y="30"/>
                    <a:pt x="144" y="30"/>
                  </a:cubicBezTo>
                  <a:cubicBezTo>
                    <a:pt x="144" y="30"/>
                    <a:pt x="140" y="30"/>
                    <a:pt x="138" y="30"/>
                  </a:cubicBezTo>
                  <a:cubicBezTo>
                    <a:pt x="136" y="31"/>
                    <a:pt x="123" y="31"/>
                    <a:pt x="114" y="31"/>
                  </a:cubicBezTo>
                  <a:cubicBezTo>
                    <a:pt x="106" y="31"/>
                    <a:pt x="99" y="30"/>
                    <a:pt x="94" y="29"/>
                  </a:cubicBezTo>
                  <a:cubicBezTo>
                    <a:pt x="89" y="28"/>
                    <a:pt x="67" y="22"/>
                    <a:pt x="54" y="18"/>
                  </a:cubicBezTo>
                  <a:cubicBezTo>
                    <a:pt x="42" y="14"/>
                    <a:pt x="36" y="11"/>
                    <a:pt x="32" y="11"/>
                  </a:cubicBezTo>
                  <a:cubicBezTo>
                    <a:pt x="32" y="9"/>
                    <a:pt x="32" y="9"/>
                    <a:pt x="32" y="9"/>
                  </a:cubicBezTo>
                  <a:cubicBezTo>
                    <a:pt x="37" y="9"/>
                    <a:pt x="51" y="13"/>
                    <a:pt x="58" y="16"/>
                  </a:cubicBezTo>
                  <a:cubicBezTo>
                    <a:pt x="65" y="18"/>
                    <a:pt x="81" y="23"/>
                    <a:pt x="85" y="24"/>
                  </a:cubicBezTo>
                  <a:cubicBezTo>
                    <a:pt x="88" y="26"/>
                    <a:pt x="97" y="28"/>
                    <a:pt x="106" y="28"/>
                  </a:cubicBezTo>
                  <a:cubicBezTo>
                    <a:pt x="115" y="28"/>
                    <a:pt x="131" y="28"/>
                    <a:pt x="134" y="28"/>
                  </a:cubicBezTo>
                  <a:cubicBezTo>
                    <a:pt x="137" y="28"/>
                    <a:pt x="143" y="29"/>
                    <a:pt x="144" y="29"/>
                  </a:cubicBezTo>
                  <a:cubicBezTo>
                    <a:pt x="144" y="29"/>
                    <a:pt x="144" y="29"/>
                    <a:pt x="144" y="29"/>
                  </a:cubicBezTo>
                  <a:lnTo>
                    <a:pt x="144" y="30"/>
                  </a:lnTo>
                  <a:close/>
                  <a:moveTo>
                    <a:pt x="145" y="23"/>
                  </a:moveTo>
                  <a:cubicBezTo>
                    <a:pt x="145" y="23"/>
                    <a:pt x="145" y="23"/>
                    <a:pt x="145" y="23"/>
                  </a:cubicBezTo>
                  <a:cubicBezTo>
                    <a:pt x="145" y="23"/>
                    <a:pt x="145" y="23"/>
                    <a:pt x="145" y="23"/>
                  </a:cubicBezTo>
                  <a:cubicBezTo>
                    <a:pt x="145" y="23"/>
                    <a:pt x="144" y="22"/>
                    <a:pt x="141" y="22"/>
                  </a:cubicBezTo>
                  <a:cubicBezTo>
                    <a:pt x="137" y="22"/>
                    <a:pt x="123" y="23"/>
                    <a:pt x="119" y="22"/>
                  </a:cubicBezTo>
                  <a:cubicBezTo>
                    <a:pt x="114" y="22"/>
                    <a:pt x="100" y="23"/>
                    <a:pt x="90" y="20"/>
                  </a:cubicBezTo>
                  <a:cubicBezTo>
                    <a:pt x="80" y="16"/>
                    <a:pt x="78" y="15"/>
                    <a:pt x="78" y="15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6"/>
                    <a:pt x="89" y="21"/>
                    <a:pt x="96" y="22"/>
                  </a:cubicBezTo>
                  <a:cubicBezTo>
                    <a:pt x="103" y="23"/>
                    <a:pt x="114" y="24"/>
                    <a:pt x="126" y="23"/>
                  </a:cubicBezTo>
                  <a:cubicBezTo>
                    <a:pt x="137" y="23"/>
                    <a:pt x="144" y="24"/>
                    <a:pt x="145" y="24"/>
                  </a:cubicBezTo>
                  <a:cubicBezTo>
                    <a:pt x="145" y="25"/>
                    <a:pt x="145" y="25"/>
                    <a:pt x="145" y="25"/>
                  </a:cubicBezTo>
                  <a:cubicBezTo>
                    <a:pt x="144" y="25"/>
                    <a:pt x="139" y="25"/>
                    <a:pt x="134" y="25"/>
                  </a:cubicBezTo>
                  <a:cubicBezTo>
                    <a:pt x="129" y="25"/>
                    <a:pt x="109" y="26"/>
                    <a:pt x="103" y="25"/>
                  </a:cubicBezTo>
                  <a:cubicBezTo>
                    <a:pt x="97" y="24"/>
                    <a:pt x="94" y="24"/>
                    <a:pt x="78" y="18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4"/>
                    <a:pt x="89" y="20"/>
                    <a:pt x="97" y="21"/>
                  </a:cubicBezTo>
                  <a:cubicBezTo>
                    <a:pt x="104" y="22"/>
                    <a:pt x="116" y="22"/>
                    <a:pt x="123" y="22"/>
                  </a:cubicBezTo>
                  <a:cubicBezTo>
                    <a:pt x="131" y="22"/>
                    <a:pt x="144" y="22"/>
                    <a:pt x="144" y="22"/>
                  </a:cubicBezTo>
                  <a:cubicBezTo>
                    <a:pt x="145" y="22"/>
                    <a:pt x="145" y="22"/>
                    <a:pt x="145" y="22"/>
                  </a:cubicBezTo>
                  <a:cubicBezTo>
                    <a:pt x="145" y="22"/>
                    <a:pt x="145" y="22"/>
                    <a:pt x="145" y="22"/>
                  </a:cubicBezTo>
                  <a:lnTo>
                    <a:pt x="145" y="23"/>
                  </a:lnTo>
                  <a:close/>
                  <a:moveTo>
                    <a:pt x="94" y="18"/>
                  </a:moveTo>
                  <a:cubicBezTo>
                    <a:pt x="94" y="18"/>
                    <a:pt x="94" y="18"/>
                    <a:pt x="94" y="18"/>
                  </a:cubicBezTo>
                  <a:cubicBezTo>
                    <a:pt x="95" y="19"/>
                    <a:pt x="95" y="19"/>
                    <a:pt x="95" y="19"/>
                  </a:cubicBezTo>
                  <a:cubicBezTo>
                    <a:pt x="100" y="19"/>
                    <a:pt x="100" y="19"/>
                    <a:pt x="100" y="19"/>
                  </a:cubicBezTo>
                  <a:cubicBezTo>
                    <a:pt x="98" y="19"/>
                    <a:pt x="96" y="19"/>
                    <a:pt x="94" y="18"/>
                  </a:cubicBezTo>
                  <a:close/>
                  <a:moveTo>
                    <a:pt x="145" y="20"/>
                  </a:moveTo>
                  <a:cubicBezTo>
                    <a:pt x="145" y="20"/>
                    <a:pt x="145" y="20"/>
                    <a:pt x="145" y="20"/>
                  </a:cubicBezTo>
                  <a:cubicBezTo>
                    <a:pt x="144" y="20"/>
                    <a:pt x="143" y="20"/>
                    <a:pt x="141" y="20"/>
                  </a:cubicBezTo>
                  <a:cubicBezTo>
                    <a:pt x="135" y="20"/>
                    <a:pt x="127" y="20"/>
                    <a:pt x="117" y="20"/>
                  </a:cubicBezTo>
                  <a:cubicBezTo>
                    <a:pt x="113" y="20"/>
                    <a:pt x="109" y="20"/>
                    <a:pt x="105" y="20"/>
                  </a:cubicBezTo>
                  <a:cubicBezTo>
                    <a:pt x="105" y="18"/>
                    <a:pt x="105" y="18"/>
                    <a:pt x="105" y="18"/>
                  </a:cubicBezTo>
                  <a:cubicBezTo>
                    <a:pt x="105" y="18"/>
                    <a:pt x="109" y="18"/>
                    <a:pt x="117" y="18"/>
                  </a:cubicBezTo>
                  <a:cubicBezTo>
                    <a:pt x="126" y="18"/>
                    <a:pt x="134" y="18"/>
                    <a:pt x="137" y="18"/>
                  </a:cubicBezTo>
                  <a:cubicBezTo>
                    <a:pt x="139" y="18"/>
                    <a:pt x="144" y="18"/>
                    <a:pt x="145" y="18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5" y="19"/>
                    <a:pt x="145" y="19"/>
                    <a:pt x="145" y="20"/>
                  </a:cubicBezTo>
                  <a:close/>
                  <a:moveTo>
                    <a:pt x="146" y="17"/>
                  </a:moveTo>
                  <a:cubicBezTo>
                    <a:pt x="146" y="17"/>
                    <a:pt x="146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ubicBezTo>
                    <a:pt x="145" y="17"/>
                    <a:pt x="145" y="17"/>
                    <a:pt x="145" y="17"/>
                  </a:cubicBezTo>
                  <a:cubicBezTo>
                    <a:pt x="145" y="17"/>
                    <a:pt x="144" y="17"/>
                    <a:pt x="141" y="17"/>
                  </a:cubicBezTo>
                  <a:cubicBezTo>
                    <a:pt x="137" y="17"/>
                    <a:pt x="128" y="17"/>
                    <a:pt x="125" y="17"/>
                  </a:cubicBezTo>
                  <a:cubicBezTo>
                    <a:pt x="121" y="17"/>
                    <a:pt x="106" y="17"/>
                    <a:pt x="105" y="17"/>
                  </a:cubicBezTo>
                  <a:cubicBezTo>
                    <a:pt x="105" y="17"/>
                    <a:pt x="105" y="17"/>
                    <a:pt x="105" y="17"/>
                  </a:cubicBezTo>
                  <a:cubicBezTo>
                    <a:pt x="105" y="17"/>
                    <a:pt x="115" y="17"/>
                    <a:pt x="120" y="17"/>
                  </a:cubicBezTo>
                  <a:cubicBezTo>
                    <a:pt x="125" y="17"/>
                    <a:pt x="134" y="17"/>
                    <a:pt x="137" y="17"/>
                  </a:cubicBezTo>
                  <a:cubicBezTo>
                    <a:pt x="140" y="17"/>
                    <a:pt x="145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lose/>
                  <a:moveTo>
                    <a:pt x="32" y="1"/>
                  </a:moveTo>
                  <a:cubicBezTo>
                    <a:pt x="32" y="1"/>
                    <a:pt x="32" y="1"/>
                    <a:pt x="32" y="1"/>
                  </a:cubicBezTo>
                  <a:cubicBezTo>
                    <a:pt x="36" y="1"/>
                    <a:pt x="54" y="5"/>
                    <a:pt x="62" y="7"/>
                  </a:cubicBezTo>
                  <a:cubicBezTo>
                    <a:pt x="65" y="7"/>
                    <a:pt x="65" y="7"/>
                    <a:pt x="65" y="7"/>
                  </a:cubicBezTo>
                  <a:cubicBezTo>
                    <a:pt x="66" y="7"/>
                    <a:pt x="68" y="8"/>
                    <a:pt x="70" y="8"/>
                  </a:cubicBezTo>
                  <a:cubicBezTo>
                    <a:pt x="79" y="11"/>
                    <a:pt x="91" y="13"/>
                    <a:pt x="98" y="13"/>
                  </a:cubicBezTo>
                  <a:cubicBezTo>
                    <a:pt x="107" y="13"/>
                    <a:pt x="120" y="12"/>
                    <a:pt x="126" y="12"/>
                  </a:cubicBezTo>
                  <a:cubicBezTo>
                    <a:pt x="127" y="12"/>
                    <a:pt x="127" y="12"/>
                    <a:pt x="127" y="12"/>
                  </a:cubicBezTo>
                  <a:cubicBezTo>
                    <a:pt x="132" y="11"/>
                    <a:pt x="145" y="10"/>
                    <a:pt x="146" y="10"/>
                  </a:cubicBezTo>
                  <a:cubicBezTo>
                    <a:pt x="146" y="11"/>
                    <a:pt x="146" y="12"/>
                    <a:pt x="146" y="12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46" y="15"/>
                    <a:pt x="145" y="15"/>
                    <a:pt x="144" y="15"/>
                  </a:cubicBezTo>
                  <a:cubicBezTo>
                    <a:pt x="143" y="15"/>
                    <a:pt x="132" y="15"/>
                    <a:pt x="128" y="15"/>
                  </a:cubicBezTo>
                  <a:cubicBezTo>
                    <a:pt x="124" y="15"/>
                    <a:pt x="105" y="15"/>
                    <a:pt x="105" y="15"/>
                  </a:cubicBezTo>
                  <a:cubicBezTo>
                    <a:pt x="91" y="18"/>
                    <a:pt x="91" y="18"/>
                    <a:pt x="91" y="18"/>
                  </a:cubicBezTo>
                  <a:cubicBezTo>
                    <a:pt x="91" y="18"/>
                    <a:pt x="90" y="17"/>
                    <a:pt x="90" y="17"/>
                  </a:cubicBezTo>
                  <a:cubicBezTo>
                    <a:pt x="82" y="14"/>
                    <a:pt x="78" y="12"/>
                    <a:pt x="78" y="12"/>
                  </a:cubicBezTo>
                  <a:cubicBezTo>
                    <a:pt x="68" y="15"/>
                    <a:pt x="68" y="15"/>
                    <a:pt x="68" y="15"/>
                  </a:cubicBezTo>
                  <a:cubicBezTo>
                    <a:pt x="50" y="8"/>
                    <a:pt x="37" y="3"/>
                    <a:pt x="32" y="3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2" y="1"/>
                    <a:pt x="32" y="1"/>
                    <a:pt x="32" y="1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2"/>
                    <a:pt x="10" y="11"/>
                    <a:pt x="12" y="10"/>
                  </a:cubicBezTo>
                  <a:cubicBezTo>
                    <a:pt x="13" y="10"/>
                    <a:pt x="14" y="9"/>
                    <a:pt x="15" y="9"/>
                  </a:cubicBezTo>
                  <a:cubicBezTo>
                    <a:pt x="20" y="6"/>
                    <a:pt x="28" y="1"/>
                    <a:pt x="32" y="1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3"/>
                    <a:pt x="31" y="3"/>
                    <a:pt x="31" y="3"/>
                  </a:cubicBezTo>
                  <a:cubicBezTo>
                    <a:pt x="27" y="3"/>
                    <a:pt x="21" y="7"/>
                    <a:pt x="17" y="9"/>
                  </a:cubicBezTo>
                  <a:cubicBezTo>
                    <a:pt x="14" y="11"/>
                    <a:pt x="11" y="13"/>
                    <a:pt x="10" y="13"/>
                  </a:cubicBezTo>
                  <a:lnTo>
                    <a:pt x="10" y="12"/>
                  </a:lnTo>
                  <a:close/>
                  <a:moveTo>
                    <a:pt x="10" y="16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1" y="15"/>
                    <a:pt x="19" y="11"/>
                    <a:pt x="21" y="10"/>
                  </a:cubicBezTo>
                  <a:cubicBezTo>
                    <a:pt x="23" y="9"/>
                    <a:pt x="28" y="6"/>
                    <a:pt x="31" y="6"/>
                  </a:cubicBezTo>
                  <a:cubicBezTo>
                    <a:pt x="35" y="6"/>
                    <a:pt x="40" y="8"/>
                    <a:pt x="45" y="9"/>
                  </a:cubicBezTo>
                  <a:cubicBezTo>
                    <a:pt x="50" y="11"/>
                    <a:pt x="73" y="19"/>
                    <a:pt x="78" y="21"/>
                  </a:cubicBezTo>
                  <a:cubicBezTo>
                    <a:pt x="83" y="23"/>
                    <a:pt x="91" y="26"/>
                    <a:pt x="102" y="27"/>
                  </a:cubicBezTo>
                  <a:cubicBezTo>
                    <a:pt x="112" y="28"/>
                    <a:pt x="121" y="27"/>
                    <a:pt x="127" y="27"/>
                  </a:cubicBezTo>
                  <a:cubicBezTo>
                    <a:pt x="133" y="27"/>
                    <a:pt x="144" y="27"/>
                    <a:pt x="144" y="27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4" y="28"/>
                    <a:pt x="143" y="28"/>
                    <a:pt x="139" y="28"/>
                  </a:cubicBezTo>
                  <a:cubicBezTo>
                    <a:pt x="133" y="28"/>
                    <a:pt x="115" y="28"/>
                    <a:pt x="110" y="28"/>
                  </a:cubicBezTo>
                  <a:cubicBezTo>
                    <a:pt x="105" y="28"/>
                    <a:pt x="101" y="28"/>
                    <a:pt x="91" y="26"/>
                  </a:cubicBezTo>
                  <a:cubicBezTo>
                    <a:pt x="82" y="23"/>
                    <a:pt x="65" y="17"/>
                    <a:pt x="59" y="15"/>
                  </a:cubicBezTo>
                  <a:cubicBezTo>
                    <a:pt x="53" y="13"/>
                    <a:pt x="37" y="7"/>
                    <a:pt x="33" y="7"/>
                  </a:cubicBezTo>
                  <a:cubicBezTo>
                    <a:pt x="28" y="6"/>
                    <a:pt x="22" y="10"/>
                    <a:pt x="19" y="12"/>
                  </a:cubicBezTo>
                  <a:cubicBezTo>
                    <a:pt x="16" y="13"/>
                    <a:pt x="11" y="16"/>
                    <a:pt x="10" y="17"/>
                  </a:cubicBezTo>
                  <a:lnTo>
                    <a:pt x="10" y="16"/>
                  </a:lnTo>
                  <a:close/>
                  <a:moveTo>
                    <a:pt x="10" y="18"/>
                  </a:moveTo>
                  <a:cubicBezTo>
                    <a:pt x="10" y="18"/>
                    <a:pt x="10" y="18"/>
                    <a:pt x="10" y="18"/>
                  </a:cubicBezTo>
                  <a:cubicBezTo>
                    <a:pt x="11" y="17"/>
                    <a:pt x="15" y="15"/>
                    <a:pt x="18" y="13"/>
                  </a:cubicBezTo>
                  <a:cubicBezTo>
                    <a:pt x="22" y="11"/>
                    <a:pt x="29" y="9"/>
                    <a:pt x="32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2" y="11"/>
                    <a:pt x="31" y="11"/>
                    <a:pt x="31" y="11"/>
                  </a:cubicBezTo>
                  <a:cubicBezTo>
                    <a:pt x="28" y="11"/>
                    <a:pt x="21" y="15"/>
                    <a:pt x="19" y="17"/>
                  </a:cubicBezTo>
                  <a:cubicBezTo>
                    <a:pt x="16" y="18"/>
                    <a:pt x="10" y="20"/>
                    <a:pt x="10" y="20"/>
                  </a:cubicBezTo>
                  <a:lnTo>
                    <a:pt x="10" y="18"/>
                  </a:lnTo>
                  <a:close/>
                  <a:moveTo>
                    <a:pt x="10" y="25"/>
                  </a:moveTo>
                  <a:cubicBezTo>
                    <a:pt x="10" y="25"/>
                    <a:pt x="10" y="25"/>
                    <a:pt x="10" y="25"/>
                  </a:cubicBezTo>
                  <a:cubicBezTo>
                    <a:pt x="11" y="25"/>
                    <a:pt x="16" y="23"/>
                    <a:pt x="19" y="21"/>
                  </a:cubicBezTo>
                  <a:cubicBezTo>
                    <a:pt x="22" y="20"/>
                    <a:pt x="28" y="19"/>
                    <a:pt x="30" y="18"/>
                  </a:cubicBezTo>
                  <a:cubicBezTo>
                    <a:pt x="30" y="18"/>
                    <a:pt x="31" y="18"/>
                    <a:pt x="32" y="18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1" y="20"/>
                    <a:pt x="31" y="20"/>
                    <a:pt x="30" y="20"/>
                  </a:cubicBezTo>
                  <a:cubicBezTo>
                    <a:pt x="25" y="22"/>
                    <a:pt x="21" y="24"/>
                    <a:pt x="19" y="25"/>
                  </a:cubicBezTo>
                  <a:cubicBezTo>
                    <a:pt x="17" y="25"/>
                    <a:pt x="11" y="27"/>
                    <a:pt x="10" y="27"/>
                  </a:cubicBezTo>
                  <a:lnTo>
                    <a:pt x="10" y="25"/>
                  </a:lnTo>
                  <a:close/>
                  <a:moveTo>
                    <a:pt x="11" y="33"/>
                  </a:moveTo>
                  <a:cubicBezTo>
                    <a:pt x="11" y="33"/>
                    <a:pt x="11" y="33"/>
                    <a:pt x="11" y="33"/>
                  </a:cubicBezTo>
                  <a:cubicBezTo>
                    <a:pt x="12" y="32"/>
                    <a:pt x="17" y="31"/>
                    <a:pt x="20" y="30"/>
                  </a:cubicBezTo>
                  <a:cubicBezTo>
                    <a:pt x="24" y="28"/>
                    <a:pt x="30" y="27"/>
                    <a:pt x="33" y="27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30" y="29"/>
                    <a:pt x="29" y="30"/>
                    <a:pt x="23" y="32"/>
                  </a:cubicBezTo>
                  <a:cubicBezTo>
                    <a:pt x="17" y="34"/>
                    <a:pt x="12" y="35"/>
                    <a:pt x="11" y="35"/>
                  </a:cubicBezTo>
                  <a:lnTo>
                    <a:pt x="11" y="33"/>
                  </a:lnTo>
                  <a:close/>
                  <a:moveTo>
                    <a:pt x="14" y="59"/>
                  </a:moveTo>
                  <a:cubicBezTo>
                    <a:pt x="14" y="59"/>
                    <a:pt x="14" y="59"/>
                    <a:pt x="14" y="59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14" y="53"/>
                    <a:pt x="14" y="53"/>
                    <a:pt x="14" y="53"/>
                  </a:cubicBezTo>
                  <a:cubicBezTo>
                    <a:pt x="16" y="53"/>
                    <a:pt x="29" y="51"/>
                    <a:pt x="34" y="51"/>
                  </a:cubicBezTo>
                  <a:cubicBezTo>
                    <a:pt x="35" y="59"/>
                    <a:pt x="35" y="59"/>
                    <a:pt x="35" y="59"/>
                  </a:cubicBezTo>
                  <a:lnTo>
                    <a:pt x="14" y="59"/>
                  </a:lnTo>
                  <a:close/>
                  <a:moveTo>
                    <a:pt x="85" y="59"/>
                  </a:moveTo>
                  <a:cubicBezTo>
                    <a:pt x="85" y="59"/>
                    <a:pt x="85" y="59"/>
                    <a:pt x="85" y="59"/>
                  </a:cubicBezTo>
                  <a:cubicBezTo>
                    <a:pt x="35" y="59"/>
                    <a:pt x="35" y="59"/>
                    <a:pt x="35" y="59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6" y="51"/>
                    <a:pt x="36" y="51"/>
                  </a:cubicBezTo>
                  <a:cubicBezTo>
                    <a:pt x="41" y="51"/>
                    <a:pt x="78" y="53"/>
                    <a:pt x="83" y="53"/>
                  </a:cubicBezTo>
                  <a:cubicBezTo>
                    <a:pt x="84" y="53"/>
                    <a:pt x="85" y="53"/>
                    <a:pt x="85" y="53"/>
                  </a:cubicBezTo>
                  <a:lnTo>
                    <a:pt x="85" y="59"/>
                  </a:lnTo>
                  <a:close/>
                  <a:moveTo>
                    <a:pt x="85" y="51"/>
                  </a:moveTo>
                  <a:cubicBezTo>
                    <a:pt x="85" y="51"/>
                    <a:pt x="85" y="51"/>
                    <a:pt x="85" y="51"/>
                  </a:cubicBezTo>
                  <a:cubicBezTo>
                    <a:pt x="76" y="51"/>
                    <a:pt x="67" y="50"/>
                    <a:pt x="58" y="49"/>
                  </a:cubicBezTo>
                  <a:cubicBezTo>
                    <a:pt x="43" y="48"/>
                    <a:pt x="37" y="48"/>
                    <a:pt x="35" y="48"/>
                  </a:cubicBezTo>
                  <a:cubicBezTo>
                    <a:pt x="35" y="48"/>
                    <a:pt x="35" y="48"/>
                    <a:pt x="34" y="48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9" y="45"/>
                    <a:pt x="74" y="48"/>
                    <a:pt x="85" y="49"/>
                  </a:cubicBezTo>
                  <a:lnTo>
                    <a:pt x="85" y="51"/>
                  </a:lnTo>
                  <a:close/>
                  <a:moveTo>
                    <a:pt x="85" y="48"/>
                  </a:moveTo>
                  <a:cubicBezTo>
                    <a:pt x="85" y="48"/>
                    <a:pt x="85" y="48"/>
                    <a:pt x="85" y="48"/>
                  </a:cubicBezTo>
                  <a:cubicBezTo>
                    <a:pt x="83" y="48"/>
                    <a:pt x="81" y="47"/>
                    <a:pt x="80" y="47"/>
                  </a:cubicBezTo>
                  <a:cubicBezTo>
                    <a:pt x="72" y="47"/>
                    <a:pt x="74" y="47"/>
                    <a:pt x="66" y="46"/>
                  </a:cubicBezTo>
                  <a:cubicBezTo>
                    <a:pt x="58" y="45"/>
                    <a:pt x="40" y="43"/>
                    <a:pt x="36" y="43"/>
                  </a:cubicBezTo>
                  <a:cubicBezTo>
                    <a:pt x="32" y="43"/>
                    <a:pt x="29" y="43"/>
                    <a:pt x="23" y="44"/>
                  </a:cubicBezTo>
                  <a:cubicBezTo>
                    <a:pt x="18" y="45"/>
                    <a:pt x="13" y="46"/>
                    <a:pt x="12" y="46"/>
                  </a:cubicBezTo>
                  <a:cubicBezTo>
                    <a:pt x="12" y="45"/>
                    <a:pt x="12" y="45"/>
                    <a:pt x="12" y="45"/>
                  </a:cubicBezTo>
                  <a:cubicBezTo>
                    <a:pt x="14" y="45"/>
                    <a:pt x="29" y="42"/>
                    <a:pt x="35" y="42"/>
                  </a:cubicBezTo>
                  <a:cubicBezTo>
                    <a:pt x="42" y="42"/>
                    <a:pt x="53" y="44"/>
                    <a:pt x="63" y="45"/>
                  </a:cubicBezTo>
                  <a:cubicBezTo>
                    <a:pt x="68" y="45"/>
                    <a:pt x="77" y="46"/>
                    <a:pt x="85" y="47"/>
                  </a:cubicBezTo>
                  <a:lnTo>
                    <a:pt x="85" y="48"/>
                  </a:lnTo>
                  <a:close/>
                  <a:moveTo>
                    <a:pt x="12" y="42"/>
                  </a:moveTo>
                  <a:cubicBezTo>
                    <a:pt x="12" y="42"/>
                    <a:pt x="12" y="42"/>
                    <a:pt x="12" y="42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3" y="40"/>
                    <a:pt x="18" y="38"/>
                    <a:pt x="21" y="38"/>
                  </a:cubicBezTo>
                  <a:cubicBezTo>
                    <a:pt x="24" y="37"/>
                    <a:pt x="30" y="36"/>
                    <a:pt x="34" y="36"/>
                  </a:cubicBezTo>
                  <a:cubicBezTo>
                    <a:pt x="34" y="38"/>
                    <a:pt x="34" y="38"/>
                    <a:pt x="34" y="38"/>
                  </a:cubicBezTo>
                  <a:cubicBezTo>
                    <a:pt x="29" y="38"/>
                    <a:pt x="24" y="40"/>
                    <a:pt x="22" y="41"/>
                  </a:cubicBezTo>
                  <a:cubicBezTo>
                    <a:pt x="20" y="41"/>
                    <a:pt x="13" y="42"/>
                    <a:pt x="12" y="42"/>
                  </a:cubicBezTo>
                  <a:close/>
                  <a:moveTo>
                    <a:pt x="85" y="45"/>
                  </a:moveTo>
                  <a:cubicBezTo>
                    <a:pt x="85" y="45"/>
                    <a:pt x="85" y="45"/>
                    <a:pt x="85" y="45"/>
                  </a:cubicBezTo>
                  <a:cubicBezTo>
                    <a:pt x="79" y="45"/>
                    <a:pt x="65" y="43"/>
                    <a:pt x="57" y="41"/>
                  </a:cubicBezTo>
                  <a:cubicBezTo>
                    <a:pt x="48" y="40"/>
                    <a:pt x="40" y="39"/>
                    <a:pt x="35" y="38"/>
                  </a:cubicBezTo>
                  <a:cubicBezTo>
                    <a:pt x="35" y="38"/>
                    <a:pt x="35" y="38"/>
                    <a:pt x="34" y="38"/>
                  </a:cubicBezTo>
                  <a:cubicBezTo>
                    <a:pt x="34" y="36"/>
                    <a:pt x="34" y="36"/>
                    <a:pt x="34" y="36"/>
                  </a:cubicBezTo>
                  <a:cubicBezTo>
                    <a:pt x="34" y="36"/>
                    <a:pt x="35" y="36"/>
                    <a:pt x="35" y="36"/>
                  </a:cubicBezTo>
                  <a:cubicBezTo>
                    <a:pt x="37" y="36"/>
                    <a:pt x="46" y="37"/>
                    <a:pt x="50" y="37"/>
                  </a:cubicBezTo>
                  <a:cubicBezTo>
                    <a:pt x="55" y="38"/>
                    <a:pt x="74" y="41"/>
                    <a:pt x="80" y="42"/>
                  </a:cubicBezTo>
                  <a:cubicBezTo>
                    <a:pt x="82" y="42"/>
                    <a:pt x="83" y="43"/>
                    <a:pt x="85" y="43"/>
                  </a:cubicBezTo>
                  <a:lnTo>
                    <a:pt x="85" y="45"/>
                  </a:lnTo>
                  <a:close/>
                  <a:moveTo>
                    <a:pt x="85" y="42"/>
                  </a:moveTo>
                  <a:cubicBezTo>
                    <a:pt x="85" y="42"/>
                    <a:pt x="85" y="42"/>
                    <a:pt x="85" y="42"/>
                  </a:cubicBezTo>
                  <a:cubicBezTo>
                    <a:pt x="84" y="42"/>
                    <a:pt x="82" y="42"/>
                    <a:pt x="80" y="41"/>
                  </a:cubicBezTo>
                  <a:cubicBezTo>
                    <a:pt x="72" y="40"/>
                    <a:pt x="59" y="37"/>
                    <a:pt x="52" y="36"/>
                  </a:cubicBezTo>
                  <a:cubicBezTo>
                    <a:pt x="45" y="35"/>
                    <a:pt x="39" y="34"/>
                    <a:pt x="35" y="34"/>
                  </a:cubicBezTo>
                  <a:cubicBezTo>
                    <a:pt x="30" y="34"/>
                    <a:pt x="24" y="36"/>
                    <a:pt x="20" y="37"/>
                  </a:cubicBezTo>
                  <a:cubicBezTo>
                    <a:pt x="16" y="38"/>
                    <a:pt x="13" y="38"/>
                    <a:pt x="12" y="39"/>
                  </a:cubicBezTo>
                  <a:cubicBezTo>
                    <a:pt x="12" y="39"/>
                    <a:pt x="12" y="39"/>
                    <a:pt x="12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2" y="38"/>
                    <a:pt x="16" y="37"/>
                    <a:pt x="21" y="36"/>
                  </a:cubicBezTo>
                  <a:cubicBezTo>
                    <a:pt x="27" y="34"/>
                    <a:pt x="30" y="33"/>
                    <a:pt x="35" y="33"/>
                  </a:cubicBezTo>
                  <a:cubicBezTo>
                    <a:pt x="39" y="34"/>
                    <a:pt x="52" y="36"/>
                    <a:pt x="59" y="37"/>
                  </a:cubicBezTo>
                  <a:cubicBezTo>
                    <a:pt x="65" y="38"/>
                    <a:pt x="77" y="40"/>
                    <a:pt x="81" y="41"/>
                  </a:cubicBezTo>
                  <a:cubicBezTo>
                    <a:pt x="82" y="41"/>
                    <a:pt x="84" y="41"/>
                    <a:pt x="85" y="42"/>
                  </a:cubicBezTo>
                  <a:close/>
                  <a:moveTo>
                    <a:pt x="85" y="40"/>
                  </a:moveTo>
                  <a:cubicBezTo>
                    <a:pt x="85" y="40"/>
                    <a:pt x="85" y="40"/>
                    <a:pt x="85" y="40"/>
                  </a:cubicBezTo>
                  <a:cubicBezTo>
                    <a:pt x="81" y="39"/>
                    <a:pt x="76" y="38"/>
                    <a:pt x="72" y="37"/>
                  </a:cubicBezTo>
                  <a:cubicBezTo>
                    <a:pt x="63" y="35"/>
                    <a:pt x="51" y="33"/>
                    <a:pt x="46" y="32"/>
                  </a:cubicBezTo>
                  <a:cubicBezTo>
                    <a:pt x="40" y="30"/>
                    <a:pt x="37" y="29"/>
                    <a:pt x="34" y="29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37" y="27"/>
                    <a:pt x="46" y="29"/>
                    <a:pt x="49" y="29"/>
                  </a:cubicBezTo>
                  <a:cubicBezTo>
                    <a:pt x="53" y="30"/>
                    <a:pt x="63" y="32"/>
                    <a:pt x="67" y="33"/>
                  </a:cubicBezTo>
                  <a:cubicBezTo>
                    <a:pt x="69" y="33"/>
                    <a:pt x="78" y="36"/>
                    <a:pt x="85" y="37"/>
                  </a:cubicBezTo>
                  <a:lnTo>
                    <a:pt x="85" y="40"/>
                  </a:lnTo>
                  <a:close/>
                  <a:moveTo>
                    <a:pt x="85" y="36"/>
                  </a:moveTo>
                  <a:cubicBezTo>
                    <a:pt x="85" y="36"/>
                    <a:pt x="85" y="36"/>
                    <a:pt x="85" y="36"/>
                  </a:cubicBezTo>
                  <a:cubicBezTo>
                    <a:pt x="78" y="35"/>
                    <a:pt x="69" y="32"/>
                    <a:pt x="65" y="31"/>
                  </a:cubicBezTo>
                  <a:cubicBezTo>
                    <a:pt x="59" y="30"/>
                    <a:pt x="39" y="25"/>
                    <a:pt x="34" y="25"/>
                  </a:cubicBezTo>
                  <a:cubicBezTo>
                    <a:pt x="30" y="25"/>
                    <a:pt x="13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2" y="30"/>
                    <a:pt x="20" y="28"/>
                    <a:pt x="22" y="27"/>
                  </a:cubicBezTo>
                  <a:cubicBezTo>
                    <a:pt x="25" y="26"/>
                    <a:pt x="31" y="24"/>
                    <a:pt x="33" y="24"/>
                  </a:cubicBezTo>
                  <a:cubicBezTo>
                    <a:pt x="36" y="24"/>
                    <a:pt x="47" y="27"/>
                    <a:pt x="52" y="28"/>
                  </a:cubicBezTo>
                  <a:cubicBezTo>
                    <a:pt x="57" y="29"/>
                    <a:pt x="78" y="34"/>
                    <a:pt x="83" y="35"/>
                  </a:cubicBezTo>
                  <a:cubicBezTo>
                    <a:pt x="83" y="35"/>
                    <a:pt x="84" y="35"/>
                    <a:pt x="85" y="36"/>
                  </a:cubicBezTo>
                  <a:close/>
                  <a:moveTo>
                    <a:pt x="85" y="34"/>
                  </a:moveTo>
                  <a:cubicBezTo>
                    <a:pt x="85" y="34"/>
                    <a:pt x="85" y="34"/>
                    <a:pt x="85" y="34"/>
                  </a:cubicBezTo>
                  <a:cubicBezTo>
                    <a:pt x="85" y="34"/>
                    <a:pt x="79" y="32"/>
                    <a:pt x="73" y="30"/>
                  </a:cubicBezTo>
                  <a:cubicBezTo>
                    <a:pt x="48" y="24"/>
                    <a:pt x="46" y="23"/>
                    <a:pt x="42" y="22"/>
                  </a:cubicBezTo>
                  <a:cubicBezTo>
                    <a:pt x="38" y="21"/>
                    <a:pt x="36" y="20"/>
                    <a:pt x="33" y="20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5" y="18"/>
                    <a:pt x="37" y="18"/>
                    <a:pt x="40" y="19"/>
                  </a:cubicBezTo>
                  <a:cubicBezTo>
                    <a:pt x="46" y="20"/>
                    <a:pt x="51" y="22"/>
                    <a:pt x="61" y="24"/>
                  </a:cubicBezTo>
                  <a:cubicBezTo>
                    <a:pt x="71" y="27"/>
                    <a:pt x="84" y="31"/>
                    <a:pt x="85" y="31"/>
                  </a:cubicBezTo>
                  <a:lnTo>
                    <a:pt x="85" y="34"/>
                  </a:lnTo>
                  <a:close/>
                  <a:moveTo>
                    <a:pt x="85" y="30"/>
                  </a:moveTo>
                  <a:cubicBezTo>
                    <a:pt x="85" y="30"/>
                    <a:pt x="85" y="30"/>
                    <a:pt x="85" y="30"/>
                  </a:cubicBezTo>
                  <a:cubicBezTo>
                    <a:pt x="83" y="30"/>
                    <a:pt x="51" y="20"/>
                    <a:pt x="44" y="18"/>
                  </a:cubicBezTo>
                  <a:cubicBezTo>
                    <a:pt x="36" y="16"/>
                    <a:pt x="32" y="15"/>
                    <a:pt x="28" y="17"/>
                  </a:cubicBezTo>
                  <a:cubicBezTo>
                    <a:pt x="24" y="19"/>
                    <a:pt x="12" y="23"/>
                    <a:pt x="10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0" y="23"/>
                    <a:pt x="13" y="22"/>
                    <a:pt x="18" y="20"/>
                  </a:cubicBezTo>
                  <a:cubicBezTo>
                    <a:pt x="23" y="17"/>
                    <a:pt x="30" y="15"/>
                    <a:pt x="32" y="15"/>
                  </a:cubicBezTo>
                  <a:cubicBezTo>
                    <a:pt x="35" y="15"/>
                    <a:pt x="60" y="22"/>
                    <a:pt x="68" y="24"/>
                  </a:cubicBezTo>
                  <a:cubicBezTo>
                    <a:pt x="72" y="26"/>
                    <a:pt x="79" y="28"/>
                    <a:pt x="85" y="29"/>
                  </a:cubicBezTo>
                  <a:lnTo>
                    <a:pt x="85" y="30"/>
                  </a:lnTo>
                  <a:close/>
                  <a:moveTo>
                    <a:pt x="105" y="59"/>
                  </a:moveTo>
                  <a:cubicBezTo>
                    <a:pt x="105" y="59"/>
                    <a:pt x="105" y="59"/>
                    <a:pt x="105" y="59"/>
                  </a:cubicBezTo>
                  <a:cubicBezTo>
                    <a:pt x="87" y="59"/>
                    <a:pt x="87" y="59"/>
                    <a:pt x="87" y="59"/>
                  </a:cubicBezTo>
                  <a:cubicBezTo>
                    <a:pt x="87" y="53"/>
                    <a:pt x="87" y="53"/>
                    <a:pt x="87" y="53"/>
                  </a:cubicBezTo>
                  <a:cubicBezTo>
                    <a:pt x="105" y="53"/>
                    <a:pt x="105" y="53"/>
                    <a:pt x="105" y="53"/>
                  </a:cubicBezTo>
                  <a:lnTo>
                    <a:pt x="105" y="59"/>
                  </a:lnTo>
                  <a:close/>
                  <a:moveTo>
                    <a:pt x="110" y="59"/>
                  </a:moveTo>
                  <a:cubicBezTo>
                    <a:pt x="110" y="59"/>
                    <a:pt x="110" y="59"/>
                    <a:pt x="110" y="59"/>
                  </a:cubicBezTo>
                  <a:cubicBezTo>
                    <a:pt x="105" y="59"/>
                    <a:pt x="105" y="59"/>
                    <a:pt x="105" y="59"/>
                  </a:cubicBezTo>
                  <a:cubicBezTo>
                    <a:pt x="105" y="54"/>
                    <a:pt x="105" y="54"/>
                    <a:pt x="105" y="54"/>
                  </a:cubicBezTo>
                  <a:cubicBezTo>
                    <a:pt x="107" y="54"/>
                    <a:pt x="107" y="54"/>
                    <a:pt x="107" y="54"/>
                  </a:cubicBezTo>
                  <a:cubicBezTo>
                    <a:pt x="109" y="54"/>
                    <a:pt x="110" y="54"/>
                    <a:pt x="110" y="54"/>
                  </a:cubicBezTo>
                  <a:cubicBezTo>
                    <a:pt x="110" y="52"/>
                    <a:pt x="110" y="52"/>
                    <a:pt x="110" y="52"/>
                  </a:cubicBezTo>
                  <a:cubicBezTo>
                    <a:pt x="110" y="52"/>
                    <a:pt x="109" y="52"/>
                    <a:pt x="109" y="52"/>
                  </a:cubicBezTo>
                  <a:cubicBezTo>
                    <a:pt x="108" y="52"/>
                    <a:pt x="106" y="52"/>
                    <a:pt x="105" y="52"/>
                  </a:cubicBezTo>
                  <a:cubicBezTo>
                    <a:pt x="105" y="52"/>
                    <a:pt x="105" y="52"/>
                    <a:pt x="105" y="52"/>
                  </a:cubicBezTo>
                  <a:cubicBezTo>
                    <a:pt x="105" y="52"/>
                    <a:pt x="105" y="52"/>
                    <a:pt x="105" y="52"/>
                  </a:cubicBezTo>
                  <a:cubicBezTo>
                    <a:pt x="104" y="52"/>
                    <a:pt x="100" y="52"/>
                    <a:pt x="98" y="51"/>
                  </a:cubicBezTo>
                  <a:cubicBezTo>
                    <a:pt x="96" y="51"/>
                    <a:pt x="90" y="51"/>
                    <a:pt x="87" y="51"/>
                  </a:cubicBezTo>
                  <a:cubicBezTo>
                    <a:pt x="87" y="49"/>
                    <a:pt x="87" y="49"/>
                    <a:pt x="87" y="49"/>
                  </a:cubicBezTo>
                  <a:cubicBezTo>
                    <a:pt x="88" y="49"/>
                    <a:pt x="91" y="50"/>
                    <a:pt x="94" y="50"/>
                  </a:cubicBezTo>
                  <a:cubicBezTo>
                    <a:pt x="97" y="50"/>
                    <a:pt x="110" y="50"/>
                    <a:pt x="110" y="50"/>
                  </a:cubicBezTo>
                  <a:cubicBezTo>
                    <a:pt x="110" y="49"/>
                    <a:pt x="110" y="49"/>
                    <a:pt x="110" y="49"/>
                  </a:cubicBezTo>
                  <a:cubicBezTo>
                    <a:pt x="110" y="49"/>
                    <a:pt x="99" y="49"/>
                    <a:pt x="94" y="49"/>
                  </a:cubicBezTo>
                  <a:cubicBezTo>
                    <a:pt x="91" y="49"/>
                    <a:pt x="88" y="48"/>
                    <a:pt x="87" y="48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88" y="48"/>
                    <a:pt x="91" y="48"/>
                    <a:pt x="93" y="48"/>
                  </a:cubicBezTo>
                  <a:cubicBezTo>
                    <a:pt x="97" y="49"/>
                    <a:pt x="110" y="49"/>
                    <a:pt x="110" y="49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0" y="47"/>
                    <a:pt x="98" y="47"/>
                    <a:pt x="93" y="47"/>
                  </a:cubicBezTo>
                  <a:cubicBezTo>
                    <a:pt x="90" y="46"/>
                    <a:pt x="88" y="46"/>
                    <a:pt x="87" y="46"/>
                  </a:cubicBezTo>
                  <a:cubicBezTo>
                    <a:pt x="87" y="43"/>
                    <a:pt x="87" y="43"/>
                    <a:pt x="87" y="43"/>
                  </a:cubicBezTo>
                  <a:cubicBezTo>
                    <a:pt x="87" y="43"/>
                    <a:pt x="88" y="43"/>
                    <a:pt x="89" y="43"/>
                  </a:cubicBezTo>
                  <a:cubicBezTo>
                    <a:pt x="91" y="44"/>
                    <a:pt x="97" y="45"/>
                    <a:pt x="99" y="45"/>
                  </a:cubicBezTo>
                  <a:cubicBezTo>
                    <a:pt x="101" y="45"/>
                    <a:pt x="109" y="45"/>
                    <a:pt x="110" y="45"/>
                  </a:cubicBezTo>
                  <a:lnTo>
                    <a:pt x="110" y="59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09" y="44"/>
                    <a:pt x="106" y="44"/>
                    <a:pt x="104" y="44"/>
                  </a:cubicBezTo>
                  <a:cubicBezTo>
                    <a:pt x="102" y="44"/>
                    <a:pt x="93" y="44"/>
                    <a:pt x="91" y="43"/>
                  </a:cubicBezTo>
                  <a:cubicBezTo>
                    <a:pt x="90" y="43"/>
                    <a:pt x="88" y="42"/>
                    <a:pt x="87" y="42"/>
                  </a:cubicBezTo>
                  <a:cubicBezTo>
                    <a:pt x="87" y="42"/>
                    <a:pt x="87" y="42"/>
                    <a:pt x="87" y="42"/>
                  </a:cubicBezTo>
                  <a:cubicBezTo>
                    <a:pt x="90" y="42"/>
                    <a:pt x="96" y="43"/>
                    <a:pt x="98" y="43"/>
                  </a:cubicBezTo>
                  <a:cubicBezTo>
                    <a:pt x="100" y="43"/>
                    <a:pt x="109" y="44"/>
                    <a:pt x="110" y="44"/>
                  </a:cubicBezTo>
                  <a:close/>
                  <a:moveTo>
                    <a:pt x="110" y="42"/>
                  </a:moveTo>
                  <a:cubicBezTo>
                    <a:pt x="110" y="42"/>
                    <a:pt x="110" y="42"/>
                    <a:pt x="110" y="42"/>
                  </a:cubicBezTo>
                  <a:cubicBezTo>
                    <a:pt x="109" y="42"/>
                    <a:pt x="100" y="42"/>
                    <a:pt x="96" y="41"/>
                  </a:cubicBezTo>
                  <a:cubicBezTo>
                    <a:pt x="92" y="41"/>
                    <a:pt x="89" y="41"/>
                    <a:pt x="87" y="40"/>
                  </a:cubicBezTo>
                  <a:cubicBezTo>
                    <a:pt x="87" y="37"/>
                    <a:pt x="87" y="37"/>
                    <a:pt x="87" y="37"/>
                  </a:cubicBezTo>
                  <a:cubicBezTo>
                    <a:pt x="89" y="37"/>
                    <a:pt x="96" y="39"/>
                    <a:pt x="99" y="39"/>
                  </a:cubicBezTo>
                  <a:cubicBezTo>
                    <a:pt x="103" y="39"/>
                    <a:pt x="110" y="39"/>
                    <a:pt x="110" y="39"/>
                  </a:cubicBezTo>
                  <a:cubicBezTo>
                    <a:pt x="110" y="37"/>
                    <a:pt x="110" y="37"/>
                    <a:pt x="110" y="37"/>
                  </a:cubicBezTo>
                  <a:cubicBezTo>
                    <a:pt x="110" y="37"/>
                    <a:pt x="104" y="37"/>
                    <a:pt x="100" y="37"/>
                  </a:cubicBezTo>
                  <a:cubicBezTo>
                    <a:pt x="96" y="37"/>
                    <a:pt x="90" y="36"/>
                    <a:pt x="87" y="35"/>
                  </a:cubicBezTo>
                  <a:cubicBezTo>
                    <a:pt x="87" y="30"/>
                    <a:pt x="87" y="30"/>
                    <a:pt x="87" y="30"/>
                  </a:cubicBezTo>
                  <a:cubicBezTo>
                    <a:pt x="92" y="31"/>
                    <a:pt x="96" y="32"/>
                    <a:pt x="99" y="32"/>
                  </a:cubicBezTo>
                  <a:cubicBezTo>
                    <a:pt x="105" y="33"/>
                    <a:pt x="126" y="32"/>
                    <a:pt x="135" y="32"/>
                  </a:cubicBezTo>
                  <a:cubicBezTo>
                    <a:pt x="142" y="32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39" y="33"/>
                    <a:pt x="136" y="33"/>
                  </a:cubicBezTo>
                  <a:cubicBezTo>
                    <a:pt x="133" y="33"/>
                    <a:pt x="127" y="33"/>
                    <a:pt x="123" y="33"/>
                  </a:cubicBezTo>
                  <a:cubicBezTo>
                    <a:pt x="120" y="33"/>
                    <a:pt x="112" y="33"/>
                    <a:pt x="112" y="33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0" y="33"/>
                    <a:pt x="110" y="33"/>
                    <a:pt x="110" y="33"/>
                  </a:cubicBezTo>
                  <a:lnTo>
                    <a:pt x="110" y="42"/>
                  </a:lnTo>
                  <a:close/>
                  <a:moveTo>
                    <a:pt x="112" y="59"/>
                  </a:moveTo>
                  <a:cubicBezTo>
                    <a:pt x="112" y="59"/>
                    <a:pt x="112" y="59"/>
                    <a:pt x="112" y="59"/>
                  </a:cubicBezTo>
                  <a:cubicBezTo>
                    <a:pt x="112" y="55"/>
                    <a:pt x="112" y="55"/>
                    <a:pt x="112" y="55"/>
                  </a:cubicBezTo>
                  <a:cubicBezTo>
                    <a:pt x="141" y="55"/>
                    <a:pt x="141" y="55"/>
                    <a:pt x="141" y="55"/>
                  </a:cubicBezTo>
                  <a:cubicBezTo>
                    <a:pt x="141" y="59"/>
                    <a:pt x="141" y="59"/>
                    <a:pt x="141" y="59"/>
                  </a:cubicBezTo>
                  <a:lnTo>
                    <a:pt x="112" y="59"/>
                  </a:lnTo>
                  <a:close/>
                  <a:moveTo>
                    <a:pt x="141" y="54"/>
                  </a:moveTo>
                  <a:cubicBezTo>
                    <a:pt x="141" y="54"/>
                    <a:pt x="141" y="54"/>
                    <a:pt x="141" y="54"/>
                  </a:cubicBezTo>
                  <a:cubicBezTo>
                    <a:pt x="141" y="54"/>
                    <a:pt x="141" y="54"/>
                    <a:pt x="141" y="54"/>
                  </a:cubicBezTo>
                  <a:cubicBezTo>
                    <a:pt x="141" y="54"/>
                    <a:pt x="141" y="54"/>
                    <a:pt x="141" y="54"/>
                  </a:cubicBezTo>
                  <a:cubicBezTo>
                    <a:pt x="140" y="54"/>
                    <a:pt x="134" y="54"/>
                    <a:pt x="129" y="54"/>
                  </a:cubicBezTo>
                  <a:cubicBezTo>
                    <a:pt x="124" y="54"/>
                    <a:pt x="113" y="54"/>
                    <a:pt x="112" y="54"/>
                  </a:cubicBezTo>
                  <a:cubicBezTo>
                    <a:pt x="112" y="54"/>
                    <a:pt x="112" y="54"/>
                    <a:pt x="112" y="54"/>
                  </a:cubicBezTo>
                  <a:cubicBezTo>
                    <a:pt x="114" y="54"/>
                    <a:pt x="115" y="54"/>
                    <a:pt x="116" y="53"/>
                  </a:cubicBezTo>
                  <a:cubicBezTo>
                    <a:pt x="124" y="53"/>
                    <a:pt x="138" y="54"/>
                    <a:pt x="142" y="54"/>
                  </a:cubicBezTo>
                  <a:lnTo>
                    <a:pt x="141" y="54"/>
                  </a:lnTo>
                  <a:close/>
                  <a:moveTo>
                    <a:pt x="146" y="15"/>
                  </a:moveTo>
                  <a:cubicBezTo>
                    <a:pt x="146" y="15"/>
                    <a:pt x="146" y="15"/>
                    <a:pt x="146" y="15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46" y="11"/>
                    <a:pt x="146" y="11"/>
                    <a:pt x="146" y="11"/>
                  </a:cubicBezTo>
                  <a:cubicBezTo>
                    <a:pt x="140" y="15"/>
                    <a:pt x="140" y="15"/>
                    <a:pt x="140" y="15"/>
                  </a:cubicBezTo>
                  <a:cubicBezTo>
                    <a:pt x="140" y="15"/>
                    <a:pt x="142" y="14"/>
                    <a:pt x="143" y="14"/>
                  </a:cubicBezTo>
                  <a:cubicBezTo>
                    <a:pt x="144" y="14"/>
                    <a:pt x="145" y="15"/>
                    <a:pt x="146" y="15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1" y="12"/>
                    <a:pt x="10" y="12"/>
                    <a:pt x="10" y="12"/>
                  </a:cubicBezTo>
                  <a:cubicBezTo>
                    <a:pt x="10" y="12"/>
                    <a:pt x="10" y="12"/>
                    <a:pt x="10" y="12"/>
                  </a:cubicBezTo>
                  <a:close/>
                  <a:moveTo>
                    <a:pt x="20" y="14"/>
                  </a:moveTo>
                  <a:cubicBezTo>
                    <a:pt x="20" y="14"/>
                    <a:pt x="20" y="14"/>
                    <a:pt x="20" y="14"/>
                  </a:cubicBezTo>
                  <a:cubicBezTo>
                    <a:pt x="19" y="14"/>
                    <a:pt x="18" y="14"/>
                    <a:pt x="18" y="14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20"/>
                    <a:pt x="15" y="18"/>
                    <a:pt x="17" y="17"/>
                  </a:cubicBezTo>
                  <a:cubicBezTo>
                    <a:pt x="19" y="16"/>
                    <a:pt x="23" y="14"/>
                    <a:pt x="23" y="14"/>
                  </a:cubicBezTo>
                  <a:cubicBezTo>
                    <a:pt x="23" y="14"/>
                    <a:pt x="22" y="14"/>
                    <a:pt x="20" y="14"/>
                  </a:cubicBezTo>
                  <a:close/>
                  <a:moveTo>
                    <a:pt x="10" y="16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2" y="15"/>
                    <a:pt x="13" y="15"/>
                  </a:cubicBezTo>
                  <a:cubicBezTo>
                    <a:pt x="13" y="15"/>
                    <a:pt x="16" y="13"/>
                    <a:pt x="16" y="13"/>
                  </a:cubicBezTo>
                  <a:cubicBezTo>
                    <a:pt x="15" y="13"/>
                    <a:pt x="15" y="13"/>
                    <a:pt x="15" y="13"/>
                  </a:cubicBezTo>
                  <a:lnTo>
                    <a:pt x="1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" name="Freeform 7"/>
            <p:cNvSpPr>
              <a:spLocks noEditPoints="1"/>
            </p:cNvSpPr>
            <p:nvPr/>
          </p:nvSpPr>
          <p:spPr bwMode="auto">
            <a:xfrm>
              <a:off x="559" y="4150"/>
              <a:ext cx="399" cy="149"/>
            </a:xfrm>
            <a:custGeom>
              <a:avLst/>
              <a:gdLst>
                <a:gd name="T0" fmla="*/ 140 w 154"/>
                <a:gd name="T1" fmla="*/ 42 h 56"/>
                <a:gd name="T2" fmla="*/ 80 w 154"/>
                <a:gd name="T3" fmla="*/ 11 h 56"/>
                <a:gd name="T4" fmla="*/ 101 w 154"/>
                <a:gd name="T5" fmla="*/ 30 h 56"/>
                <a:gd name="T6" fmla="*/ 80 w 154"/>
                <a:gd name="T7" fmla="*/ 17 h 56"/>
                <a:gd name="T8" fmla="*/ 106 w 154"/>
                <a:gd name="T9" fmla="*/ 29 h 56"/>
                <a:gd name="T10" fmla="*/ 109 w 154"/>
                <a:gd name="T11" fmla="*/ 1 h 56"/>
                <a:gd name="T12" fmla="*/ 78 w 154"/>
                <a:gd name="T13" fmla="*/ 25 h 56"/>
                <a:gd name="T14" fmla="*/ 11 w 154"/>
                <a:gd name="T15" fmla="*/ 53 h 56"/>
                <a:gd name="T16" fmla="*/ 2 w 154"/>
                <a:gd name="T17" fmla="*/ 50 h 56"/>
                <a:gd name="T18" fmla="*/ 5 w 154"/>
                <a:gd name="T19" fmla="*/ 45 h 56"/>
                <a:gd name="T20" fmla="*/ 6 w 154"/>
                <a:gd name="T21" fmla="*/ 44 h 56"/>
                <a:gd name="T22" fmla="*/ 8 w 154"/>
                <a:gd name="T23" fmla="*/ 44 h 56"/>
                <a:gd name="T24" fmla="*/ 10 w 154"/>
                <a:gd name="T25" fmla="*/ 50 h 56"/>
                <a:gd name="T26" fmla="*/ 12 w 154"/>
                <a:gd name="T27" fmla="*/ 43 h 56"/>
                <a:gd name="T28" fmla="*/ 13 w 154"/>
                <a:gd name="T29" fmla="*/ 43 h 56"/>
                <a:gd name="T30" fmla="*/ 77 w 154"/>
                <a:gd name="T31" fmla="*/ 19 h 56"/>
                <a:gd name="T32" fmla="*/ 79 w 154"/>
                <a:gd name="T33" fmla="*/ 27 h 56"/>
                <a:gd name="T34" fmla="*/ 83 w 154"/>
                <a:gd name="T35" fmla="*/ 40 h 56"/>
                <a:gd name="T36" fmla="*/ 83 w 154"/>
                <a:gd name="T37" fmla="*/ 39 h 56"/>
                <a:gd name="T38" fmla="*/ 71 w 154"/>
                <a:gd name="T39" fmla="*/ 44 h 56"/>
                <a:gd name="T40" fmla="*/ 98 w 154"/>
                <a:gd name="T41" fmla="*/ 36 h 56"/>
                <a:gd name="T42" fmla="*/ 98 w 154"/>
                <a:gd name="T43" fmla="*/ 42 h 56"/>
                <a:gd name="T44" fmla="*/ 88 w 154"/>
                <a:gd name="T45" fmla="*/ 39 h 56"/>
                <a:gd name="T46" fmla="*/ 98 w 154"/>
                <a:gd name="T47" fmla="*/ 36 h 56"/>
                <a:gd name="T48" fmla="*/ 60 w 154"/>
                <a:gd name="T49" fmla="*/ 40 h 56"/>
                <a:gd name="T50" fmla="*/ 65 w 154"/>
                <a:gd name="T51" fmla="*/ 47 h 56"/>
                <a:gd name="T52" fmla="*/ 122 w 154"/>
                <a:gd name="T53" fmla="*/ 47 h 56"/>
                <a:gd name="T54" fmla="*/ 113 w 154"/>
                <a:gd name="T55" fmla="*/ 35 h 56"/>
                <a:gd name="T56" fmla="*/ 126 w 154"/>
                <a:gd name="T57" fmla="*/ 45 h 56"/>
                <a:gd name="T58" fmla="*/ 77 w 154"/>
                <a:gd name="T59" fmla="*/ 12 h 56"/>
                <a:gd name="T60" fmla="*/ 92 w 154"/>
                <a:gd name="T61" fmla="*/ 10 h 56"/>
                <a:gd name="T62" fmla="*/ 83 w 154"/>
                <a:gd name="T63" fmla="*/ 13 h 56"/>
                <a:gd name="T64" fmla="*/ 83 w 154"/>
                <a:gd name="T65" fmla="*/ 32 h 56"/>
                <a:gd name="T66" fmla="*/ 75 w 154"/>
                <a:gd name="T67" fmla="*/ 22 h 56"/>
                <a:gd name="T68" fmla="*/ 106 w 154"/>
                <a:gd name="T69" fmla="*/ 32 h 56"/>
                <a:gd name="T70" fmla="*/ 83 w 154"/>
                <a:gd name="T71" fmla="*/ 16 h 56"/>
                <a:gd name="T72" fmla="*/ 91 w 154"/>
                <a:gd name="T73" fmla="*/ 19 h 56"/>
                <a:gd name="T74" fmla="*/ 91 w 154"/>
                <a:gd name="T75" fmla="*/ 24 h 56"/>
                <a:gd name="T76" fmla="*/ 91 w 154"/>
                <a:gd name="T77" fmla="*/ 28 h 56"/>
                <a:gd name="T78" fmla="*/ 99 w 154"/>
                <a:gd name="T79" fmla="*/ 32 h 56"/>
                <a:gd name="T80" fmla="*/ 70 w 154"/>
                <a:gd name="T81" fmla="*/ 47 h 56"/>
                <a:gd name="T82" fmla="*/ 45 w 154"/>
                <a:gd name="T83" fmla="*/ 48 h 56"/>
                <a:gd name="T84" fmla="*/ 59 w 154"/>
                <a:gd name="T85" fmla="*/ 48 h 56"/>
                <a:gd name="T86" fmla="*/ 79 w 154"/>
                <a:gd name="T87" fmla="*/ 47 h 56"/>
                <a:gd name="T88" fmla="*/ 94 w 154"/>
                <a:gd name="T89" fmla="*/ 48 h 56"/>
                <a:gd name="T90" fmla="*/ 111 w 154"/>
                <a:gd name="T91" fmla="*/ 47 h 56"/>
                <a:gd name="T92" fmla="*/ 112 w 154"/>
                <a:gd name="T93" fmla="*/ 43 h 56"/>
                <a:gd name="T94" fmla="*/ 115 w 154"/>
                <a:gd name="T95" fmla="*/ 12 h 56"/>
                <a:gd name="T96" fmla="*/ 115 w 154"/>
                <a:gd name="T97" fmla="*/ 21 h 56"/>
                <a:gd name="T98" fmla="*/ 115 w 154"/>
                <a:gd name="T99" fmla="*/ 30 h 56"/>
                <a:gd name="T100" fmla="*/ 114 w 154"/>
                <a:gd name="T101" fmla="*/ 11 h 56"/>
                <a:gd name="T102" fmla="*/ 115 w 154"/>
                <a:gd name="T103" fmla="*/ 20 h 56"/>
                <a:gd name="T104" fmla="*/ 114 w 154"/>
                <a:gd name="T105" fmla="*/ 29 h 56"/>
                <a:gd name="T106" fmla="*/ 151 w 154"/>
                <a:gd name="T107" fmla="*/ 45 h 56"/>
                <a:gd name="T108" fmla="*/ 47 w 154"/>
                <a:gd name="T109" fmla="*/ 39 h 56"/>
                <a:gd name="T110" fmla="*/ 47 w 154"/>
                <a:gd name="T111" fmla="*/ 45 h 56"/>
                <a:gd name="T112" fmla="*/ 103 w 154"/>
                <a:gd name="T113" fmla="*/ 29 h 56"/>
                <a:gd name="T114" fmla="*/ 100 w 154"/>
                <a:gd name="T115" fmla="*/ 18 h 56"/>
                <a:gd name="T116" fmla="*/ 104 w 154"/>
                <a:gd name="T117" fmla="*/ 29 h 56"/>
                <a:gd name="T118" fmla="*/ 103 w 154"/>
                <a:gd name="T119" fmla="*/ 5 h 56"/>
                <a:gd name="T120" fmla="*/ 71 w 154"/>
                <a:gd name="T121" fmla="*/ 39 h 56"/>
                <a:gd name="T122" fmla="*/ 60 w 154"/>
                <a:gd name="T123" fmla="*/ 45 h 56"/>
                <a:gd name="T124" fmla="*/ 64 w 154"/>
                <a:gd name="T125" fmla="*/ 45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54" h="56">
                  <a:moveTo>
                    <a:pt x="79" y="32"/>
                  </a:moveTo>
                  <a:cubicBezTo>
                    <a:pt x="80" y="32"/>
                    <a:pt x="80" y="32"/>
                    <a:pt x="80" y="32"/>
                  </a:cubicBezTo>
                  <a:cubicBezTo>
                    <a:pt x="80" y="31"/>
                    <a:pt x="80" y="31"/>
                    <a:pt x="80" y="31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79" y="30"/>
                    <a:pt x="79" y="30"/>
                    <a:pt x="79" y="30"/>
                  </a:cubicBezTo>
                  <a:lnTo>
                    <a:pt x="79" y="32"/>
                  </a:lnTo>
                  <a:close/>
                  <a:moveTo>
                    <a:pt x="80" y="25"/>
                  </a:moveTo>
                  <a:cubicBezTo>
                    <a:pt x="80" y="25"/>
                    <a:pt x="80" y="25"/>
                    <a:pt x="80" y="25"/>
                  </a:cubicBezTo>
                  <a:cubicBezTo>
                    <a:pt x="80" y="25"/>
                    <a:pt x="80" y="25"/>
                    <a:pt x="80" y="25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79" y="24"/>
                    <a:pt x="79" y="24"/>
                    <a:pt x="79" y="24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80" y="27"/>
                    <a:pt x="80" y="27"/>
                    <a:pt x="80" y="27"/>
                  </a:cubicBezTo>
                  <a:lnTo>
                    <a:pt x="80" y="25"/>
                  </a:lnTo>
                  <a:close/>
                  <a:moveTo>
                    <a:pt x="79" y="35"/>
                  </a:moveTo>
                  <a:cubicBezTo>
                    <a:pt x="79" y="35"/>
                    <a:pt x="79" y="35"/>
                    <a:pt x="79" y="35"/>
                  </a:cubicBezTo>
                  <a:cubicBezTo>
                    <a:pt x="80" y="35"/>
                    <a:pt x="80" y="35"/>
                    <a:pt x="80" y="35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79" y="32"/>
                    <a:pt x="79" y="32"/>
                    <a:pt x="79" y="32"/>
                  </a:cubicBezTo>
                  <a:lnTo>
                    <a:pt x="79" y="35"/>
                  </a:lnTo>
                  <a:close/>
                  <a:moveTo>
                    <a:pt x="79" y="9"/>
                  </a:move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7" y="9"/>
                    <a:pt x="77" y="9"/>
                    <a:pt x="77" y="9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2"/>
                    <a:pt x="78" y="12"/>
                    <a:pt x="78" y="12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9"/>
                    <a:pt x="79" y="9"/>
                    <a:pt x="79" y="9"/>
                  </a:cubicBezTo>
                  <a:close/>
                  <a:moveTo>
                    <a:pt x="78" y="11"/>
                  </a:moveTo>
                  <a:cubicBezTo>
                    <a:pt x="78" y="11"/>
                    <a:pt x="78" y="11"/>
                    <a:pt x="78" y="11"/>
                  </a:cubicBezTo>
                  <a:cubicBezTo>
                    <a:pt x="78" y="10"/>
                    <a:pt x="78" y="10"/>
                    <a:pt x="78" y="10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11"/>
                    <a:pt x="79" y="11"/>
                    <a:pt x="79" y="11"/>
                  </a:cubicBezTo>
                  <a:lnTo>
                    <a:pt x="78" y="11"/>
                  </a:lnTo>
                  <a:close/>
                  <a:moveTo>
                    <a:pt x="140" y="42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41" y="42"/>
                    <a:pt x="141" y="42"/>
                    <a:pt x="141" y="42"/>
                  </a:cubicBezTo>
                  <a:cubicBezTo>
                    <a:pt x="140" y="41"/>
                    <a:pt x="140" y="41"/>
                    <a:pt x="140" y="41"/>
                  </a:cubicBezTo>
                  <a:lnTo>
                    <a:pt x="140" y="42"/>
                  </a:lnTo>
                  <a:close/>
                  <a:moveTo>
                    <a:pt x="142" y="42"/>
                  </a:moveTo>
                  <a:cubicBezTo>
                    <a:pt x="142" y="42"/>
                    <a:pt x="142" y="42"/>
                    <a:pt x="142" y="42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2"/>
                    <a:pt x="143" y="42"/>
                    <a:pt x="143" y="42"/>
                  </a:cubicBezTo>
                  <a:lnTo>
                    <a:pt x="142" y="42"/>
                  </a:lnTo>
                  <a:close/>
                  <a:moveTo>
                    <a:pt x="141" y="38"/>
                  </a:moveTo>
                  <a:cubicBezTo>
                    <a:pt x="141" y="38"/>
                    <a:pt x="141" y="38"/>
                    <a:pt x="141" y="38"/>
                  </a:cubicBezTo>
                  <a:cubicBezTo>
                    <a:pt x="141" y="38"/>
                    <a:pt x="141" y="40"/>
                    <a:pt x="141" y="40"/>
                  </a:cubicBezTo>
                  <a:cubicBezTo>
                    <a:pt x="142" y="40"/>
                    <a:pt x="142" y="40"/>
                    <a:pt x="142" y="40"/>
                  </a:cubicBezTo>
                  <a:lnTo>
                    <a:pt x="141" y="38"/>
                  </a:lnTo>
                  <a:close/>
                  <a:moveTo>
                    <a:pt x="79" y="16"/>
                  </a:moveTo>
                  <a:cubicBezTo>
                    <a:pt x="79" y="16"/>
                    <a:pt x="79" y="16"/>
                    <a:pt x="79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79" y="14"/>
                    <a:pt x="79" y="14"/>
                    <a:pt x="79" y="14"/>
                  </a:cubicBezTo>
                  <a:lnTo>
                    <a:pt x="79" y="16"/>
                  </a:lnTo>
                  <a:close/>
                  <a:moveTo>
                    <a:pt x="79" y="29"/>
                  </a:moveTo>
                  <a:cubicBezTo>
                    <a:pt x="79" y="29"/>
                    <a:pt x="79" y="29"/>
                    <a:pt x="79" y="29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0" y="28"/>
                    <a:pt x="80" y="28"/>
                    <a:pt x="80" y="28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79" y="27"/>
                    <a:pt x="79" y="27"/>
                    <a:pt x="79" y="27"/>
                  </a:cubicBezTo>
                  <a:lnTo>
                    <a:pt x="79" y="29"/>
                  </a:lnTo>
                  <a:close/>
                  <a:moveTo>
                    <a:pt x="82" y="8"/>
                  </a:move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3"/>
                    <a:pt x="79" y="13"/>
                    <a:pt x="79" y="13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80" y="11"/>
                    <a:pt x="80" y="11"/>
                    <a:pt x="80" y="11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2" y="8"/>
                    <a:pt x="82" y="8"/>
                    <a:pt x="82" y="8"/>
                  </a:cubicBezTo>
                  <a:close/>
                  <a:moveTo>
                    <a:pt x="80" y="11"/>
                  </a:moveTo>
                  <a:cubicBezTo>
                    <a:pt x="80" y="11"/>
                    <a:pt x="80" y="11"/>
                    <a:pt x="80" y="11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82" y="9"/>
                    <a:pt x="82" y="9"/>
                    <a:pt x="82" y="9"/>
                  </a:cubicBezTo>
                  <a:cubicBezTo>
                    <a:pt x="82" y="11"/>
                    <a:pt x="82" y="11"/>
                    <a:pt x="82" y="11"/>
                  </a:cubicBezTo>
                  <a:lnTo>
                    <a:pt x="80" y="11"/>
                  </a:lnTo>
                  <a:close/>
                  <a:moveTo>
                    <a:pt x="84" y="8"/>
                  </a:move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4" y="8"/>
                    <a:pt x="84" y="8"/>
                    <a:pt x="84" y="8"/>
                  </a:cubicBezTo>
                  <a:close/>
                  <a:moveTo>
                    <a:pt x="82" y="10"/>
                  </a:moveTo>
                  <a:cubicBezTo>
                    <a:pt x="82" y="10"/>
                    <a:pt x="82" y="10"/>
                    <a:pt x="82" y="10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10"/>
                    <a:pt x="84" y="10"/>
                    <a:pt x="84" y="10"/>
                  </a:cubicBezTo>
                  <a:lnTo>
                    <a:pt x="82" y="10"/>
                  </a:lnTo>
                  <a:close/>
                  <a:moveTo>
                    <a:pt x="91" y="6"/>
                  </a:moveTo>
                  <a:cubicBezTo>
                    <a:pt x="91" y="6"/>
                    <a:pt x="91" y="6"/>
                    <a:pt x="91" y="6"/>
                  </a:cubicBezTo>
                  <a:cubicBezTo>
                    <a:pt x="91" y="6"/>
                    <a:pt x="91" y="6"/>
                    <a:pt x="91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89" y="6"/>
                    <a:pt x="89" y="6"/>
                    <a:pt x="89" y="6"/>
                  </a:cubicBezTo>
                  <a:cubicBezTo>
                    <a:pt x="89" y="11"/>
                    <a:pt x="89" y="11"/>
                    <a:pt x="89" y="11"/>
                  </a:cubicBezTo>
                  <a:cubicBezTo>
                    <a:pt x="89" y="10"/>
                    <a:pt x="89" y="10"/>
                    <a:pt x="89" y="10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2" y="6"/>
                    <a:pt x="92" y="6"/>
                    <a:pt x="92" y="6"/>
                  </a:cubicBezTo>
                  <a:lnTo>
                    <a:pt x="91" y="6"/>
                  </a:lnTo>
                  <a:close/>
                  <a:moveTo>
                    <a:pt x="90" y="8"/>
                  </a:moveTo>
                  <a:cubicBezTo>
                    <a:pt x="90" y="8"/>
                    <a:pt x="90" y="8"/>
                    <a:pt x="90" y="8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1" y="6"/>
                    <a:pt x="91" y="6"/>
                    <a:pt x="91" y="6"/>
                  </a:cubicBezTo>
                  <a:cubicBezTo>
                    <a:pt x="91" y="8"/>
                    <a:pt x="91" y="8"/>
                    <a:pt x="91" y="8"/>
                  </a:cubicBezTo>
                  <a:lnTo>
                    <a:pt x="90" y="8"/>
                  </a:lnTo>
                  <a:close/>
                  <a:moveTo>
                    <a:pt x="100" y="33"/>
                  </a:moveTo>
                  <a:cubicBezTo>
                    <a:pt x="100" y="33"/>
                    <a:pt x="100" y="33"/>
                    <a:pt x="100" y="33"/>
                  </a:cubicBezTo>
                  <a:cubicBezTo>
                    <a:pt x="101" y="32"/>
                    <a:pt x="101" y="32"/>
                    <a:pt x="101" y="32"/>
                  </a:cubicBezTo>
                  <a:cubicBezTo>
                    <a:pt x="101" y="31"/>
                    <a:pt x="101" y="31"/>
                    <a:pt x="101" y="31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0" y="30"/>
                    <a:pt x="100" y="30"/>
                    <a:pt x="100" y="30"/>
                  </a:cubicBezTo>
                  <a:lnTo>
                    <a:pt x="100" y="33"/>
                  </a:lnTo>
                  <a:close/>
                  <a:moveTo>
                    <a:pt x="136" y="36"/>
                  </a:moveTo>
                  <a:cubicBezTo>
                    <a:pt x="136" y="36"/>
                    <a:pt x="136" y="36"/>
                    <a:pt x="136" y="36"/>
                  </a:cubicBezTo>
                  <a:cubicBezTo>
                    <a:pt x="134" y="36"/>
                    <a:pt x="134" y="36"/>
                    <a:pt x="134" y="36"/>
                  </a:cubicBezTo>
                  <a:cubicBezTo>
                    <a:pt x="136" y="37"/>
                    <a:pt x="136" y="37"/>
                    <a:pt x="136" y="37"/>
                  </a:cubicBezTo>
                  <a:lnTo>
                    <a:pt x="136" y="36"/>
                  </a:lnTo>
                  <a:close/>
                  <a:moveTo>
                    <a:pt x="136" y="42"/>
                  </a:moveTo>
                  <a:cubicBezTo>
                    <a:pt x="136" y="42"/>
                    <a:pt x="136" y="42"/>
                    <a:pt x="136" y="42"/>
                  </a:cubicBezTo>
                  <a:cubicBezTo>
                    <a:pt x="138" y="42"/>
                    <a:pt x="138" y="42"/>
                    <a:pt x="138" y="42"/>
                  </a:cubicBezTo>
                  <a:cubicBezTo>
                    <a:pt x="136" y="41"/>
                    <a:pt x="136" y="41"/>
                    <a:pt x="136" y="41"/>
                  </a:cubicBezTo>
                  <a:lnTo>
                    <a:pt x="136" y="42"/>
                  </a:lnTo>
                  <a:close/>
                  <a:moveTo>
                    <a:pt x="135" y="39"/>
                  </a:moveTo>
                  <a:cubicBezTo>
                    <a:pt x="135" y="39"/>
                    <a:pt x="135" y="39"/>
                    <a:pt x="135" y="39"/>
                  </a:cubicBezTo>
                  <a:cubicBezTo>
                    <a:pt x="135" y="39"/>
                    <a:pt x="135" y="39"/>
                    <a:pt x="135" y="39"/>
                  </a:cubicBezTo>
                  <a:cubicBezTo>
                    <a:pt x="134" y="39"/>
                    <a:pt x="134" y="39"/>
                    <a:pt x="134" y="39"/>
                  </a:cubicBezTo>
                  <a:lnTo>
                    <a:pt x="135" y="39"/>
                  </a:lnTo>
                  <a:close/>
                  <a:moveTo>
                    <a:pt x="79" y="21"/>
                  </a:moveTo>
                  <a:cubicBezTo>
                    <a:pt x="79" y="21"/>
                    <a:pt x="79" y="21"/>
                    <a:pt x="79" y="21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80" y="20"/>
                    <a:pt x="80" y="20"/>
                    <a:pt x="80" y="20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79" y="19"/>
                    <a:pt x="79" y="19"/>
                    <a:pt x="79" y="19"/>
                  </a:cubicBezTo>
                  <a:lnTo>
                    <a:pt x="79" y="21"/>
                  </a:lnTo>
                  <a:close/>
                  <a:moveTo>
                    <a:pt x="79" y="24"/>
                  </a:moveTo>
                  <a:cubicBezTo>
                    <a:pt x="79" y="24"/>
                    <a:pt x="79" y="24"/>
                    <a:pt x="79" y="24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80" y="22"/>
                    <a:pt x="80" y="22"/>
                    <a:pt x="80" y="22"/>
                  </a:cubicBezTo>
                  <a:cubicBezTo>
                    <a:pt x="80" y="22"/>
                    <a:pt x="80" y="22"/>
                    <a:pt x="80" y="22"/>
                  </a:cubicBezTo>
                  <a:cubicBezTo>
                    <a:pt x="81" y="22"/>
                    <a:pt x="81" y="22"/>
                    <a:pt x="81" y="22"/>
                  </a:cubicBezTo>
                  <a:cubicBezTo>
                    <a:pt x="81" y="21"/>
                    <a:pt x="81" y="21"/>
                    <a:pt x="81" y="21"/>
                  </a:cubicBezTo>
                  <a:cubicBezTo>
                    <a:pt x="79" y="22"/>
                    <a:pt x="79" y="22"/>
                    <a:pt x="79" y="22"/>
                  </a:cubicBezTo>
                  <a:lnTo>
                    <a:pt x="79" y="24"/>
                  </a:lnTo>
                  <a:close/>
                  <a:moveTo>
                    <a:pt x="139" y="41"/>
                  </a:moveTo>
                  <a:cubicBezTo>
                    <a:pt x="139" y="41"/>
                    <a:pt x="139" y="41"/>
                    <a:pt x="139" y="41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37" y="40"/>
                    <a:pt x="137" y="40"/>
                    <a:pt x="137" y="40"/>
                  </a:cubicBezTo>
                  <a:lnTo>
                    <a:pt x="139" y="41"/>
                  </a:lnTo>
                  <a:close/>
                  <a:moveTo>
                    <a:pt x="79" y="19"/>
                  </a:moveTo>
                  <a:cubicBezTo>
                    <a:pt x="79" y="19"/>
                    <a:pt x="79" y="19"/>
                    <a:pt x="79" y="19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0" y="17"/>
                    <a:pt x="80" y="17"/>
                    <a:pt x="80" y="17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79" y="16"/>
                    <a:pt x="79" y="16"/>
                    <a:pt x="79" y="16"/>
                  </a:cubicBezTo>
                  <a:lnTo>
                    <a:pt x="79" y="19"/>
                  </a:lnTo>
                  <a:close/>
                  <a:moveTo>
                    <a:pt x="144" y="42"/>
                  </a:moveTo>
                  <a:cubicBezTo>
                    <a:pt x="144" y="42"/>
                    <a:pt x="144" y="42"/>
                    <a:pt x="144" y="42"/>
                  </a:cubicBezTo>
                  <a:cubicBezTo>
                    <a:pt x="144" y="41"/>
                    <a:pt x="144" y="41"/>
                    <a:pt x="144" y="41"/>
                  </a:cubicBezTo>
                  <a:cubicBezTo>
                    <a:pt x="143" y="41"/>
                    <a:pt x="143" y="41"/>
                    <a:pt x="143" y="41"/>
                  </a:cubicBezTo>
                  <a:lnTo>
                    <a:pt x="144" y="42"/>
                  </a:lnTo>
                  <a:close/>
                  <a:moveTo>
                    <a:pt x="137" y="38"/>
                  </a:moveTo>
                  <a:cubicBezTo>
                    <a:pt x="137" y="38"/>
                    <a:pt x="137" y="38"/>
                    <a:pt x="137" y="38"/>
                  </a:cubicBezTo>
                  <a:cubicBezTo>
                    <a:pt x="140" y="38"/>
                    <a:pt x="140" y="38"/>
                    <a:pt x="140" y="38"/>
                  </a:cubicBezTo>
                  <a:cubicBezTo>
                    <a:pt x="137" y="36"/>
                    <a:pt x="137" y="36"/>
                    <a:pt x="137" y="36"/>
                  </a:cubicBezTo>
                  <a:lnTo>
                    <a:pt x="137" y="38"/>
                  </a:lnTo>
                  <a:close/>
                  <a:moveTo>
                    <a:pt x="107" y="19"/>
                  </a:moveTo>
                  <a:cubicBezTo>
                    <a:pt x="107" y="19"/>
                    <a:pt x="107" y="19"/>
                    <a:pt x="107" y="19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9"/>
                    <a:pt x="106" y="19"/>
                    <a:pt x="106" y="19"/>
                  </a:cubicBezTo>
                  <a:lnTo>
                    <a:pt x="107" y="19"/>
                  </a:lnTo>
                  <a:close/>
                  <a:moveTo>
                    <a:pt x="140" y="36"/>
                  </a:moveTo>
                  <a:cubicBezTo>
                    <a:pt x="140" y="36"/>
                    <a:pt x="140" y="36"/>
                    <a:pt x="140" y="36"/>
                  </a:cubicBezTo>
                  <a:cubicBezTo>
                    <a:pt x="144" y="40"/>
                    <a:pt x="144" y="40"/>
                    <a:pt x="144" y="40"/>
                  </a:cubicBezTo>
                  <a:cubicBezTo>
                    <a:pt x="144" y="35"/>
                    <a:pt x="144" y="35"/>
                    <a:pt x="144" y="35"/>
                  </a:cubicBezTo>
                  <a:lnTo>
                    <a:pt x="140" y="36"/>
                  </a:lnTo>
                  <a:close/>
                  <a:moveTo>
                    <a:pt x="107" y="22"/>
                  </a:moveTo>
                  <a:cubicBezTo>
                    <a:pt x="107" y="22"/>
                    <a:pt x="107" y="22"/>
                    <a:pt x="107" y="22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9" y="19"/>
                    <a:pt x="109" y="19"/>
                    <a:pt x="109" y="19"/>
                  </a:cubicBezTo>
                  <a:cubicBezTo>
                    <a:pt x="109" y="19"/>
                    <a:pt x="109" y="19"/>
                    <a:pt x="109" y="19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6" y="22"/>
                    <a:pt x="106" y="22"/>
                    <a:pt x="106" y="22"/>
                  </a:cubicBezTo>
                  <a:lnTo>
                    <a:pt x="107" y="22"/>
                  </a:lnTo>
                  <a:close/>
                  <a:moveTo>
                    <a:pt x="107" y="32"/>
                  </a:moveTo>
                  <a:cubicBezTo>
                    <a:pt x="107" y="32"/>
                    <a:pt x="107" y="32"/>
                    <a:pt x="107" y="32"/>
                  </a:cubicBezTo>
                  <a:cubicBezTo>
                    <a:pt x="107" y="30"/>
                    <a:pt x="107" y="30"/>
                    <a:pt x="107" y="30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9" y="29"/>
                    <a:pt x="109" y="29"/>
                    <a:pt x="109" y="29"/>
                  </a:cubicBezTo>
                  <a:cubicBezTo>
                    <a:pt x="109" y="29"/>
                    <a:pt x="109" y="29"/>
                    <a:pt x="109" y="29"/>
                  </a:cubicBezTo>
                  <a:cubicBezTo>
                    <a:pt x="106" y="29"/>
                    <a:pt x="106" y="29"/>
                    <a:pt x="106" y="29"/>
                  </a:cubicBezTo>
                  <a:cubicBezTo>
                    <a:pt x="106" y="32"/>
                    <a:pt x="106" y="32"/>
                    <a:pt x="106" y="32"/>
                  </a:cubicBezTo>
                  <a:lnTo>
                    <a:pt x="107" y="32"/>
                  </a:lnTo>
                  <a:close/>
                  <a:moveTo>
                    <a:pt x="107" y="29"/>
                  </a:moveTo>
                  <a:cubicBezTo>
                    <a:pt x="107" y="29"/>
                    <a:pt x="107" y="29"/>
                    <a:pt x="107" y="29"/>
                  </a:cubicBezTo>
                  <a:cubicBezTo>
                    <a:pt x="107" y="27"/>
                    <a:pt x="107" y="27"/>
                    <a:pt x="107" y="27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9"/>
                    <a:pt x="106" y="29"/>
                    <a:pt x="106" y="29"/>
                  </a:cubicBezTo>
                  <a:lnTo>
                    <a:pt x="107" y="29"/>
                  </a:lnTo>
                  <a:close/>
                  <a:moveTo>
                    <a:pt x="107" y="25"/>
                  </a:moveTo>
                  <a:cubicBezTo>
                    <a:pt x="107" y="25"/>
                    <a:pt x="107" y="25"/>
                    <a:pt x="107" y="25"/>
                  </a:cubicBezTo>
                  <a:cubicBezTo>
                    <a:pt x="107" y="24"/>
                    <a:pt x="107" y="24"/>
                    <a:pt x="107" y="24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6"/>
                    <a:pt x="106" y="26"/>
                    <a:pt x="106" y="26"/>
                  </a:cubicBezTo>
                  <a:lnTo>
                    <a:pt x="107" y="25"/>
                  </a:lnTo>
                  <a:close/>
                  <a:moveTo>
                    <a:pt x="100" y="29"/>
                  </a:moveTo>
                  <a:cubicBezTo>
                    <a:pt x="100" y="29"/>
                    <a:pt x="100" y="29"/>
                    <a:pt x="100" y="29"/>
                  </a:cubicBezTo>
                  <a:cubicBezTo>
                    <a:pt x="101" y="29"/>
                    <a:pt x="101" y="29"/>
                    <a:pt x="101" y="29"/>
                  </a:cubicBezTo>
                  <a:cubicBezTo>
                    <a:pt x="101" y="28"/>
                    <a:pt x="101" y="28"/>
                    <a:pt x="101" y="28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3" y="27"/>
                    <a:pt x="103" y="27"/>
                    <a:pt x="103" y="27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0" y="27"/>
                    <a:pt x="100" y="27"/>
                    <a:pt x="100" y="27"/>
                  </a:cubicBezTo>
                  <a:lnTo>
                    <a:pt x="100" y="29"/>
                  </a:lnTo>
                  <a:close/>
                  <a:moveTo>
                    <a:pt x="107" y="13"/>
                  </a:moveTo>
                  <a:cubicBezTo>
                    <a:pt x="107" y="13"/>
                    <a:pt x="107" y="13"/>
                    <a:pt x="107" y="13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7" y="10"/>
                    <a:pt x="107" y="10"/>
                    <a:pt x="107" y="10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6" y="10"/>
                    <a:pt x="106" y="10"/>
                    <a:pt x="106" y="10"/>
                  </a:cubicBezTo>
                  <a:cubicBezTo>
                    <a:pt x="106" y="13"/>
                    <a:pt x="106" y="13"/>
                    <a:pt x="106" y="13"/>
                  </a:cubicBezTo>
                  <a:lnTo>
                    <a:pt x="107" y="13"/>
                  </a:lnTo>
                  <a:close/>
                  <a:moveTo>
                    <a:pt x="107" y="7"/>
                  </a:moveTo>
                  <a:cubicBezTo>
                    <a:pt x="107" y="7"/>
                    <a:pt x="107" y="7"/>
                    <a:pt x="107" y="7"/>
                  </a:cubicBezTo>
                  <a:cubicBezTo>
                    <a:pt x="107" y="4"/>
                    <a:pt x="107" y="4"/>
                    <a:pt x="107" y="4"/>
                  </a:cubicBezTo>
                  <a:cubicBezTo>
                    <a:pt x="107" y="4"/>
                    <a:pt x="107" y="4"/>
                    <a:pt x="107" y="4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7"/>
                    <a:pt x="106" y="7"/>
                    <a:pt x="106" y="7"/>
                  </a:cubicBezTo>
                  <a:lnTo>
                    <a:pt x="107" y="7"/>
                  </a:lnTo>
                  <a:close/>
                  <a:moveTo>
                    <a:pt x="107" y="2"/>
                  </a:moveTo>
                  <a:cubicBezTo>
                    <a:pt x="107" y="2"/>
                    <a:pt x="107" y="2"/>
                    <a:pt x="107" y="2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7" y="4"/>
                    <a:pt x="107" y="4"/>
                    <a:pt x="107" y="4"/>
                  </a:cubicBezTo>
                  <a:lnTo>
                    <a:pt x="107" y="2"/>
                  </a:lnTo>
                  <a:close/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lnTo>
                    <a:pt x="75" y="10"/>
                  </a:lnTo>
                  <a:close/>
                  <a:moveTo>
                    <a:pt x="107" y="10"/>
                  </a:moveTo>
                  <a:cubicBezTo>
                    <a:pt x="107" y="10"/>
                    <a:pt x="107" y="10"/>
                    <a:pt x="107" y="10"/>
                  </a:cubicBezTo>
                  <a:cubicBezTo>
                    <a:pt x="107" y="8"/>
                    <a:pt x="107" y="8"/>
                    <a:pt x="107" y="8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6" y="10"/>
                    <a:pt x="106" y="10"/>
                    <a:pt x="106" y="10"/>
                  </a:cubicBezTo>
                  <a:lnTo>
                    <a:pt x="107" y="10"/>
                  </a:lnTo>
                  <a:close/>
                  <a:moveTo>
                    <a:pt x="107" y="16"/>
                  </a:moveTo>
                  <a:cubicBezTo>
                    <a:pt x="107" y="16"/>
                    <a:pt x="107" y="16"/>
                    <a:pt x="107" y="16"/>
                  </a:cubicBezTo>
                  <a:cubicBezTo>
                    <a:pt x="107" y="14"/>
                    <a:pt x="107" y="14"/>
                    <a:pt x="107" y="14"/>
                  </a:cubicBezTo>
                  <a:cubicBezTo>
                    <a:pt x="107" y="14"/>
                    <a:pt x="107" y="14"/>
                    <a:pt x="107" y="14"/>
                  </a:cubicBezTo>
                  <a:cubicBezTo>
                    <a:pt x="107" y="13"/>
                    <a:pt x="107" y="13"/>
                    <a:pt x="107" y="13"/>
                  </a:cubicBezTo>
                  <a:cubicBezTo>
                    <a:pt x="109" y="13"/>
                    <a:pt x="109" y="13"/>
                    <a:pt x="109" y="13"/>
                  </a:cubicBezTo>
                  <a:cubicBezTo>
                    <a:pt x="109" y="13"/>
                    <a:pt x="109" y="13"/>
                    <a:pt x="109" y="13"/>
                  </a:cubicBezTo>
                  <a:cubicBezTo>
                    <a:pt x="106" y="13"/>
                    <a:pt x="106" y="13"/>
                    <a:pt x="106" y="13"/>
                  </a:cubicBezTo>
                  <a:cubicBezTo>
                    <a:pt x="106" y="16"/>
                    <a:pt x="106" y="16"/>
                    <a:pt x="106" y="16"/>
                  </a:cubicBezTo>
                  <a:lnTo>
                    <a:pt x="107" y="16"/>
                  </a:lnTo>
                  <a:close/>
                  <a:moveTo>
                    <a:pt x="77" y="17"/>
                  </a:moveTo>
                  <a:cubicBezTo>
                    <a:pt x="77" y="17"/>
                    <a:pt x="77" y="17"/>
                    <a:pt x="77" y="17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7" y="14"/>
                    <a:pt x="77" y="14"/>
                    <a:pt x="77" y="14"/>
                  </a:cubicBezTo>
                  <a:lnTo>
                    <a:pt x="77" y="17"/>
                  </a:lnTo>
                  <a:close/>
                  <a:moveTo>
                    <a:pt x="78" y="25"/>
                  </a:moveTo>
                  <a:cubicBezTo>
                    <a:pt x="78" y="25"/>
                    <a:pt x="78" y="25"/>
                    <a:pt x="78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9" y="25"/>
                    <a:pt x="79" y="25"/>
                    <a:pt x="79" y="25"/>
                  </a:cubicBezTo>
                  <a:cubicBezTo>
                    <a:pt x="79" y="24"/>
                    <a:pt x="79" y="24"/>
                    <a:pt x="79" y="24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7"/>
                    <a:pt x="77" y="27"/>
                    <a:pt x="77" y="27"/>
                  </a:cubicBezTo>
                  <a:cubicBezTo>
                    <a:pt x="77" y="27"/>
                    <a:pt x="77" y="27"/>
                    <a:pt x="77" y="27"/>
                  </a:cubicBezTo>
                  <a:lnTo>
                    <a:pt x="78" y="25"/>
                  </a:lnTo>
                  <a:close/>
                  <a:moveTo>
                    <a:pt x="78" y="11"/>
                  </a:moveTo>
                  <a:cubicBezTo>
                    <a:pt x="78" y="11"/>
                    <a:pt x="78" y="11"/>
                    <a:pt x="78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8" y="10"/>
                    <a:pt x="78" y="10"/>
                    <a:pt x="78" y="10"/>
                  </a:cubicBezTo>
                  <a:lnTo>
                    <a:pt x="78" y="11"/>
                  </a:lnTo>
                  <a:close/>
                  <a:moveTo>
                    <a:pt x="28" y="40"/>
                  </a:moveTo>
                  <a:cubicBezTo>
                    <a:pt x="28" y="40"/>
                    <a:pt x="28" y="40"/>
                    <a:pt x="28" y="40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28" y="53"/>
                    <a:pt x="28" y="53"/>
                    <a:pt x="28" y="53"/>
                  </a:cubicBezTo>
                  <a:lnTo>
                    <a:pt x="28" y="40"/>
                  </a:lnTo>
                  <a:close/>
                  <a:moveTo>
                    <a:pt x="5" y="53"/>
                  </a:moveTo>
                  <a:cubicBezTo>
                    <a:pt x="5" y="53"/>
                    <a:pt x="5" y="53"/>
                    <a:pt x="5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5" y="53"/>
                    <a:pt x="5" y="53"/>
                    <a:pt x="5" y="53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5" y="52"/>
                    <a:pt x="5" y="52"/>
                    <a:pt x="5" y="52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5" y="52"/>
                    <a:pt x="5" y="52"/>
                    <a:pt x="5" y="52"/>
                  </a:cubicBezTo>
                  <a:close/>
                  <a:moveTo>
                    <a:pt x="5" y="51"/>
                  </a:moveTo>
                  <a:cubicBezTo>
                    <a:pt x="5" y="51"/>
                    <a:pt x="5" y="51"/>
                    <a:pt x="5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5" y="51"/>
                    <a:pt x="5" y="51"/>
                    <a:pt x="5" y="51"/>
                  </a:cubicBezTo>
                  <a:close/>
                  <a:moveTo>
                    <a:pt x="5" y="51"/>
                  </a:moveTo>
                  <a:cubicBezTo>
                    <a:pt x="5" y="51"/>
                    <a:pt x="5" y="51"/>
                    <a:pt x="5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5" y="51"/>
                    <a:pt x="5" y="51"/>
                    <a:pt x="5" y="51"/>
                  </a:cubicBezTo>
                  <a:close/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5" y="50"/>
                    <a:pt x="5" y="50"/>
                    <a:pt x="5" y="50"/>
                  </a:cubicBezTo>
                  <a:close/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5" y="50"/>
                    <a:pt x="5" y="50"/>
                    <a:pt x="5" y="50"/>
                  </a:cubicBez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5" y="49"/>
                    <a:pt x="5" y="49"/>
                    <a:pt x="5" y="49"/>
                  </a:cubicBez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5" y="49"/>
                    <a:pt x="5" y="49"/>
                    <a:pt x="5" y="49"/>
                  </a:cubicBezTo>
                  <a:close/>
                  <a:moveTo>
                    <a:pt x="5" y="48"/>
                  </a:moveTo>
                  <a:cubicBezTo>
                    <a:pt x="5" y="48"/>
                    <a:pt x="5" y="48"/>
                    <a:pt x="5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5" y="48"/>
                    <a:pt x="5" y="48"/>
                    <a:pt x="5" y="48"/>
                  </a:cubicBezTo>
                  <a:close/>
                  <a:moveTo>
                    <a:pt x="5" y="48"/>
                  </a:moveTo>
                  <a:cubicBezTo>
                    <a:pt x="5" y="48"/>
                    <a:pt x="5" y="48"/>
                    <a:pt x="5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5" y="47"/>
                    <a:pt x="5" y="47"/>
                    <a:pt x="5" y="47"/>
                  </a:cubicBezTo>
                  <a:lnTo>
                    <a:pt x="5" y="48"/>
                  </a:lnTo>
                  <a:close/>
                  <a:moveTo>
                    <a:pt x="5" y="47"/>
                  </a:moveTo>
                  <a:cubicBezTo>
                    <a:pt x="5" y="47"/>
                    <a:pt x="5" y="47"/>
                    <a:pt x="5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5" y="47"/>
                    <a:pt x="5" y="47"/>
                    <a:pt x="5" y="47"/>
                  </a:cubicBezTo>
                  <a:close/>
                  <a:moveTo>
                    <a:pt x="5" y="47"/>
                  </a:moveTo>
                  <a:cubicBezTo>
                    <a:pt x="5" y="47"/>
                    <a:pt x="5" y="47"/>
                    <a:pt x="5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5" y="46"/>
                    <a:pt x="5" y="46"/>
                    <a:pt x="5" y="46"/>
                  </a:cubicBezTo>
                  <a:lnTo>
                    <a:pt x="5" y="47"/>
                  </a:lnTo>
                  <a:close/>
                  <a:moveTo>
                    <a:pt x="5" y="46"/>
                  </a:moveTo>
                  <a:cubicBezTo>
                    <a:pt x="5" y="46"/>
                    <a:pt x="5" y="46"/>
                    <a:pt x="5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5" y="46"/>
                    <a:pt x="5" y="46"/>
                    <a:pt x="5" y="46"/>
                  </a:cubicBezTo>
                  <a:close/>
                  <a:moveTo>
                    <a:pt x="5" y="46"/>
                  </a:moveTo>
                  <a:cubicBezTo>
                    <a:pt x="5" y="46"/>
                    <a:pt x="5" y="46"/>
                    <a:pt x="5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5" y="45"/>
                    <a:pt x="5" y="45"/>
                    <a:pt x="5" y="45"/>
                  </a:cubicBezTo>
                  <a:lnTo>
                    <a:pt x="5" y="46"/>
                  </a:lnTo>
                  <a:close/>
                  <a:moveTo>
                    <a:pt x="5" y="45"/>
                  </a:moveTo>
                  <a:cubicBezTo>
                    <a:pt x="5" y="45"/>
                    <a:pt x="5" y="45"/>
                    <a:pt x="5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5" y="45"/>
                    <a:pt x="5" y="45"/>
                    <a:pt x="5" y="45"/>
                  </a:cubicBezTo>
                  <a:close/>
                  <a:moveTo>
                    <a:pt x="5" y="45"/>
                  </a:moveTo>
                  <a:cubicBezTo>
                    <a:pt x="5" y="45"/>
                    <a:pt x="5" y="45"/>
                    <a:pt x="5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5" y="44"/>
                    <a:pt x="5" y="44"/>
                    <a:pt x="5" y="44"/>
                  </a:cubicBezTo>
                  <a:lnTo>
                    <a:pt x="5" y="45"/>
                  </a:lnTo>
                  <a:close/>
                  <a:moveTo>
                    <a:pt x="5" y="44"/>
                  </a:moveTo>
                  <a:cubicBezTo>
                    <a:pt x="5" y="44"/>
                    <a:pt x="5" y="44"/>
                    <a:pt x="5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5" y="44"/>
                    <a:pt x="5" y="44"/>
                    <a:pt x="5" y="44"/>
                  </a:cubicBezTo>
                  <a:close/>
                  <a:moveTo>
                    <a:pt x="5" y="44"/>
                  </a:moveTo>
                  <a:cubicBezTo>
                    <a:pt x="5" y="44"/>
                    <a:pt x="5" y="44"/>
                    <a:pt x="5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5" y="43"/>
                    <a:pt x="5" y="43"/>
                    <a:pt x="5" y="43"/>
                  </a:cubicBezTo>
                  <a:lnTo>
                    <a:pt x="5" y="44"/>
                  </a:lnTo>
                  <a:close/>
                  <a:moveTo>
                    <a:pt x="5" y="43"/>
                  </a:moveTo>
                  <a:cubicBezTo>
                    <a:pt x="5" y="43"/>
                    <a:pt x="5" y="43"/>
                    <a:pt x="5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5" y="43"/>
                    <a:pt x="5" y="43"/>
                    <a:pt x="5" y="43"/>
                  </a:cubicBezTo>
                  <a:close/>
                  <a:moveTo>
                    <a:pt x="5" y="43"/>
                  </a:moveTo>
                  <a:cubicBezTo>
                    <a:pt x="5" y="43"/>
                    <a:pt x="5" y="43"/>
                    <a:pt x="5" y="43"/>
                  </a:cubicBezTo>
                  <a:cubicBezTo>
                    <a:pt x="3" y="43"/>
                    <a:pt x="3" y="43"/>
                    <a:pt x="3" y="43"/>
                  </a:cubicBezTo>
                  <a:cubicBezTo>
                    <a:pt x="5" y="42"/>
                    <a:pt x="5" y="42"/>
                    <a:pt x="5" y="42"/>
                  </a:cubicBezTo>
                  <a:lnTo>
                    <a:pt x="5" y="43"/>
                  </a:lnTo>
                  <a:close/>
                  <a:moveTo>
                    <a:pt x="6" y="50"/>
                  </a:moveTo>
                  <a:cubicBezTo>
                    <a:pt x="6" y="50"/>
                    <a:pt x="6" y="50"/>
                    <a:pt x="6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6" y="50"/>
                    <a:pt x="6" y="50"/>
                    <a:pt x="6" y="50"/>
                  </a:cubicBezTo>
                  <a:close/>
                  <a:moveTo>
                    <a:pt x="6" y="50"/>
                  </a:moveTo>
                  <a:cubicBezTo>
                    <a:pt x="6" y="50"/>
                    <a:pt x="6" y="50"/>
                    <a:pt x="6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6" y="44"/>
                    <a:pt x="6" y="44"/>
                    <a:pt x="6" y="44"/>
                  </a:cubicBezTo>
                  <a:lnTo>
                    <a:pt x="6" y="50"/>
                  </a:lnTo>
                  <a:close/>
                  <a:moveTo>
                    <a:pt x="6" y="44"/>
                  </a:moveTo>
                  <a:cubicBezTo>
                    <a:pt x="6" y="44"/>
                    <a:pt x="6" y="44"/>
                    <a:pt x="6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6" y="44"/>
                    <a:pt x="6" y="44"/>
                    <a:pt x="6" y="44"/>
                  </a:cubicBezTo>
                  <a:close/>
                  <a:moveTo>
                    <a:pt x="6" y="44"/>
                  </a:moveTo>
                  <a:cubicBezTo>
                    <a:pt x="6" y="44"/>
                    <a:pt x="6" y="44"/>
                    <a:pt x="6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6" y="42"/>
                    <a:pt x="6" y="42"/>
                    <a:pt x="6" y="42"/>
                  </a:cubicBezTo>
                  <a:lnTo>
                    <a:pt x="6" y="44"/>
                  </a:lnTo>
                  <a:close/>
                  <a:moveTo>
                    <a:pt x="6" y="42"/>
                  </a:moveTo>
                  <a:cubicBezTo>
                    <a:pt x="6" y="42"/>
                    <a:pt x="6" y="42"/>
                    <a:pt x="6" y="4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2"/>
                    <a:pt x="6" y="42"/>
                    <a:pt x="6" y="42"/>
                  </a:cubicBezTo>
                  <a:close/>
                  <a:moveTo>
                    <a:pt x="7" y="5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7" y="50"/>
                    <a:pt x="7" y="50"/>
                    <a:pt x="7" y="50"/>
                  </a:cubicBezTo>
                  <a:close/>
                  <a:moveTo>
                    <a:pt x="7" y="5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7" y="44"/>
                    <a:pt x="7" y="44"/>
                    <a:pt x="7" y="44"/>
                  </a:cubicBezTo>
                  <a:lnTo>
                    <a:pt x="7" y="50"/>
                  </a:lnTo>
                  <a:close/>
                  <a:moveTo>
                    <a:pt x="7" y="44"/>
                  </a:moveTo>
                  <a:cubicBezTo>
                    <a:pt x="7" y="44"/>
                    <a:pt x="7" y="44"/>
                    <a:pt x="7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7" y="44"/>
                    <a:pt x="7" y="44"/>
                    <a:pt x="7" y="44"/>
                  </a:cubicBezTo>
                  <a:close/>
                  <a:moveTo>
                    <a:pt x="7" y="44"/>
                  </a:moveTo>
                  <a:cubicBezTo>
                    <a:pt x="7" y="44"/>
                    <a:pt x="7" y="44"/>
                    <a:pt x="7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7" y="42"/>
                    <a:pt x="7" y="42"/>
                    <a:pt x="7" y="42"/>
                  </a:cubicBezTo>
                  <a:lnTo>
                    <a:pt x="7" y="44"/>
                  </a:lnTo>
                  <a:close/>
                  <a:moveTo>
                    <a:pt x="7" y="42"/>
                  </a:moveTo>
                  <a:cubicBezTo>
                    <a:pt x="7" y="42"/>
                    <a:pt x="7" y="42"/>
                    <a:pt x="7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7" y="42"/>
                    <a:pt x="7" y="42"/>
                    <a:pt x="7" y="42"/>
                  </a:cubicBezTo>
                  <a:close/>
                  <a:moveTo>
                    <a:pt x="8" y="50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0"/>
                    <a:pt x="8" y="50"/>
                    <a:pt x="8" y="50"/>
                  </a:cubicBezTo>
                  <a:close/>
                  <a:moveTo>
                    <a:pt x="8" y="50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8" y="44"/>
                    <a:pt x="8" y="44"/>
                    <a:pt x="8" y="44"/>
                  </a:cubicBezTo>
                  <a:lnTo>
                    <a:pt x="8" y="50"/>
                  </a:lnTo>
                  <a:close/>
                  <a:moveTo>
                    <a:pt x="8" y="44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8" y="44"/>
                    <a:pt x="8" y="44"/>
                    <a:pt x="8" y="44"/>
                  </a:cubicBezTo>
                  <a:close/>
                  <a:moveTo>
                    <a:pt x="8" y="44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8" y="42"/>
                    <a:pt x="8" y="42"/>
                    <a:pt x="8" y="42"/>
                  </a:cubicBezTo>
                  <a:lnTo>
                    <a:pt x="8" y="44"/>
                  </a:lnTo>
                  <a:close/>
                  <a:moveTo>
                    <a:pt x="8" y="42"/>
                  </a:moveTo>
                  <a:cubicBezTo>
                    <a:pt x="8" y="42"/>
                    <a:pt x="8" y="42"/>
                    <a:pt x="8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8" y="42"/>
                    <a:pt x="8" y="42"/>
                    <a:pt x="8" y="42"/>
                  </a:cubicBezTo>
                  <a:close/>
                  <a:moveTo>
                    <a:pt x="9" y="50"/>
                  </a:moveTo>
                  <a:cubicBezTo>
                    <a:pt x="9" y="50"/>
                    <a:pt x="9" y="50"/>
                    <a:pt x="9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9" y="50"/>
                    <a:pt x="9" y="50"/>
                    <a:pt x="9" y="50"/>
                  </a:cubicBezTo>
                  <a:close/>
                  <a:moveTo>
                    <a:pt x="9" y="50"/>
                  </a:moveTo>
                  <a:cubicBezTo>
                    <a:pt x="9" y="50"/>
                    <a:pt x="9" y="50"/>
                    <a:pt x="9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9" y="44"/>
                    <a:pt x="9" y="44"/>
                    <a:pt x="9" y="44"/>
                  </a:cubicBezTo>
                  <a:lnTo>
                    <a:pt x="9" y="50"/>
                  </a:lnTo>
                  <a:close/>
                  <a:moveTo>
                    <a:pt x="9" y="44"/>
                  </a:moveTo>
                  <a:cubicBezTo>
                    <a:pt x="9" y="44"/>
                    <a:pt x="9" y="44"/>
                    <a:pt x="9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9" y="44"/>
                    <a:pt x="9" y="44"/>
                    <a:pt x="9" y="44"/>
                  </a:cubicBezTo>
                  <a:close/>
                  <a:moveTo>
                    <a:pt x="9" y="44"/>
                  </a:moveTo>
                  <a:cubicBezTo>
                    <a:pt x="9" y="44"/>
                    <a:pt x="9" y="44"/>
                    <a:pt x="9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9" y="42"/>
                    <a:pt x="9" y="42"/>
                    <a:pt x="9" y="42"/>
                  </a:cubicBezTo>
                  <a:lnTo>
                    <a:pt x="9" y="44"/>
                  </a:lnTo>
                  <a:close/>
                  <a:moveTo>
                    <a:pt x="9" y="42"/>
                  </a:moveTo>
                  <a:cubicBezTo>
                    <a:pt x="9" y="42"/>
                    <a:pt x="9" y="42"/>
                    <a:pt x="9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9" y="42"/>
                    <a:pt x="9" y="42"/>
                    <a:pt x="9" y="42"/>
                  </a:cubicBezTo>
                  <a:close/>
                  <a:moveTo>
                    <a:pt x="10" y="50"/>
                  </a:moveTo>
                  <a:cubicBezTo>
                    <a:pt x="10" y="50"/>
                    <a:pt x="10" y="50"/>
                    <a:pt x="10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0" y="50"/>
                    <a:pt x="10" y="50"/>
                    <a:pt x="10" y="50"/>
                  </a:cubicBezTo>
                  <a:close/>
                  <a:moveTo>
                    <a:pt x="10" y="50"/>
                  </a:moveTo>
                  <a:cubicBezTo>
                    <a:pt x="10" y="50"/>
                    <a:pt x="10" y="50"/>
                    <a:pt x="10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0" y="44"/>
                    <a:pt x="10" y="44"/>
                    <a:pt x="10" y="44"/>
                  </a:cubicBezTo>
                  <a:lnTo>
                    <a:pt x="10" y="50"/>
                  </a:lnTo>
                  <a:close/>
                  <a:moveTo>
                    <a:pt x="10" y="44"/>
                  </a:moveTo>
                  <a:cubicBezTo>
                    <a:pt x="10" y="44"/>
                    <a:pt x="10" y="44"/>
                    <a:pt x="10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0" y="44"/>
                    <a:pt x="10" y="44"/>
                    <a:pt x="10" y="44"/>
                  </a:cubicBezTo>
                  <a:close/>
                  <a:moveTo>
                    <a:pt x="10" y="44"/>
                  </a:moveTo>
                  <a:cubicBezTo>
                    <a:pt x="10" y="44"/>
                    <a:pt x="10" y="44"/>
                    <a:pt x="10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0" y="42"/>
                    <a:pt x="10" y="42"/>
                    <a:pt x="10" y="42"/>
                  </a:cubicBezTo>
                  <a:lnTo>
                    <a:pt x="10" y="44"/>
                  </a:ln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1" y="50"/>
                    <a:pt x="11" y="50"/>
                    <a:pt x="11" y="50"/>
                  </a:cubicBez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1" y="44"/>
                    <a:pt x="11" y="44"/>
                    <a:pt x="11" y="44"/>
                  </a:cubicBezTo>
                  <a:lnTo>
                    <a:pt x="11" y="50"/>
                  </a:lnTo>
                  <a:close/>
                  <a:moveTo>
                    <a:pt x="11" y="44"/>
                  </a:moveTo>
                  <a:cubicBezTo>
                    <a:pt x="11" y="44"/>
                    <a:pt x="11" y="44"/>
                    <a:pt x="11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1" y="44"/>
                    <a:pt x="11" y="44"/>
                    <a:pt x="11" y="44"/>
                  </a:cubicBezTo>
                  <a:close/>
                  <a:moveTo>
                    <a:pt x="11" y="43"/>
                  </a:moveTo>
                  <a:cubicBezTo>
                    <a:pt x="11" y="43"/>
                    <a:pt x="11" y="43"/>
                    <a:pt x="11" y="43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1" y="42"/>
                    <a:pt x="11" y="42"/>
                    <a:pt x="11" y="42"/>
                  </a:cubicBezTo>
                  <a:lnTo>
                    <a:pt x="11" y="43"/>
                  </a:lnTo>
                  <a:close/>
                  <a:moveTo>
                    <a:pt x="12" y="50"/>
                  </a:moveTo>
                  <a:cubicBezTo>
                    <a:pt x="12" y="50"/>
                    <a:pt x="12" y="50"/>
                    <a:pt x="12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2" y="50"/>
                    <a:pt x="12" y="50"/>
                    <a:pt x="12" y="50"/>
                  </a:cubicBezTo>
                  <a:close/>
                  <a:moveTo>
                    <a:pt x="12" y="50"/>
                  </a:moveTo>
                  <a:cubicBezTo>
                    <a:pt x="12" y="50"/>
                    <a:pt x="12" y="50"/>
                    <a:pt x="12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2" y="44"/>
                    <a:pt x="12" y="44"/>
                    <a:pt x="12" y="44"/>
                  </a:cubicBezTo>
                  <a:lnTo>
                    <a:pt x="12" y="50"/>
                  </a:lnTo>
                  <a:close/>
                  <a:moveTo>
                    <a:pt x="12" y="44"/>
                  </a:moveTo>
                  <a:cubicBezTo>
                    <a:pt x="12" y="44"/>
                    <a:pt x="12" y="44"/>
                    <a:pt x="12" y="44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2" y="43"/>
                    <a:pt x="12" y="43"/>
                    <a:pt x="12" y="43"/>
                  </a:cubicBezTo>
                  <a:lnTo>
                    <a:pt x="12" y="44"/>
                  </a:lnTo>
                  <a:close/>
                  <a:moveTo>
                    <a:pt x="12" y="43"/>
                  </a:moveTo>
                  <a:cubicBezTo>
                    <a:pt x="12" y="43"/>
                    <a:pt x="12" y="43"/>
                    <a:pt x="12" y="43"/>
                  </a:cubicBezTo>
                  <a:cubicBezTo>
                    <a:pt x="11" y="43"/>
                    <a:pt x="11" y="43"/>
                    <a:pt x="11" y="43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2" y="42"/>
                    <a:pt x="12" y="42"/>
                    <a:pt x="12" y="42"/>
                  </a:cubicBezTo>
                  <a:lnTo>
                    <a:pt x="12" y="43"/>
                  </a:ln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3" y="50"/>
                    <a:pt x="13" y="50"/>
                    <a:pt x="13" y="50"/>
                  </a:cubicBez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3" y="44"/>
                    <a:pt x="13" y="44"/>
                    <a:pt x="13" y="44"/>
                  </a:cubicBezTo>
                  <a:lnTo>
                    <a:pt x="13" y="50"/>
                  </a:lnTo>
                  <a:close/>
                  <a:moveTo>
                    <a:pt x="13" y="44"/>
                  </a:moveTo>
                  <a:cubicBezTo>
                    <a:pt x="13" y="44"/>
                    <a:pt x="13" y="44"/>
                    <a:pt x="13" y="44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3" y="43"/>
                    <a:pt x="13" y="43"/>
                    <a:pt x="13" y="43"/>
                  </a:cubicBezTo>
                  <a:lnTo>
                    <a:pt x="13" y="44"/>
                  </a:lnTo>
                  <a:close/>
                  <a:moveTo>
                    <a:pt x="13" y="43"/>
                  </a:moveTo>
                  <a:cubicBezTo>
                    <a:pt x="13" y="43"/>
                    <a:pt x="13" y="43"/>
                    <a:pt x="13" y="43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3" y="42"/>
                    <a:pt x="13" y="42"/>
                    <a:pt x="13" y="42"/>
                  </a:cubicBezTo>
                  <a:lnTo>
                    <a:pt x="13" y="43"/>
                  </a:ln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4"/>
                    <a:pt x="13" y="44"/>
                    <a:pt x="13" y="44"/>
                  </a:cubicBezTo>
                  <a:lnTo>
                    <a:pt x="13" y="50"/>
                  </a:lnTo>
                  <a:close/>
                  <a:moveTo>
                    <a:pt x="13" y="44"/>
                  </a:moveTo>
                  <a:cubicBezTo>
                    <a:pt x="13" y="44"/>
                    <a:pt x="13" y="44"/>
                    <a:pt x="13" y="44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3"/>
                    <a:pt x="13" y="43"/>
                    <a:pt x="13" y="43"/>
                  </a:cubicBezTo>
                  <a:lnTo>
                    <a:pt x="13" y="44"/>
                  </a:lnTo>
                  <a:close/>
                  <a:moveTo>
                    <a:pt x="13" y="43"/>
                  </a:moveTo>
                  <a:cubicBezTo>
                    <a:pt x="13" y="43"/>
                    <a:pt x="13" y="43"/>
                    <a:pt x="13" y="43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2"/>
                    <a:pt x="13" y="42"/>
                    <a:pt x="13" y="42"/>
                  </a:cubicBezTo>
                  <a:lnTo>
                    <a:pt x="13" y="43"/>
                  </a:lnTo>
                  <a:close/>
                  <a:moveTo>
                    <a:pt x="13" y="42"/>
                  </a:moveTo>
                  <a:cubicBezTo>
                    <a:pt x="13" y="42"/>
                    <a:pt x="13" y="42"/>
                    <a:pt x="13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3" y="42"/>
                    <a:pt x="13" y="42"/>
                    <a:pt x="13" y="42"/>
                  </a:cubicBezTo>
                  <a:close/>
                  <a:moveTo>
                    <a:pt x="13" y="42"/>
                  </a:moveTo>
                  <a:cubicBezTo>
                    <a:pt x="13" y="42"/>
                    <a:pt x="13" y="42"/>
                    <a:pt x="13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13" y="41"/>
                    <a:pt x="13" y="41"/>
                    <a:pt x="13" y="41"/>
                  </a:cubicBezTo>
                  <a:lnTo>
                    <a:pt x="13" y="42"/>
                  </a:lnTo>
                  <a:close/>
                  <a:moveTo>
                    <a:pt x="13" y="53"/>
                  </a:moveTo>
                  <a:cubicBezTo>
                    <a:pt x="13" y="53"/>
                    <a:pt x="13" y="53"/>
                    <a:pt x="13" y="53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1" y="40"/>
                    <a:pt x="1" y="40"/>
                    <a:pt x="1" y="40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5" y="53"/>
                    <a:pt x="15" y="53"/>
                    <a:pt x="15" y="53"/>
                  </a:cubicBezTo>
                  <a:lnTo>
                    <a:pt x="13" y="53"/>
                  </a:lnTo>
                  <a:close/>
                  <a:moveTo>
                    <a:pt x="77" y="22"/>
                  </a:moveTo>
                  <a:cubicBezTo>
                    <a:pt x="77" y="22"/>
                    <a:pt x="77" y="22"/>
                    <a:pt x="77" y="22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20"/>
                    <a:pt x="78" y="20"/>
                    <a:pt x="78" y="20"/>
                  </a:cubicBezTo>
                  <a:cubicBezTo>
                    <a:pt x="78" y="20"/>
                    <a:pt x="78" y="20"/>
                    <a:pt x="78" y="20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9" y="19"/>
                    <a:pt x="79" y="19"/>
                    <a:pt x="79" y="19"/>
                  </a:cubicBezTo>
                  <a:cubicBezTo>
                    <a:pt x="79" y="19"/>
                    <a:pt x="79" y="19"/>
                    <a:pt x="79" y="19"/>
                  </a:cubicBezTo>
                  <a:cubicBezTo>
                    <a:pt x="77" y="19"/>
                    <a:pt x="77" y="19"/>
                    <a:pt x="77" y="19"/>
                  </a:cubicBezTo>
                  <a:lnTo>
                    <a:pt x="77" y="22"/>
                  </a:lnTo>
                  <a:close/>
                  <a:moveTo>
                    <a:pt x="77" y="19"/>
                  </a:moveTo>
                  <a:cubicBezTo>
                    <a:pt x="77" y="19"/>
                    <a:pt x="77" y="19"/>
                    <a:pt x="77" y="19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8" y="18"/>
                    <a:pt x="78" y="18"/>
                    <a:pt x="78" y="18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9" y="17"/>
                    <a:pt x="79" y="17"/>
                    <a:pt x="79" y="17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77" y="17"/>
                    <a:pt x="77" y="17"/>
                    <a:pt x="77" y="17"/>
                  </a:cubicBezTo>
                  <a:lnTo>
                    <a:pt x="77" y="19"/>
                  </a:lnTo>
                  <a:close/>
                  <a:moveTo>
                    <a:pt x="77" y="35"/>
                  </a:moveTo>
                  <a:cubicBezTo>
                    <a:pt x="77" y="35"/>
                    <a:pt x="77" y="35"/>
                    <a:pt x="77" y="35"/>
                  </a:cubicBezTo>
                  <a:cubicBezTo>
                    <a:pt x="78" y="35"/>
                    <a:pt x="78" y="35"/>
                    <a:pt x="78" y="35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9" y="33"/>
                    <a:pt x="79" y="33"/>
                    <a:pt x="79" y="33"/>
                  </a:cubicBezTo>
                  <a:cubicBezTo>
                    <a:pt x="79" y="32"/>
                    <a:pt x="79" y="32"/>
                    <a:pt x="79" y="32"/>
                  </a:cubicBezTo>
                  <a:cubicBezTo>
                    <a:pt x="77" y="33"/>
                    <a:pt x="77" y="33"/>
                    <a:pt x="77" y="33"/>
                  </a:cubicBezTo>
                  <a:lnTo>
                    <a:pt x="77" y="35"/>
                  </a:lnTo>
                  <a:close/>
                  <a:moveTo>
                    <a:pt x="77" y="32"/>
                  </a:moveTo>
                  <a:cubicBezTo>
                    <a:pt x="77" y="32"/>
                    <a:pt x="77" y="32"/>
                    <a:pt x="77" y="32"/>
                  </a:cubicBezTo>
                  <a:cubicBezTo>
                    <a:pt x="78" y="32"/>
                    <a:pt x="78" y="32"/>
                    <a:pt x="78" y="32"/>
                  </a:cubicBezTo>
                  <a:cubicBezTo>
                    <a:pt x="78" y="31"/>
                    <a:pt x="78" y="31"/>
                    <a:pt x="78" y="31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77" y="30"/>
                    <a:pt x="77" y="30"/>
                    <a:pt x="77" y="30"/>
                  </a:cubicBezTo>
                  <a:lnTo>
                    <a:pt x="77" y="32"/>
                  </a:lnTo>
                  <a:close/>
                  <a:moveTo>
                    <a:pt x="77" y="24"/>
                  </a:moveTo>
                  <a:cubicBezTo>
                    <a:pt x="77" y="24"/>
                    <a:pt x="77" y="24"/>
                    <a:pt x="77" y="24"/>
                  </a:cubicBezTo>
                  <a:cubicBezTo>
                    <a:pt x="78" y="24"/>
                    <a:pt x="78" y="24"/>
                    <a:pt x="78" y="24"/>
                  </a:cubicBezTo>
                  <a:cubicBezTo>
                    <a:pt x="78" y="23"/>
                    <a:pt x="78" y="23"/>
                    <a:pt x="78" y="23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77" y="22"/>
                    <a:pt x="77" y="22"/>
                    <a:pt x="77" y="22"/>
                  </a:cubicBezTo>
                  <a:lnTo>
                    <a:pt x="77" y="24"/>
                  </a:lnTo>
                  <a:close/>
                  <a:moveTo>
                    <a:pt x="77" y="30"/>
                  </a:moveTo>
                  <a:cubicBezTo>
                    <a:pt x="77" y="30"/>
                    <a:pt x="77" y="30"/>
                    <a:pt x="77" y="30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7"/>
                    <a:pt x="78" y="27"/>
                    <a:pt x="78" y="27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77" y="27"/>
                    <a:pt x="77" y="27"/>
                    <a:pt x="77" y="27"/>
                  </a:cubicBezTo>
                  <a:lnTo>
                    <a:pt x="77" y="30"/>
                  </a:lnTo>
                  <a:close/>
                  <a:moveTo>
                    <a:pt x="47" y="42"/>
                  </a:moveTo>
                  <a:cubicBezTo>
                    <a:pt x="47" y="42"/>
                    <a:pt x="47" y="42"/>
                    <a:pt x="4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47" y="42"/>
                    <a:pt x="47" y="42"/>
                    <a:pt x="47" y="42"/>
                  </a:cubicBezTo>
                  <a:close/>
                  <a:moveTo>
                    <a:pt x="79" y="43"/>
                  </a:moveTo>
                  <a:cubicBezTo>
                    <a:pt x="79" y="43"/>
                    <a:pt x="79" y="43"/>
                    <a:pt x="79" y="43"/>
                  </a:cubicBezTo>
                  <a:cubicBezTo>
                    <a:pt x="83" y="43"/>
                    <a:pt x="83" y="43"/>
                    <a:pt x="83" y="43"/>
                  </a:cubicBezTo>
                  <a:cubicBezTo>
                    <a:pt x="83" y="42"/>
                    <a:pt x="83" y="42"/>
                    <a:pt x="83" y="42"/>
                  </a:cubicBezTo>
                  <a:cubicBezTo>
                    <a:pt x="79" y="42"/>
                    <a:pt x="79" y="42"/>
                    <a:pt x="79" y="42"/>
                  </a:cubicBezTo>
                  <a:lnTo>
                    <a:pt x="79" y="43"/>
                  </a:lnTo>
                  <a:close/>
                  <a:moveTo>
                    <a:pt x="79" y="39"/>
                  </a:moveTo>
                  <a:cubicBezTo>
                    <a:pt x="79" y="39"/>
                    <a:pt x="79" y="39"/>
                    <a:pt x="79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8"/>
                    <a:pt x="83" y="38"/>
                    <a:pt x="83" y="38"/>
                  </a:cubicBezTo>
                  <a:cubicBezTo>
                    <a:pt x="79" y="38"/>
                    <a:pt x="79" y="38"/>
                    <a:pt x="79" y="38"/>
                  </a:cubicBezTo>
                  <a:lnTo>
                    <a:pt x="79" y="39"/>
                  </a:lnTo>
                  <a:close/>
                  <a:moveTo>
                    <a:pt x="71" y="43"/>
                  </a:moveTo>
                  <a:cubicBezTo>
                    <a:pt x="71" y="43"/>
                    <a:pt x="71" y="43"/>
                    <a:pt x="71" y="43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1" y="42"/>
                    <a:pt x="71" y="42"/>
                    <a:pt x="71" y="42"/>
                  </a:cubicBezTo>
                  <a:lnTo>
                    <a:pt x="71" y="43"/>
                  </a:lnTo>
                  <a:close/>
                  <a:moveTo>
                    <a:pt x="83" y="37"/>
                  </a:moveTo>
                  <a:cubicBezTo>
                    <a:pt x="83" y="37"/>
                    <a:pt x="83" y="37"/>
                    <a:pt x="83" y="37"/>
                  </a:cubicBezTo>
                  <a:cubicBezTo>
                    <a:pt x="88" y="37"/>
                    <a:pt x="88" y="37"/>
                    <a:pt x="88" y="37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3" y="37"/>
                    <a:pt x="83" y="37"/>
                    <a:pt x="83" y="37"/>
                  </a:cubicBezTo>
                  <a:close/>
                  <a:moveTo>
                    <a:pt x="83" y="43"/>
                  </a:moveTo>
                  <a:cubicBezTo>
                    <a:pt x="83" y="43"/>
                    <a:pt x="83" y="43"/>
                    <a:pt x="83" y="43"/>
                  </a:cubicBezTo>
                  <a:cubicBezTo>
                    <a:pt x="88" y="43"/>
                    <a:pt x="88" y="43"/>
                    <a:pt x="88" y="43"/>
                  </a:cubicBezTo>
                  <a:cubicBezTo>
                    <a:pt x="88" y="43"/>
                    <a:pt x="88" y="43"/>
                    <a:pt x="88" y="43"/>
                  </a:cubicBezTo>
                  <a:cubicBezTo>
                    <a:pt x="83" y="43"/>
                    <a:pt x="83" y="43"/>
                    <a:pt x="83" y="43"/>
                  </a:cubicBezTo>
                  <a:close/>
                  <a:moveTo>
                    <a:pt x="79" y="40"/>
                  </a:moveTo>
                  <a:cubicBezTo>
                    <a:pt x="79" y="40"/>
                    <a:pt x="79" y="40"/>
                    <a:pt x="79" y="40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79" y="39"/>
                    <a:pt x="79" y="39"/>
                    <a:pt x="79" y="39"/>
                  </a:cubicBezTo>
                  <a:lnTo>
                    <a:pt x="79" y="40"/>
                  </a:lnTo>
                  <a:close/>
                  <a:moveTo>
                    <a:pt x="79" y="41"/>
                  </a:moveTo>
                  <a:cubicBezTo>
                    <a:pt x="79" y="41"/>
                    <a:pt x="79" y="41"/>
                    <a:pt x="79" y="41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79" y="40"/>
                    <a:pt x="79" y="40"/>
                    <a:pt x="79" y="40"/>
                  </a:cubicBezTo>
                  <a:lnTo>
                    <a:pt x="79" y="41"/>
                  </a:lnTo>
                  <a:close/>
                  <a:moveTo>
                    <a:pt x="79" y="41"/>
                  </a:moveTo>
                  <a:cubicBezTo>
                    <a:pt x="79" y="41"/>
                    <a:pt x="79" y="41"/>
                    <a:pt x="79" y="41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79" y="41"/>
                    <a:pt x="79" y="41"/>
                    <a:pt x="79" y="41"/>
                  </a:cubicBezTo>
                  <a:close/>
                  <a:moveTo>
                    <a:pt x="79" y="42"/>
                  </a:moveTo>
                  <a:cubicBezTo>
                    <a:pt x="79" y="42"/>
                    <a:pt x="79" y="42"/>
                    <a:pt x="79" y="42"/>
                  </a:cubicBezTo>
                  <a:cubicBezTo>
                    <a:pt x="83" y="42"/>
                    <a:pt x="83" y="42"/>
                    <a:pt x="83" y="42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79" y="42"/>
                    <a:pt x="79" y="42"/>
                    <a:pt x="79" y="42"/>
                  </a:cubicBezTo>
                  <a:close/>
                  <a:moveTo>
                    <a:pt x="83" y="42"/>
                  </a:moveTo>
                  <a:cubicBezTo>
                    <a:pt x="83" y="42"/>
                    <a:pt x="83" y="42"/>
                    <a:pt x="83" y="42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3" y="41"/>
                    <a:pt x="83" y="41"/>
                    <a:pt x="83" y="41"/>
                  </a:cubicBezTo>
                  <a:lnTo>
                    <a:pt x="83" y="42"/>
                  </a:lnTo>
                  <a:close/>
                  <a:moveTo>
                    <a:pt x="88" y="36"/>
                  </a:moveTo>
                  <a:cubicBezTo>
                    <a:pt x="88" y="36"/>
                    <a:pt x="88" y="36"/>
                    <a:pt x="88" y="36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88" y="36"/>
                    <a:pt x="88" y="36"/>
                    <a:pt x="88" y="36"/>
                  </a:cubicBezTo>
                  <a:close/>
                  <a:moveTo>
                    <a:pt x="83" y="41"/>
                  </a:moveTo>
                  <a:cubicBezTo>
                    <a:pt x="83" y="41"/>
                    <a:pt x="83" y="41"/>
                    <a:pt x="83" y="41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3" y="40"/>
                    <a:pt x="83" y="40"/>
                    <a:pt x="83" y="40"/>
                  </a:cubicBezTo>
                  <a:lnTo>
                    <a:pt x="83" y="41"/>
                  </a:lnTo>
                  <a:close/>
                  <a:moveTo>
                    <a:pt x="83" y="42"/>
                  </a:moveTo>
                  <a:cubicBezTo>
                    <a:pt x="83" y="42"/>
                    <a:pt x="83" y="42"/>
                    <a:pt x="83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3" y="42"/>
                    <a:pt x="83" y="42"/>
                    <a:pt x="83" y="42"/>
                  </a:cubicBezTo>
                  <a:close/>
                  <a:moveTo>
                    <a:pt x="83" y="38"/>
                  </a:moveTo>
                  <a:cubicBezTo>
                    <a:pt x="83" y="38"/>
                    <a:pt x="83" y="38"/>
                    <a:pt x="83" y="38"/>
                  </a:cubicBezTo>
                  <a:cubicBezTo>
                    <a:pt x="88" y="38"/>
                    <a:pt x="88" y="38"/>
                    <a:pt x="88" y="38"/>
                  </a:cubicBezTo>
                  <a:cubicBezTo>
                    <a:pt x="88" y="37"/>
                    <a:pt x="88" y="37"/>
                    <a:pt x="88" y="37"/>
                  </a:cubicBezTo>
                  <a:cubicBezTo>
                    <a:pt x="83" y="38"/>
                    <a:pt x="83" y="38"/>
                    <a:pt x="83" y="38"/>
                  </a:cubicBezTo>
                  <a:close/>
                  <a:moveTo>
                    <a:pt x="83" y="40"/>
                  </a:moveTo>
                  <a:cubicBezTo>
                    <a:pt x="83" y="40"/>
                    <a:pt x="83" y="40"/>
                    <a:pt x="83" y="40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3" y="40"/>
                    <a:pt x="83" y="40"/>
                    <a:pt x="83" y="40"/>
                  </a:cubicBezTo>
                  <a:close/>
                  <a:moveTo>
                    <a:pt x="83" y="39"/>
                  </a:moveTo>
                  <a:cubicBezTo>
                    <a:pt x="83" y="39"/>
                    <a:pt x="83" y="39"/>
                    <a:pt x="83" y="39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8" y="38"/>
                    <a:pt x="88" y="38"/>
                    <a:pt x="88" y="38"/>
                  </a:cubicBezTo>
                  <a:cubicBezTo>
                    <a:pt x="83" y="39"/>
                    <a:pt x="83" y="39"/>
                    <a:pt x="83" y="39"/>
                  </a:cubicBezTo>
                  <a:close/>
                  <a:moveTo>
                    <a:pt x="79" y="45"/>
                  </a:moveTo>
                  <a:cubicBezTo>
                    <a:pt x="79" y="45"/>
                    <a:pt x="79" y="45"/>
                    <a:pt x="79" y="45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79" y="44"/>
                    <a:pt x="79" y="44"/>
                    <a:pt x="79" y="44"/>
                  </a:cubicBezTo>
                  <a:lnTo>
                    <a:pt x="79" y="45"/>
                  </a:lnTo>
                  <a:close/>
                  <a:moveTo>
                    <a:pt x="75" y="38"/>
                  </a:moveTo>
                  <a:cubicBezTo>
                    <a:pt x="75" y="38"/>
                    <a:pt x="75" y="38"/>
                    <a:pt x="75" y="38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75" y="38"/>
                    <a:pt x="75" y="38"/>
                    <a:pt x="75" y="38"/>
                  </a:cubicBezTo>
                  <a:close/>
                  <a:moveTo>
                    <a:pt x="79" y="37"/>
                  </a:moveTo>
                  <a:cubicBezTo>
                    <a:pt x="79" y="37"/>
                    <a:pt x="79" y="37"/>
                    <a:pt x="79" y="37"/>
                  </a:cubicBezTo>
                  <a:cubicBezTo>
                    <a:pt x="75" y="37"/>
                    <a:pt x="75" y="37"/>
                    <a:pt x="75" y="37"/>
                  </a:cubicBezTo>
                  <a:cubicBezTo>
                    <a:pt x="75" y="37"/>
                    <a:pt x="75" y="37"/>
                    <a:pt x="75" y="37"/>
                  </a:cubicBezTo>
                  <a:cubicBezTo>
                    <a:pt x="79" y="37"/>
                    <a:pt x="79" y="37"/>
                    <a:pt x="79" y="37"/>
                  </a:cubicBezTo>
                  <a:close/>
                  <a:moveTo>
                    <a:pt x="75" y="39"/>
                  </a:moveTo>
                  <a:cubicBezTo>
                    <a:pt x="75" y="39"/>
                    <a:pt x="75" y="39"/>
                    <a:pt x="75" y="39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5" y="38"/>
                    <a:pt x="75" y="38"/>
                    <a:pt x="75" y="38"/>
                  </a:cubicBezTo>
                  <a:lnTo>
                    <a:pt x="75" y="39"/>
                  </a:lnTo>
                  <a:close/>
                  <a:moveTo>
                    <a:pt x="71" y="43"/>
                  </a:moveTo>
                  <a:cubicBezTo>
                    <a:pt x="71" y="43"/>
                    <a:pt x="71" y="43"/>
                    <a:pt x="71" y="4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1" y="43"/>
                    <a:pt x="71" y="43"/>
                    <a:pt x="71" y="43"/>
                  </a:cubicBezTo>
                  <a:close/>
                  <a:moveTo>
                    <a:pt x="75" y="40"/>
                  </a:moveTo>
                  <a:cubicBezTo>
                    <a:pt x="75" y="40"/>
                    <a:pt x="75" y="40"/>
                    <a:pt x="75" y="40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5" y="39"/>
                    <a:pt x="75" y="39"/>
                    <a:pt x="75" y="39"/>
                  </a:cubicBezTo>
                  <a:lnTo>
                    <a:pt x="75" y="40"/>
                  </a:lnTo>
                  <a:close/>
                  <a:moveTo>
                    <a:pt x="83" y="36"/>
                  </a:moveTo>
                  <a:cubicBezTo>
                    <a:pt x="83" y="36"/>
                    <a:pt x="83" y="36"/>
                    <a:pt x="83" y="36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83" y="37"/>
                    <a:pt x="83" y="37"/>
                    <a:pt x="83" y="37"/>
                  </a:cubicBezTo>
                  <a:lnTo>
                    <a:pt x="83" y="36"/>
                  </a:lnTo>
                  <a:close/>
                  <a:moveTo>
                    <a:pt x="71" y="45"/>
                  </a:moveTo>
                  <a:cubicBezTo>
                    <a:pt x="71" y="45"/>
                    <a:pt x="71" y="45"/>
                    <a:pt x="71" y="45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71" y="45"/>
                    <a:pt x="71" y="45"/>
                    <a:pt x="71" y="45"/>
                  </a:cubicBezTo>
                  <a:close/>
                  <a:moveTo>
                    <a:pt x="71" y="44"/>
                  </a:moveTo>
                  <a:cubicBezTo>
                    <a:pt x="71" y="44"/>
                    <a:pt x="71" y="44"/>
                    <a:pt x="71" y="44"/>
                  </a:cubicBezTo>
                  <a:cubicBezTo>
                    <a:pt x="74" y="44"/>
                    <a:pt x="74" y="44"/>
                    <a:pt x="74" y="44"/>
                  </a:cubicBezTo>
                  <a:cubicBezTo>
                    <a:pt x="74" y="44"/>
                    <a:pt x="74" y="44"/>
                    <a:pt x="74" y="44"/>
                  </a:cubicBezTo>
                  <a:cubicBezTo>
                    <a:pt x="71" y="44"/>
                    <a:pt x="71" y="44"/>
                    <a:pt x="71" y="44"/>
                  </a:cubicBezTo>
                  <a:close/>
                  <a:moveTo>
                    <a:pt x="75" y="40"/>
                  </a:moveTo>
                  <a:cubicBezTo>
                    <a:pt x="75" y="40"/>
                    <a:pt x="75" y="40"/>
                    <a:pt x="75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5" y="40"/>
                    <a:pt x="75" y="40"/>
                    <a:pt x="75" y="40"/>
                  </a:cubicBezTo>
                  <a:close/>
                  <a:moveTo>
                    <a:pt x="75" y="44"/>
                  </a:moveTo>
                  <a:cubicBezTo>
                    <a:pt x="75" y="44"/>
                    <a:pt x="75" y="44"/>
                    <a:pt x="75" y="44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5" y="43"/>
                    <a:pt x="75" y="43"/>
                    <a:pt x="75" y="43"/>
                  </a:cubicBezTo>
                  <a:lnTo>
                    <a:pt x="75" y="44"/>
                  </a:lnTo>
                  <a:close/>
                  <a:moveTo>
                    <a:pt x="79" y="38"/>
                  </a:moveTo>
                  <a:cubicBezTo>
                    <a:pt x="79" y="38"/>
                    <a:pt x="79" y="38"/>
                    <a:pt x="79" y="38"/>
                  </a:cubicBezTo>
                  <a:cubicBezTo>
                    <a:pt x="83" y="38"/>
                    <a:pt x="83" y="38"/>
                    <a:pt x="83" y="38"/>
                  </a:cubicBezTo>
                  <a:cubicBezTo>
                    <a:pt x="83" y="37"/>
                    <a:pt x="83" y="37"/>
                    <a:pt x="83" y="37"/>
                  </a:cubicBezTo>
                  <a:cubicBezTo>
                    <a:pt x="79" y="37"/>
                    <a:pt x="79" y="37"/>
                    <a:pt x="79" y="37"/>
                  </a:cubicBezTo>
                  <a:lnTo>
                    <a:pt x="79" y="38"/>
                  </a:lnTo>
                  <a:close/>
                  <a:moveTo>
                    <a:pt x="75" y="45"/>
                  </a:moveTo>
                  <a:cubicBezTo>
                    <a:pt x="75" y="45"/>
                    <a:pt x="75" y="45"/>
                    <a:pt x="75" y="45"/>
                  </a:cubicBezTo>
                  <a:cubicBezTo>
                    <a:pt x="79" y="45"/>
                    <a:pt x="79" y="45"/>
                    <a:pt x="79" y="45"/>
                  </a:cubicBezTo>
                  <a:cubicBezTo>
                    <a:pt x="79" y="44"/>
                    <a:pt x="79" y="44"/>
                    <a:pt x="79" y="44"/>
                  </a:cubicBezTo>
                  <a:cubicBezTo>
                    <a:pt x="75" y="44"/>
                    <a:pt x="75" y="44"/>
                    <a:pt x="75" y="44"/>
                  </a:cubicBezTo>
                  <a:lnTo>
                    <a:pt x="75" y="45"/>
                  </a:lnTo>
                  <a:close/>
                  <a:moveTo>
                    <a:pt x="75" y="41"/>
                  </a:moveTo>
                  <a:cubicBezTo>
                    <a:pt x="75" y="41"/>
                    <a:pt x="75" y="41"/>
                    <a:pt x="75" y="41"/>
                  </a:cubicBezTo>
                  <a:cubicBezTo>
                    <a:pt x="79" y="41"/>
                    <a:pt x="79" y="41"/>
                    <a:pt x="79" y="41"/>
                  </a:cubicBezTo>
                  <a:cubicBezTo>
                    <a:pt x="79" y="41"/>
                    <a:pt x="79" y="41"/>
                    <a:pt x="79" y="41"/>
                  </a:cubicBezTo>
                  <a:cubicBezTo>
                    <a:pt x="75" y="41"/>
                    <a:pt x="75" y="41"/>
                    <a:pt x="75" y="41"/>
                  </a:cubicBezTo>
                  <a:close/>
                  <a:moveTo>
                    <a:pt x="75" y="42"/>
                  </a:moveTo>
                  <a:cubicBezTo>
                    <a:pt x="75" y="42"/>
                    <a:pt x="75" y="42"/>
                    <a:pt x="75" y="42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5" y="42"/>
                    <a:pt x="75" y="42"/>
                    <a:pt x="75" y="42"/>
                  </a:cubicBezTo>
                  <a:close/>
                  <a:moveTo>
                    <a:pt x="75" y="43"/>
                  </a:moveTo>
                  <a:cubicBezTo>
                    <a:pt x="75" y="43"/>
                    <a:pt x="75" y="43"/>
                    <a:pt x="75" y="43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5" y="43"/>
                    <a:pt x="75" y="43"/>
                    <a:pt x="75" y="43"/>
                  </a:cubicBezTo>
                  <a:close/>
                  <a:moveTo>
                    <a:pt x="79" y="44"/>
                  </a:moveTo>
                  <a:cubicBezTo>
                    <a:pt x="79" y="44"/>
                    <a:pt x="79" y="44"/>
                    <a:pt x="79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43"/>
                    <a:pt x="83" y="43"/>
                    <a:pt x="83" y="43"/>
                  </a:cubicBezTo>
                  <a:cubicBezTo>
                    <a:pt x="79" y="43"/>
                    <a:pt x="79" y="43"/>
                    <a:pt x="79" y="43"/>
                  </a:cubicBezTo>
                  <a:lnTo>
                    <a:pt x="79" y="44"/>
                  </a:lnTo>
                  <a:close/>
                  <a:moveTo>
                    <a:pt x="98" y="36"/>
                  </a:moveTo>
                  <a:cubicBezTo>
                    <a:pt x="98" y="36"/>
                    <a:pt x="98" y="36"/>
                    <a:pt x="98" y="36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98" y="36"/>
                    <a:pt x="98" y="36"/>
                    <a:pt x="98" y="36"/>
                  </a:cubicBezTo>
                  <a:close/>
                  <a:moveTo>
                    <a:pt x="103" y="34"/>
                  </a:moveTo>
                  <a:cubicBezTo>
                    <a:pt x="103" y="34"/>
                    <a:pt x="103" y="34"/>
                    <a:pt x="103" y="34"/>
                  </a:cubicBezTo>
                  <a:cubicBezTo>
                    <a:pt x="98" y="35"/>
                    <a:pt x="98" y="35"/>
                    <a:pt x="98" y="35"/>
                  </a:cubicBezTo>
                  <a:cubicBezTo>
                    <a:pt x="98" y="35"/>
                    <a:pt x="98" y="35"/>
                    <a:pt x="98" y="35"/>
                  </a:cubicBezTo>
                  <a:cubicBezTo>
                    <a:pt x="103" y="35"/>
                    <a:pt x="103" y="35"/>
                    <a:pt x="103" y="35"/>
                  </a:cubicBezTo>
                  <a:lnTo>
                    <a:pt x="103" y="34"/>
                  </a:lnTo>
                  <a:close/>
                  <a:moveTo>
                    <a:pt x="98" y="37"/>
                  </a:moveTo>
                  <a:cubicBezTo>
                    <a:pt x="98" y="37"/>
                    <a:pt x="98" y="37"/>
                    <a:pt x="98" y="37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98" y="37"/>
                    <a:pt x="98" y="37"/>
                    <a:pt x="98" y="37"/>
                  </a:cubicBezTo>
                  <a:close/>
                  <a:moveTo>
                    <a:pt x="93" y="44"/>
                  </a:moveTo>
                  <a:cubicBezTo>
                    <a:pt x="93" y="44"/>
                    <a:pt x="93" y="44"/>
                    <a:pt x="93" y="44"/>
                  </a:cubicBezTo>
                  <a:cubicBezTo>
                    <a:pt x="98" y="44"/>
                    <a:pt x="98" y="44"/>
                    <a:pt x="98" y="44"/>
                  </a:cubicBezTo>
                  <a:cubicBezTo>
                    <a:pt x="98" y="43"/>
                    <a:pt x="98" y="43"/>
                    <a:pt x="98" y="43"/>
                  </a:cubicBezTo>
                  <a:cubicBezTo>
                    <a:pt x="93" y="44"/>
                    <a:pt x="93" y="44"/>
                    <a:pt x="93" y="44"/>
                  </a:cubicBezTo>
                  <a:close/>
                  <a:moveTo>
                    <a:pt x="93" y="41"/>
                  </a:moveTo>
                  <a:cubicBezTo>
                    <a:pt x="93" y="41"/>
                    <a:pt x="93" y="41"/>
                    <a:pt x="93" y="41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3" y="41"/>
                    <a:pt x="93" y="41"/>
                    <a:pt x="93" y="41"/>
                  </a:cubicBezTo>
                  <a:close/>
                  <a:moveTo>
                    <a:pt x="93" y="43"/>
                  </a:moveTo>
                  <a:cubicBezTo>
                    <a:pt x="93" y="43"/>
                    <a:pt x="93" y="43"/>
                    <a:pt x="93" y="43"/>
                  </a:cubicBezTo>
                  <a:cubicBezTo>
                    <a:pt x="98" y="43"/>
                    <a:pt x="98" y="43"/>
                    <a:pt x="98" y="43"/>
                  </a:cubicBezTo>
                  <a:cubicBezTo>
                    <a:pt x="98" y="42"/>
                    <a:pt x="98" y="42"/>
                    <a:pt x="98" y="42"/>
                  </a:cubicBezTo>
                  <a:cubicBezTo>
                    <a:pt x="93" y="43"/>
                    <a:pt x="93" y="43"/>
                    <a:pt x="93" y="43"/>
                  </a:cubicBezTo>
                  <a:close/>
                  <a:moveTo>
                    <a:pt x="93" y="42"/>
                  </a:moveTo>
                  <a:cubicBezTo>
                    <a:pt x="93" y="42"/>
                    <a:pt x="93" y="42"/>
                    <a:pt x="93" y="42"/>
                  </a:cubicBezTo>
                  <a:cubicBezTo>
                    <a:pt x="98" y="42"/>
                    <a:pt x="98" y="42"/>
                    <a:pt x="98" y="42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3" y="42"/>
                    <a:pt x="93" y="42"/>
                    <a:pt x="93" y="42"/>
                  </a:cubicBezTo>
                  <a:close/>
                  <a:moveTo>
                    <a:pt x="98" y="40"/>
                  </a:moveTo>
                  <a:cubicBezTo>
                    <a:pt x="98" y="40"/>
                    <a:pt x="98" y="40"/>
                    <a:pt x="98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39"/>
                    <a:pt x="103" y="39"/>
                    <a:pt x="103" y="39"/>
                  </a:cubicBezTo>
                  <a:cubicBezTo>
                    <a:pt x="98" y="40"/>
                    <a:pt x="98" y="40"/>
                    <a:pt x="98" y="40"/>
                  </a:cubicBezTo>
                  <a:close/>
                  <a:moveTo>
                    <a:pt x="98" y="38"/>
                  </a:moveTo>
                  <a:cubicBezTo>
                    <a:pt x="98" y="38"/>
                    <a:pt x="98" y="38"/>
                    <a:pt x="98" y="38"/>
                  </a:cubicBezTo>
                  <a:cubicBezTo>
                    <a:pt x="103" y="38"/>
                    <a:pt x="103" y="38"/>
                    <a:pt x="103" y="38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98" y="38"/>
                    <a:pt x="98" y="38"/>
                    <a:pt x="98" y="38"/>
                  </a:cubicBezTo>
                  <a:close/>
                  <a:moveTo>
                    <a:pt x="98" y="44"/>
                  </a:moveTo>
                  <a:cubicBezTo>
                    <a:pt x="98" y="44"/>
                    <a:pt x="98" y="44"/>
                    <a:pt x="98" y="44"/>
                  </a:cubicBezTo>
                  <a:cubicBezTo>
                    <a:pt x="103" y="44"/>
                    <a:pt x="103" y="44"/>
                    <a:pt x="103" y="44"/>
                  </a:cubicBezTo>
                  <a:cubicBezTo>
                    <a:pt x="103" y="43"/>
                    <a:pt x="103" y="43"/>
                    <a:pt x="103" y="43"/>
                  </a:cubicBezTo>
                  <a:cubicBezTo>
                    <a:pt x="98" y="43"/>
                    <a:pt x="98" y="43"/>
                    <a:pt x="98" y="43"/>
                  </a:cubicBezTo>
                  <a:lnTo>
                    <a:pt x="98" y="44"/>
                  </a:lnTo>
                  <a:close/>
                  <a:moveTo>
                    <a:pt x="98" y="42"/>
                  </a:moveTo>
                  <a:cubicBezTo>
                    <a:pt x="98" y="42"/>
                    <a:pt x="98" y="42"/>
                    <a:pt x="98" y="42"/>
                  </a:cubicBezTo>
                  <a:cubicBezTo>
                    <a:pt x="103" y="42"/>
                    <a:pt x="103" y="42"/>
                    <a:pt x="103" y="42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98" y="41"/>
                    <a:pt x="98" y="41"/>
                    <a:pt x="98" y="41"/>
                  </a:cubicBezTo>
                  <a:lnTo>
                    <a:pt x="98" y="42"/>
                  </a:lnTo>
                  <a:close/>
                  <a:moveTo>
                    <a:pt x="98" y="43"/>
                  </a:moveTo>
                  <a:cubicBezTo>
                    <a:pt x="98" y="43"/>
                    <a:pt x="98" y="43"/>
                    <a:pt x="98" y="43"/>
                  </a:cubicBezTo>
                  <a:cubicBezTo>
                    <a:pt x="103" y="43"/>
                    <a:pt x="103" y="43"/>
                    <a:pt x="103" y="43"/>
                  </a:cubicBezTo>
                  <a:cubicBezTo>
                    <a:pt x="103" y="42"/>
                    <a:pt x="103" y="42"/>
                    <a:pt x="103" y="42"/>
                  </a:cubicBezTo>
                  <a:cubicBezTo>
                    <a:pt x="98" y="42"/>
                    <a:pt x="98" y="42"/>
                    <a:pt x="98" y="42"/>
                  </a:cubicBezTo>
                  <a:lnTo>
                    <a:pt x="98" y="43"/>
                  </a:lnTo>
                  <a:close/>
                  <a:moveTo>
                    <a:pt x="98" y="39"/>
                  </a:moveTo>
                  <a:cubicBezTo>
                    <a:pt x="98" y="39"/>
                    <a:pt x="98" y="39"/>
                    <a:pt x="98" y="39"/>
                  </a:cubicBezTo>
                  <a:cubicBezTo>
                    <a:pt x="103" y="39"/>
                    <a:pt x="103" y="39"/>
                    <a:pt x="103" y="39"/>
                  </a:cubicBezTo>
                  <a:cubicBezTo>
                    <a:pt x="103" y="38"/>
                    <a:pt x="103" y="38"/>
                    <a:pt x="103" y="38"/>
                  </a:cubicBezTo>
                  <a:cubicBezTo>
                    <a:pt x="98" y="39"/>
                    <a:pt x="98" y="39"/>
                    <a:pt x="98" y="39"/>
                  </a:cubicBezTo>
                  <a:close/>
                  <a:moveTo>
                    <a:pt x="93" y="40"/>
                  </a:moveTo>
                  <a:cubicBezTo>
                    <a:pt x="93" y="40"/>
                    <a:pt x="93" y="40"/>
                    <a:pt x="93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39"/>
                    <a:pt x="98" y="39"/>
                    <a:pt x="98" y="39"/>
                  </a:cubicBezTo>
                  <a:cubicBezTo>
                    <a:pt x="93" y="40"/>
                    <a:pt x="93" y="40"/>
                    <a:pt x="93" y="40"/>
                  </a:cubicBezTo>
                  <a:close/>
                  <a:moveTo>
                    <a:pt x="83" y="45"/>
                  </a:moveTo>
                  <a:cubicBezTo>
                    <a:pt x="83" y="45"/>
                    <a:pt x="83" y="45"/>
                    <a:pt x="83" y="45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3" y="44"/>
                    <a:pt x="83" y="44"/>
                    <a:pt x="83" y="44"/>
                  </a:cubicBezTo>
                  <a:lnTo>
                    <a:pt x="83" y="45"/>
                  </a:lnTo>
                  <a:close/>
                  <a:moveTo>
                    <a:pt x="98" y="41"/>
                  </a:moveTo>
                  <a:cubicBezTo>
                    <a:pt x="98" y="41"/>
                    <a:pt x="98" y="41"/>
                    <a:pt x="98" y="41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98" y="40"/>
                    <a:pt x="98" y="40"/>
                    <a:pt x="98" y="40"/>
                  </a:cubicBezTo>
                  <a:lnTo>
                    <a:pt x="98" y="41"/>
                  </a:lnTo>
                  <a:close/>
                  <a:moveTo>
                    <a:pt x="88" y="40"/>
                  </a:moveTo>
                  <a:cubicBezTo>
                    <a:pt x="88" y="40"/>
                    <a:pt x="88" y="40"/>
                    <a:pt x="88" y="40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2" y="39"/>
                    <a:pt x="92" y="39"/>
                    <a:pt x="92" y="39"/>
                  </a:cubicBezTo>
                  <a:cubicBezTo>
                    <a:pt x="88" y="39"/>
                    <a:pt x="88" y="39"/>
                    <a:pt x="88" y="39"/>
                  </a:cubicBezTo>
                  <a:lnTo>
                    <a:pt x="88" y="40"/>
                  </a:lnTo>
                  <a:close/>
                  <a:moveTo>
                    <a:pt x="88" y="41"/>
                  </a:moveTo>
                  <a:cubicBezTo>
                    <a:pt x="88" y="41"/>
                    <a:pt x="88" y="41"/>
                    <a:pt x="88" y="41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88" y="40"/>
                    <a:pt x="88" y="40"/>
                    <a:pt x="88" y="40"/>
                  </a:cubicBezTo>
                  <a:lnTo>
                    <a:pt x="88" y="41"/>
                  </a:lnTo>
                  <a:close/>
                  <a:moveTo>
                    <a:pt x="88" y="39"/>
                  </a:moveTo>
                  <a:cubicBezTo>
                    <a:pt x="88" y="39"/>
                    <a:pt x="88" y="39"/>
                    <a:pt x="88" y="39"/>
                  </a:cubicBezTo>
                  <a:cubicBezTo>
                    <a:pt x="92" y="39"/>
                    <a:pt x="92" y="39"/>
                    <a:pt x="92" y="39"/>
                  </a:cubicBezTo>
                  <a:cubicBezTo>
                    <a:pt x="92" y="38"/>
                    <a:pt x="92" y="38"/>
                    <a:pt x="92" y="38"/>
                  </a:cubicBezTo>
                  <a:cubicBezTo>
                    <a:pt x="88" y="39"/>
                    <a:pt x="88" y="39"/>
                    <a:pt x="88" y="39"/>
                  </a:cubicBezTo>
                  <a:close/>
                  <a:moveTo>
                    <a:pt x="100" y="26"/>
                  </a:moveTo>
                  <a:cubicBezTo>
                    <a:pt x="100" y="26"/>
                    <a:pt x="100" y="26"/>
                    <a:pt x="100" y="26"/>
                  </a:cubicBezTo>
                  <a:cubicBezTo>
                    <a:pt x="101" y="26"/>
                    <a:pt x="101" y="26"/>
                    <a:pt x="101" y="26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0" y="24"/>
                    <a:pt x="100" y="24"/>
                    <a:pt x="100" y="24"/>
                  </a:cubicBezTo>
                  <a:lnTo>
                    <a:pt x="100" y="26"/>
                  </a:lnTo>
                  <a:close/>
                  <a:moveTo>
                    <a:pt x="88" y="38"/>
                  </a:moveTo>
                  <a:cubicBezTo>
                    <a:pt x="88" y="38"/>
                    <a:pt x="88" y="38"/>
                    <a:pt x="88" y="38"/>
                  </a:cubicBezTo>
                  <a:cubicBezTo>
                    <a:pt x="92" y="38"/>
                    <a:pt x="92" y="38"/>
                    <a:pt x="92" y="38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88" y="38"/>
                    <a:pt x="88" y="38"/>
                    <a:pt x="88" y="38"/>
                  </a:cubicBezTo>
                  <a:close/>
                  <a:moveTo>
                    <a:pt x="88" y="37"/>
                  </a:moveTo>
                  <a:cubicBezTo>
                    <a:pt x="88" y="37"/>
                    <a:pt x="88" y="37"/>
                    <a:pt x="88" y="37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92" y="36"/>
                    <a:pt x="92" y="36"/>
                    <a:pt x="92" y="36"/>
                  </a:cubicBezTo>
                  <a:cubicBezTo>
                    <a:pt x="88" y="37"/>
                    <a:pt x="88" y="37"/>
                    <a:pt x="88" y="37"/>
                  </a:cubicBezTo>
                  <a:close/>
                  <a:moveTo>
                    <a:pt x="92" y="35"/>
                  </a:moveTo>
                  <a:cubicBezTo>
                    <a:pt x="92" y="35"/>
                    <a:pt x="92" y="35"/>
                    <a:pt x="92" y="35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92" y="36"/>
                    <a:pt x="92" y="36"/>
                    <a:pt x="92" y="36"/>
                  </a:cubicBezTo>
                  <a:lnTo>
                    <a:pt x="92" y="35"/>
                  </a:lnTo>
                  <a:close/>
                  <a:moveTo>
                    <a:pt x="98" y="35"/>
                  </a:moveTo>
                  <a:cubicBezTo>
                    <a:pt x="98" y="35"/>
                    <a:pt x="98" y="35"/>
                    <a:pt x="98" y="35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98" y="35"/>
                    <a:pt x="98" y="35"/>
                    <a:pt x="98" y="35"/>
                  </a:cubicBezTo>
                  <a:close/>
                  <a:moveTo>
                    <a:pt x="93" y="37"/>
                  </a:moveTo>
                  <a:cubicBezTo>
                    <a:pt x="93" y="37"/>
                    <a:pt x="93" y="37"/>
                    <a:pt x="93" y="37"/>
                  </a:cubicBezTo>
                  <a:cubicBezTo>
                    <a:pt x="98" y="37"/>
                    <a:pt x="98" y="37"/>
                    <a:pt x="98" y="37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3" y="37"/>
                    <a:pt x="93" y="37"/>
                    <a:pt x="93" y="37"/>
                  </a:cubicBezTo>
                  <a:close/>
                  <a:moveTo>
                    <a:pt x="93" y="39"/>
                  </a:moveTo>
                  <a:cubicBezTo>
                    <a:pt x="93" y="39"/>
                    <a:pt x="93" y="39"/>
                    <a:pt x="93" y="39"/>
                  </a:cubicBezTo>
                  <a:cubicBezTo>
                    <a:pt x="98" y="39"/>
                    <a:pt x="98" y="39"/>
                    <a:pt x="98" y="39"/>
                  </a:cubicBezTo>
                  <a:cubicBezTo>
                    <a:pt x="98" y="38"/>
                    <a:pt x="98" y="38"/>
                    <a:pt x="98" y="38"/>
                  </a:cubicBezTo>
                  <a:cubicBezTo>
                    <a:pt x="93" y="39"/>
                    <a:pt x="93" y="39"/>
                    <a:pt x="93" y="39"/>
                  </a:cubicBezTo>
                  <a:close/>
                  <a:moveTo>
                    <a:pt x="93" y="38"/>
                  </a:moveTo>
                  <a:cubicBezTo>
                    <a:pt x="93" y="38"/>
                    <a:pt x="93" y="38"/>
                    <a:pt x="93" y="38"/>
                  </a:cubicBezTo>
                  <a:cubicBezTo>
                    <a:pt x="98" y="38"/>
                    <a:pt x="98" y="38"/>
                    <a:pt x="98" y="38"/>
                  </a:cubicBezTo>
                  <a:cubicBezTo>
                    <a:pt x="98" y="37"/>
                    <a:pt x="98" y="37"/>
                    <a:pt x="98" y="37"/>
                  </a:cubicBezTo>
                  <a:cubicBezTo>
                    <a:pt x="93" y="38"/>
                    <a:pt x="93" y="38"/>
                    <a:pt x="93" y="38"/>
                  </a:cubicBezTo>
                  <a:close/>
                  <a:moveTo>
                    <a:pt x="93" y="36"/>
                  </a:moveTo>
                  <a:cubicBezTo>
                    <a:pt x="93" y="36"/>
                    <a:pt x="93" y="36"/>
                    <a:pt x="93" y="36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3" y="36"/>
                    <a:pt x="93" y="36"/>
                    <a:pt x="93" y="36"/>
                  </a:cubicBezTo>
                  <a:close/>
                  <a:moveTo>
                    <a:pt x="88" y="44"/>
                  </a:moveTo>
                  <a:cubicBezTo>
                    <a:pt x="88" y="44"/>
                    <a:pt x="88" y="44"/>
                    <a:pt x="88" y="44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88" y="43"/>
                    <a:pt x="88" y="43"/>
                    <a:pt x="88" y="43"/>
                  </a:cubicBezTo>
                  <a:lnTo>
                    <a:pt x="88" y="44"/>
                  </a:lnTo>
                  <a:close/>
                  <a:moveTo>
                    <a:pt x="88" y="44"/>
                  </a:moveTo>
                  <a:cubicBezTo>
                    <a:pt x="88" y="44"/>
                    <a:pt x="88" y="44"/>
                    <a:pt x="88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88" y="44"/>
                    <a:pt x="88" y="44"/>
                    <a:pt x="88" y="44"/>
                  </a:cubicBezTo>
                  <a:close/>
                  <a:moveTo>
                    <a:pt x="88" y="43"/>
                  </a:moveTo>
                  <a:cubicBezTo>
                    <a:pt x="88" y="43"/>
                    <a:pt x="88" y="43"/>
                    <a:pt x="88" y="43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88" y="42"/>
                    <a:pt x="88" y="42"/>
                    <a:pt x="88" y="42"/>
                  </a:cubicBezTo>
                  <a:lnTo>
                    <a:pt x="88" y="43"/>
                  </a:lnTo>
                  <a:close/>
                  <a:moveTo>
                    <a:pt x="88" y="42"/>
                  </a:moveTo>
                  <a:cubicBezTo>
                    <a:pt x="88" y="42"/>
                    <a:pt x="88" y="42"/>
                    <a:pt x="88" y="42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88" y="41"/>
                    <a:pt x="88" y="41"/>
                    <a:pt x="88" y="41"/>
                  </a:cubicBezTo>
                  <a:lnTo>
                    <a:pt x="88" y="42"/>
                  </a:lnTo>
                  <a:close/>
                  <a:moveTo>
                    <a:pt x="47" y="41"/>
                  </a:moveTo>
                  <a:cubicBezTo>
                    <a:pt x="47" y="41"/>
                    <a:pt x="47" y="41"/>
                    <a:pt x="47" y="41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47" y="41"/>
                    <a:pt x="47" y="41"/>
                    <a:pt x="47" y="41"/>
                  </a:cubicBezTo>
                  <a:close/>
                  <a:moveTo>
                    <a:pt x="47" y="42"/>
                  </a:moveTo>
                  <a:cubicBezTo>
                    <a:pt x="47" y="42"/>
                    <a:pt x="47" y="42"/>
                    <a:pt x="47" y="42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47" y="42"/>
                  </a:lnTo>
                  <a:close/>
                  <a:moveTo>
                    <a:pt x="47" y="40"/>
                  </a:moveTo>
                  <a:cubicBezTo>
                    <a:pt x="47" y="40"/>
                    <a:pt x="47" y="40"/>
                    <a:pt x="4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47" y="40"/>
                    <a:pt x="47" y="40"/>
                    <a:pt x="47" y="40"/>
                  </a:cubicBezTo>
                  <a:close/>
                  <a:moveTo>
                    <a:pt x="108" y="37"/>
                  </a:moveTo>
                  <a:cubicBezTo>
                    <a:pt x="108" y="37"/>
                    <a:pt x="108" y="37"/>
                    <a:pt x="108" y="37"/>
                  </a:cubicBezTo>
                  <a:cubicBezTo>
                    <a:pt x="112" y="37"/>
                    <a:pt x="112" y="37"/>
                    <a:pt x="112" y="37"/>
                  </a:cubicBezTo>
                  <a:cubicBezTo>
                    <a:pt x="106" y="36"/>
                    <a:pt x="106" y="36"/>
                    <a:pt x="106" y="36"/>
                  </a:cubicBezTo>
                  <a:cubicBezTo>
                    <a:pt x="106" y="37"/>
                    <a:pt x="106" y="37"/>
                    <a:pt x="106" y="37"/>
                  </a:cubicBezTo>
                  <a:lnTo>
                    <a:pt x="108" y="37"/>
                  </a:lnTo>
                  <a:close/>
                  <a:moveTo>
                    <a:pt x="154" y="41"/>
                  </a:moveTo>
                  <a:cubicBezTo>
                    <a:pt x="154" y="41"/>
                    <a:pt x="154" y="41"/>
                    <a:pt x="154" y="41"/>
                  </a:cubicBezTo>
                  <a:cubicBezTo>
                    <a:pt x="148" y="41"/>
                    <a:pt x="148" y="41"/>
                    <a:pt x="148" y="41"/>
                  </a:cubicBezTo>
                  <a:cubicBezTo>
                    <a:pt x="148" y="39"/>
                    <a:pt x="148" y="39"/>
                    <a:pt x="148" y="39"/>
                  </a:cubicBezTo>
                  <a:cubicBezTo>
                    <a:pt x="146" y="34"/>
                    <a:pt x="146" y="34"/>
                    <a:pt x="146" y="34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20" y="34"/>
                    <a:pt x="120" y="34"/>
                    <a:pt x="120" y="34"/>
                  </a:cubicBezTo>
                  <a:cubicBezTo>
                    <a:pt x="117" y="34"/>
                    <a:pt x="117" y="34"/>
                    <a:pt x="117" y="34"/>
                  </a:cubicBezTo>
                  <a:cubicBezTo>
                    <a:pt x="118" y="34"/>
                    <a:pt x="118" y="34"/>
                    <a:pt x="118" y="34"/>
                  </a:cubicBezTo>
                  <a:cubicBezTo>
                    <a:pt x="119" y="5"/>
                    <a:pt x="119" y="5"/>
                    <a:pt x="119" y="5"/>
                  </a:cubicBezTo>
                  <a:cubicBezTo>
                    <a:pt x="116" y="3"/>
                    <a:pt x="116" y="3"/>
                    <a:pt x="116" y="3"/>
                  </a:cubicBezTo>
                  <a:cubicBezTo>
                    <a:pt x="114" y="3"/>
                    <a:pt x="114" y="3"/>
                    <a:pt x="114" y="3"/>
                  </a:cubicBezTo>
                  <a:cubicBezTo>
                    <a:pt x="114" y="2"/>
                    <a:pt x="114" y="2"/>
                    <a:pt x="114" y="2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67" y="36"/>
                    <a:pt x="58" y="37"/>
                    <a:pt x="52" y="38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49" y="39"/>
                    <a:pt x="49" y="39"/>
                    <a:pt x="49" y="39"/>
                  </a:cubicBezTo>
                  <a:cubicBezTo>
                    <a:pt x="48" y="39"/>
                    <a:pt x="47" y="39"/>
                    <a:pt x="47" y="39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7" y="39"/>
                    <a:pt x="47" y="39"/>
                    <a:pt x="47" y="39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3" y="44"/>
                    <a:pt x="103" y="44"/>
                    <a:pt x="103" y="44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90" y="46"/>
                    <a:pt x="90" y="46"/>
                    <a:pt x="90" y="46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37" y="38"/>
                    <a:pt x="37" y="38"/>
                    <a:pt x="37" y="3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7" y="40"/>
                    <a:pt x="37" y="40"/>
                    <a:pt x="37" y="40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2" y="53"/>
                    <a:pt x="32" y="53"/>
                    <a:pt x="32" y="53"/>
                  </a:cubicBezTo>
                  <a:cubicBezTo>
                    <a:pt x="32" y="40"/>
                    <a:pt x="32" y="40"/>
                    <a:pt x="32" y="40"/>
                  </a:cubicBezTo>
                  <a:cubicBezTo>
                    <a:pt x="30" y="40"/>
                    <a:pt x="30" y="40"/>
                    <a:pt x="30" y="40"/>
                  </a:cubicBezTo>
                  <a:cubicBezTo>
                    <a:pt x="30" y="53"/>
                    <a:pt x="30" y="53"/>
                    <a:pt x="30" y="53"/>
                  </a:cubicBezTo>
                  <a:cubicBezTo>
                    <a:pt x="31" y="53"/>
                    <a:pt x="31" y="53"/>
                    <a:pt x="31" y="53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4" y="54"/>
                    <a:pt x="24" y="54"/>
                    <a:pt x="24" y="54"/>
                  </a:cubicBezTo>
                  <a:cubicBezTo>
                    <a:pt x="24" y="54"/>
                    <a:pt x="79" y="56"/>
                    <a:pt x="94" y="56"/>
                  </a:cubicBezTo>
                  <a:cubicBezTo>
                    <a:pt x="100" y="56"/>
                    <a:pt x="129" y="55"/>
                    <a:pt x="131" y="55"/>
                  </a:cubicBezTo>
                  <a:cubicBezTo>
                    <a:pt x="131" y="55"/>
                    <a:pt x="131" y="55"/>
                    <a:pt x="131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40" y="55"/>
                    <a:pt x="146" y="55"/>
                    <a:pt x="146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32" y="47"/>
                    <a:pt x="132" y="47"/>
                    <a:pt x="132" y="47"/>
                  </a:cubicBezTo>
                  <a:cubicBezTo>
                    <a:pt x="131" y="47"/>
                    <a:pt x="131" y="47"/>
                    <a:pt x="131" y="47"/>
                  </a:cubicBezTo>
                  <a:cubicBezTo>
                    <a:pt x="131" y="55"/>
                    <a:pt x="131" y="55"/>
                    <a:pt x="131" y="55"/>
                  </a:cubicBezTo>
                  <a:cubicBezTo>
                    <a:pt x="126" y="54"/>
                    <a:pt x="126" y="54"/>
                    <a:pt x="126" y="54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5" y="54"/>
                    <a:pt x="125" y="54"/>
                    <a:pt x="125" y="54"/>
                  </a:cubicBezTo>
                  <a:cubicBezTo>
                    <a:pt x="121" y="54"/>
                    <a:pt x="121" y="54"/>
                    <a:pt x="121" y="54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2" y="47"/>
                    <a:pt x="122" y="47"/>
                    <a:pt x="122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16" y="47"/>
                    <a:pt x="116" y="47"/>
                    <a:pt x="116" y="47"/>
                  </a:cubicBezTo>
                  <a:cubicBezTo>
                    <a:pt x="111" y="45"/>
                    <a:pt x="111" y="45"/>
                    <a:pt x="111" y="45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28" y="47"/>
                    <a:pt x="128" y="47"/>
                    <a:pt x="128" y="47"/>
                  </a:cubicBezTo>
                  <a:cubicBezTo>
                    <a:pt x="134" y="47"/>
                    <a:pt x="134" y="47"/>
                    <a:pt x="134" y="47"/>
                  </a:cubicBezTo>
                  <a:cubicBezTo>
                    <a:pt x="128" y="46"/>
                    <a:pt x="128" y="46"/>
                    <a:pt x="128" y="46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3" y="37"/>
                    <a:pt x="113" y="37"/>
                    <a:pt x="113" y="37"/>
                  </a:cubicBezTo>
                  <a:cubicBezTo>
                    <a:pt x="113" y="36"/>
                    <a:pt x="113" y="36"/>
                    <a:pt x="113" y="36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6" y="35"/>
                    <a:pt x="116" y="35"/>
                    <a:pt x="116" y="35"/>
                  </a:cubicBezTo>
                  <a:cubicBezTo>
                    <a:pt x="113" y="35"/>
                    <a:pt x="113" y="35"/>
                    <a:pt x="113" y="35"/>
                  </a:cubicBezTo>
                  <a:cubicBezTo>
                    <a:pt x="114" y="35"/>
                    <a:pt x="114" y="35"/>
                    <a:pt x="114" y="35"/>
                  </a:cubicBezTo>
                  <a:cubicBezTo>
                    <a:pt x="114" y="34"/>
                    <a:pt x="114" y="34"/>
                    <a:pt x="114" y="34"/>
                  </a:cubicBezTo>
                  <a:cubicBezTo>
                    <a:pt x="120" y="35"/>
                    <a:pt x="120" y="35"/>
                    <a:pt x="120" y="35"/>
                  </a:cubicBezTo>
                  <a:cubicBezTo>
                    <a:pt x="120" y="36"/>
                    <a:pt x="120" y="36"/>
                    <a:pt x="120" y="36"/>
                  </a:cubicBezTo>
                  <a:cubicBezTo>
                    <a:pt x="121" y="36"/>
                    <a:pt x="121" y="36"/>
                    <a:pt x="121" y="36"/>
                  </a:cubicBezTo>
                  <a:cubicBezTo>
                    <a:pt x="117" y="36"/>
                    <a:pt x="117" y="36"/>
                    <a:pt x="117" y="36"/>
                  </a:cubicBezTo>
                  <a:cubicBezTo>
                    <a:pt x="125" y="35"/>
                    <a:pt x="125" y="35"/>
                    <a:pt x="125" y="35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46" y="34"/>
                    <a:pt x="146" y="34"/>
                    <a:pt x="146" y="34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54" y="55"/>
                    <a:pt x="154" y="55"/>
                    <a:pt x="154" y="55"/>
                  </a:cubicBezTo>
                  <a:cubicBezTo>
                    <a:pt x="154" y="43"/>
                    <a:pt x="154" y="43"/>
                    <a:pt x="154" y="43"/>
                  </a:cubicBezTo>
                  <a:lnTo>
                    <a:pt x="154" y="41"/>
                  </a:lnTo>
                  <a:close/>
                  <a:moveTo>
                    <a:pt x="128" y="37"/>
                  </a:moveTo>
                  <a:cubicBezTo>
                    <a:pt x="128" y="37"/>
                    <a:pt x="128" y="37"/>
                    <a:pt x="128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28" y="37"/>
                    <a:pt x="128" y="37"/>
                    <a:pt x="128" y="37"/>
                  </a:cubicBezTo>
                  <a:close/>
                  <a:moveTo>
                    <a:pt x="128" y="37"/>
                  </a:moveTo>
                  <a:cubicBezTo>
                    <a:pt x="128" y="37"/>
                    <a:pt x="128" y="37"/>
                    <a:pt x="128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28" y="44"/>
                    <a:pt x="128" y="44"/>
                    <a:pt x="128" y="44"/>
                  </a:cubicBezTo>
                  <a:lnTo>
                    <a:pt x="128" y="37"/>
                  </a:lnTo>
                  <a:close/>
                  <a:moveTo>
                    <a:pt x="128" y="44"/>
                  </a:moveTo>
                  <a:cubicBezTo>
                    <a:pt x="128" y="44"/>
                    <a:pt x="128" y="44"/>
                    <a:pt x="128" y="44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28" y="45"/>
                    <a:pt x="128" y="45"/>
                    <a:pt x="128" y="45"/>
                  </a:cubicBezTo>
                  <a:lnTo>
                    <a:pt x="128" y="44"/>
                  </a:lnTo>
                  <a:close/>
                  <a:moveTo>
                    <a:pt x="124" y="37"/>
                  </a:moveTo>
                  <a:cubicBezTo>
                    <a:pt x="124" y="37"/>
                    <a:pt x="124" y="37"/>
                    <a:pt x="124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4" y="37"/>
                    <a:pt x="124" y="37"/>
                    <a:pt x="124" y="37"/>
                  </a:cubicBezTo>
                  <a:close/>
                  <a:moveTo>
                    <a:pt x="124" y="37"/>
                  </a:moveTo>
                  <a:cubicBezTo>
                    <a:pt x="124" y="37"/>
                    <a:pt x="124" y="37"/>
                    <a:pt x="124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44"/>
                    <a:pt x="127" y="44"/>
                    <a:pt x="127" y="44"/>
                  </a:cubicBezTo>
                  <a:cubicBezTo>
                    <a:pt x="124" y="44"/>
                    <a:pt x="124" y="44"/>
                    <a:pt x="124" y="44"/>
                  </a:cubicBezTo>
                  <a:lnTo>
                    <a:pt x="124" y="37"/>
                  </a:lnTo>
                  <a:close/>
                  <a:moveTo>
                    <a:pt x="124" y="44"/>
                  </a:moveTo>
                  <a:cubicBezTo>
                    <a:pt x="124" y="44"/>
                    <a:pt x="124" y="44"/>
                    <a:pt x="124" y="44"/>
                  </a:cubicBezTo>
                  <a:cubicBezTo>
                    <a:pt x="127" y="44"/>
                    <a:pt x="127" y="44"/>
                    <a:pt x="127" y="44"/>
                  </a:cubicBezTo>
                  <a:cubicBezTo>
                    <a:pt x="127" y="45"/>
                    <a:pt x="127" y="45"/>
                    <a:pt x="127" y="4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4" y="45"/>
                    <a:pt x="124" y="45"/>
                    <a:pt x="124" y="45"/>
                  </a:cubicBezTo>
                  <a:lnTo>
                    <a:pt x="124" y="44"/>
                  </a:lnTo>
                  <a:close/>
                  <a:moveTo>
                    <a:pt x="124" y="45"/>
                  </a:moveTo>
                  <a:cubicBezTo>
                    <a:pt x="124" y="45"/>
                    <a:pt x="124" y="45"/>
                    <a:pt x="124" y="45"/>
                  </a:cubicBezTo>
                  <a:cubicBezTo>
                    <a:pt x="123" y="44"/>
                    <a:pt x="123" y="44"/>
                    <a:pt x="123" y="44"/>
                  </a:cubicBezTo>
                  <a:cubicBezTo>
                    <a:pt x="124" y="44"/>
                    <a:pt x="124" y="44"/>
                    <a:pt x="124" y="44"/>
                  </a:cubicBezTo>
                  <a:lnTo>
                    <a:pt x="124" y="45"/>
                  </a:lnTo>
                  <a:close/>
                  <a:moveTo>
                    <a:pt x="121" y="37"/>
                  </a:moveTo>
                  <a:cubicBezTo>
                    <a:pt x="121" y="37"/>
                    <a:pt x="121" y="37"/>
                    <a:pt x="121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1" y="37"/>
                    <a:pt x="121" y="37"/>
                    <a:pt x="121" y="37"/>
                  </a:cubicBezTo>
                  <a:close/>
                  <a:moveTo>
                    <a:pt x="121" y="37"/>
                  </a:moveTo>
                  <a:cubicBezTo>
                    <a:pt x="121" y="37"/>
                    <a:pt x="121" y="37"/>
                    <a:pt x="121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44"/>
                    <a:pt x="124" y="44"/>
                    <a:pt x="124" y="44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21" y="43"/>
                    <a:pt x="121" y="43"/>
                    <a:pt x="121" y="43"/>
                  </a:cubicBezTo>
                  <a:lnTo>
                    <a:pt x="121" y="37"/>
                  </a:lnTo>
                  <a:close/>
                  <a:moveTo>
                    <a:pt x="118" y="37"/>
                  </a:moveTo>
                  <a:cubicBezTo>
                    <a:pt x="118" y="37"/>
                    <a:pt x="118" y="37"/>
                    <a:pt x="118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18" y="37"/>
                    <a:pt x="118" y="37"/>
                    <a:pt x="118" y="37"/>
                  </a:cubicBezTo>
                  <a:close/>
                  <a:moveTo>
                    <a:pt x="118" y="38"/>
                  </a:moveTo>
                  <a:cubicBezTo>
                    <a:pt x="118" y="38"/>
                    <a:pt x="118" y="38"/>
                    <a:pt x="118" y="38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18" y="43"/>
                    <a:pt x="118" y="43"/>
                    <a:pt x="118" y="43"/>
                  </a:cubicBezTo>
                  <a:lnTo>
                    <a:pt x="118" y="38"/>
                  </a:lnTo>
                  <a:close/>
                  <a:moveTo>
                    <a:pt x="118" y="44"/>
                  </a:moveTo>
                  <a:cubicBezTo>
                    <a:pt x="118" y="44"/>
                    <a:pt x="118" y="44"/>
                    <a:pt x="118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118" y="38"/>
                    <a:pt x="118" y="38"/>
                    <a:pt x="118" y="38"/>
                  </a:cubicBezTo>
                  <a:lnTo>
                    <a:pt x="118" y="44"/>
                  </a:lnTo>
                  <a:close/>
                  <a:moveTo>
                    <a:pt x="118" y="37"/>
                  </a:move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113" y="37"/>
                    <a:pt x="113" y="37"/>
                    <a:pt x="113" y="37"/>
                  </a:cubicBezTo>
                  <a:lnTo>
                    <a:pt x="118" y="37"/>
                  </a:lnTo>
                  <a:close/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5" y="12"/>
                    <a:pt x="75" y="12"/>
                    <a:pt x="75" y="12"/>
                  </a:cubicBezTo>
                  <a:lnTo>
                    <a:pt x="75" y="10"/>
                  </a:lnTo>
                  <a:close/>
                  <a:moveTo>
                    <a:pt x="103" y="33"/>
                  </a:moveTo>
                  <a:cubicBezTo>
                    <a:pt x="103" y="33"/>
                    <a:pt x="103" y="33"/>
                    <a:pt x="103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96" y="34"/>
                    <a:pt x="96" y="34"/>
                    <a:pt x="96" y="34"/>
                  </a:cubicBezTo>
                  <a:cubicBezTo>
                    <a:pt x="96" y="34"/>
                    <a:pt x="93" y="34"/>
                    <a:pt x="88" y="34"/>
                  </a:cubicBezTo>
                  <a:cubicBezTo>
                    <a:pt x="87" y="34"/>
                    <a:pt x="85" y="34"/>
                    <a:pt x="83" y="35"/>
                  </a:cubicBezTo>
                  <a:cubicBezTo>
                    <a:pt x="83" y="34"/>
                    <a:pt x="83" y="34"/>
                    <a:pt x="83" y="34"/>
                  </a:cubicBezTo>
                  <a:cubicBezTo>
                    <a:pt x="84" y="34"/>
                    <a:pt x="88" y="34"/>
                    <a:pt x="91" y="34"/>
                  </a:cubicBezTo>
                  <a:cubicBezTo>
                    <a:pt x="96" y="33"/>
                    <a:pt x="98" y="33"/>
                    <a:pt x="99" y="33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8" y="8"/>
                    <a:pt x="98" y="8"/>
                  </a:cubicBezTo>
                  <a:cubicBezTo>
                    <a:pt x="98" y="7"/>
                    <a:pt x="98" y="7"/>
                    <a:pt x="98" y="7"/>
                  </a:cubicBezTo>
                  <a:cubicBezTo>
                    <a:pt x="100" y="6"/>
                    <a:pt x="100" y="6"/>
                    <a:pt x="100" y="6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8"/>
                    <a:pt x="97" y="8"/>
                    <a:pt x="97" y="8"/>
                  </a:cubicBezTo>
                  <a:cubicBezTo>
                    <a:pt x="97" y="8"/>
                    <a:pt x="96" y="9"/>
                    <a:pt x="95" y="9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9"/>
                    <a:pt x="95" y="9"/>
                    <a:pt x="95" y="9"/>
                  </a:cubicBezTo>
                  <a:cubicBezTo>
                    <a:pt x="94" y="9"/>
                    <a:pt x="93" y="10"/>
                    <a:pt x="92" y="10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4" y="7"/>
                    <a:pt x="94" y="7"/>
                    <a:pt x="94" y="7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10"/>
                    <a:pt x="92" y="10"/>
                    <a:pt x="92" y="10"/>
                  </a:cubicBezTo>
                  <a:cubicBezTo>
                    <a:pt x="91" y="10"/>
                    <a:pt x="91" y="10"/>
                    <a:pt x="91" y="10"/>
                  </a:cubicBezTo>
                  <a:cubicBezTo>
                    <a:pt x="90" y="11"/>
                    <a:pt x="88" y="11"/>
                    <a:pt x="87" y="11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11"/>
                    <a:pt x="87" y="11"/>
                    <a:pt x="87" y="11"/>
                  </a:cubicBezTo>
                  <a:cubicBezTo>
                    <a:pt x="86" y="11"/>
                    <a:pt x="85" y="11"/>
                    <a:pt x="84" y="12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9"/>
                    <a:pt x="86" y="9"/>
                    <a:pt x="86" y="9"/>
                  </a:cubicBezTo>
                  <a:cubicBezTo>
                    <a:pt x="85" y="10"/>
                    <a:pt x="85" y="10"/>
                    <a:pt x="85" y="10"/>
                  </a:cubicBezTo>
                  <a:cubicBezTo>
                    <a:pt x="85" y="8"/>
                    <a:pt x="85" y="8"/>
                    <a:pt x="85" y="8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12"/>
                    <a:pt x="84" y="12"/>
                    <a:pt x="84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2" y="14"/>
                    <a:pt x="82" y="14"/>
                    <a:pt x="82" y="14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7"/>
                    <a:pt x="82" y="17"/>
                    <a:pt x="82" y="17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2"/>
                    <a:pt x="82" y="22"/>
                    <a:pt x="82" y="22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6"/>
                    <a:pt x="82" y="26"/>
                    <a:pt x="82" y="26"/>
                  </a:cubicBezTo>
                  <a:cubicBezTo>
                    <a:pt x="82" y="26"/>
                    <a:pt x="82" y="26"/>
                    <a:pt x="82" y="26"/>
                  </a:cubicBezTo>
                  <a:cubicBezTo>
                    <a:pt x="82" y="25"/>
                    <a:pt x="82" y="25"/>
                    <a:pt x="82" y="25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4"/>
                    <a:pt x="82" y="34"/>
                    <a:pt x="82" y="34"/>
                  </a:cubicBezTo>
                  <a:cubicBezTo>
                    <a:pt x="82" y="34"/>
                    <a:pt x="82" y="34"/>
                    <a:pt x="82" y="34"/>
                  </a:cubicBezTo>
                  <a:cubicBezTo>
                    <a:pt x="82" y="33"/>
                    <a:pt x="82" y="33"/>
                    <a:pt x="82" y="33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3" y="35"/>
                    <a:pt x="83" y="35"/>
                    <a:pt x="83" y="35"/>
                  </a:cubicBezTo>
                  <a:cubicBezTo>
                    <a:pt x="81" y="35"/>
                    <a:pt x="78" y="35"/>
                    <a:pt x="75" y="35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75" y="34"/>
                    <a:pt x="75" y="34"/>
                    <a:pt x="75" y="34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1"/>
                    <a:pt x="75" y="31"/>
                    <a:pt x="75" y="31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6" y="30"/>
                    <a:pt x="76" y="30"/>
                    <a:pt x="76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29"/>
                    <a:pt x="75" y="29"/>
                    <a:pt x="75" y="29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6" y="28"/>
                    <a:pt x="76" y="28"/>
                    <a:pt x="76" y="28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5" y="27"/>
                    <a:pt x="75" y="27"/>
                    <a:pt x="75" y="27"/>
                  </a:cubicBezTo>
                  <a:cubicBezTo>
                    <a:pt x="75" y="27"/>
                    <a:pt x="75" y="27"/>
                    <a:pt x="75" y="27"/>
                  </a:cubicBezTo>
                  <a:cubicBezTo>
                    <a:pt x="75" y="26"/>
                    <a:pt x="75" y="26"/>
                    <a:pt x="75" y="26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6" y="25"/>
                    <a:pt x="76" y="25"/>
                    <a:pt x="76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6" y="23"/>
                    <a:pt x="76" y="23"/>
                    <a:pt x="76" y="23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1"/>
                    <a:pt x="75" y="21"/>
                    <a:pt x="75" y="21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6" y="20"/>
                    <a:pt x="76" y="20"/>
                    <a:pt x="76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18"/>
                    <a:pt x="75" y="18"/>
                    <a:pt x="75" y="18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6" y="15"/>
                    <a:pt x="76" y="15"/>
                    <a:pt x="76" y="15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110" y="1"/>
                    <a:pt x="110" y="1"/>
                    <a:pt x="110" y="1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7" y="33"/>
                    <a:pt x="107" y="33"/>
                    <a:pt x="107" y="33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6" y="34"/>
                    <a:pt x="106" y="34"/>
                    <a:pt x="106" y="34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3" y="33"/>
                    <a:pt x="103" y="33"/>
                    <a:pt x="103" y="33"/>
                  </a:cubicBezTo>
                  <a:close/>
                  <a:moveTo>
                    <a:pt x="91" y="11"/>
                  </a:moveTo>
                  <a:cubicBezTo>
                    <a:pt x="91" y="11"/>
                    <a:pt x="91" y="11"/>
                    <a:pt x="91" y="11"/>
                  </a:cubicBezTo>
                  <a:cubicBezTo>
                    <a:pt x="94" y="10"/>
                    <a:pt x="98" y="9"/>
                    <a:pt x="99" y="9"/>
                  </a:cubicBezTo>
                  <a:cubicBezTo>
                    <a:pt x="99" y="10"/>
                    <a:pt x="99" y="10"/>
                    <a:pt x="99" y="10"/>
                  </a:cubicBezTo>
                  <a:cubicBezTo>
                    <a:pt x="99" y="10"/>
                    <a:pt x="94" y="12"/>
                    <a:pt x="91" y="13"/>
                  </a:cubicBezTo>
                  <a:cubicBezTo>
                    <a:pt x="88" y="13"/>
                    <a:pt x="84" y="14"/>
                    <a:pt x="83" y="14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4" y="12"/>
                    <a:pt x="88" y="12"/>
                    <a:pt x="91" y="11"/>
                  </a:cubicBezTo>
                  <a:close/>
                  <a:moveTo>
                    <a:pt x="83" y="12"/>
                  </a:move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4" y="12"/>
                    <a:pt x="88" y="11"/>
                    <a:pt x="91" y="10"/>
                  </a:cubicBezTo>
                  <a:cubicBezTo>
                    <a:pt x="94" y="10"/>
                    <a:pt x="99" y="8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4" y="10"/>
                    <a:pt x="91" y="11"/>
                  </a:cubicBezTo>
                  <a:cubicBezTo>
                    <a:pt x="88" y="11"/>
                    <a:pt x="84" y="12"/>
                    <a:pt x="83" y="12"/>
                  </a:cubicBezTo>
                  <a:close/>
                  <a:moveTo>
                    <a:pt x="91" y="13"/>
                  </a:moveTo>
                  <a:cubicBezTo>
                    <a:pt x="91" y="13"/>
                    <a:pt x="91" y="13"/>
                    <a:pt x="91" y="13"/>
                  </a:cubicBezTo>
                  <a:cubicBezTo>
                    <a:pt x="94" y="12"/>
                    <a:pt x="98" y="11"/>
                    <a:pt x="99" y="11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99" y="11"/>
                    <a:pt x="94" y="13"/>
                    <a:pt x="91" y="13"/>
                  </a:cubicBezTo>
                  <a:cubicBezTo>
                    <a:pt x="88" y="14"/>
                    <a:pt x="84" y="15"/>
                    <a:pt x="83" y="15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4" y="14"/>
                    <a:pt x="88" y="13"/>
                    <a:pt x="91" y="13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3"/>
                    <a:pt x="98" y="11"/>
                    <a:pt x="99" y="11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99" y="12"/>
                    <a:pt x="94" y="13"/>
                    <a:pt x="91" y="14"/>
                  </a:cubicBezTo>
                  <a:cubicBezTo>
                    <a:pt x="88" y="14"/>
                    <a:pt x="84" y="15"/>
                    <a:pt x="83" y="15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4" y="15"/>
                    <a:pt x="88" y="14"/>
                    <a:pt x="91" y="14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3"/>
                    <a:pt x="98" y="12"/>
                    <a:pt x="99" y="12"/>
                  </a:cubicBezTo>
                  <a:cubicBezTo>
                    <a:pt x="99" y="12"/>
                    <a:pt x="99" y="12"/>
                    <a:pt x="99" y="12"/>
                  </a:cubicBezTo>
                  <a:cubicBezTo>
                    <a:pt x="99" y="12"/>
                    <a:pt x="94" y="14"/>
                    <a:pt x="91" y="14"/>
                  </a:cubicBezTo>
                  <a:cubicBezTo>
                    <a:pt x="88" y="15"/>
                    <a:pt x="84" y="16"/>
                    <a:pt x="83" y="16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4" y="15"/>
                    <a:pt x="88" y="15"/>
                    <a:pt x="91" y="14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4"/>
                    <a:pt x="98" y="12"/>
                    <a:pt x="99" y="12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99" y="14"/>
                    <a:pt x="97" y="14"/>
                    <a:pt x="91" y="16"/>
                  </a:cubicBezTo>
                  <a:cubicBezTo>
                    <a:pt x="88" y="16"/>
                    <a:pt x="84" y="17"/>
                    <a:pt x="83" y="17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4" y="16"/>
                    <a:pt x="88" y="15"/>
                    <a:pt x="91" y="14"/>
                  </a:cubicBezTo>
                  <a:close/>
                  <a:moveTo>
                    <a:pt x="91" y="16"/>
                  </a:moveTo>
                  <a:cubicBezTo>
                    <a:pt x="91" y="16"/>
                    <a:pt x="91" y="16"/>
                    <a:pt x="91" y="16"/>
                  </a:cubicBezTo>
                  <a:cubicBezTo>
                    <a:pt x="96" y="14"/>
                    <a:pt x="98" y="14"/>
                    <a:pt x="99" y="14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9" y="14"/>
                    <a:pt x="95" y="16"/>
                    <a:pt x="91" y="16"/>
                  </a:cubicBezTo>
                  <a:cubicBezTo>
                    <a:pt x="88" y="17"/>
                    <a:pt x="84" y="17"/>
                    <a:pt x="83" y="18"/>
                  </a:cubicBezTo>
                  <a:cubicBezTo>
                    <a:pt x="83" y="17"/>
                    <a:pt x="83" y="17"/>
                    <a:pt x="83" y="17"/>
                  </a:cubicBezTo>
                  <a:cubicBezTo>
                    <a:pt x="84" y="17"/>
                    <a:pt x="88" y="16"/>
                    <a:pt x="91" y="16"/>
                  </a:cubicBezTo>
                  <a:close/>
                  <a:moveTo>
                    <a:pt x="91" y="16"/>
                  </a:moveTo>
                  <a:cubicBezTo>
                    <a:pt x="91" y="16"/>
                    <a:pt x="91" y="16"/>
                    <a:pt x="91" y="16"/>
                  </a:cubicBezTo>
                  <a:cubicBezTo>
                    <a:pt x="95" y="16"/>
                    <a:pt x="98" y="15"/>
                    <a:pt x="99" y="14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9" y="15"/>
                    <a:pt x="95" y="16"/>
                    <a:pt x="91" y="17"/>
                  </a:cubicBezTo>
                  <a:cubicBezTo>
                    <a:pt x="88" y="17"/>
                    <a:pt x="84" y="18"/>
                    <a:pt x="83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4" y="18"/>
                    <a:pt x="88" y="17"/>
                    <a:pt x="91" y="16"/>
                  </a:cubicBezTo>
                  <a:close/>
                  <a:moveTo>
                    <a:pt x="91" y="17"/>
                  </a:moveTo>
                  <a:cubicBezTo>
                    <a:pt x="91" y="17"/>
                    <a:pt x="91" y="17"/>
                    <a:pt x="91" y="17"/>
                  </a:cubicBezTo>
                  <a:cubicBezTo>
                    <a:pt x="95" y="16"/>
                    <a:pt x="98" y="15"/>
                    <a:pt x="99" y="15"/>
                  </a:cubicBezTo>
                  <a:cubicBezTo>
                    <a:pt x="99" y="15"/>
                    <a:pt x="99" y="15"/>
                    <a:pt x="99" y="15"/>
                  </a:cubicBezTo>
                  <a:cubicBezTo>
                    <a:pt x="99" y="15"/>
                    <a:pt x="95" y="16"/>
                    <a:pt x="91" y="17"/>
                  </a:cubicBezTo>
                  <a:cubicBezTo>
                    <a:pt x="88" y="18"/>
                    <a:pt x="84" y="18"/>
                    <a:pt x="83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4" y="18"/>
                    <a:pt x="88" y="17"/>
                    <a:pt x="91" y="17"/>
                  </a:cubicBezTo>
                  <a:close/>
                  <a:moveTo>
                    <a:pt x="91" y="17"/>
                  </a:moveTo>
                  <a:cubicBezTo>
                    <a:pt x="91" y="17"/>
                    <a:pt x="91" y="17"/>
                    <a:pt x="91" y="17"/>
                  </a:cubicBezTo>
                  <a:cubicBezTo>
                    <a:pt x="95" y="17"/>
                    <a:pt x="98" y="15"/>
                    <a:pt x="99" y="15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7"/>
                    <a:pt x="95" y="18"/>
                    <a:pt x="91" y="19"/>
                  </a:cubicBezTo>
                  <a:cubicBezTo>
                    <a:pt x="88" y="19"/>
                    <a:pt x="84" y="20"/>
                    <a:pt x="83" y="20"/>
                  </a:cubicBezTo>
                  <a:cubicBezTo>
                    <a:pt x="83" y="19"/>
                    <a:pt x="83" y="19"/>
                    <a:pt x="83" y="19"/>
                  </a:cubicBezTo>
                  <a:cubicBezTo>
                    <a:pt x="84" y="18"/>
                    <a:pt x="88" y="18"/>
                    <a:pt x="91" y="17"/>
                  </a:cubicBezTo>
                  <a:close/>
                  <a:moveTo>
                    <a:pt x="91" y="19"/>
                  </a:moveTo>
                  <a:cubicBezTo>
                    <a:pt x="91" y="19"/>
                    <a:pt x="91" y="19"/>
                    <a:pt x="91" y="19"/>
                  </a:cubicBezTo>
                  <a:cubicBezTo>
                    <a:pt x="95" y="18"/>
                    <a:pt x="98" y="17"/>
                    <a:pt x="99" y="17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7"/>
                    <a:pt x="95" y="18"/>
                    <a:pt x="91" y="19"/>
                  </a:cubicBezTo>
                  <a:cubicBezTo>
                    <a:pt x="88" y="20"/>
                    <a:pt x="84" y="20"/>
                    <a:pt x="83" y="20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4" y="20"/>
                    <a:pt x="88" y="19"/>
                    <a:pt x="91" y="19"/>
                  </a:cubicBezTo>
                  <a:close/>
                  <a:moveTo>
                    <a:pt x="91" y="19"/>
                  </a:moveTo>
                  <a:cubicBezTo>
                    <a:pt x="91" y="19"/>
                    <a:pt x="91" y="19"/>
                    <a:pt x="91" y="19"/>
                  </a:cubicBezTo>
                  <a:cubicBezTo>
                    <a:pt x="95" y="19"/>
                    <a:pt x="98" y="17"/>
                    <a:pt x="99" y="17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8"/>
                    <a:pt x="95" y="19"/>
                    <a:pt x="91" y="19"/>
                  </a:cubicBezTo>
                  <a:cubicBezTo>
                    <a:pt x="88" y="20"/>
                    <a:pt x="84" y="20"/>
                    <a:pt x="83" y="21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4" y="20"/>
                    <a:pt x="88" y="20"/>
                    <a:pt x="91" y="19"/>
                  </a:cubicBezTo>
                  <a:close/>
                  <a:moveTo>
                    <a:pt x="91" y="20"/>
                  </a:moveTo>
                  <a:cubicBezTo>
                    <a:pt x="91" y="20"/>
                    <a:pt x="91" y="20"/>
                    <a:pt x="91" y="20"/>
                  </a:cubicBezTo>
                  <a:cubicBezTo>
                    <a:pt x="95" y="19"/>
                    <a:pt x="98" y="18"/>
                    <a:pt x="99" y="18"/>
                  </a:cubicBezTo>
                  <a:cubicBezTo>
                    <a:pt x="99" y="18"/>
                    <a:pt x="99" y="18"/>
                    <a:pt x="99" y="18"/>
                  </a:cubicBezTo>
                  <a:cubicBezTo>
                    <a:pt x="99" y="18"/>
                    <a:pt x="95" y="19"/>
                    <a:pt x="91" y="20"/>
                  </a:cubicBezTo>
                  <a:cubicBezTo>
                    <a:pt x="88" y="20"/>
                    <a:pt x="84" y="21"/>
                    <a:pt x="83" y="21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4" y="21"/>
                    <a:pt x="88" y="20"/>
                    <a:pt x="91" y="20"/>
                  </a:cubicBezTo>
                  <a:close/>
                  <a:moveTo>
                    <a:pt x="91" y="20"/>
                  </a:moveTo>
                  <a:cubicBezTo>
                    <a:pt x="91" y="20"/>
                    <a:pt x="91" y="20"/>
                    <a:pt x="91" y="20"/>
                  </a:cubicBezTo>
                  <a:cubicBezTo>
                    <a:pt x="95" y="19"/>
                    <a:pt x="98" y="18"/>
                    <a:pt x="99" y="18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0"/>
                    <a:pt x="97" y="20"/>
                    <a:pt x="91" y="21"/>
                  </a:cubicBezTo>
                  <a:cubicBezTo>
                    <a:pt x="88" y="22"/>
                    <a:pt x="84" y="22"/>
                    <a:pt x="83" y="23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4" y="21"/>
                    <a:pt x="88" y="21"/>
                    <a:pt x="91" y="20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1"/>
                    <a:pt x="98" y="20"/>
                    <a:pt x="99" y="20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0"/>
                    <a:pt x="97" y="21"/>
                    <a:pt x="91" y="22"/>
                  </a:cubicBezTo>
                  <a:cubicBezTo>
                    <a:pt x="88" y="22"/>
                    <a:pt x="84" y="23"/>
                    <a:pt x="83" y="23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4" y="23"/>
                    <a:pt x="88" y="22"/>
                    <a:pt x="91" y="22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1"/>
                    <a:pt x="98" y="21"/>
                    <a:pt x="99" y="20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1"/>
                    <a:pt x="97" y="21"/>
                    <a:pt x="91" y="22"/>
                  </a:cubicBezTo>
                  <a:cubicBezTo>
                    <a:pt x="88" y="23"/>
                    <a:pt x="84" y="23"/>
                    <a:pt x="83" y="23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4" y="23"/>
                    <a:pt x="88" y="23"/>
                    <a:pt x="91" y="22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2"/>
                    <a:pt x="98" y="21"/>
                    <a:pt x="99" y="21"/>
                  </a:cubicBezTo>
                  <a:cubicBezTo>
                    <a:pt x="99" y="21"/>
                    <a:pt x="99" y="21"/>
                    <a:pt x="99" y="21"/>
                  </a:cubicBezTo>
                  <a:cubicBezTo>
                    <a:pt x="99" y="21"/>
                    <a:pt x="97" y="22"/>
                    <a:pt x="91" y="23"/>
                  </a:cubicBezTo>
                  <a:cubicBezTo>
                    <a:pt x="88" y="23"/>
                    <a:pt x="84" y="24"/>
                    <a:pt x="83" y="24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4" y="23"/>
                    <a:pt x="88" y="23"/>
                    <a:pt x="91" y="22"/>
                  </a:cubicBezTo>
                  <a:close/>
                  <a:moveTo>
                    <a:pt x="91" y="23"/>
                  </a:moveTo>
                  <a:cubicBezTo>
                    <a:pt x="91" y="23"/>
                    <a:pt x="91" y="23"/>
                    <a:pt x="91" y="23"/>
                  </a:cubicBezTo>
                  <a:cubicBezTo>
                    <a:pt x="96" y="22"/>
                    <a:pt x="98" y="21"/>
                    <a:pt x="99" y="21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3"/>
                    <a:pt x="97" y="23"/>
                    <a:pt x="91" y="24"/>
                  </a:cubicBezTo>
                  <a:cubicBezTo>
                    <a:pt x="88" y="25"/>
                    <a:pt x="84" y="25"/>
                    <a:pt x="83" y="25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4" y="24"/>
                    <a:pt x="88" y="23"/>
                    <a:pt x="91" y="23"/>
                  </a:cubicBezTo>
                  <a:close/>
                  <a:moveTo>
                    <a:pt x="91" y="24"/>
                  </a:moveTo>
                  <a:cubicBezTo>
                    <a:pt x="91" y="24"/>
                    <a:pt x="91" y="24"/>
                    <a:pt x="91" y="24"/>
                  </a:cubicBezTo>
                  <a:cubicBezTo>
                    <a:pt x="96" y="23"/>
                    <a:pt x="98" y="23"/>
                    <a:pt x="99" y="23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3"/>
                    <a:pt x="97" y="24"/>
                    <a:pt x="91" y="25"/>
                  </a:cubicBezTo>
                  <a:cubicBezTo>
                    <a:pt x="88" y="25"/>
                    <a:pt x="84" y="26"/>
                    <a:pt x="83" y="26"/>
                  </a:cubicBezTo>
                  <a:cubicBezTo>
                    <a:pt x="83" y="25"/>
                    <a:pt x="83" y="25"/>
                    <a:pt x="83" y="25"/>
                  </a:cubicBezTo>
                  <a:cubicBezTo>
                    <a:pt x="84" y="25"/>
                    <a:pt x="88" y="25"/>
                    <a:pt x="91" y="24"/>
                  </a:cubicBez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6" y="24"/>
                    <a:pt x="98" y="24"/>
                    <a:pt x="99" y="23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4"/>
                    <a:pt x="97" y="24"/>
                    <a:pt x="91" y="25"/>
                  </a:cubicBezTo>
                  <a:cubicBezTo>
                    <a:pt x="88" y="26"/>
                    <a:pt x="84" y="26"/>
                    <a:pt x="83" y="26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4" y="26"/>
                    <a:pt x="88" y="25"/>
                    <a:pt x="91" y="25"/>
                  </a:cubicBez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6" y="24"/>
                    <a:pt x="98" y="24"/>
                    <a:pt x="99" y="24"/>
                  </a:cubicBezTo>
                  <a:cubicBezTo>
                    <a:pt x="99" y="24"/>
                    <a:pt x="99" y="24"/>
                    <a:pt x="99" y="24"/>
                  </a:cubicBezTo>
                  <a:cubicBezTo>
                    <a:pt x="99" y="24"/>
                    <a:pt x="97" y="25"/>
                    <a:pt x="91" y="26"/>
                  </a:cubicBezTo>
                  <a:cubicBezTo>
                    <a:pt x="88" y="26"/>
                    <a:pt x="84" y="27"/>
                    <a:pt x="83" y="27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4" y="26"/>
                    <a:pt x="88" y="26"/>
                    <a:pt x="91" y="25"/>
                  </a:cubicBezTo>
                  <a:close/>
                  <a:moveTo>
                    <a:pt x="91" y="26"/>
                  </a:moveTo>
                  <a:cubicBezTo>
                    <a:pt x="91" y="26"/>
                    <a:pt x="91" y="26"/>
                    <a:pt x="91" y="26"/>
                  </a:cubicBezTo>
                  <a:cubicBezTo>
                    <a:pt x="96" y="25"/>
                    <a:pt x="98" y="24"/>
                    <a:pt x="99" y="24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98" y="26"/>
                    <a:pt x="96" y="26"/>
                    <a:pt x="91" y="27"/>
                  </a:cubicBezTo>
                  <a:cubicBezTo>
                    <a:pt x="88" y="27"/>
                    <a:pt x="84" y="28"/>
                    <a:pt x="83" y="28"/>
                  </a:cubicBezTo>
                  <a:cubicBezTo>
                    <a:pt x="83" y="27"/>
                    <a:pt x="83" y="27"/>
                    <a:pt x="83" y="27"/>
                  </a:cubicBezTo>
                  <a:cubicBezTo>
                    <a:pt x="84" y="27"/>
                    <a:pt x="88" y="26"/>
                    <a:pt x="91" y="26"/>
                  </a:cubicBezTo>
                  <a:close/>
                  <a:moveTo>
                    <a:pt x="91" y="27"/>
                  </a:moveTo>
                  <a:cubicBezTo>
                    <a:pt x="91" y="27"/>
                    <a:pt x="91" y="27"/>
                    <a:pt x="91" y="27"/>
                  </a:cubicBezTo>
                  <a:cubicBezTo>
                    <a:pt x="96" y="26"/>
                    <a:pt x="98" y="26"/>
                    <a:pt x="99" y="26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98" y="27"/>
                    <a:pt x="96" y="27"/>
                    <a:pt x="91" y="28"/>
                  </a:cubicBezTo>
                  <a:cubicBezTo>
                    <a:pt x="88" y="28"/>
                    <a:pt x="84" y="29"/>
                    <a:pt x="83" y="29"/>
                  </a:cubicBezTo>
                  <a:cubicBezTo>
                    <a:pt x="83" y="28"/>
                    <a:pt x="83" y="28"/>
                    <a:pt x="83" y="28"/>
                  </a:cubicBezTo>
                  <a:cubicBezTo>
                    <a:pt x="84" y="28"/>
                    <a:pt x="88" y="28"/>
                    <a:pt x="91" y="27"/>
                  </a:cubicBezTo>
                  <a:close/>
                  <a:moveTo>
                    <a:pt x="91" y="28"/>
                  </a:moveTo>
                  <a:cubicBezTo>
                    <a:pt x="91" y="28"/>
                    <a:pt x="91" y="28"/>
                    <a:pt x="91" y="28"/>
                  </a:cubicBezTo>
                  <a:cubicBezTo>
                    <a:pt x="96" y="27"/>
                    <a:pt x="98" y="27"/>
                    <a:pt x="99" y="27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98" y="27"/>
                    <a:pt x="96" y="27"/>
                    <a:pt x="91" y="28"/>
                  </a:cubicBezTo>
                  <a:cubicBezTo>
                    <a:pt x="88" y="28"/>
                    <a:pt x="84" y="29"/>
                    <a:pt x="83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4" y="29"/>
                    <a:pt x="88" y="28"/>
                    <a:pt x="91" y="28"/>
                  </a:cubicBezTo>
                  <a:close/>
                  <a:moveTo>
                    <a:pt x="91" y="28"/>
                  </a:moveTo>
                  <a:cubicBezTo>
                    <a:pt x="91" y="28"/>
                    <a:pt x="91" y="28"/>
                    <a:pt x="91" y="28"/>
                  </a:cubicBezTo>
                  <a:cubicBezTo>
                    <a:pt x="96" y="28"/>
                    <a:pt x="98" y="27"/>
                    <a:pt x="99" y="27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98" y="27"/>
                    <a:pt x="96" y="28"/>
                    <a:pt x="91" y="29"/>
                  </a:cubicBezTo>
                  <a:cubicBezTo>
                    <a:pt x="88" y="29"/>
                    <a:pt x="84" y="29"/>
                    <a:pt x="83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4" y="29"/>
                    <a:pt x="88" y="29"/>
                    <a:pt x="91" y="28"/>
                  </a:cubicBezTo>
                  <a:close/>
                  <a:moveTo>
                    <a:pt x="91" y="29"/>
                  </a:moveTo>
                  <a:cubicBezTo>
                    <a:pt x="91" y="29"/>
                    <a:pt x="91" y="29"/>
                    <a:pt x="91" y="29"/>
                  </a:cubicBezTo>
                  <a:cubicBezTo>
                    <a:pt x="96" y="28"/>
                    <a:pt x="98" y="28"/>
                    <a:pt x="99" y="27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8" y="29"/>
                    <a:pt x="96" y="29"/>
                    <a:pt x="91" y="30"/>
                  </a:cubicBezTo>
                  <a:cubicBezTo>
                    <a:pt x="88" y="30"/>
                    <a:pt x="84" y="31"/>
                    <a:pt x="83" y="31"/>
                  </a:cubicBezTo>
                  <a:cubicBezTo>
                    <a:pt x="83" y="30"/>
                    <a:pt x="83" y="30"/>
                    <a:pt x="83" y="30"/>
                  </a:cubicBezTo>
                  <a:cubicBezTo>
                    <a:pt x="84" y="30"/>
                    <a:pt x="88" y="29"/>
                    <a:pt x="91" y="29"/>
                  </a:cubicBezTo>
                  <a:close/>
                  <a:moveTo>
                    <a:pt x="91" y="30"/>
                  </a:moveTo>
                  <a:cubicBezTo>
                    <a:pt x="91" y="30"/>
                    <a:pt x="91" y="30"/>
                    <a:pt x="91" y="30"/>
                  </a:cubicBezTo>
                  <a:cubicBezTo>
                    <a:pt x="95" y="30"/>
                    <a:pt x="98" y="29"/>
                    <a:pt x="99" y="29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8" y="29"/>
                    <a:pt x="96" y="30"/>
                    <a:pt x="91" y="31"/>
                  </a:cubicBezTo>
                  <a:cubicBezTo>
                    <a:pt x="88" y="31"/>
                    <a:pt x="84" y="31"/>
                    <a:pt x="83" y="31"/>
                  </a:cubicBezTo>
                  <a:cubicBezTo>
                    <a:pt x="83" y="31"/>
                    <a:pt x="83" y="31"/>
                    <a:pt x="83" y="31"/>
                  </a:cubicBezTo>
                  <a:cubicBezTo>
                    <a:pt x="84" y="31"/>
                    <a:pt x="88" y="30"/>
                    <a:pt x="91" y="30"/>
                  </a:cubicBezTo>
                  <a:close/>
                  <a:moveTo>
                    <a:pt x="91" y="31"/>
                  </a:moveTo>
                  <a:cubicBezTo>
                    <a:pt x="91" y="31"/>
                    <a:pt x="91" y="31"/>
                    <a:pt x="91" y="31"/>
                  </a:cubicBezTo>
                  <a:cubicBezTo>
                    <a:pt x="95" y="30"/>
                    <a:pt x="98" y="30"/>
                    <a:pt x="99" y="30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98" y="30"/>
                    <a:pt x="96" y="30"/>
                    <a:pt x="91" y="31"/>
                  </a:cubicBezTo>
                  <a:cubicBezTo>
                    <a:pt x="88" y="31"/>
                    <a:pt x="84" y="32"/>
                    <a:pt x="83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1"/>
                    <a:pt x="88" y="31"/>
                    <a:pt x="91" y="31"/>
                  </a:cubicBezTo>
                  <a:close/>
                  <a:moveTo>
                    <a:pt x="91" y="31"/>
                  </a:moveTo>
                  <a:cubicBezTo>
                    <a:pt x="91" y="31"/>
                    <a:pt x="91" y="31"/>
                    <a:pt x="91" y="31"/>
                  </a:cubicBezTo>
                  <a:cubicBezTo>
                    <a:pt x="95" y="30"/>
                    <a:pt x="98" y="30"/>
                    <a:pt x="99" y="30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98" y="30"/>
                    <a:pt x="96" y="31"/>
                    <a:pt x="91" y="31"/>
                  </a:cubicBezTo>
                  <a:cubicBezTo>
                    <a:pt x="88" y="32"/>
                    <a:pt x="84" y="32"/>
                    <a:pt x="83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2"/>
                    <a:pt x="88" y="31"/>
                    <a:pt x="91" y="31"/>
                  </a:cubicBezTo>
                  <a:close/>
                  <a:moveTo>
                    <a:pt x="91" y="32"/>
                  </a:moveTo>
                  <a:cubicBezTo>
                    <a:pt x="91" y="32"/>
                    <a:pt x="91" y="32"/>
                    <a:pt x="91" y="32"/>
                  </a:cubicBezTo>
                  <a:cubicBezTo>
                    <a:pt x="95" y="31"/>
                    <a:pt x="98" y="31"/>
                    <a:pt x="99" y="30"/>
                  </a:cubicBezTo>
                  <a:cubicBezTo>
                    <a:pt x="99" y="31"/>
                    <a:pt x="99" y="31"/>
                    <a:pt x="99" y="31"/>
                  </a:cubicBezTo>
                  <a:cubicBezTo>
                    <a:pt x="98" y="32"/>
                    <a:pt x="96" y="32"/>
                    <a:pt x="91" y="33"/>
                  </a:cubicBezTo>
                  <a:cubicBezTo>
                    <a:pt x="88" y="33"/>
                    <a:pt x="84" y="34"/>
                    <a:pt x="83" y="34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2"/>
                    <a:pt x="88" y="32"/>
                    <a:pt x="91" y="32"/>
                  </a:cubicBezTo>
                  <a:close/>
                  <a:moveTo>
                    <a:pt x="91" y="33"/>
                  </a:moveTo>
                  <a:cubicBezTo>
                    <a:pt x="91" y="33"/>
                    <a:pt x="91" y="33"/>
                    <a:pt x="91" y="33"/>
                  </a:cubicBezTo>
                  <a:cubicBezTo>
                    <a:pt x="95" y="32"/>
                    <a:pt x="98" y="32"/>
                    <a:pt x="99" y="32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98" y="33"/>
                    <a:pt x="96" y="33"/>
                    <a:pt x="91" y="33"/>
                  </a:cubicBezTo>
                  <a:cubicBezTo>
                    <a:pt x="88" y="34"/>
                    <a:pt x="84" y="34"/>
                    <a:pt x="83" y="34"/>
                  </a:cubicBezTo>
                  <a:cubicBezTo>
                    <a:pt x="83" y="34"/>
                    <a:pt x="83" y="34"/>
                    <a:pt x="83" y="34"/>
                  </a:cubicBezTo>
                  <a:cubicBezTo>
                    <a:pt x="84" y="34"/>
                    <a:pt x="88" y="33"/>
                    <a:pt x="91" y="33"/>
                  </a:cubicBezTo>
                  <a:close/>
                  <a:moveTo>
                    <a:pt x="98" y="4"/>
                  </a:moveTo>
                  <a:cubicBezTo>
                    <a:pt x="98" y="4"/>
                    <a:pt x="98" y="4"/>
                    <a:pt x="98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6"/>
                    <a:pt x="100" y="6"/>
                    <a:pt x="100" y="6"/>
                  </a:cubicBezTo>
                  <a:cubicBezTo>
                    <a:pt x="98" y="6"/>
                    <a:pt x="98" y="6"/>
                    <a:pt x="98" y="6"/>
                  </a:cubicBezTo>
                  <a:lnTo>
                    <a:pt x="98" y="4"/>
                  </a:lnTo>
                  <a:close/>
                  <a:moveTo>
                    <a:pt x="95" y="7"/>
                  </a:moveTo>
                  <a:cubicBezTo>
                    <a:pt x="95" y="7"/>
                    <a:pt x="95" y="7"/>
                    <a:pt x="95" y="7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7" y="5"/>
                    <a:pt x="97" y="5"/>
                    <a:pt x="97" y="5"/>
                  </a:cubicBezTo>
                  <a:cubicBezTo>
                    <a:pt x="97" y="7"/>
                    <a:pt x="97" y="7"/>
                    <a:pt x="97" y="7"/>
                  </a:cubicBezTo>
                  <a:lnTo>
                    <a:pt x="95" y="7"/>
                  </a:lnTo>
                  <a:close/>
                  <a:moveTo>
                    <a:pt x="92" y="8"/>
                  </a:moveTo>
                  <a:cubicBezTo>
                    <a:pt x="92" y="8"/>
                    <a:pt x="92" y="8"/>
                    <a:pt x="92" y="8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7"/>
                    <a:pt x="94" y="7"/>
                    <a:pt x="94" y="7"/>
                  </a:cubicBezTo>
                  <a:lnTo>
                    <a:pt x="92" y="8"/>
                  </a:lnTo>
                  <a:close/>
                  <a:moveTo>
                    <a:pt x="87" y="9"/>
                  </a:moveTo>
                  <a:cubicBezTo>
                    <a:pt x="87" y="9"/>
                    <a:pt x="87" y="9"/>
                    <a:pt x="87" y="9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9"/>
                    <a:pt x="89" y="9"/>
                    <a:pt x="89" y="9"/>
                  </a:cubicBezTo>
                  <a:lnTo>
                    <a:pt x="87" y="9"/>
                  </a:lnTo>
                  <a:close/>
                  <a:moveTo>
                    <a:pt x="105" y="43"/>
                  </a:moveTo>
                  <a:cubicBezTo>
                    <a:pt x="105" y="43"/>
                    <a:pt x="105" y="43"/>
                    <a:pt x="105" y="43"/>
                  </a:cubicBezTo>
                  <a:cubicBezTo>
                    <a:pt x="106" y="43"/>
                    <a:pt x="106" y="43"/>
                    <a:pt x="106" y="43"/>
                  </a:cubicBezTo>
                  <a:cubicBezTo>
                    <a:pt x="106" y="44"/>
                    <a:pt x="106" y="44"/>
                    <a:pt x="106" y="44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5" y="44"/>
                    <a:pt x="105" y="44"/>
                    <a:pt x="105" y="44"/>
                  </a:cubicBezTo>
                  <a:lnTo>
                    <a:pt x="105" y="43"/>
                  </a:lnTo>
                  <a:close/>
                  <a:moveTo>
                    <a:pt x="102" y="45"/>
                  </a:moveTo>
                  <a:cubicBezTo>
                    <a:pt x="102" y="45"/>
                    <a:pt x="102" y="45"/>
                    <a:pt x="102" y="45"/>
                  </a:cubicBezTo>
                  <a:cubicBezTo>
                    <a:pt x="101" y="46"/>
                    <a:pt x="101" y="46"/>
                    <a:pt x="101" y="46"/>
                  </a:cubicBezTo>
                  <a:cubicBezTo>
                    <a:pt x="99" y="45"/>
                    <a:pt x="99" y="45"/>
                    <a:pt x="99" y="45"/>
                  </a:cubicBezTo>
                  <a:lnTo>
                    <a:pt x="102" y="45"/>
                  </a:lnTo>
                  <a:close/>
                  <a:moveTo>
                    <a:pt x="78" y="47"/>
                  </a:moveTo>
                  <a:cubicBezTo>
                    <a:pt x="78" y="47"/>
                    <a:pt x="78" y="47"/>
                    <a:pt x="78" y="4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81" y="48"/>
                    <a:pt x="81" y="48"/>
                    <a:pt x="81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4" y="47"/>
                    <a:pt x="74" y="47"/>
                    <a:pt x="74" y="47"/>
                  </a:cubicBezTo>
                  <a:lnTo>
                    <a:pt x="78" y="47"/>
                  </a:lnTo>
                  <a:close/>
                  <a:moveTo>
                    <a:pt x="70" y="47"/>
                  </a:moveTo>
                  <a:cubicBezTo>
                    <a:pt x="70" y="47"/>
                    <a:pt x="70" y="47"/>
                    <a:pt x="70" y="47"/>
                  </a:cubicBezTo>
                  <a:cubicBezTo>
                    <a:pt x="70" y="47"/>
                    <a:pt x="70" y="47"/>
                    <a:pt x="70" y="47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66" y="47"/>
                    <a:pt x="66" y="47"/>
                    <a:pt x="66" y="47"/>
                  </a:cubicBezTo>
                  <a:lnTo>
                    <a:pt x="70" y="47"/>
                  </a:lnTo>
                  <a:close/>
                  <a:moveTo>
                    <a:pt x="62" y="47"/>
                  </a:moveTo>
                  <a:cubicBezTo>
                    <a:pt x="62" y="47"/>
                    <a:pt x="62" y="47"/>
                    <a:pt x="62" y="47"/>
                  </a:cubicBezTo>
                  <a:cubicBezTo>
                    <a:pt x="65" y="48"/>
                    <a:pt x="65" y="48"/>
                    <a:pt x="65" y="4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58" y="47"/>
                    <a:pt x="58" y="47"/>
                    <a:pt x="58" y="47"/>
                  </a:cubicBezTo>
                  <a:lnTo>
                    <a:pt x="62" y="47"/>
                  </a:lnTo>
                  <a:close/>
                  <a:moveTo>
                    <a:pt x="60" y="48"/>
                  </a:moveTo>
                  <a:cubicBezTo>
                    <a:pt x="60" y="48"/>
                    <a:pt x="60" y="48"/>
                    <a:pt x="60" y="48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60" y="48"/>
                    <a:pt x="60" y="48"/>
                    <a:pt x="60" y="48"/>
                  </a:cubicBezTo>
                  <a:close/>
                  <a:moveTo>
                    <a:pt x="41" y="48"/>
                  </a:moveTo>
                  <a:cubicBezTo>
                    <a:pt x="41" y="48"/>
                    <a:pt x="41" y="48"/>
                    <a:pt x="41" y="48"/>
                  </a:cubicBezTo>
                  <a:cubicBezTo>
                    <a:pt x="43" y="49"/>
                    <a:pt x="43" y="49"/>
                    <a:pt x="43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38" y="48"/>
                    <a:pt x="38" y="48"/>
                    <a:pt x="38" y="48"/>
                  </a:cubicBezTo>
                  <a:lnTo>
                    <a:pt x="41" y="48"/>
                  </a:lnTo>
                  <a:close/>
                  <a:moveTo>
                    <a:pt x="39" y="53"/>
                  </a:moveTo>
                  <a:cubicBezTo>
                    <a:pt x="39" y="53"/>
                    <a:pt x="39" y="53"/>
                    <a:pt x="39" y="53"/>
                  </a:cubicBezTo>
                  <a:cubicBezTo>
                    <a:pt x="39" y="53"/>
                    <a:pt x="39" y="53"/>
                    <a:pt x="39" y="53"/>
                  </a:cubicBezTo>
                  <a:cubicBezTo>
                    <a:pt x="38" y="53"/>
                    <a:pt x="38" y="53"/>
                    <a:pt x="38" y="53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9" y="49"/>
                    <a:pt x="39" y="49"/>
                    <a:pt x="39" y="49"/>
                  </a:cubicBezTo>
                  <a:lnTo>
                    <a:pt x="39" y="53"/>
                  </a:lnTo>
                  <a:close/>
                  <a:moveTo>
                    <a:pt x="45" y="53"/>
                  </a:moveTo>
                  <a:cubicBezTo>
                    <a:pt x="45" y="53"/>
                    <a:pt x="45" y="53"/>
                    <a:pt x="45" y="53"/>
                  </a:cubicBezTo>
                  <a:cubicBezTo>
                    <a:pt x="40" y="53"/>
                    <a:pt x="40" y="53"/>
                    <a:pt x="40" y="53"/>
                  </a:cubicBezTo>
                  <a:cubicBezTo>
                    <a:pt x="40" y="49"/>
                    <a:pt x="40" y="49"/>
                    <a:pt x="40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45" y="49"/>
                    <a:pt x="45" y="49"/>
                    <a:pt x="45" y="49"/>
                  </a:cubicBezTo>
                  <a:lnTo>
                    <a:pt x="45" y="53"/>
                  </a:lnTo>
                  <a:close/>
                  <a:moveTo>
                    <a:pt x="45" y="49"/>
                  </a:moveTo>
                  <a:cubicBezTo>
                    <a:pt x="45" y="49"/>
                    <a:pt x="45" y="49"/>
                    <a:pt x="45" y="49"/>
                  </a:cubicBezTo>
                  <a:cubicBezTo>
                    <a:pt x="44" y="49"/>
                    <a:pt x="44" y="49"/>
                    <a:pt x="44" y="49"/>
                  </a:cubicBezTo>
                  <a:cubicBezTo>
                    <a:pt x="41" y="48"/>
                    <a:pt x="41" y="48"/>
                    <a:pt x="41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5" y="48"/>
                    <a:pt x="45" y="48"/>
                    <a:pt x="45" y="48"/>
                  </a:cubicBezTo>
                  <a:lnTo>
                    <a:pt x="45" y="49"/>
                  </a:lnTo>
                  <a:close/>
                  <a:moveTo>
                    <a:pt x="48" y="48"/>
                  </a:moveTo>
                  <a:cubicBezTo>
                    <a:pt x="48" y="48"/>
                    <a:pt x="48" y="48"/>
                    <a:pt x="48" y="48"/>
                  </a:cubicBezTo>
                  <a:cubicBezTo>
                    <a:pt x="51" y="49"/>
                    <a:pt x="51" y="49"/>
                    <a:pt x="51" y="49"/>
                  </a:cubicBezTo>
                  <a:cubicBezTo>
                    <a:pt x="48" y="49"/>
                    <a:pt x="48" y="49"/>
                    <a:pt x="48" y="49"/>
                  </a:cubicBezTo>
                  <a:cubicBezTo>
                    <a:pt x="45" y="48"/>
                    <a:pt x="45" y="48"/>
                    <a:pt x="45" y="48"/>
                  </a:cubicBezTo>
                  <a:lnTo>
                    <a:pt x="48" y="48"/>
                  </a:lnTo>
                  <a:close/>
                  <a:moveTo>
                    <a:pt x="47" y="49"/>
                  </a:moveTo>
                  <a:cubicBezTo>
                    <a:pt x="47" y="49"/>
                    <a:pt x="47" y="49"/>
                    <a:pt x="47" y="49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6" y="48"/>
                    <a:pt x="46" y="48"/>
                    <a:pt x="46" y="48"/>
                  </a:cubicBezTo>
                  <a:lnTo>
                    <a:pt x="47" y="49"/>
                  </a:lnTo>
                  <a:close/>
                  <a:moveTo>
                    <a:pt x="52" y="53"/>
                  </a:moveTo>
                  <a:cubicBezTo>
                    <a:pt x="52" y="53"/>
                    <a:pt x="52" y="53"/>
                    <a:pt x="52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52" y="49"/>
                    <a:pt x="52" y="49"/>
                    <a:pt x="52" y="49"/>
                  </a:cubicBezTo>
                  <a:lnTo>
                    <a:pt x="52" y="53"/>
                  </a:lnTo>
                  <a:close/>
                  <a:moveTo>
                    <a:pt x="52" y="49"/>
                  </a:moveTo>
                  <a:cubicBezTo>
                    <a:pt x="52" y="49"/>
                    <a:pt x="52" y="49"/>
                    <a:pt x="52" y="49"/>
                  </a:cubicBezTo>
                  <a:cubicBezTo>
                    <a:pt x="52" y="49"/>
                    <a:pt x="52" y="49"/>
                    <a:pt x="52" y="49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52" y="48"/>
                    <a:pt x="52" y="48"/>
                    <a:pt x="52" y="48"/>
                  </a:cubicBezTo>
                  <a:lnTo>
                    <a:pt x="52" y="49"/>
                  </a:lnTo>
                  <a:close/>
                  <a:moveTo>
                    <a:pt x="52" y="48"/>
                  </a:moveTo>
                  <a:cubicBezTo>
                    <a:pt x="52" y="48"/>
                    <a:pt x="52" y="48"/>
                    <a:pt x="52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5" y="49"/>
                    <a:pt x="55" y="49"/>
                    <a:pt x="55" y="49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8"/>
                    <a:pt x="53" y="48"/>
                    <a:pt x="53" y="48"/>
                  </a:cubicBezTo>
                  <a:lnTo>
                    <a:pt x="52" y="48"/>
                  </a:lnTo>
                  <a:close/>
                  <a:moveTo>
                    <a:pt x="54" y="49"/>
                  </a:moveTo>
                  <a:cubicBezTo>
                    <a:pt x="54" y="49"/>
                    <a:pt x="54" y="49"/>
                    <a:pt x="54" y="49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3" y="48"/>
                    <a:pt x="53" y="48"/>
                    <a:pt x="53" y="48"/>
                  </a:cubicBezTo>
                  <a:lnTo>
                    <a:pt x="54" y="49"/>
                  </a:lnTo>
                  <a:close/>
                  <a:moveTo>
                    <a:pt x="59" y="53"/>
                  </a:moveTo>
                  <a:cubicBezTo>
                    <a:pt x="59" y="53"/>
                    <a:pt x="59" y="53"/>
                    <a:pt x="59" y="53"/>
                  </a:cubicBezTo>
                  <a:cubicBezTo>
                    <a:pt x="53" y="53"/>
                    <a:pt x="53" y="53"/>
                    <a:pt x="53" y="53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9" y="49"/>
                    <a:pt x="59" y="49"/>
                    <a:pt x="59" y="49"/>
                  </a:cubicBezTo>
                  <a:lnTo>
                    <a:pt x="59" y="53"/>
                  </a:lnTo>
                  <a:close/>
                  <a:moveTo>
                    <a:pt x="59" y="48"/>
                  </a:moveTo>
                  <a:cubicBezTo>
                    <a:pt x="59" y="48"/>
                    <a:pt x="59" y="48"/>
                    <a:pt x="59" y="48"/>
                  </a:cubicBezTo>
                  <a:cubicBezTo>
                    <a:pt x="58" y="48"/>
                    <a:pt x="58" y="48"/>
                    <a:pt x="58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9" y="48"/>
                    <a:pt x="59" y="48"/>
                    <a:pt x="59" y="48"/>
                  </a:cubicBezTo>
                  <a:close/>
                  <a:moveTo>
                    <a:pt x="67" y="54"/>
                  </a:moveTo>
                  <a:cubicBezTo>
                    <a:pt x="67" y="54"/>
                    <a:pt x="67" y="54"/>
                    <a:pt x="67" y="54"/>
                  </a:cubicBezTo>
                  <a:cubicBezTo>
                    <a:pt x="60" y="53"/>
                    <a:pt x="60" y="53"/>
                    <a:pt x="60" y="53"/>
                  </a:cubicBezTo>
                  <a:cubicBezTo>
                    <a:pt x="60" y="49"/>
                    <a:pt x="60" y="49"/>
                    <a:pt x="60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7" y="49"/>
                    <a:pt x="67" y="49"/>
                    <a:pt x="67" y="49"/>
                  </a:cubicBezTo>
                  <a:lnTo>
                    <a:pt x="67" y="54"/>
                  </a:lnTo>
                  <a:close/>
                  <a:moveTo>
                    <a:pt x="67" y="48"/>
                  </a:moveTo>
                  <a:cubicBezTo>
                    <a:pt x="67" y="48"/>
                    <a:pt x="67" y="48"/>
                    <a:pt x="67" y="48"/>
                  </a:cubicBezTo>
                  <a:cubicBezTo>
                    <a:pt x="66" y="48"/>
                    <a:pt x="66" y="48"/>
                    <a:pt x="66" y="48"/>
                  </a:cubicBezTo>
                  <a:cubicBezTo>
                    <a:pt x="63" y="47"/>
                    <a:pt x="63" y="47"/>
                    <a:pt x="63" y="47"/>
                  </a:cubicBezTo>
                  <a:cubicBezTo>
                    <a:pt x="66" y="47"/>
                    <a:pt x="66" y="47"/>
                    <a:pt x="66" y="47"/>
                  </a:cubicBezTo>
                  <a:cubicBezTo>
                    <a:pt x="69" y="48"/>
                    <a:pt x="69" y="48"/>
                    <a:pt x="69" y="48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67" y="48"/>
                    <a:pt x="67" y="48"/>
                    <a:pt x="67" y="48"/>
                  </a:cubicBezTo>
                  <a:close/>
                  <a:moveTo>
                    <a:pt x="75" y="54"/>
                  </a:moveTo>
                  <a:cubicBezTo>
                    <a:pt x="75" y="54"/>
                    <a:pt x="75" y="54"/>
                    <a:pt x="75" y="54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67" y="49"/>
                    <a:pt x="67" y="49"/>
                    <a:pt x="67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5" y="49"/>
                    <a:pt x="75" y="49"/>
                    <a:pt x="75" y="49"/>
                  </a:cubicBezTo>
                  <a:lnTo>
                    <a:pt x="75" y="54"/>
                  </a:lnTo>
                  <a:close/>
                  <a:moveTo>
                    <a:pt x="75" y="48"/>
                  </a:moveTo>
                  <a:cubicBezTo>
                    <a:pt x="75" y="48"/>
                    <a:pt x="75" y="48"/>
                    <a:pt x="75" y="48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5" y="48"/>
                    <a:pt x="75" y="48"/>
                    <a:pt x="75" y="48"/>
                  </a:cubicBezTo>
                  <a:close/>
                  <a:moveTo>
                    <a:pt x="83" y="54"/>
                  </a:moveTo>
                  <a:cubicBezTo>
                    <a:pt x="83" y="54"/>
                    <a:pt x="83" y="54"/>
                    <a:pt x="83" y="54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83" y="48"/>
                    <a:pt x="83" y="48"/>
                    <a:pt x="83" y="48"/>
                  </a:cubicBezTo>
                  <a:lnTo>
                    <a:pt x="83" y="54"/>
                  </a:lnTo>
                  <a:close/>
                  <a:moveTo>
                    <a:pt x="83" y="48"/>
                  </a:moveTo>
                  <a:cubicBezTo>
                    <a:pt x="83" y="48"/>
                    <a:pt x="83" y="48"/>
                    <a:pt x="83" y="48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79" y="47"/>
                    <a:pt x="79" y="47"/>
                    <a:pt x="79" y="47"/>
                  </a:cubicBezTo>
                  <a:cubicBezTo>
                    <a:pt x="82" y="47"/>
                    <a:pt x="82" y="47"/>
                    <a:pt x="82" y="47"/>
                  </a:cubicBezTo>
                  <a:cubicBezTo>
                    <a:pt x="82" y="47"/>
                    <a:pt x="82" y="47"/>
                    <a:pt x="82" y="47"/>
                  </a:cubicBezTo>
                  <a:cubicBezTo>
                    <a:pt x="86" y="48"/>
                    <a:pt x="86" y="48"/>
                    <a:pt x="86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3" y="48"/>
                    <a:pt x="83" y="48"/>
                    <a:pt x="83" y="48"/>
                  </a:cubicBezTo>
                  <a:close/>
                  <a:moveTo>
                    <a:pt x="90" y="54"/>
                  </a:moveTo>
                  <a:cubicBezTo>
                    <a:pt x="90" y="54"/>
                    <a:pt x="90" y="54"/>
                    <a:pt x="90" y="54"/>
                  </a:cubicBezTo>
                  <a:cubicBezTo>
                    <a:pt x="84" y="54"/>
                    <a:pt x="84" y="54"/>
                    <a:pt x="84" y="54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90" y="48"/>
                    <a:pt x="90" y="48"/>
                    <a:pt x="90" y="48"/>
                  </a:cubicBezTo>
                  <a:lnTo>
                    <a:pt x="90" y="54"/>
                  </a:lnTo>
                  <a:close/>
                  <a:moveTo>
                    <a:pt x="90" y="48"/>
                  </a:moveTo>
                  <a:cubicBezTo>
                    <a:pt x="90" y="48"/>
                    <a:pt x="90" y="48"/>
                    <a:pt x="90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3" y="47"/>
                    <a:pt x="83" y="47"/>
                    <a:pt x="83" y="47"/>
                  </a:cubicBezTo>
                  <a:cubicBezTo>
                    <a:pt x="87" y="46"/>
                    <a:pt x="87" y="46"/>
                    <a:pt x="87" y="46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90" y="48"/>
                    <a:pt x="90" y="48"/>
                    <a:pt x="90" y="48"/>
                  </a:cubicBezTo>
                  <a:close/>
                  <a:moveTo>
                    <a:pt x="94" y="54"/>
                  </a:moveTo>
                  <a:cubicBezTo>
                    <a:pt x="94" y="54"/>
                    <a:pt x="94" y="54"/>
                    <a:pt x="94" y="54"/>
                  </a:cubicBezTo>
                  <a:cubicBezTo>
                    <a:pt x="91" y="54"/>
                    <a:pt x="91" y="54"/>
                    <a:pt x="91" y="54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4" y="48"/>
                    <a:pt x="94" y="48"/>
                    <a:pt x="94" y="48"/>
                  </a:cubicBezTo>
                  <a:lnTo>
                    <a:pt x="94" y="54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0" y="46"/>
                    <a:pt x="90" y="46"/>
                    <a:pt x="90" y="46"/>
                  </a:cubicBezTo>
                  <a:cubicBezTo>
                    <a:pt x="90" y="48"/>
                    <a:pt x="90" y="48"/>
                    <a:pt x="90" y="48"/>
                  </a:cubicBezTo>
                  <a:cubicBezTo>
                    <a:pt x="88" y="46"/>
                    <a:pt x="88" y="46"/>
                    <a:pt x="88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4" y="47"/>
                    <a:pt x="94" y="47"/>
                    <a:pt x="94" y="47"/>
                  </a:cubicBezTo>
                  <a:lnTo>
                    <a:pt x="94" y="48"/>
                  </a:lnTo>
                  <a:close/>
                  <a:moveTo>
                    <a:pt x="101" y="54"/>
                  </a:moveTo>
                  <a:cubicBezTo>
                    <a:pt x="101" y="54"/>
                    <a:pt x="101" y="54"/>
                    <a:pt x="101" y="54"/>
                  </a:cubicBezTo>
                  <a:cubicBezTo>
                    <a:pt x="94" y="54"/>
                    <a:pt x="94" y="54"/>
                    <a:pt x="94" y="54"/>
                  </a:cubicBezTo>
                  <a:cubicBezTo>
                    <a:pt x="94" y="48"/>
                    <a:pt x="94" y="48"/>
                    <a:pt x="94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101" y="48"/>
                    <a:pt x="101" y="48"/>
                    <a:pt x="101" y="48"/>
                  </a:cubicBezTo>
                  <a:lnTo>
                    <a:pt x="101" y="54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5" y="48"/>
                    <a:pt x="95" y="48"/>
                    <a:pt x="95" y="48"/>
                  </a:cubicBezTo>
                  <a:lnTo>
                    <a:pt x="94" y="48"/>
                  </a:lnTo>
                  <a:close/>
                  <a:moveTo>
                    <a:pt x="101" y="48"/>
                  </a:moveTo>
                  <a:cubicBezTo>
                    <a:pt x="101" y="48"/>
                    <a:pt x="101" y="48"/>
                    <a:pt x="101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89" y="45"/>
                    <a:pt x="89" y="45"/>
                    <a:pt x="89" y="45"/>
                  </a:cubicBezTo>
                  <a:cubicBezTo>
                    <a:pt x="98" y="45"/>
                    <a:pt x="98" y="45"/>
                    <a:pt x="98" y="45"/>
                  </a:cubicBezTo>
                  <a:cubicBezTo>
                    <a:pt x="98" y="45"/>
                    <a:pt x="98" y="45"/>
                    <a:pt x="98" y="45"/>
                  </a:cubicBezTo>
                  <a:cubicBezTo>
                    <a:pt x="101" y="46"/>
                    <a:pt x="101" y="46"/>
                    <a:pt x="101" y="46"/>
                  </a:cubicBezTo>
                  <a:lnTo>
                    <a:pt x="101" y="48"/>
                  </a:lnTo>
                  <a:close/>
                  <a:moveTo>
                    <a:pt x="103" y="54"/>
                  </a:moveTo>
                  <a:cubicBezTo>
                    <a:pt x="103" y="54"/>
                    <a:pt x="103" y="54"/>
                    <a:pt x="103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3" y="48"/>
                    <a:pt x="103" y="48"/>
                    <a:pt x="103" y="48"/>
                  </a:cubicBezTo>
                  <a:lnTo>
                    <a:pt x="103" y="54"/>
                  </a:lnTo>
                  <a:close/>
                  <a:moveTo>
                    <a:pt x="103" y="48"/>
                  </a:moveTo>
                  <a:cubicBezTo>
                    <a:pt x="103" y="48"/>
                    <a:pt x="103" y="48"/>
                    <a:pt x="103" y="48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2" y="46"/>
                    <a:pt x="102" y="46"/>
                    <a:pt x="102" y="46"/>
                  </a:cubicBezTo>
                  <a:cubicBezTo>
                    <a:pt x="103" y="47"/>
                    <a:pt x="103" y="47"/>
                    <a:pt x="103" y="47"/>
                  </a:cubicBezTo>
                  <a:lnTo>
                    <a:pt x="103" y="48"/>
                  </a:lnTo>
                  <a:close/>
                  <a:moveTo>
                    <a:pt x="104" y="46"/>
                  </a:moveTo>
                  <a:cubicBezTo>
                    <a:pt x="104" y="46"/>
                    <a:pt x="104" y="46"/>
                    <a:pt x="104" y="46"/>
                  </a:cubicBezTo>
                  <a:cubicBezTo>
                    <a:pt x="102" y="46"/>
                    <a:pt x="102" y="46"/>
                    <a:pt x="102" y="46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4" y="44"/>
                    <a:pt x="104" y="44"/>
                    <a:pt x="104" y="44"/>
                  </a:cubicBezTo>
                  <a:lnTo>
                    <a:pt x="104" y="46"/>
                  </a:lnTo>
                  <a:close/>
                  <a:moveTo>
                    <a:pt x="110" y="54"/>
                  </a:moveTo>
                  <a:cubicBezTo>
                    <a:pt x="110" y="54"/>
                    <a:pt x="110" y="54"/>
                    <a:pt x="110" y="54"/>
                  </a:cubicBezTo>
                  <a:cubicBezTo>
                    <a:pt x="104" y="54"/>
                    <a:pt x="104" y="54"/>
                    <a:pt x="104" y="54"/>
                  </a:cubicBezTo>
                  <a:cubicBezTo>
                    <a:pt x="104" y="47"/>
                    <a:pt x="104" y="47"/>
                    <a:pt x="104" y="47"/>
                  </a:cubicBezTo>
                  <a:cubicBezTo>
                    <a:pt x="106" y="48"/>
                    <a:pt x="106" y="48"/>
                    <a:pt x="106" y="48"/>
                  </a:cubicBezTo>
                  <a:cubicBezTo>
                    <a:pt x="110" y="48"/>
                    <a:pt x="110" y="48"/>
                    <a:pt x="110" y="48"/>
                  </a:cubicBezTo>
                  <a:lnTo>
                    <a:pt x="110" y="54"/>
                  </a:lnTo>
                  <a:close/>
                  <a:moveTo>
                    <a:pt x="111" y="47"/>
                  </a:moveTo>
                  <a:cubicBezTo>
                    <a:pt x="111" y="47"/>
                    <a:pt x="111" y="47"/>
                    <a:pt x="111" y="47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06" y="47"/>
                    <a:pt x="106" y="47"/>
                    <a:pt x="106" y="47"/>
                  </a:cubicBezTo>
                  <a:cubicBezTo>
                    <a:pt x="104" y="47"/>
                    <a:pt x="104" y="47"/>
                    <a:pt x="104" y="47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11" y="45"/>
                    <a:pt x="111" y="45"/>
                    <a:pt x="111" y="45"/>
                  </a:cubicBezTo>
                  <a:lnTo>
                    <a:pt x="111" y="47"/>
                  </a:lnTo>
                  <a:close/>
                  <a:moveTo>
                    <a:pt x="106" y="44"/>
                  </a:moveTo>
                  <a:cubicBezTo>
                    <a:pt x="106" y="44"/>
                    <a:pt x="106" y="44"/>
                    <a:pt x="106" y="44"/>
                  </a:cubicBezTo>
                  <a:cubicBezTo>
                    <a:pt x="106" y="43"/>
                    <a:pt x="106" y="43"/>
                    <a:pt x="106" y="43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08" y="44"/>
                    <a:pt x="108" y="44"/>
                    <a:pt x="108" y="44"/>
                  </a:cubicBezTo>
                  <a:lnTo>
                    <a:pt x="106" y="44"/>
                  </a:lnTo>
                  <a:close/>
                  <a:moveTo>
                    <a:pt x="111" y="44"/>
                  </a:moveTo>
                  <a:cubicBezTo>
                    <a:pt x="111" y="44"/>
                    <a:pt x="111" y="44"/>
                    <a:pt x="111" y="44"/>
                  </a:cubicBezTo>
                  <a:cubicBezTo>
                    <a:pt x="111" y="45"/>
                    <a:pt x="111" y="45"/>
                    <a:pt x="111" y="45"/>
                  </a:cubicBezTo>
                  <a:cubicBezTo>
                    <a:pt x="109" y="44"/>
                    <a:pt x="109" y="44"/>
                    <a:pt x="109" y="44"/>
                  </a:cubicBezTo>
                  <a:lnTo>
                    <a:pt x="111" y="44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10" y="43"/>
                    <a:pt x="110" y="43"/>
                    <a:pt x="110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4"/>
                    <a:pt x="111" y="44"/>
                    <a:pt x="111" y="44"/>
                  </a:cubicBezTo>
                  <a:lnTo>
                    <a:pt x="110" y="44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10" y="43"/>
                    <a:pt x="110" y="43"/>
                    <a:pt x="110" y="43"/>
                  </a:cubicBezTo>
                  <a:lnTo>
                    <a:pt x="110" y="44"/>
                  </a:lnTo>
                  <a:close/>
                  <a:moveTo>
                    <a:pt x="114" y="47"/>
                  </a:moveTo>
                  <a:cubicBezTo>
                    <a:pt x="114" y="47"/>
                    <a:pt x="114" y="47"/>
                    <a:pt x="114" y="47"/>
                  </a:cubicBezTo>
                  <a:cubicBezTo>
                    <a:pt x="116" y="47"/>
                    <a:pt x="116" y="47"/>
                    <a:pt x="116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54"/>
                    <a:pt x="120" y="54"/>
                    <a:pt x="120" y="54"/>
                  </a:cubicBezTo>
                  <a:cubicBezTo>
                    <a:pt x="114" y="54"/>
                    <a:pt x="114" y="54"/>
                    <a:pt x="114" y="54"/>
                  </a:cubicBezTo>
                  <a:lnTo>
                    <a:pt x="114" y="47"/>
                  </a:lnTo>
                  <a:close/>
                  <a:moveTo>
                    <a:pt x="114" y="47"/>
                  </a:moveTo>
                  <a:cubicBezTo>
                    <a:pt x="114" y="47"/>
                    <a:pt x="114" y="47"/>
                    <a:pt x="114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54"/>
                    <a:pt x="113" y="54"/>
                    <a:pt x="113" y="54"/>
                  </a:cubicBezTo>
                  <a:cubicBezTo>
                    <a:pt x="111" y="54"/>
                    <a:pt x="111" y="54"/>
                    <a:pt x="111" y="54"/>
                  </a:cubicBezTo>
                  <a:cubicBezTo>
                    <a:pt x="111" y="48"/>
                    <a:pt x="111" y="48"/>
                    <a:pt x="111" y="48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6"/>
                    <a:pt x="111" y="46"/>
                    <a:pt x="111" y="46"/>
                  </a:cubicBezTo>
                  <a:lnTo>
                    <a:pt x="114" y="47"/>
                  </a:lnTo>
                  <a:close/>
                  <a:moveTo>
                    <a:pt x="112" y="44"/>
                  </a:moveTo>
                  <a:cubicBezTo>
                    <a:pt x="112" y="44"/>
                    <a:pt x="112" y="44"/>
                    <a:pt x="112" y="44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2" y="37"/>
                    <a:pt x="112" y="37"/>
                    <a:pt x="112" y="37"/>
                  </a:cubicBezTo>
                  <a:cubicBezTo>
                    <a:pt x="108" y="37"/>
                    <a:pt x="108" y="37"/>
                    <a:pt x="108" y="37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12" y="43"/>
                    <a:pt x="112" y="43"/>
                    <a:pt x="112" y="43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05" y="42"/>
                    <a:pt x="105" y="42"/>
                    <a:pt x="105" y="42"/>
                  </a:cubicBezTo>
                  <a:cubicBezTo>
                    <a:pt x="105" y="36"/>
                    <a:pt x="105" y="36"/>
                    <a:pt x="105" y="36"/>
                  </a:cubicBezTo>
                  <a:cubicBezTo>
                    <a:pt x="112" y="37"/>
                    <a:pt x="112" y="37"/>
                    <a:pt x="112" y="37"/>
                  </a:cubicBezTo>
                  <a:lnTo>
                    <a:pt x="112" y="44"/>
                  </a:lnTo>
                  <a:close/>
                  <a:moveTo>
                    <a:pt x="115" y="5"/>
                  </a:moveTo>
                  <a:cubicBezTo>
                    <a:pt x="115" y="5"/>
                    <a:pt x="115" y="5"/>
                    <a:pt x="115" y="5"/>
                  </a:cubicBezTo>
                  <a:cubicBezTo>
                    <a:pt x="115" y="5"/>
                    <a:pt x="115" y="5"/>
                    <a:pt x="115" y="5"/>
                  </a:cubicBezTo>
                  <a:cubicBezTo>
                    <a:pt x="117" y="6"/>
                    <a:pt x="117" y="6"/>
                    <a:pt x="117" y="6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5" y="7"/>
                    <a:pt x="115" y="7"/>
                    <a:pt x="115" y="7"/>
                  </a:cubicBezTo>
                  <a:lnTo>
                    <a:pt x="115" y="5"/>
                  </a:lnTo>
                  <a:close/>
                  <a:moveTo>
                    <a:pt x="115" y="7"/>
                  </a:moveTo>
                  <a:cubicBezTo>
                    <a:pt x="115" y="7"/>
                    <a:pt x="115" y="7"/>
                    <a:pt x="115" y="7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5" y="8"/>
                    <a:pt x="115" y="8"/>
                    <a:pt x="115" y="8"/>
                  </a:cubicBezTo>
                  <a:lnTo>
                    <a:pt x="115" y="7"/>
                  </a:lnTo>
                  <a:close/>
                  <a:moveTo>
                    <a:pt x="115" y="8"/>
                  </a:moveTo>
                  <a:cubicBezTo>
                    <a:pt x="115" y="8"/>
                    <a:pt x="115" y="8"/>
                    <a:pt x="115" y="8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5" y="8"/>
                    <a:pt x="115" y="8"/>
                    <a:pt x="115" y="8"/>
                  </a:cubicBezTo>
                  <a:close/>
                  <a:moveTo>
                    <a:pt x="115" y="9"/>
                  </a:moveTo>
                  <a:cubicBezTo>
                    <a:pt x="115" y="9"/>
                    <a:pt x="115" y="9"/>
                    <a:pt x="115" y="9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11"/>
                    <a:pt x="117" y="11"/>
                    <a:pt x="117" y="11"/>
                  </a:cubicBezTo>
                  <a:cubicBezTo>
                    <a:pt x="115" y="10"/>
                    <a:pt x="115" y="10"/>
                    <a:pt x="115" y="10"/>
                  </a:cubicBezTo>
                  <a:lnTo>
                    <a:pt x="115" y="9"/>
                  </a:lnTo>
                  <a:close/>
                  <a:moveTo>
                    <a:pt x="115" y="10"/>
                  </a:moveTo>
                  <a:cubicBezTo>
                    <a:pt x="115" y="10"/>
                    <a:pt x="115" y="10"/>
                    <a:pt x="115" y="10"/>
                  </a:cubicBezTo>
                  <a:cubicBezTo>
                    <a:pt x="117" y="11"/>
                    <a:pt x="117" y="11"/>
                    <a:pt x="117" y="11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5" y="11"/>
                    <a:pt x="115" y="11"/>
                    <a:pt x="115" y="11"/>
                  </a:cubicBezTo>
                  <a:lnTo>
                    <a:pt x="115" y="10"/>
                  </a:lnTo>
                  <a:close/>
                  <a:moveTo>
                    <a:pt x="115" y="11"/>
                  </a:moveTo>
                  <a:cubicBezTo>
                    <a:pt x="115" y="11"/>
                    <a:pt x="115" y="11"/>
                    <a:pt x="115" y="11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5" y="12"/>
                    <a:pt x="115" y="12"/>
                    <a:pt x="115" y="12"/>
                  </a:cubicBezTo>
                  <a:lnTo>
                    <a:pt x="115" y="11"/>
                  </a:lnTo>
                  <a:close/>
                  <a:moveTo>
                    <a:pt x="115" y="12"/>
                  </a:moveTo>
                  <a:cubicBezTo>
                    <a:pt x="115" y="12"/>
                    <a:pt x="115" y="12"/>
                    <a:pt x="115" y="12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5" y="13"/>
                    <a:pt x="115" y="13"/>
                    <a:pt x="115" y="13"/>
                  </a:cubicBezTo>
                  <a:lnTo>
                    <a:pt x="115" y="12"/>
                  </a:lnTo>
                  <a:close/>
                  <a:moveTo>
                    <a:pt x="115" y="13"/>
                  </a:moveTo>
                  <a:cubicBezTo>
                    <a:pt x="115" y="13"/>
                    <a:pt x="115" y="13"/>
                    <a:pt x="115" y="13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5" y="14"/>
                    <a:pt x="115" y="14"/>
                    <a:pt x="115" y="14"/>
                  </a:cubicBezTo>
                  <a:lnTo>
                    <a:pt x="115" y="13"/>
                  </a:lnTo>
                  <a:close/>
                  <a:moveTo>
                    <a:pt x="115" y="14"/>
                  </a:moveTo>
                  <a:cubicBezTo>
                    <a:pt x="115" y="14"/>
                    <a:pt x="115" y="14"/>
                    <a:pt x="115" y="14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5" y="15"/>
                    <a:pt x="115" y="15"/>
                    <a:pt x="115" y="15"/>
                  </a:cubicBezTo>
                  <a:lnTo>
                    <a:pt x="115" y="14"/>
                  </a:lnTo>
                  <a:close/>
                  <a:moveTo>
                    <a:pt x="115" y="15"/>
                  </a:moveTo>
                  <a:cubicBezTo>
                    <a:pt x="115" y="15"/>
                    <a:pt x="115" y="15"/>
                    <a:pt x="115" y="15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15" y="16"/>
                    <a:pt x="115" y="16"/>
                    <a:pt x="115" y="16"/>
                  </a:cubicBezTo>
                  <a:lnTo>
                    <a:pt x="115" y="15"/>
                  </a:lnTo>
                  <a:close/>
                  <a:moveTo>
                    <a:pt x="115" y="17"/>
                  </a:moveTo>
                  <a:cubicBezTo>
                    <a:pt x="115" y="17"/>
                    <a:pt x="115" y="17"/>
                    <a:pt x="115" y="17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5" y="17"/>
                    <a:pt x="115" y="17"/>
                    <a:pt x="115" y="17"/>
                  </a:cubicBezTo>
                  <a:close/>
                  <a:moveTo>
                    <a:pt x="115" y="17"/>
                  </a:moveTo>
                  <a:cubicBezTo>
                    <a:pt x="115" y="17"/>
                    <a:pt x="115" y="17"/>
                    <a:pt x="115" y="17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5" y="18"/>
                    <a:pt x="115" y="18"/>
                    <a:pt x="115" y="18"/>
                  </a:cubicBezTo>
                  <a:lnTo>
                    <a:pt x="115" y="17"/>
                  </a:lnTo>
                  <a:close/>
                  <a:moveTo>
                    <a:pt x="115" y="18"/>
                  </a:moveTo>
                  <a:cubicBezTo>
                    <a:pt x="115" y="18"/>
                    <a:pt x="115" y="18"/>
                    <a:pt x="115" y="18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5" y="19"/>
                    <a:pt x="115" y="19"/>
                    <a:pt x="115" y="19"/>
                  </a:cubicBezTo>
                  <a:lnTo>
                    <a:pt x="115" y="18"/>
                  </a:lnTo>
                  <a:close/>
                  <a:moveTo>
                    <a:pt x="115" y="19"/>
                  </a:moveTo>
                  <a:cubicBezTo>
                    <a:pt x="115" y="19"/>
                    <a:pt x="115" y="19"/>
                    <a:pt x="115" y="19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5" y="20"/>
                    <a:pt x="115" y="20"/>
                    <a:pt x="115" y="20"/>
                  </a:cubicBezTo>
                  <a:lnTo>
                    <a:pt x="115" y="19"/>
                  </a:lnTo>
                  <a:close/>
                  <a:moveTo>
                    <a:pt x="115" y="20"/>
                  </a:moveTo>
                  <a:cubicBezTo>
                    <a:pt x="115" y="20"/>
                    <a:pt x="115" y="20"/>
                    <a:pt x="115" y="20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5" y="21"/>
                    <a:pt x="115" y="21"/>
                    <a:pt x="115" y="21"/>
                  </a:cubicBezTo>
                  <a:lnTo>
                    <a:pt x="115" y="20"/>
                  </a:lnTo>
                  <a:close/>
                  <a:moveTo>
                    <a:pt x="115" y="21"/>
                  </a:moveTo>
                  <a:cubicBezTo>
                    <a:pt x="115" y="21"/>
                    <a:pt x="115" y="21"/>
                    <a:pt x="115" y="21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5" y="22"/>
                    <a:pt x="115" y="22"/>
                    <a:pt x="115" y="22"/>
                  </a:cubicBezTo>
                  <a:lnTo>
                    <a:pt x="115" y="21"/>
                  </a:lnTo>
                  <a:close/>
                  <a:moveTo>
                    <a:pt x="115" y="23"/>
                  </a:moveTo>
                  <a:cubicBezTo>
                    <a:pt x="115" y="23"/>
                    <a:pt x="115" y="23"/>
                    <a:pt x="115" y="23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5" y="23"/>
                    <a:pt x="115" y="23"/>
                    <a:pt x="115" y="23"/>
                  </a:cubicBezTo>
                  <a:close/>
                  <a:moveTo>
                    <a:pt x="115" y="23"/>
                  </a:moveTo>
                  <a:cubicBezTo>
                    <a:pt x="115" y="23"/>
                    <a:pt x="115" y="23"/>
                    <a:pt x="115" y="23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5" y="24"/>
                    <a:pt x="115" y="24"/>
                    <a:pt x="115" y="24"/>
                  </a:cubicBezTo>
                  <a:lnTo>
                    <a:pt x="115" y="23"/>
                  </a:lnTo>
                  <a:close/>
                  <a:moveTo>
                    <a:pt x="115" y="24"/>
                  </a:moveTo>
                  <a:cubicBezTo>
                    <a:pt x="115" y="24"/>
                    <a:pt x="115" y="24"/>
                    <a:pt x="115" y="24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5" y="25"/>
                    <a:pt x="115" y="25"/>
                    <a:pt x="115" y="25"/>
                  </a:cubicBezTo>
                  <a:lnTo>
                    <a:pt x="115" y="24"/>
                  </a:lnTo>
                  <a:close/>
                  <a:moveTo>
                    <a:pt x="115" y="25"/>
                  </a:moveTo>
                  <a:cubicBezTo>
                    <a:pt x="115" y="25"/>
                    <a:pt x="115" y="25"/>
                    <a:pt x="115" y="25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5" y="26"/>
                    <a:pt x="115" y="26"/>
                    <a:pt x="115" y="26"/>
                  </a:cubicBezTo>
                  <a:lnTo>
                    <a:pt x="115" y="25"/>
                  </a:lnTo>
                  <a:close/>
                  <a:moveTo>
                    <a:pt x="115" y="26"/>
                  </a:moveTo>
                  <a:cubicBezTo>
                    <a:pt x="115" y="26"/>
                    <a:pt x="115" y="26"/>
                    <a:pt x="115" y="26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5" y="27"/>
                    <a:pt x="115" y="27"/>
                    <a:pt x="115" y="27"/>
                  </a:cubicBezTo>
                  <a:lnTo>
                    <a:pt x="115" y="26"/>
                  </a:lnTo>
                  <a:close/>
                  <a:moveTo>
                    <a:pt x="115" y="27"/>
                  </a:moveTo>
                  <a:cubicBezTo>
                    <a:pt x="115" y="27"/>
                    <a:pt x="115" y="27"/>
                    <a:pt x="115" y="27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5" y="28"/>
                    <a:pt x="115" y="28"/>
                    <a:pt x="115" y="28"/>
                  </a:cubicBezTo>
                  <a:lnTo>
                    <a:pt x="115" y="27"/>
                  </a:ln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5" y="29"/>
                    <a:pt x="115" y="29"/>
                    <a:pt x="115" y="29"/>
                  </a:cubicBez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5" y="30"/>
                    <a:pt x="115" y="30"/>
                    <a:pt x="115" y="30"/>
                  </a:cubicBezTo>
                  <a:lnTo>
                    <a:pt x="115" y="29"/>
                  </a:lnTo>
                  <a:close/>
                  <a:moveTo>
                    <a:pt x="115" y="30"/>
                  </a:moveTo>
                  <a:cubicBezTo>
                    <a:pt x="115" y="30"/>
                    <a:pt x="115" y="30"/>
                    <a:pt x="115" y="30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7" y="32"/>
                    <a:pt x="117" y="32"/>
                    <a:pt x="117" y="32"/>
                  </a:cubicBezTo>
                  <a:cubicBezTo>
                    <a:pt x="115" y="31"/>
                    <a:pt x="115" y="31"/>
                    <a:pt x="115" y="31"/>
                  </a:cubicBezTo>
                  <a:lnTo>
                    <a:pt x="115" y="30"/>
                  </a:lnTo>
                  <a:close/>
                  <a:moveTo>
                    <a:pt x="115" y="32"/>
                  </a:moveTo>
                  <a:cubicBezTo>
                    <a:pt x="115" y="32"/>
                    <a:pt x="115" y="32"/>
                    <a:pt x="115" y="32"/>
                  </a:cubicBezTo>
                  <a:cubicBezTo>
                    <a:pt x="117" y="32"/>
                    <a:pt x="117" y="32"/>
                    <a:pt x="117" y="32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5" y="32"/>
                    <a:pt x="115" y="32"/>
                    <a:pt x="115" y="32"/>
                  </a:cubicBezTo>
                  <a:close/>
                  <a:moveTo>
                    <a:pt x="115" y="32"/>
                  </a:moveTo>
                  <a:cubicBezTo>
                    <a:pt x="115" y="32"/>
                    <a:pt x="115" y="32"/>
                    <a:pt x="115" y="32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5" y="33"/>
                    <a:pt x="115" y="33"/>
                    <a:pt x="115" y="33"/>
                  </a:cubicBezTo>
                  <a:lnTo>
                    <a:pt x="115" y="32"/>
                  </a:lnTo>
                  <a:close/>
                  <a:moveTo>
                    <a:pt x="114" y="6"/>
                  </a:moveTo>
                  <a:cubicBezTo>
                    <a:pt x="114" y="6"/>
                    <a:pt x="114" y="6"/>
                    <a:pt x="114" y="6"/>
                  </a:cubicBezTo>
                  <a:cubicBezTo>
                    <a:pt x="115" y="5"/>
                    <a:pt x="115" y="5"/>
                    <a:pt x="115" y="5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4" y="7"/>
                    <a:pt x="114" y="7"/>
                    <a:pt x="114" y="7"/>
                  </a:cubicBezTo>
                  <a:lnTo>
                    <a:pt x="114" y="6"/>
                  </a:lnTo>
                  <a:close/>
                  <a:moveTo>
                    <a:pt x="114" y="7"/>
                  </a:moveTo>
                  <a:cubicBezTo>
                    <a:pt x="114" y="7"/>
                    <a:pt x="114" y="7"/>
                    <a:pt x="114" y="7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4" y="8"/>
                    <a:pt x="114" y="8"/>
                    <a:pt x="114" y="8"/>
                  </a:cubicBezTo>
                  <a:lnTo>
                    <a:pt x="114" y="7"/>
                  </a:lnTo>
                  <a:close/>
                  <a:moveTo>
                    <a:pt x="114" y="8"/>
                  </a:moveTo>
                  <a:cubicBezTo>
                    <a:pt x="114" y="8"/>
                    <a:pt x="114" y="8"/>
                    <a:pt x="114" y="8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4" y="9"/>
                    <a:pt x="114" y="9"/>
                    <a:pt x="114" y="9"/>
                  </a:cubicBezTo>
                  <a:lnTo>
                    <a:pt x="114" y="8"/>
                  </a:lnTo>
                  <a:close/>
                  <a:moveTo>
                    <a:pt x="114" y="9"/>
                  </a:moveTo>
                  <a:cubicBezTo>
                    <a:pt x="114" y="9"/>
                    <a:pt x="114" y="9"/>
                    <a:pt x="114" y="9"/>
                  </a:cubicBezTo>
                  <a:cubicBezTo>
                    <a:pt x="115" y="9"/>
                    <a:pt x="115" y="9"/>
                    <a:pt x="115" y="9"/>
                  </a:cubicBezTo>
                  <a:cubicBezTo>
                    <a:pt x="115" y="10"/>
                    <a:pt x="115" y="10"/>
                    <a:pt x="115" y="10"/>
                  </a:cubicBezTo>
                  <a:cubicBezTo>
                    <a:pt x="114" y="10"/>
                    <a:pt x="114" y="10"/>
                    <a:pt x="114" y="10"/>
                  </a:cubicBezTo>
                  <a:lnTo>
                    <a:pt x="114" y="9"/>
                  </a:lnTo>
                  <a:close/>
                  <a:moveTo>
                    <a:pt x="114" y="11"/>
                  </a:moveTo>
                  <a:cubicBezTo>
                    <a:pt x="114" y="11"/>
                    <a:pt x="114" y="11"/>
                    <a:pt x="114" y="11"/>
                  </a:cubicBezTo>
                  <a:cubicBezTo>
                    <a:pt x="115" y="10"/>
                    <a:pt x="115" y="10"/>
                    <a:pt x="115" y="10"/>
                  </a:cubicBezTo>
                  <a:cubicBezTo>
                    <a:pt x="115" y="11"/>
                    <a:pt x="115" y="11"/>
                    <a:pt x="115" y="11"/>
                  </a:cubicBezTo>
                  <a:cubicBezTo>
                    <a:pt x="114" y="11"/>
                    <a:pt x="114" y="11"/>
                    <a:pt x="114" y="11"/>
                  </a:cubicBezTo>
                  <a:close/>
                  <a:moveTo>
                    <a:pt x="114" y="11"/>
                  </a:moveTo>
                  <a:cubicBezTo>
                    <a:pt x="114" y="11"/>
                    <a:pt x="114" y="11"/>
                    <a:pt x="114" y="11"/>
                  </a:cubicBezTo>
                  <a:cubicBezTo>
                    <a:pt x="115" y="11"/>
                    <a:pt x="115" y="11"/>
                    <a:pt x="115" y="11"/>
                  </a:cubicBezTo>
                  <a:cubicBezTo>
                    <a:pt x="115" y="12"/>
                    <a:pt x="115" y="12"/>
                    <a:pt x="115" y="12"/>
                  </a:cubicBezTo>
                  <a:cubicBezTo>
                    <a:pt x="114" y="12"/>
                    <a:pt x="114" y="12"/>
                    <a:pt x="114" y="12"/>
                  </a:cubicBezTo>
                  <a:lnTo>
                    <a:pt x="114" y="11"/>
                  </a:lnTo>
                  <a:close/>
                  <a:moveTo>
                    <a:pt x="114" y="12"/>
                  </a:moveTo>
                  <a:cubicBezTo>
                    <a:pt x="114" y="12"/>
                    <a:pt x="114" y="12"/>
                    <a:pt x="114" y="12"/>
                  </a:cubicBezTo>
                  <a:cubicBezTo>
                    <a:pt x="115" y="12"/>
                    <a:pt x="115" y="12"/>
                    <a:pt x="115" y="12"/>
                  </a:cubicBezTo>
                  <a:cubicBezTo>
                    <a:pt x="115" y="13"/>
                    <a:pt x="115" y="13"/>
                    <a:pt x="115" y="13"/>
                  </a:cubicBezTo>
                  <a:cubicBezTo>
                    <a:pt x="114" y="13"/>
                    <a:pt x="114" y="13"/>
                    <a:pt x="114" y="13"/>
                  </a:cubicBezTo>
                  <a:lnTo>
                    <a:pt x="114" y="12"/>
                  </a:lnTo>
                  <a:close/>
                  <a:moveTo>
                    <a:pt x="114" y="13"/>
                  </a:moveTo>
                  <a:cubicBezTo>
                    <a:pt x="114" y="13"/>
                    <a:pt x="114" y="13"/>
                    <a:pt x="114" y="13"/>
                  </a:cubicBezTo>
                  <a:cubicBezTo>
                    <a:pt x="115" y="13"/>
                    <a:pt x="115" y="13"/>
                    <a:pt x="115" y="13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4" y="14"/>
                    <a:pt x="114" y="14"/>
                    <a:pt x="114" y="14"/>
                  </a:cubicBezTo>
                  <a:lnTo>
                    <a:pt x="114" y="13"/>
                  </a:lnTo>
                  <a:close/>
                  <a:moveTo>
                    <a:pt x="114" y="14"/>
                  </a:moveTo>
                  <a:cubicBezTo>
                    <a:pt x="114" y="14"/>
                    <a:pt x="114" y="14"/>
                    <a:pt x="114" y="14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4" y="15"/>
                    <a:pt x="114" y="15"/>
                    <a:pt x="114" y="15"/>
                  </a:cubicBezTo>
                  <a:lnTo>
                    <a:pt x="114" y="14"/>
                  </a:lnTo>
                  <a:close/>
                  <a:moveTo>
                    <a:pt x="114" y="15"/>
                  </a:moveTo>
                  <a:cubicBezTo>
                    <a:pt x="114" y="15"/>
                    <a:pt x="114" y="15"/>
                    <a:pt x="114" y="15"/>
                  </a:cubicBezTo>
                  <a:cubicBezTo>
                    <a:pt x="115" y="15"/>
                    <a:pt x="115" y="15"/>
                    <a:pt x="115" y="15"/>
                  </a:cubicBezTo>
                  <a:cubicBezTo>
                    <a:pt x="115" y="16"/>
                    <a:pt x="115" y="16"/>
                    <a:pt x="115" y="16"/>
                  </a:cubicBezTo>
                  <a:cubicBezTo>
                    <a:pt x="114" y="17"/>
                    <a:pt x="114" y="17"/>
                    <a:pt x="114" y="17"/>
                  </a:cubicBezTo>
                  <a:lnTo>
                    <a:pt x="114" y="15"/>
                  </a:lnTo>
                  <a:close/>
                  <a:moveTo>
                    <a:pt x="114" y="17"/>
                  </a:moveTo>
                  <a:cubicBezTo>
                    <a:pt x="114" y="17"/>
                    <a:pt x="114" y="17"/>
                    <a:pt x="114" y="17"/>
                  </a:cubicBezTo>
                  <a:cubicBezTo>
                    <a:pt x="115" y="16"/>
                    <a:pt x="115" y="16"/>
                    <a:pt x="115" y="16"/>
                  </a:cubicBezTo>
                  <a:cubicBezTo>
                    <a:pt x="115" y="17"/>
                    <a:pt x="115" y="17"/>
                    <a:pt x="115" y="17"/>
                  </a:cubicBezTo>
                  <a:cubicBezTo>
                    <a:pt x="114" y="17"/>
                    <a:pt x="114" y="17"/>
                    <a:pt x="114" y="17"/>
                  </a:cubicBezTo>
                  <a:close/>
                  <a:moveTo>
                    <a:pt x="114" y="17"/>
                  </a:moveTo>
                  <a:cubicBezTo>
                    <a:pt x="114" y="17"/>
                    <a:pt x="114" y="17"/>
                    <a:pt x="114" y="17"/>
                  </a:cubicBezTo>
                  <a:cubicBezTo>
                    <a:pt x="115" y="17"/>
                    <a:pt x="115" y="17"/>
                    <a:pt x="115" y="17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14" y="18"/>
                    <a:pt x="114" y="18"/>
                    <a:pt x="114" y="18"/>
                  </a:cubicBezTo>
                  <a:lnTo>
                    <a:pt x="114" y="17"/>
                  </a:lnTo>
                  <a:close/>
                  <a:moveTo>
                    <a:pt x="114" y="18"/>
                  </a:moveTo>
                  <a:cubicBezTo>
                    <a:pt x="114" y="18"/>
                    <a:pt x="114" y="18"/>
                    <a:pt x="114" y="18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4" y="19"/>
                    <a:pt x="114" y="19"/>
                    <a:pt x="114" y="19"/>
                  </a:cubicBezTo>
                  <a:lnTo>
                    <a:pt x="114" y="18"/>
                  </a:ln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4" y="20"/>
                    <a:pt x="114" y="20"/>
                    <a:pt x="114" y="20"/>
                  </a:cubicBez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4" y="21"/>
                    <a:pt x="114" y="21"/>
                    <a:pt x="114" y="21"/>
                  </a:cubicBezTo>
                  <a:lnTo>
                    <a:pt x="114" y="20"/>
                  </a:lnTo>
                  <a:close/>
                  <a:moveTo>
                    <a:pt x="114" y="21"/>
                  </a:moveTo>
                  <a:cubicBezTo>
                    <a:pt x="114" y="21"/>
                    <a:pt x="114" y="21"/>
                    <a:pt x="114" y="21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5" y="22"/>
                    <a:pt x="115" y="22"/>
                    <a:pt x="115" y="22"/>
                  </a:cubicBezTo>
                  <a:cubicBezTo>
                    <a:pt x="114" y="23"/>
                    <a:pt x="114" y="23"/>
                    <a:pt x="114" y="23"/>
                  </a:cubicBezTo>
                  <a:lnTo>
                    <a:pt x="114" y="21"/>
                  </a:lnTo>
                  <a:close/>
                  <a:moveTo>
                    <a:pt x="114" y="23"/>
                  </a:moveTo>
                  <a:cubicBezTo>
                    <a:pt x="114" y="23"/>
                    <a:pt x="114" y="23"/>
                    <a:pt x="114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4" y="23"/>
                    <a:pt x="114" y="23"/>
                    <a:pt x="114" y="23"/>
                  </a:cubicBezTo>
                  <a:close/>
                  <a:moveTo>
                    <a:pt x="114" y="23"/>
                  </a:moveTo>
                  <a:cubicBezTo>
                    <a:pt x="114" y="23"/>
                    <a:pt x="114" y="23"/>
                    <a:pt x="114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5" y="24"/>
                    <a:pt x="115" y="24"/>
                    <a:pt x="115" y="24"/>
                  </a:cubicBezTo>
                  <a:cubicBezTo>
                    <a:pt x="114" y="24"/>
                    <a:pt x="114" y="24"/>
                    <a:pt x="114" y="24"/>
                  </a:cubicBezTo>
                  <a:lnTo>
                    <a:pt x="114" y="23"/>
                  </a:lnTo>
                  <a:close/>
                  <a:moveTo>
                    <a:pt x="114" y="24"/>
                  </a:moveTo>
                  <a:cubicBezTo>
                    <a:pt x="114" y="24"/>
                    <a:pt x="114" y="24"/>
                    <a:pt x="114" y="24"/>
                  </a:cubicBezTo>
                  <a:cubicBezTo>
                    <a:pt x="115" y="24"/>
                    <a:pt x="115" y="24"/>
                    <a:pt x="115" y="24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4" y="25"/>
                    <a:pt x="114" y="25"/>
                    <a:pt x="114" y="25"/>
                  </a:cubicBezTo>
                  <a:lnTo>
                    <a:pt x="114" y="24"/>
                  </a:lnTo>
                  <a:close/>
                  <a:moveTo>
                    <a:pt x="114" y="26"/>
                  </a:moveTo>
                  <a:cubicBezTo>
                    <a:pt x="114" y="26"/>
                    <a:pt x="114" y="26"/>
                    <a:pt x="114" y="26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4" y="26"/>
                    <a:pt x="114" y="26"/>
                    <a:pt x="114" y="26"/>
                  </a:cubicBezTo>
                  <a:close/>
                  <a:moveTo>
                    <a:pt x="114" y="26"/>
                  </a:moveTo>
                  <a:cubicBezTo>
                    <a:pt x="114" y="26"/>
                    <a:pt x="114" y="26"/>
                    <a:pt x="114" y="26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5" y="27"/>
                    <a:pt x="115" y="27"/>
                    <a:pt x="115" y="27"/>
                  </a:cubicBezTo>
                  <a:cubicBezTo>
                    <a:pt x="114" y="27"/>
                    <a:pt x="114" y="27"/>
                    <a:pt x="114" y="27"/>
                  </a:cubicBezTo>
                  <a:lnTo>
                    <a:pt x="114" y="26"/>
                  </a:lnTo>
                  <a:close/>
                  <a:moveTo>
                    <a:pt x="114" y="27"/>
                  </a:moveTo>
                  <a:cubicBezTo>
                    <a:pt x="114" y="27"/>
                    <a:pt x="114" y="27"/>
                    <a:pt x="114" y="27"/>
                  </a:cubicBezTo>
                  <a:cubicBezTo>
                    <a:pt x="115" y="27"/>
                    <a:pt x="115" y="27"/>
                    <a:pt x="115" y="27"/>
                  </a:cubicBezTo>
                  <a:cubicBezTo>
                    <a:pt x="115" y="28"/>
                    <a:pt x="115" y="28"/>
                    <a:pt x="115" y="28"/>
                  </a:cubicBezTo>
                  <a:cubicBezTo>
                    <a:pt x="114" y="28"/>
                    <a:pt x="114" y="28"/>
                    <a:pt x="114" y="28"/>
                  </a:cubicBezTo>
                  <a:lnTo>
                    <a:pt x="114" y="27"/>
                  </a:lnTo>
                  <a:close/>
                  <a:moveTo>
                    <a:pt x="114" y="29"/>
                  </a:moveTo>
                  <a:cubicBezTo>
                    <a:pt x="114" y="29"/>
                    <a:pt x="114" y="29"/>
                    <a:pt x="114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4" y="29"/>
                    <a:pt x="114" y="29"/>
                    <a:pt x="114" y="29"/>
                  </a:cubicBezTo>
                  <a:close/>
                  <a:moveTo>
                    <a:pt x="114" y="29"/>
                  </a:moveTo>
                  <a:cubicBezTo>
                    <a:pt x="114" y="29"/>
                    <a:pt x="114" y="29"/>
                    <a:pt x="114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4" y="30"/>
                    <a:pt x="114" y="30"/>
                    <a:pt x="114" y="30"/>
                  </a:cubicBezTo>
                  <a:lnTo>
                    <a:pt x="114" y="29"/>
                  </a:lnTo>
                  <a:close/>
                  <a:moveTo>
                    <a:pt x="114" y="30"/>
                  </a:moveTo>
                  <a:cubicBezTo>
                    <a:pt x="114" y="30"/>
                    <a:pt x="114" y="30"/>
                    <a:pt x="114" y="30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5" y="31"/>
                    <a:pt x="115" y="31"/>
                    <a:pt x="115" y="31"/>
                  </a:cubicBezTo>
                  <a:cubicBezTo>
                    <a:pt x="114" y="31"/>
                    <a:pt x="114" y="31"/>
                    <a:pt x="114" y="31"/>
                  </a:cubicBezTo>
                  <a:lnTo>
                    <a:pt x="114" y="30"/>
                  </a:ln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5" y="31"/>
                    <a:pt x="115" y="31"/>
                    <a:pt x="115" y="31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4" y="32"/>
                    <a:pt x="114" y="32"/>
                    <a:pt x="114" y="32"/>
                  </a:cubicBez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4" y="33"/>
                    <a:pt x="114" y="33"/>
                    <a:pt x="114" y="33"/>
                  </a:cubicBezTo>
                  <a:lnTo>
                    <a:pt x="114" y="32"/>
                  </a:lnTo>
                  <a:close/>
                  <a:moveTo>
                    <a:pt x="114" y="34"/>
                  </a:moveTo>
                  <a:cubicBezTo>
                    <a:pt x="114" y="34"/>
                    <a:pt x="114" y="34"/>
                    <a:pt x="114" y="34"/>
                  </a:cubicBezTo>
                  <a:cubicBezTo>
                    <a:pt x="114" y="33"/>
                    <a:pt x="114" y="33"/>
                    <a:pt x="114" y="33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5" y="34"/>
                    <a:pt x="115" y="34"/>
                    <a:pt x="115" y="34"/>
                  </a:cubicBezTo>
                  <a:cubicBezTo>
                    <a:pt x="115" y="34"/>
                    <a:pt x="115" y="34"/>
                    <a:pt x="115" y="34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7" y="34"/>
                    <a:pt x="117" y="34"/>
                    <a:pt x="117" y="34"/>
                  </a:cubicBezTo>
                  <a:lnTo>
                    <a:pt x="114" y="34"/>
                  </a:lnTo>
                  <a:close/>
                  <a:moveTo>
                    <a:pt x="146" y="43"/>
                  </a:moveTo>
                  <a:cubicBezTo>
                    <a:pt x="146" y="43"/>
                    <a:pt x="146" y="43"/>
                    <a:pt x="146" y="43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46" y="43"/>
                    <a:pt x="146" y="43"/>
                    <a:pt x="146" y="43"/>
                  </a:cubicBezTo>
                  <a:close/>
                  <a:moveTo>
                    <a:pt x="146" y="44"/>
                  </a:moveTo>
                  <a:cubicBezTo>
                    <a:pt x="146" y="44"/>
                    <a:pt x="146" y="44"/>
                    <a:pt x="146" y="44"/>
                  </a:cubicBezTo>
                  <a:cubicBezTo>
                    <a:pt x="151" y="44"/>
                    <a:pt x="151" y="44"/>
                    <a:pt x="151" y="44"/>
                  </a:cubicBezTo>
                  <a:cubicBezTo>
                    <a:pt x="151" y="44"/>
                    <a:pt x="151" y="44"/>
                    <a:pt x="151" y="44"/>
                  </a:cubicBezTo>
                  <a:cubicBezTo>
                    <a:pt x="146" y="44"/>
                    <a:pt x="146" y="44"/>
                    <a:pt x="146" y="44"/>
                  </a:cubicBezTo>
                  <a:close/>
                  <a:moveTo>
                    <a:pt x="146" y="45"/>
                  </a:moveTo>
                  <a:cubicBezTo>
                    <a:pt x="146" y="45"/>
                    <a:pt x="146" y="45"/>
                    <a:pt x="146" y="45"/>
                  </a:cubicBezTo>
                  <a:cubicBezTo>
                    <a:pt x="151" y="45"/>
                    <a:pt x="151" y="45"/>
                    <a:pt x="151" y="45"/>
                  </a:cubicBezTo>
                  <a:cubicBezTo>
                    <a:pt x="151" y="45"/>
                    <a:pt x="151" y="45"/>
                    <a:pt x="151" y="45"/>
                  </a:cubicBezTo>
                  <a:cubicBezTo>
                    <a:pt x="146" y="45"/>
                    <a:pt x="146" y="45"/>
                    <a:pt x="146" y="45"/>
                  </a:cubicBezTo>
                  <a:close/>
                  <a:moveTo>
                    <a:pt x="146" y="46"/>
                  </a:moveTo>
                  <a:cubicBezTo>
                    <a:pt x="146" y="46"/>
                    <a:pt x="146" y="46"/>
                    <a:pt x="146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46" y="46"/>
                    <a:pt x="146" y="46"/>
                    <a:pt x="146" y="46"/>
                  </a:cubicBezTo>
                  <a:close/>
                  <a:moveTo>
                    <a:pt x="146" y="47"/>
                  </a:moveTo>
                  <a:cubicBezTo>
                    <a:pt x="146" y="47"/>
                    <a:pt x="146" y="47"/>
                    <a:pt x="146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46" y="47"/>
                    <a:pt x="146" y="47"/>
                    <a:pt x="146" y="47"/>
                  </a:cubicBezTo>
                  <a:close/>
                  <a:moveTo>
                    <a:pt x="146" y="48"/>
                  </a:moveTo>
                  <a:cubicBezTo>
                    <a:pt x="146" y="48"/>
                    <a:pt x="146" y="48"/>
                    <a:pt x="146" y="48"/>
                  </a:cubicBezTo>
                  <a:cubicBezTo>
                    <a:pt x="151" y="48"/>
                    <a:pt x="151" y="48"/>
                    <a:pt x="151" y="48"/>
                  </a:cubicBezTo>
                  <a:cubicBezTo>
                    <a:pt x="151" y="48"/>
                    <a:pt x="151" y="48"/>
                    <a:pt x="151" y="48"/>
                  </a:cubicBezTo>
                  <a:cubicBezTo>
                    <a:pt x="146" y="48"/>
                    <a:pt x="146" y="48"/>
                    <a:pt x="146" y="48"/>
                  </a:cubicBezTo>
                  <a:close/>
                  <a:moveTo>
                    <a:pt x="146" y="49"/>
                  </a:moveTo>
                  <a:cubicBezTo>
                    <a:pt x="146" y="49"/>
                    <a:pt x="146" y="49"/>
                    <a:pt x="146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46" y="49"/>
                    <a:pt x="146" y="49"/>
                    <a:pt x="146" y="49"/>
                  </a:cubicBezTo>
                  <a:close/>
                  <a:moveTo>
                    <a:pt x="146" y="50"/>
                  </a:moveTo>
                  <a:cubicBezTo>
                    <a:pt x="146" y="50"/>
                    <a:pt x="146" y="50"/>
                    <a:pt x="146" y="50"/>
                  </a:cubicBezTo>
                  <a:cubicBezTo>
                    <a:pt x="151" y="50"/>
                    <a:pt x="151" y="50"/>
                    <a:pt x="151" y="50"/>
                  </a:cubicBezTo>
                  <a:cubicBezTo>
                    <a:pt x="151" y="50"/>
                    <a:pt x="151" y="50"/>
                    <a:pt x="151" y="50"/>
                  </a:cubicBezTo>
                  <a:cubicBezTo>
                    <a:pt x="146" y="50"/>
                    <a:pt x="146" y="50"/>
                    <a:pt x="146" y="50"/>
                  </a:cubicBezTo>
                  <a:close/>
                  <a:moveTo>
                    <a:pt x="146" y="51"/>
                  </a:moveTo>
                  <a:cubicBezTo>
                    <a:pt x="146" y="51"/>
                    <a:pt x="146" y="51"/>
                    <a:pt x="146" y="51"/>
                  </a:cubicBezTo>
                  <a:cubicBezTo>
                    <a:pt x="151" y="51"/>
                    <a:pt x="151" y="51"/>
                    <a:pt x="151" y="51"/>
                  </a:cubicBezTo>
                  <a:cubicBezTo>
                    <a:pt x="151" y="51"/>
                    <a:pt x="151" y="51"/>
                    <a:pt x="151" y="51"/>
                  </a:cubicBezTo>
                  <a:cubicBezTo>
                    <a:pt x="146" y="51"/>
                    <a:pt x="146" y="51"/>
                    <a:pt x="146" y="51"/>
                  </a:cubicBezTo>
                  <a:close/>
                  <a:moveTo>
                    <a:pt x="146" y="52"/>
                  </a:moveTo>
                  <a:cubicBezTo>
                    <a:pt x="146" y="52"/>
                    <a:pt x="146" y="52"/>
                    <a:pt x="146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46" y="52"/>
                    <a:pt x="146" y="52"/>
                    <a:pt x="146" y="52"/>
                  </a:cubicBezTo>
                  <a:close/>
                  <a:moveTo>
                    <a:pt x="146" y="52"/>
                  </a:moveTo>
                  <a:cubicBezTo>
                    <a:pt x="146" y="52"/>
                    <a:pt x="146" y="52"/>
                    <a:pt x="146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51" y="53"/>
                    <a:pt x="151" y="53"/>
                    <a:pt x="151" y="53"/>
                  </a:cubicBezTo>
                  <a:cubicBezTo>
                    <a:pt x="146" y="53"/>
                    <a:pt x="146" y="53"/>
                    <a:pt x="146" y="53"/>
                  </a:cubicBezTo>
                  <a:lnTo>
                    <a:pt x="146" y="52"/>
                  </a:lnTo>
                  <a:close/>
                  <a:moveTo>
                    <a:pt x="151" y="54"/>
                  </a:moveTo>
                  <a:cubicBezTo>
                    <a:pt x="151" y="54"/>
                    <a:pt x="151" y="54"/>
                    <a:pt x="151" y="54"/>
                  </a:cubicBezTo>
                  <a:cubicBezTo>
                    <a:pt x="146" y="54"/>
                    <a:pt x="146" y="54"/>
                    <a:pt x="146" y="54"/>
                  </a:cubicBezTo>
                  <a:cubicBezTo>
                    <a:pt x="146" y="54"/>
                    <a:pt x="146" y="54"/>
                    <a:pt x="146" y="54"/>
                  </a:cubicBezTo>
                  <a:cubicBezTo>
                    <a:pt x="151" y="54"/>
                    <a:pt x="151" y="54"/>
                    <a:pt x="151" y="54"/>
                  </a:cubicBezTo>
                  <a:close/>
                  <a:moveTo>
                    <a:pt x="47" y="39"/>
                  </a:moveTo>
                  <a:cubicBezTo>
                    <a:pt x="47" y="39"/>
                    <a:pt x="47" y="39"/>
                    <a:pt x="47" y="39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lnTo>
                    <a:pt x="47" y="39"/>
                  </a:lnTo>
                  <a:close/>
                  <a:moveTo>
                    <a:pt x="38" y="40"/>
                  </a:moveTo>
                  <a:cubicBezTo>
                    <a:pt x="38" y="40"/>
                    <a:pt x="38" y="40"/>
                    <a:pt x="38" y="40"/>
                  </a:cubicBezTo>
                  <a:cubicBezTo>
                    <a:pt x="38" y="46"/>
                    <a:pt x="38" y="46"/>
                    <a:pt x="38" y="46"/>
                  </a:cubicBezTo>
                  <a:cubicBezTo>
                    <a:pt x="47" y="46"/>
                    <a:pt x="47" y="46"/>
                    <a:pt x="47" y="46"/>
                  </a:cubicBezTo>
                  <a:cubicBezTo>
                    <a:pt x="47" y="39"/>
                    <a:pt x="47" y="39"/>
                    <a:pt x="47" y="39"/>
                  </a:cubicBezTo>
                  <a:lnTo>
                    <a:pt x="38" y="40"/>
                  </a:lnTo>
                  <a:close/>
                  <a:moveTo>
                    <a:pt x="47" y="43"/>
                  </a:moveTo>
                  <a:cubicBezTo>
                    <a:pt x="47" y="43"/>
                    <a:pt x="47" y="43"/>
                    <a:pt x="47" y="43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47" y="43"/>
                    <a:pt x="47" y="43"/>
                    <a:pt x="47" y="43"/>
                  </a:cubicBezTo>
                  <a:close/>
                  <a:moveTo>
                    <a:pt x="60" y="39"/>
                  </a:moveTo>
                  <a:cubicBezTo>
                    <a:pt x="60" y="39"/>
                    <a:pt x="60" y="39"/>
                    <a:pt x="60" y="39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0" y="39"/>
                    <a:pt x="60" y="39"/>
                    <a:pt x="60" y="39"/>
                  </a:cubicBezTo>
                  <a:close/>
                  <a:moveTo>
                    <a:pt x="47" y="44"/>
                  </a:moveTo>
                  <a:cubicBezTo>
                    <a:pt x="47" y="44"/>
                    <a:pt x="47" y="44"/>
                    <a:pt x="47" y="44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47" y="44"/>
                    <a:pt x="47" y="44"/>
                    <a:pt x="47" y="44"/>
                  </a:cubicBezTo>
                  <a:close/>
                  <a:moveTo>
                    <a:pt x="60" y="40"/>
                  </a:moveTo>
                  <a:cubicBezTo>
                    <a:pt x="60" y="40"/>
                    <a:pt x="60" y="40"/>
                    <a:pt x="60" y="40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0" y="40"/>
                    <a:pt x="60" y="40"/>
                    <a:pt x="60" y="40"/>
                  </a:cubicBezTo>
                  <a:close/>
                  <a:moveTo>
                    <a:pt x="63" y="38"/>
                  </a:moveTo>
                  <a:cubicBezTo>
                    <a:pt x="63" y="38"/>
                    <a:pt x="63" y="38"/>
                    <a:pt x="63" y="38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3" y="38"/>
                    <a:pt x="63" y="38"/>
                    <a:pt x="63" y="38"/>
                  </a:cubicBezTo>
                  <a:close/>
                  <a:moveTo>
                    <a:pt x="47" y="45"/>
                  </a:moveTo>
                  <a:cubicBezTo>
                    <a:pt x="47" y="45"/>
                    <a:pt x="47" y="45"/>
                    <a:pt x="47" y="45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47" y="44"/>
                    <a:pt x="47" y="44"/>
                    <a:pt x="47" y="44"/>
                  </a:cubicBezTo>
                  <a:lnTo>
                    <a:pt x="47" y="45"/>
                  </a:lnTo>
                  <a:close/>
                  <a:moveTo>
                    <a:pt x="47" y="46"/>
                  </a:moveTo>
                  <a:cubicBezTo>
                    <a:pt x="47" y="46"/>
                    <a:pt x="47" y="46"/>
                    <a:pt x="47" y="4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60" y="46"/>
                    <a:pt x="60" y="46"/>
                    <a:pt x="60" y="46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47" y="46"/>
                    <a:pt x="47" y="46"/>
                    <a:pt x="47" y="46"/>
                  </a:cubicBezTo>
                  <a:close/>
                  <a:moveTo>
                    <a:pt x="47" y="46"/>
                  </a:moveTo>
                  <a:cubicBezTo>
                    <a:pt x="47" y="46"/>
                    <a:pt x="47" y="46"/>
                    <a:pt x="47" y="46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47" y="45"/>
                    <a:pt x="47" y="45"/>
                    <a:pt x="47" y="45"/>
                  </a:cubicBezTo>
                  <a:lnTo>
                    <a:pt x="47" y="46"/>
                  </a:lnTo>
                  <a:close/>
                  <a:moveTo>
                    <a:pt x="100" y="14"/>
                  </a:moveTo>
                  <a:cubicBezTo>
                    <a:pt x="100" y="14"/>
                    <a:pt x="100" y="14"/>
                    <a:pt x="100" y="14"/>
                  </a:cubicBezTo>
                  <a:cubicBezTo>
                    <a:pt x="101" y="14"/>
                    <a:pt x="101" y="14"/>
                    <a:pt x="101" y="14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0" y="12"/>
                    <a:pt x="100" y="12"/>
                    <a:pt x="100" y="12"/>
                  </a:cubicBezTo>
                  <a:lnTo>
                    <a:pt x="100" y="14"/>
                  </a:lnTo>
                  <a:close/>
                  <a:moveTo>
                    <a:pt x="100" y="11"/>
                  </a:moveTo>
                  <a:cubicBezTo>
                    <a:pt x="100" y="11"/>
                    <a:pt x="100" y="11"/>
                    <a:pt x="100" y="11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1" y="8"/>
                    <a:pt x="101" y="8"/>
                    <a:pt x="101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0" y="8"/>
                    <a:pt x="100" y="8"/>
                    <a:pt x="100" y="8"/>
                  </a:cubicBezTo>
                  <a:lnTo>
                    <a:pt x="100" y="11"/>
                  </a:lnTo>
                  <a:close/>
                  <a:moveTo>
                    <a:pt x="103" y="29"/>
                  </a:moveTo>
                  <a:cubicBezTo>
                    <a:pt x="103" y="29"/>
                    <a:pt x="103" y="29"/>
                    <a:pt x="103" y="29"/>
                  </a:cubicBezTo>
                  <a:cubicBezTo>
                    <a:pt x="103" y="32"/>
                    <a:pt x="103" y="32"/>
                    <a:pt x="103" y="32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4" y="29"/>
                    <a:pt x="104" y="29"/>
                    <a:pt x="104" y="29"/>
                  </a:cubicBezTo>
                  <a:cubicBezTo>
                    <a:pt x="106" y="29"/>
                    <a:pt x="106" y="29"/>
                    <a:pt x="106" y="29"/>
                  </a:cubicBezTo>
                  <a:cubicBezTo>
                    <a:pt x="106" y="29"/>
                    <a:pt x="106" y="29"/>
                    <a:pt x="106" y="29"/>
                  </a:cubicBezTo>
                  <a:lnTo>
                    <a:pt x="103" y="29"/>
                  </a:lnTo>
                  <a:close/>
                  <a:moveTo>
                    <a:pt x="104" y="8"/>
                  </a:moveTo>
                  <a:cubicBezTo>
                    <a:pt x="104" y="8"/>
                    <a:pt x="104" y="8"/>
                    <a:pt x="104" y="8"/>
                  </a:cubicBezTo>
                  <a:cubicBezTo>
                    <a:pt x="104" y="5"/>
                    <a:pt x="104" y="5"/>
                    <a:pt x="104" y="5"/>
                  </a:cubicBezTo>
                  <a:cubicBezTo>
                    <a:pt x="106" y="5"/>
                    <a:pt x="106" y="5"/>
                    <a:pt x="106" y="5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3" y="8"/>
                    <a:pt x="103" y="8"/>
                    <a:pt x="103" y="8"/>
                  </a:cubicBezTo>
                  <a:lnTo>
                    <a:pt x="104" y="8"/>
                  </a:lnTo>
                  <a:close/>
                  <a:moveTo>
                    <a:pt x="104" y="3"/>
                  </a:moveTo>
                  <a:cubicBezTo>
                    <a:pt x="104" y="3"/>
                    <a:pt x="104" y="3"/>
                    <a:pt x="104" y="3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4"/>
                    <a:pt x="106" y="4"/>
                    <a:pt x="106" y="4"/>
                  </a:cubicBezTo>
                  <a:cubicBezTo>
                    <a:pt x="104" y="5"/>
                    <a:pt x="104" y="5"/>
                    <a:pt x="104" y="5"/>
                  </a:cubicBezTo>
                  <a:lnTo>
                    <a:pt x="104" y="3"/>
                  </a:lnTo>
                  <a:close/>
                  <a:moveTo>
                    <a:pt x="60" y="41"/>
                  </a:moveTo>
                  <a:cubicBezTo>
                    <a:pt x="60" y="41"/>
                    <a:pt x="60" y="41"/>
                    <a:pt x="60" y="41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0" y="41"/>
                    <a:pt x="60" y="41"/>
                    <a:pt x="60" y="41"/>
                  </a:cubicBezTo>
                  <a:close/>
                  <a:moveTo>
                    <a:pt x="100" y="23"/>
                  </a:moveTo>
                  <a:cubicBezTo>
                    <a:pt x="100" y="23"/>
                    <a:pt x="100" y="23"/>
                    <a:pt x="100" y="23"/>
                  </a:cubicBezTo>
                  <a:cubicBezTo>
                    <a:pt x="101" y="23"/>
                    <a:pt x="101" y="23"/>
                    <a:pt x="101" y="23"/>
                  </a:cubicBezTo>
                  <a:cubicBezTo>
                    <a:pt x="101" y="22"/>
                    <a:pt x="101" y="22"/>
                    <a:pt x="101" y="22"/>
                  </a:cubicBezTo>
                  <a:cubicBezTo>
                    <a:pt x="101" y="21"/>
                    <a:pt x="101" y="21"/>
                    <a:pt x="101" y="21"/>
                  </a:cubicBezTo>
                  <a:cubicBezTo>
                    <a:pt x="101" y="21"/>
                    <a:pt x="101" y="21"/>
                    <a:pt x="101" y="21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0" y="21"/>
                    <a:pt x="100" y="21"/>
                    <a:pt x="100" y="21"/>
                  </a:cubicBezTo>
                  <a:lnTo>
                    <a:pt x="100" y="23"/>
                  </a:lnTo>
                  <a:close/>
                  <a:moveTo>
                    <a:pt x="100" y="20"/>
                  </a:moveTo>
                  <a:cubicBezTo>
                    <a:pt x="100" y="20"/>
                    <a:pt x="100" y="20"/>
                    <a:pt x="100" y="2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0" y="18"/>
                    <a:pt x="100" y="18"/>
                    <a:pt x="100" y="18"/>
                  </a:cubicBezTo>
                  <a:lnTo>
                    <a:pt x="100" y="20"/>
                  </a:lnTo>
                  <a:close/>
                  <a:moveTo>
                    <a:pt x="100" y="17"/>
                  </a:moveTo>
                  <a:cubicBezTo>
                    <a:pt x="100" y="17"/>
                    <a:pt x="100" y="17"/>
                    <a:pt x="100" y="17"/>
                  </a:cubicBezTo>
                  <a:cubicBezTo>
                    <a:pt x="101" y="17"/>
                    <a:pt x="101" y="17"/>
                    <a:pt x="101" y="17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0" y="15"/>
                    <a:pt x="100" y="15"/>
                    <a:pt x="100" y="15"/>
                  </a:cubicBezTo>
                  <a:lnTo>
                    <a:pt x="100" y="17"/>
                  </a:lnTo>
                  <a:close/>
                  <a:moveTo>
                    <a:pt x="71" y="42"/>
                  </a:moveTo>
                  <a:cubicBezTo>
                    <a:pt x="71" y="42"/>
                    <a:pt x="71" y="42"/>
                    <a:pt x="71" y="42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71" y="41"/>
                    <a:pt x="71" y="41"/>
                    <a:pt x="71" y="41"/>
                  </a:cubicBezTo>
                  <a:lnTo>
                    <a:pt x="71" y="42"/>
                  </a:lnTo>
                  <a:close/>
                  <a:moveTo>
                    <a:pt x="104" y="26"/>
                  </a:moveTo>
                  <a:cubicBezTo>
                    <a:pt x="104" y="26"/>
                    <a:pt x="104" y="26"/>
                    <a:pt x="104" y="26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23"/>
                    <a:pt x="104" y="23"/>
                    <a:pt x="104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3" y="26"/>
                    <a:pt x="103" y="26"/>
                    <a:pt x="103" y="26"/>
                  </a:cubicBezTo>
                  <a:lnTo>
                    <a:pt x="104" y="26"/>
                  </a:lnTo>
                  <a:close/>
                  <a:moveTo>
                    <a:pt x="104" y="11"/>
                  </a:moveTo>
                  <a:cubicBezTo>
                    <a:pt x="104" y="11"/>
                    <a:pt x="104" y="11"/>
                    <a:pt x="104" y="11"/>
                  </a:cubicBezTo>
                  <a:cubicBezTo>
                    <a:pt x="104" y="9"/>
                    <a:pt x="104" y="9"/>
                    <a:pt x="104" y="9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6" y="8"/>
                    <a:pt x="106" y="8"/>
                    <a:pt x="106" y="8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3" y="11"/>
                    <a:pt x="103" y="11"/>
                    <a:pt x="103" y="11"/>
                  </a:cubicBezTo>
                  <a:lnTo>
                    <a:pt x="104" y="11"/>
                  </a:lnTo>
                  <a:close/>
                  <a:moveTo>
                    <a:pt x="104" y="23"/>
                  </a:moveTo>
                  <a:cubicBezTo>
                    <a:pt x="104" y="23"/>
                    <a:pt x="104" y="23"/>
                    <a:pt x="104" y="23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0"/>
                    <a:pt x="104" y="20"/>
                    <a:pt x="104" y="20"/>
                  </a:cubicBezTo>
                  <a:cubicBezTo>
                    <a:pt x="104" y="20"/>
                    <a:pt x="104" y="20"/>
                    <a:pt x="104" y="20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23"/>
                    <a:pt x="103" y="23"/>
                    <a:pt x="103" y="23"/>
                  </a:cubicBezTo>
                  <a:lnTo>
                    <a:pt x="104" y="23"/>
                  </a:lnTo>
                  <a:close/>
                  <a:moveTo>
                    <a:pt x="104" y="29"/>
                  </a:moveTo>
                  <a:cubicBezTo>
                    <a:pt x="104" y="29"/>
                    <a:pt x="104" y="29"/>
                    <a:pt x="104" y="29"/>
                  </a:cubicBezTo>
                  <a:cubicBezTo>
                    <a:pt x="104" y="27"/>
                    <a:pt x="104" y="27"/>
                    <a:pt x="104" y="27"/>
                  </a:cubicBezTo>
                  <a:cubicBezTo>
                    <a:pt x="104" y="27"/>
                    <a:pt x="104" y="27"/>
                    <a:pt x="104" y="27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3" y="29"/>
                    <a:pt x="103" y="29"/>
                    <a:pt x="103" y="29"/>
                  </a:cubicBezTo>
                  <a:lnTo>
                    <a:pt x="104" y="29"/>
                  </a:lnTo>
                  <a:close/>
                  <a:moveTo>
                    <a:pt x="104" y="14"/>
                  </a:moveTo>
                  <a:cubicBezTo>
                    <a:pt x="104" y="14"/>
                    <a:pt x="104" y="14"/>
                    <a:pt x="104" y="14"/>
                  </a:cubicBezTo>
                  <a:cubicBezTo>
                    <a:pt x="104" y="12"/>
                    <a:pt x="104" y="12"/>
                    <a:pt x="104" y="12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6" y="11"/>
                    <a:pt x="106" y="11"/>
                    <a:pt x="106" y="11"/>
                  </a:cubicBezTo>
                  <a:cubicBezTo>
                    <a:pt x="106" y="10"/>
                    <a:pt x="106" y="10"/>
                    <a:pt x="106" y="10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3" y="14"/>
                    <a:pt x="103" y="14"/>
                    <a:pt x="103" y="14"/>
                  </a:cubicBezTo>
                  <a:lnTo>
                    <a:pt x="104" y="14"/>
                  </a:lnTo>
                  <a:close/>
                  <a:moveTo>
                    <a:pt x="104" y="20"/>
                  </a:moveTo>
                  <a:cubicBezTo>
                    <a:pt x="104" y="20"/>
                    <a:pt x="104" y="20"/>
                    <a:pt x="104" y="20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3" y="20"/>
                    <a:pt x="103" y="20"/>
                    <a:pt x="103" y="20"/>
                  </a:cubicBezTo>
                  <a:lnTo>
                    <a:pt x="104" y="20"/>
                  </a:lnTo>
                  <a:close/>
                  <a:moveTo>
                    <a:pt x="104" y="17"/>
                  </a:moveTo>
                  <a:cubicBezTo>
                    <a:pt x="104" y="17"/>
                    <a:pt x="104" y="17"/>
                    <a:pt x="104" y="17"/>
                  </a:cubicBezTo>
                  <a:cubicBezTo>
                    <a:pt x="104" y="15"/>
                    <a:pt x="104" y="15"/>
                    <a:pt x="104" y="15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6" y="14"/>
                    <a:pt x="106" y="14"/>
                    <a:pt x="106" y="14"/>
                  </a:cubicBezTo>
                  <a:cubicBezTo>
                    <a:pt x="106" y="14"/>
                    <a:pt x="106" y="14"/>
                    <a:pt x="106" y="14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3" y="17"/>
                    <a:pt x="103" y="17"/>
                    <a:pt x="103" y="17"/>
                  </a:cubicBezTo>
                  <a:lnTo>
                    <a:pt x="104" y="17"/>
                  </a:lnTo>
                  <a:close/>
                  <a:moveTo>
                    <a:pt x="103" y="3"/>
                  </a:moveTo>
                  <a:cubicBezTo>
                    <a:pt x="103" y="3"/>
                    <a:pt x="103" y="3"/>
                    <a:pt x="103" y="3"/>
                  </a:cubicBezTo>
                  <a:cubicBezTo>
                    <a:pt x="101" y="3"/>
                    <a:pt x="101" y="3"/>
                    <a:pt x="101" y="3"/>
                  </a:cubicBezTo>
                  <a:cubicBezTo>
                    <a:pt x="101" y="3"/>
                    <a:pt x="101" y="3"/>
                    <a:pt x="101" y="3"/>
                  </a:cubicBezTo>
                  <a:cubicBezTo>
                    <a:pt x="100" y="3"/>
                    <a:pt x="100" y="3"/>
                    <a:pt x="100" y="3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3" y="5"/>
                    <a:pt x="103" y="5"/>
                    <a:pt x="103" y="5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3" y="3"/>
                    <a:pt x="103" y="3"/>
                    <a:pt x="103" y="3"/>
                  </a:cubicBezTo>
                  <a:close/>
                  <a:moveTo>
                    <a:pt x="103" y="5"/>
                  </a:moveTo>
                  <a:cubicBezTo>
                    <a:pt x="103" y="5"/>
                    <a:pt x="103" y="5"/>
                    <a:pt x="103" y="5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103" y="3"/>
                    <a:pt x="103" y="3"/>
                    <a:pt x="103" y="3"/>
                  </a:cubicBezTo>
                  <a:lnTo>
                    <a:pt x="103" y="5"/>
                  </a:lnTo>
                  <a:close/>
                  <a:moveTo>
                    <a:pt x="67" y="42"/>
                  </a:moveTo>
                  <a:cubicBezTo>
                    <a:pt x="67" y="42"/>
                    <a:pt x="67" y="42"/>
                    <a:pt x="67" y="42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67" y="41"/>
                    <a:pt x="67" y="41"/>
                    <a:pt x="67" y="41"/>
                  </a:cubicBezTo>
                  <a:lnTo>
                    <a:pt x="67" y="42"/>
                  </a:lnTo>
                  <a:close/>
                  <a:moveTo>
                    <a:pt x="67" y="43"/>
                  </a:moveTo>
                  <a:cubicBezTo>
                    <a:pt x="67" y="43"/>
                    <a:pt x="67" y="43"/>
                    <a:pt x="67" y="43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67" y="42"/>
                    <a:pt x="67" y="42"/>
                    <a:pt x="67" y="42"/>
                  </a:cubicBezTo>
                  <a:lnTo>
                    <a:pt x="67" y="43"/>
                  </a:lnTo>
                  <a:close/>
                  <a:moveTo>
                    <a:pt x="67" y="43"/>
                  </a:moveTo>
                  <a:cubicBezTo>
                    <a:pt x="67" y="43"/>
                    <a:pt x="67" y="43"/>
                    <a:pt x="67" y="43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67" y="43"/>
                    <a:pt x="67" y="43"/>
                    <a:pt x="67" y="43"/>
                  </a:cubicBezTo>
                  <a:close/>
                  <a:moveTo>
                    <a:pt x="67" y="41"/>
                  </a:moveTo>
                  <a:cubicBezTo>
                    <a:pt x="67" y="41"/>
                    <a:pt x="67" y="41"/>
                    <a:pt x="67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67" y="41"/>
                    <a:pt x="67" y="41"/>
                    <a:pt x="67" y="41"/>
                  </a:cubicBezTo>
                  <a:close/>
                  <a:moveTo>
                    <a:pt x="71" y="37"/>
                  </a:moveTo>
                  <a:cubicBezTo>
                    <a:pt x="71" y="37"/>
                    <a:pt x="71" y="37"/>
                    <a:pt x="71" y="37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71" y="37"/>
                    <a:pt x="71" y="37"/>
                    <a:pt x="71" y="37"/>
                  </a:cubicBezTo>
                  <a:close/>
                  <a:moveTo>
                    <a:pt x="67" y="40"/>
                  </a:moveTo>
                  <a:cubicBezTo>
                    <a:pt x="67" y="40"/>
                    <a:pt x="67" y="40"/>
                    <a:pt x="67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67" y="40"/>
                    <a:pt x="67" y="40"/>
                    <a:pt x="67" y="40"/>
                  </a:cubicBezTo>
                  <a:close/>
                  <a:moveTo>
                    <a:pt x="60" y="42"/>
                  </a:moveTo>
                  <a:cubicBezTo>
                    <a:pt x="60" y="42"/>
                    <a:pt x="60" y="42"/>
                    <a:pt x="60" y="42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0" y="41"/>
                    <a:pt x="60" y="41"/>
                    <a:pt x="60" y="41"/>
                  </a:cubicBezTo>
                  <a:lnTo>
                    <a:pt x="60" y="42"/>
                  </a:lnTo>
                  <a:close/>
                  <a:moveTo>
                    <a:pt x="67" y="39"/>
                  </a:moveTo>
                  <a:cubicBezTo>
                    <a:pt x="67" y="39"/>
                    <a:pt x="67" y="39"/>
                    <a:pt x="67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67" y="39"/>
                    <a:pt x="67" y="39"/>
                    <a:pt x="67" y="39"/>
                  </a:cubicBez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1" y="39"/>
                    <a:pt x="71" y="39"/>
                    <a:pt x="71" y="39"/>
                  </a:cubicBezTo>
                  <a:close/>
                  <a:moveTo>
                    <a:pt x="71" y="40"/>
                  </a:moveTo>
                  <a:cubicBezTo>
                    <a:pt x="71" y="40"/>
                    <a:pt x="71" y="40"/>
                    <a:pt x="71" y="40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1" y="40"/>
                    <a:pt x="71" y="40"/>
                    <a:pt x="71" y="40"/>
                  </a:cubicBezTo>
                  <a:close/>
                  <a:moveTo>
                    <a:pt x="71" y="41"/>
                  </a:moveTo>
                  <a:cubicBezTo>
                    <a:pt x="71" y="41"/>
                    <a:pt x="71" y="41"/>
                    <a:pt x="71" y="41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1" y="41"/>
                    <a:pt x="71" y="41"/>
                    <a:pt x="71" y="41"/>
                  </a:cubicBez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4" y="38"/>
                    <a:pt x="74" y="38"/>
                    <a:pt x="74" y="38"/>
                  </a:cubicBezTo>
                  <a:cubicBezTo>
                    <a:pt x="74" y="38"/>
                    <a:pt x="74" y="38"/>
                    <a:pt x="74" y="38"/>
                  </a:cubicBezTo>
                  <a:cubicBezTo>
                    <a:pt x="71" y="38"/>
                    <a:pt x="71" y="38"/>
                    <a:pt x="71" y="38"/>
                  </a:cubicBezTo>
                  <a:lnTo>
                    <a:pt x="71" y="39"/>
                  </a:lnTo>
                  <a:close/>
                  <a:moveTo>
                    <a:pt x="67" y="45"/>
                  </a:moveTo>
                  <a:cubicBezTo>
                    <a:pt x="67" y="45"/>
                    <a:pt x="67" y="45"/>
                    <a:pt x="67" y="45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67" y="45"/>
                    <a:pt x="67" y="45"/>
                    <a:pt x="67" y="45"/>
                  </a:cubicBezTo>
                  <a:close/>
                  <a:moveTo>
                    <a:pt x="74" y="37"/>
                  </a:moveTo>
                  <a:cubicBezTo>
                    <a:pt x="74" y="37"/>
                    <a:pt x="74" y="37"/>
                    <a:pt x="74" y="37"/>
                  </a:cubicBezTo>
                  <a:cubicBezTo>
                    <a:pt x="71" y="37"/>
                    <a:pt x="71" y="37"/>
                    <a:pt x="71" y="37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74" y="37"/>
                    <a:pt x="74" y="37"/>
                    <a:pt x="74" y="37"/>
                  </a:cubicBezTo>
                  <a:close/>
                  <a:moveTo>
                    <a:pt x="67" y="44"/>
                  </a:moveTo>
                  <a:cubicBezTo>
                    <a:pt x="67" y="44"/>
                    <a:pt x="67" y="44"/>
                    <a:pt x="67" y="44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67" y="44"/>
                    <a:pt x="67" y="44"/>
                    <a:pt x="67" y="44"/>
                  </a:cubicBezTo>
                  <a:close/>
                  <a:moveTo>
                    <a:pt x="67" y="39"/>
                  </a:moveTo>
                  <a:cubicBezTo>
                    <a:pt x="67" y="39"/>
                    <a:pt x="67" y="39"/>
                    <a:pt x="67" y="39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67" y="38"/>
                    <a:pt x="67" y="38"/>
                    <a:pt x="67" y="38"/>
                  </a:cubicBezTo>
                  <a:lnTo>
                    <a:pt x="67" y="39"/>
                  </a:lnTo>
                  <a:close/>
                  <a:moveTo>
                    <a:pt x="60" y="46"/>
                  </a:moveTo>
                  <a:cubicBezTo>
                    <a:pt x="60" y="46"/>
                    <a:pt x="60" y="46"/>
                    <a:pt x="60" y="46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60" y="45"/>
                    <a:pt x="60" y="45"/>
                    <a:pt x="60" y="45"/>
                  </a:cubicBezTo>
                  <a:lnTo>
                    <a:pt x="60" y="46"/>
                  </a:lnTo>
                  <a:close/>
                  <a:moveTo>
                    <a:pt x="60" y="45"/>
                  </a:moveTo>
                  <a:cubicBezTo>
                    <a:pt x="60" y="45"/>
                    <a:pt x="60" y="45"/>
                    <a:pt x="60" y="45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0" y="44"/>
                    <a:pt x="60" y="44"/>
                    <a:pt x="60" y="44"/>
                  </a:cubicBezTo>
                  <a:lnTo>
                    <a:pt x="60" y="45"/>
                  </a:lnTo>
                  <a:close/>
                  <a:moveTo>
                    <a:pt x="67" y="38"/>
                  </a:moveTo>
                  <a:cubicBezTo>
                    <a:pt x="67" y="38"/>
                    <a:pt x="67" y="38"/>
                    <a:pt x="67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7" y="38"/>
                    <a:pt x="67" y="38"/>
                    <a:pt x="67" y="38"/>
                  </a:cubicBezTo>
                  <a:close/>
                  <a:moveTo>
                    <a:pt x="64" y="39"/>
                  </a:moveTo>
                  <a:cubicBezTo>
                    <a:pt x="64" y="39"/>
                    <a:pt x="64" y="39"/>
                    <a:pt x="64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4" y="39"/>
                    <a:pt x="64" y="39"/>
                    <a:pt x="64" y="39"/>
                  </a:cubicBezTo>
                  <a:close/>
                  <a:moveTo>
                    <a:pt x="60" y="42"/>
                  </a:moveTo>
                  <a:cubicBezTo>
                    <a:pt x="60" y="42"/>
                    <a:pt x="60" y="42"/>
                    <a:pt x="60" y="42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60" y="42"/>
                    <a:pt x="60" y="42"/>
                    <a:pt x="60" y="42"/>
                  </a:cubicBezTo>
                  <a:close/>
                  <a:moveTo>
                    <a:pt x="60" y="44"/>
                  </a:moveTo>
                  <a:cubicBezTo>
                    <a:pt x="60" y="44"/>
                    <a:pt x="60" y="44"/>
                    <a:pt x="60" y="44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0" y="44"/>
                    <a:pt x="60" y="44"/>
                    <a:pt x="60" y="44"/>
                  </a:cubicBezTo>
                  <a:close/>
                  <a:moveTo>
                    <a:pt x="60" y="43"/>
                  </a:moveTo>
                  <a:cubicBezTo>
                    <a:pt x="60" y="43"/>
                    <a:pt x="60" y="43"/>
                    <a:pt x="60" y="43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0" y="43"/>
                    <a:pt x="60" y="43"/>
                    <a:pt x="60" y="43"/>
                  </a:cubicBezTo>
                  <a:close/>
                  <a:moveTo>
                    <a:pt x="64" y="43"/>
                  </a:moveTo>
                  <a:cubicBezTo>
                    <a:pt x="64" y="43"/>
                    <a:pt x="64" y="43"/>
                    <a:pt x="64" y="43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4" y="43"/>
                    <a:pt x="64" y="43"/>
                    <a:pt x="64" y="43"/>
                  </a:cubicBezTo>
                  <a:close/>
                  <a:moveTo>
                    <a:pt x="64" y="45"/>
                  </a:moveTo>
                  <a:cubicBezTo>
                    <a:pt x="64" y="45"/>
                    <a:pt x="64" y="45"/>
                    <a:pt x="64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4" y="45"/>
                    <a:pt x="64" y="45"/>
                    <a:pt x="64" y="45"/>
                  </a:cubicBezTo>
                  <a:close/>
                  <a:moveTo>
                    <a:pt x="64" y="40"/>
                  </a:moveTo>
                  <a:cubicBezTo>
                    <a:pt x="64" y="40"/>
                    <a:pt x="64" y="40"/>
                    <a:pt x="64" y="40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4" y="40"/>
                    <a:pt x="64" y="40"/>
                    <a:pt x="64" y="40"/>
                  </a:cubicBezTo>
                  <a:close/>
                  <a:moveTo>
                    <a:pt x="64" y="45"/>
                  </a:moveTo>
                  <a:cubicBezTo>
                    <a:pt x="64" y="45"/>
                    <a:pt x="64" y="45"/>
                    <a:pt x="64" y="45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4" y="44"/>
                    <a:pt x="64" y="44"/>
                    <a:pt x="64" y="44"/>
                  </a:cubicBezTo>
                  <a:lnTo>
                    <a:pt x="64" y="45"/>
                  </a:lnTo>
                  <a:close/>
                  <a:moveTo>
                    <a:pt x="64" y="44"/>
                  </a:moveTo>
                  <a:cubicBezTo>
                    <a:pt x="64" y="44"/>
                    <a:pt x="64" y="44"/>
                    <a:pt x="64" y="44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64" y="43"/>
                    <a:pt x="64" y="43"/>
                    <a:pt x="64" y="43"/>
                  </a:cubicBezTo>
                  <a:lnTo>
                    <a:pt x="64" y="44"/>
                  </a:lnTo>
                  <a:close/>
                  <a:moveTo>
                    <a:pt x="64" y="41"/>
                  </a:moveTo>
                  <a:cubicBezTo>
                    <a:pt x="64" y="41"/>
                    <a:pt x="64" y="41"/>
                    <a:pt x="64" y="41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4" y="40"/>
                    <a:pt x="64" y="40"/>
                    <a:pt x="64" y="40"/>
                  </a:cubicBezTo>
                  <a:lnTo>
                    <a:pt x="64" y="41"/>
                  </a:lnTo>
                  <a:close/>
                  <a:moveTo>
                    <a:pt x="64" y="42"/>
                  </a:moveTo>
                  <a:cubicBezTo>
                    <a:pt x="64" y="42"/>
                    <a:pt x="64" y="42"/>
                    <a:pt x="64" y="42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4" y="41"/>
                    <a:pt x="64" y="41"/>
                    <a:pt x="64" y="41"/>
                  </a:cubicBezTo>
                  <a:lnTo>
                    <a:pt x="64" y="42"/>
                  </a:lnTo>
                  <a:close/>
                  <a:moveTo>
                    <a:pt x="64" y="42"/>
                  </a:moveTo>
                  <a:cubicBezTo>
                    <a:pt x="64" y="42"/>
                    <a:pt x="64" y="42"/>
                    <a:pt x="64" y="42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4" y="42"/>
                    <a:pt x="64" y="42"/>
                    <a:pt x="64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" name="Freeform 8"/>
            <p:cNvSpPr>
              <a:spLocks noEditPoints="1"/>
            </p:cNvSpPr>
            <p:nvPr/>
          </p:nvSpPr>
          <p:spPr bwMode="auto">
            <a:xfrm>
              <a:off x="1193" y="4158"/>
              <a:ext cx="482" cy="141"/>
            </a:xfrm>
            <a:custGeom>
              <a:avLst/>
              <a:gdLst>
                <a:gd name="T0" fmla="*/ 0 w 186"/>
                <a:gd name="T1" fmla="*/ 53 h 53"/>
                <a:gd name="T2" fmla="*/ 81 w 186"/>
                <a:gd name="T3" fmla="*/ 11 h 53"/>
                <a:gd name="T4" fmla="*/ 155 w 186"/>
                <a:gd name="T5" fmla="*/ 31 h 53"/>
                <a:gd name="T6" fmla="*/ 76 w 186"/>
                <a:gd name="T7" fmla="*/ 4 h 53"/>
                <a:gd name="T8" fmla="*/ 96 w 186"/>
                <a:gd name="T9" fmla="*/ 49 h 53"/>
                <a:gd name="T10" fmla="*/ 95 w 186"/>
                <a:gd name="T11" fmla="*/ 52 h 53"/>
                <a:gd name="T12" fmla="*/ 154 w 186"/>
                <a:gd name="T13" fmla="*/ 15 h 53"/>
                <a:gd name="T14" fmla="*/ 99 w 186"/>
                <a:gd name="T15" fmla="*/ 17 h 53"/>
                <a:gd name="T16" fmla="*/ 18 w 186"/>
                <a:gd name="T17" fmla="*/ 19 h 53"/>
                <a:gd name="T18" fmla="*/ 15 w 186"/>
                <a:gd name="T19" fmla="*/ 21 h 53"/>
                <a:gd name="T20" fmla="*/ 19 w 186"/>
                <a:gd name="T21" fmla="*/ 20 h 53"/>
                <a:gd name="T22" fmla="*/ 23 w 186"/>
                <a:gd name="T23" fmla="*/ 32 h 53"/>
                <a:gd name="T24" fmla="*/ 25 w 186"/>
                <a:gd name="T25" fmla="*/ 32 h 53"/>
                <a:gd name="T26" fmla="*/ 29 w 186"/>
                <a:gd name="T27" fmla="*/ 17 h 53"/>
                <a:gd name="T28" fmla="*/ 49 w 186"/>
                <a:gd name="T29" fmla="*/ 18 h 53"/>
                <a:gd name="T30" fmla="*/ 59 w 186"/>
                <a:gd name="T31" fmla="*/ 4 h 53"/>
                <a:gd name="T32" fmla="*/ 31 w 186"/>
                <a:gd name="T33" fmla="*/ 2 h 53"/>
                <a:gd name="T34" fmla="*/ 22 w 186"/>
                <a:gd name="T35" fmla="*/ 5 h 53"/>
                <a:gd name="T36" fmla="*/ 67 w 186"/>
                <a:gd name="T37" fmla="*/ 31 h 53"/>
                <a:gd name="T38" fmla="*/ 75 w 186"/>
                <a:gd name="T39" fmla="*/ 31 h 53"/>
                <a:gd name="T40" fmla="*/ 78 w 186"/>
                <a:gd name="T41" fmla="*/ 29 h 53"/>
                <a:gd name="T42" fmla="*/ 83 w 186"/>
                <a:gd name="T43" fmla="*/ 26 h 53"/>
                <a:gd name="T44" fmla="*/ 93 w 186"/>
                <a:gd name="T45" fmla="*/ 19 h 53"/>
                <a:gd name="T46" fmla="*/ 103 w 186"/>
                <a:gd name="T47" fmla="*/ 17 h 53"/>
                <a:gd name="T48" fmla="*/ 107 w 186"/>
                <a:gd name="T49" fmla="*/ 21 h 53"/>
                <a:gd name="T50" fmla="*/ 117 w 186"/>
                <a:gd name="T51" fmla="*/ 21 h 53"/>
                <a:gd name="T52" fmla="*/ 20 w 186"/>
                <a:gd name="T53" fmla="*/ 35 h 53"/>
                <a:gd name="T54" fmla="*/ 28 w 186"/>
                <a:gd name="T55" fmla="*/ 41 h 53"/>
                <a:gd name="T56" fmla="*/ 31 w 186"/>
                <a:gd name="T57" fmla="*/ 41 h 53"/>
                <a:gd name="T58" fmla="*/ 33 w 186"/>
                <a:gd name="T59" fmla="*/ 35 h 53"/>
                <a:gd name="T60" fmla="*/ 36 w 186"/>
                <a:gd name="T61" fmla="*/ 47 h 53"/>
                <a:gd name="T62" fmla="*/ 40 w 186"/>
                <a:gd name="T63" fmla="*/ 47 h 53"/>
                <a:gd name="T64" fmla="*/ 41 w 186"/>
                <a:gd name="T65" fmla="*/ 41 h 53"/>
                <a:gd name="T66" fmla="*/ 43 w 186"/>
                <a:gd name="T67" fmla="*/ 48 h 53"/>
                <a:gd name="T68" fmla="*/ 46 w 186"/>
                <a:gd name="T69" fmla="*/ 48 h 53"/>
                <a:gd name="T70" fmla="*/ 49 w 186"/>
                <a:gd name="T71" fmla="*/ 48 h 53"/>
                <a:gd name="T72" fmla="*/ 52 w 186"/>
                <a:gd name="T73" fmla="*/ 41 h 53"/>
                <a:gd name="T74" fmla="*/ 55 w 186"/>
                <a:gd name="T75" fmla="*/ 48 h 53"/>
                <a:gd name="T76" fmla="*/ 57 w 186"/>
                <a:gd name="T77" fmla="*/ 41 h 53"/>
                <a:gd name="T78" fmla="*/ 61 w 186"/>
                <a:gd name="T79" fmla="*/ 48 h 53"/>
                <a:gd name="T80" fmla="*/ 64 w 186"/>
                <a:gd name="T81" fmla="*/ 41 h 53"/>
                <a:gd name="T82" fmla="*/ 71 w 186"/>
                <a:gd name="T83" fmla="*/ 41 h 53"/>
                <a:gd name="T84" fmla="*/ 77 w 186"/>
                <a:gd name="T85" fmla="*/ 33 h 53"/>
                <a:gd name="T86" fmla="*/ 84 w 186"/>
                <a:gd name="T87" fmla="*/ 48 h 53"/>
                <a:gd name="T88" fmla="*/ 89 w 186"/>
                <a:gd name="T89" fmla="*/ 33 h 53"/>
                <a:gd name="T90" fmla="*/ 99 w 186"/>
                <a:gd name="T91" fmla="*/ 41 h 53"/>
                <a:gd name="T92" fmla="*/ 105 w 186"/>
                <a:gd name="T93" fmla="*/ 34 h 53"/>
                <a:gd name="T94" fmla="*/ 112 w 186"/>
                <a:gd name="T95" fmla="*/ 48 h 53"/>
                <a:gd name="T96" fmla="*/ 114 w 186"/>
                <a:gd name="T97" fmla="*/ 48 h 53"/>
                <a:gd name="T98" fmla="*/ 117 w 186"/>
                <a:gd name="T99" fmla="*/ 34 h 53"/>
                <a:gd name="T100" fmla="*/ 143 w 186"/>
                <a:gd name="T101" fmla="*/ 18 h 53"/>
                <a:gd name="T102" fmla="*/ 141 w 186"/>
                <a:gd name="T103" fmla="*/ 17 h 53"/>
                <a:gd name="T104" fmla="*/ 134 w 186"/>
                <a:gd name="T105" fmla="*/ 33 h 53"/>
                <a:gd name="T106" fmla="*/ 127 w 186"/>
                <a:gd name="T107" fmla="*/ 32 h 53"/>
                <a:gd name="T108" fmla="*/ 123 w 186"/>
                <a:gd name="T109" fmla="*/ 22 h 53"/>
                <a:gd name="T110" fmla="*/ 120 w 186"/>
                <a:gd name="T111" fmla="*/ 18 h 53"/>
                <a:gd name="T112" fmla="*/ 122 w 186"/>
                <a:gd name="T113" fmla="*/ 41 h 53"/>
                <a:gd name="T114" fmla="*/ 125 w 186"/>
                <a:gd name="T115" fmla="*/ 33 h 53"/>
                <a:gd name="T116" fmla="*/ 155 w 186"/>
                <a:gd name="T117" fmla="*/ 49 h 53"/>
                <a:gd name="T118" fmla="*/ 162 w 186"/>
                <a:gd name="T119" fmla="*/ 40 h 53"/>
                <a:gd name="T120" fmla="*/ 162 w 186"/>
                <a:gd name="T121" fmla="*/ 40 h 53"/>
                <a:gd name="T122" fmla="*/ 177 w 186"/>
                <a:gd name="T123" fmla="*/ 49 h 53"/>
                <a:gd name="T124" fmla="*/ 181 w 186"/>
                <a:gd name="T125" fmla="*/ 4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86" h="53">
                  <a:moveTo>
                    <a:pt x="3" y="53"/>
                  </a:moveTo>
                  <a:cubicBezTo>
                    <a:pt x="94" y="51"/>
                    <a:pt x="94" y="51"/>
                    <a:pt x="94" y="51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3" y="52"/>
                    <a:pt x="3" y="52"/>
                    <a:pt x="3" y="52"/>
                  </a:cubicBezTo>
                  <a:lnTo>
                    <a:pt x="3" y="53"/>
                  </a:lnTo>
                  <a:close/>
                  <a:moveTo>
                    <a:pt x="4" y="50"/>
                  </a:moveTo>
                  <a:cubicBezTo>
                    <a:pt x="4" y="50"/>
                    <a:pt x="4" y="50"/>
                    <a:pt x="4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4" y="50"/>
                    <a:pt x="4" y="50"/>
                    <a:pt x="4" y="50"/>
                  </a:cubicBezTo>
                  <a:cubicBezTo>
                    <a:pt x="3" y="51"/>
                    <a:pt x="3" y="51"/>
                    <a:pt x="3" y="51"/>
                  </a:cubicBezTo>
                  <a:lnTo>
                    <a:pt x="4" y="50"/>
                  </a:lnTo>
                  <a:close/>
                  <a:moveTo>
                    <a:pt x="3" y="50"/>
                  </a:moveTo>
                  <a:cubicBezTo>
                    <a:pt x="3" y="50"/>
                    <a:pt x="3" y="50"/>
                    <a:pt x="3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0"/>
                    <a:pt x="2" y="50"/>
                    <a:pt x="2" y="50"/>
                  </a:cubicBezTo>
                  <a:lnTo>
                    <a:pt x="3" y="50"/>
                  </a:ln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6" y="49"/>
                    <a:pt x="5" y="49"/>
                    <a:pt x="5" y="49"/>
                  </a:cubicBezTo>
                  <a:cubicBezTo>
                    <a:pt x="5" y="51"/>
                    <a:pt x="5" y="51"/>
                    <a:pt x="5" y="51"/>
                  </a:cubicBezTo>
                  <a:lnTo>
                    <a:pt x="5" y="49"/>
                  </a:lnTo>
                  <a:close/>
                  <a:moveTo>
                    <a:pt x="10" y="47"/>
                  </a:moveTo>
                  <a:cubicBezTo>
                    <a:pt x="10" y="47"/>
                    <a:pt x="10" y="47"/>
                    <a:pt x="10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9" y="48"/>
                    <a:pt x="9" y="48"/>
                    <a:pt x="9" y="48"/>
                  </a:cubicBezTo>
                  <a:cubicBezTo>
                    <a:pt x="9" y="47"/>
                    <a:pt x="9" y="47"/>
                    <a:pt x="9" y="47"/>
                  </a:cubicBezTo>
                  <a:lnTo>
                    <a:pt x="10" y="47"/>
                  </a:lnTo>
                  <a:close/>
                  <a:moveTo>
                    <a:pt x="0" y="53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0" y="53"/>
                    <a:pt x="0" y="53"/>
                    <a:pt x="0" y="53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5" y="51"/>
                    <a:pt x="5" y="51"/>
                    <a:pt x="5" y="51"/>
                  </a:cubicBezTo>
                  <a:lnTo>
                    <a:pt x="5" y="52"/>
                  </a:lnTo>
                  <a:close/>
                  <a:moveTo>
                    <a:pt x="76" y="7"/>
                  </a:moveTo>
                  <a:cubicBezTo>
                    <a:pt x="76" y="7"/>
                    <a:pt x="76" y="7"/>
                    <a:pt x="76" y="7"/>
                  </a:cubicBezTo>
                  <a:cubicBezTo>
                    <a:pt x="76" y="9"/>
                    <a:pt x="76" y="9"/>
                    <a:pt x="76" y="9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8" y="8"/>
                    <a:pt x="77" y="8"/>
                  </a:cubicBezTo>
                  <a:cubicBezTo>
                    <a:pt x="76" y="7"/>
                    <a:pt x="76" y="7"/>
                    <a:pt x="76" y="7"/>
                  </a:cubicBezTo>
                  <a:close/>
                  <a:moveTo>
                    <a:pt x="99" y="13"/>
                  </a:moveTo>
                  <a:cubicBezTo>
                    <a:pt x="99" y="13"/>
                    <a:pt x="99" y="13"/>
                    <a:pt x="99" y="13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102" y="13"/>
                    <a:pt x="102" y="13"/>
                    <a:pt x="102" y="13"/>
                  </a:cubicBezTo>
                  <a:lnTo>
                    <a:pt x="99" y="13"/>
                  </a:lnTo>
                  <a:close/>
                  <a:moveTo>
                    <a:pt x="10" y="48"/>
                  </a:moveTo>
                  <a:cubicBezTo>
                    <a:pt x="10" y="48"/>
                    <a:pt x="10" y="48"/>
                    <a:pt x="10" y="48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8" y="48"/>
                    <a:pt x="8" y="48"/>
                    <a:pt x="8" y="48"/>
                  </a:cubicBezTo>
                  <a:lnTo>
                    <a:pt x="10" y="48"/>
                  </a:lnTo>
                  <a:close/>
                  <a:moveTo>
                    <a:pt x="87" y="12"/>
                  </a:moveTo>
                  <a:cubicBezTo>
                    <a:pt x="87" y="12"/>
                    <a:pt x="87" y="12"/>
                    <a:pt x="87" y="12"/>
                  </a:cubicBezTo>
                  <a:cubicBezTo>
                    <a:pt x="87" y="12"/>
                    <a:pt x="85" y="11"/>
                    <a:pt x="84" y="11"/>
                  </a:cubicBezTo>
                  <a:cubicBezTo>
                    <a:pt x="83" y="11"/>
                    <a:pt x="81" y="10"/>
                    <a:pt x="81" y="10"/>
                  </a:cubicBezTo>
                  <a:cubicBezTo>
                    <a:pt x="81" y="11"/>
                    <a:pt x="81" y="11"/>
                    <a:pt x="81" y="11"/>
                  </a:cubicBezTo>
                  <a:cubicBezTo>
                    <a:pt x="81" y="11"/>
                    <a:pt x="82" y="12"/>
                    <a:pt x="83" y="12"/>
                  </a:cubicBezTo>
                  <a:cubicBezTo>
                    <a:pt x="85" y="13"/>
                    <a:pt x="87" y="13"/>
                    <a:pt x="87" y="13"/>
                  </a:cubicBezTo>
                  <a:lnTo>
                    <a:pt x="87" y="12"/>
                  </a:lnTo>
                  <a:close/>
                  <a:moveTo>
                    <a:pt x="92" y="13"/>
                  </a:moveTo>
                  <a:cubicBezTo>
                    <a:pt x="92" y="13"/>
                    <a:pt x="92" y="13"/>
                    <a:pt x="92" y="13"/>
                  </a:cubicBezTo>
                  <a:cubicBezTo>
                    <a:pt x="91" y="12"/>
                    <a:pt x="88" y="12"/>
                    <a:pt x="88" y="12"/>
                  </a:cubicBezTo>
                  <a:cubicBezTo>
                    <a:pt x="88" y="13"/>
                    <a:pt x="88" y="13"/>
                    <a:pt x="8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8" y="13"/>
                    <a:pt x="93" y="13"/>
                    <a:pt x="92" y="13"/>
                  </a:cubicBez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11" y="50"/>
                    <a:pt x="11" y="50"/>
                  </a:cubicBezTo>
                  <a:close/>
                  <a:moveTo>
                    <a:pt x="181" y="49"/>
                  </a:moveTo>
                  <a:cubicBezTo>
                    <a:pt x="181" y="49"/>
                    <a:pt x="181" y="49"/>
                    <a:pt x="181" y="49"/>
                  </a:cubicBezTo>
                  <a:cubicBezTo>
                    <a:pt x="181" y="40"/>
                    <a:pt x="181" y="40"/>
                    <a:pt x="181" y="40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83" y="49"/>
                    <a:pt x="183" y="49"/>
                    <a:pt x="183" y="49"/>
                  </a:cubicBezTo>
                  <a:cubicBezTo>
                    <a:pt x="183" y="49"/>
                    <a:pt x="183" y="49"/>
                    <a:pt x="183" y="49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86" y="32"/>
                    <a:pt x="186" y="32"/>
                    <a:pt x="186" y="32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56" y="32"/>
                    <a:pt x="155" y="32"/>
                    <a:pt x="155" y="32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4" y="40"/>
                    <a:pt x="154" y="40"/>
                    <a:pt x="154" y="40"/>
                  </a:cubicBezTo>
                  <a:cubicBezTo>
                    <a:pt x="154" y="40"/>
                    <a:pt x="154" y="40"/>
                    <a:pt x="154" y="39"/>
                  </a:cubicBezTo>
                  <a:cubicBezTo>
                    <a:pt x="154" y="37"/>
                    <a:pt x="154" y="32"/>
                    <a:pt x="154" y="32"/>
                  </a:cubicBezTo>
                  <a:cubicBezTo>
                    <a:pt x="154" y="32"/>
                    <a:pt x="151" y="32"/>
                    <a:pt x="148" y="31"/>
                  </a:cubicBezTo>
                  <a:cubicBezTo>
                    <a:pt x="145" y="31"/>
                    <a:pt x="143" y="31"/>
                    <a:pt x="143" y="31"/>
                  </a:cubicBezTo>
                  <a:cubicBezTo>
                    <a:pt x="143" y="31"/>
                    <a:pt x="143" y="38"/>
                    <a:pt x="143" y="40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2" y="31"/>
                    <a:pt x="142" y="31"/>
                    <a:pt x="142" y="31"/>
                  </a:cubicBezTo>
                  <a:cubicBezTo>
                    <a:pt x="142" y="31"/>
                    <a:pt x="142" y="31"/>
                    <a:pt x="142" y="31"/>
                  </a:cubicBezTo>
                  <a:cubicBezTo>
                    <a:pt x="186" y="32"/>
                    <a:pt x="186" y="32"/>
                    <a:pt x="186" y="32"/>
                  </a:cubicBezTo>
                  <a:cubicBezTo>
                    <a:pt x="186" y="30"/>
                    <a:pt x="186" y="30"/>
                    <a:pt x="186" y="30"/>
                  </a:cubicBezTo>
                  <a:cubicBezTo>
                    <a:pt x="173" y="30"/>
                    <a:pt x="173" y="30"/>
                    <a:pt x="173" y="30"/>
                  </a:cubicBezTo>
                  <a:cubicBezTo>
                    <a:pt x="170" y="10"/>
                    <a:pt x="170" y="10"/>
                    <a:pt x="170" y="10"/>
                  </a:cubicBezTo>
                  <a:cubicBezTo>
                    <a:pt x="170" y="10"/>
                    <a:pt x="167" y="10"/>
                    <a:pt x="165" y="10"/>
                  </a:cubicBezTo>
                  <a:cubicBezTo>
                    <a:pt x="163" y="10"/>
                    <a:pt x="159" y="10"/>
                    <a:pt x="159" y="10"/>
                  </a:cubicBezTo>
                  <a:cubicBezTo>
                    <a:pt x="159" y="10"/>
                    <a:pt x="159" y="10"/>
                    <a:pt x="159" y="10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8" y="13"/>
                    <a:pt x="158" y="13"/>
                    <a:pt x="156" y="14"/>
                  </a:cubicBezTo>
                  <a:cubicBezTo>
                    <a:pt x="154" y="14"/>
                    <a:pt x="154" y="15"/>
                    <a:pt x="154" y="15"/>
                  </a:cubicBezTo>
                  <a:cubicBezTo>
                    <a:pt x="154" y="21"/>
                    <a:pt x="154" y="21"/>
                    <a:pt x="154" y="21"/>
                  </a:cubicBezTo>
                  <a:cubicBezTo>
                    <a:pt x="153" y="22"/>
                    <a:pt x="153" y="22"/>
                    <a:pt x="153" y="22"/>
                  </a:cubicBezTo>
                  <a:cubicBezTo>
                    <a:pt x="153" y="22"/>
                    <a:pt x="153" y="21"/>
                    <a:pt x="153" y="21"/>
                  </a:cubicBezTo>
                  <a:cubicBezTo>
                    <a:pt x="153" y="20"/>
                    <a:pt x="152" y="20"/>
                    <a:pt x="150" y="20"/>
                  </a:cubicBezTo>
                  <a:cubicBezTo>
                    <a:pt x="150" y="19"/>
                    <a:pt x="149" y="19"/>
                    <a:pt x="149" y="19"/>
                  </a:cubicBezTo>
                  <a:cubicBezTo>
                    <a:pt x="148" y="13"/>
                    <a:pt x="148" y="13"/>
                    <a:pt x="148" y="13"/>
                  </a:cubicBezTo>
                  <a:cubicBezTo>
                    <a:pt x="148" y="13"/>
                    <a:pt x="129" y="13"/>
                    <a:pt x="117" y="13"/>
                  </a:cubicBezTo>
                  <a:cubicBezTo>
                    <a:pt x="117" y="13"/>
                    <a:pt x="117" y="13"/>
                    <a:pt x="117" y="13"/>
                  </a:cubicBezTo>
                  <a:cubicBezTo>
                    <a:pt x="117" y="13"/>
                    <a:pt x="89" y="11"/>
                    <a:pt x="85" y="10"/>
                  </a:cubicBezTo>
                  <a:cubicBezTo>
                    <a:pt x="82" y="9"/>
                    <a:pt x="78" y="7"/>
                    <a:pt x="77" y="6"/>
                  </a:cubicBezTo>
                  <a:cubicBezTo>
                    <a:pt x="76" y="4"/>
                    <a:pt x="76" y="4"/>
                    <a:pt x="76" y="4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34"/>
                    <a:pt x="13" y="34"/>
                    <a:pt x="13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118" y="33"/>
                    <a:pt x="118" y="33"/>
                    <a:pt x="118" y="33"/>
                  </a:cubicBezTo>
                  <a:cubicBezTo>
                    <a:pt x="120" y="33"/>
                    <a:pt x="120" y="33"/>
                    <a:pt x="120" y="33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19" y="41"/>
                    <a:pt x="119" y="41"/>
                    <a:pt x="119" y="41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9" y="48"/>
                    <a:pt x="109" y="48"/>
                    <a:pt x="109" y="48"/>
                  </a:cubicBezTo>
                  <a:cubicBezTo>
                    <a:pt x="109" y="48"/>
                    <a:pt x="109" y="48"/>
                    <a:pt x="109" y="48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3" y="50"/>
                    <a:pt x="93" y="50"/>
                    <a:pt x="93" y="50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7" y="51"/>
                    <a:pt x="7" y="51"/>
                    <a:pt x="7" y="51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123" y="51"/>
                    <a:pt x="123" y="51"/>
                    <a:pt x="123" y="51"/>
                  </a:cubicBezTo>
                  <a:cubicBezTo>
                    <a:pt x="148" y="53"/>
                    <a:pt x="148" y="53"/>
                    <a:pt x="148" y="53"/>
                  </a:cubicBezTo>
                  <a:cubicBezTo>
                    <a:pt x="186" y="53"/>
                    <a:pt x="186" y="53"/>
                    <a:pt x="186" y="53"/>
                  </a:cubicBezTo>
                  <a:cubicBezTo>
                    <a:pt x="186" y="49"/>
                    <a:pt x="186" y="49"/>
                    <a:pt x="186" y="49"/>
                  </a:cubicBezTo>
                  <a:lnTo>
                    <a:pt x="181" y="49"/>
                  </a:lnTo>
                  <a:close/>
                  <a:moveTo>
                    <a:pt x="181" y="32"/>
                  </a:moveTo>
                  <a:cubicBezTo>
                    <a:pt x="181" y="32"/>
                    <a:pt x="181" y="32"/>
                    <a:pt x="181" y="32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81" y="40"/>
                    <a:pt x="181" y="40"/>
                    <a:pt x="181" y="40"/>
                  </a:cubicBezTo>
                  <a:lnTo>
                    <a:pt x="181" y="32"/>
                  </a:lnTo>
                  <a:close/>
                  <a:moveTo>
                    <a:pt x="160" y="10"/>
                  </a:moveTo>
                  <a:cubicBezTo>
                    <a:pt x="160" y="10"/>
                    <a:pt x="160" y="10"/>
                    <a:pt x="160" y="10"/>
                  </a:cubicBezTo>
                  <a:cubicBezTo>
                    <a:pt x="160" y="10"/>
                    <a:pt x="161" y="10"/>
                    <a:pt x="163" y="10"/>
                  </a:cubicBezTo>
                  <a:cubicBezTo>
                    <a:pt x="165" y="10"/>
                    <a:pt x="170" y="11"/>
                    <a:pt x="170" y="11"/>
                  </a:cubicBezTo>
                  <a:cubicBezTo>
                    <a:pt x="170" y="11"/>
                    <a:pt x="166" y="11"/>
                    <a:pt x="164" y="11"/>
                  </a:cubicBezTo>
                  <a:cubicBezTo>
                    <a:pt x="162" y="11"/>
                    <a:pt x="160" y="10"/>
                    <a:pt x="160" y="10"/>
                  </a:cubicBezTo>
                  <a:cubicBezTo>
                    <a:pt x="160" y="13"/>
                    <a:pt x="160" y="13"/>
                    <a:pt x="160" y="13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9" y="10"/>
                    <a:pt x="159" y="10"/>
                    <a:pt x="159" y="10"/>
                  </a:cubicBezTo>
                  <a:lnTo>
                    <a:pt x="160" y="10"/>
                  </a:lnTo>
                  <a:close/>
                  <a:moveTo>
                    <a:pt x="159" y="13"/>
                  </a:moveTo>
                  <a:cubicBezTo>
                    <a:pt x="159" y="13"/>
                    <a:pt x="159" y="13"/>
                    <a:pt x="159" y="13"/>
                  </a:cubicBezTo>
                  <a:cubicBezTo>
                    <a:pt x="164" y="12"/>
                    <a:pt x="170" y="11"/>
                    <a:pt x="170" y="11"/>
                  </a:cubicBezTo>
                  <a:cubicBezTo>
                    <a:pt x="172" y="30"/>
                    <a:pt x="172" y="30"/>
                    <a:pt x="172" y="30"/>
                  </a:cubicBezTo>
                  <a:cubicBezTo>
                    <a:pt x="172" y="30"/>
                    <a:pt x="172" y="30"/>
                    <a:pt x="172" y="30"/>
                  </a:cubicBezTo>
                  <a:cubicBezTo>
                    <a:pt x="169" y="11"/>
                    <a:pt x="169" y="11"/>
                    <a:pt x="169" y="11"/>
                  </a:cubicBezTo>
                  <a:cubicBezTo>
                    <a:pt x="169" y="11"/>
                    <a:pt x="162" y="13"/>
                    <a:pt x="159" y="14"/>
                  </a:cubicBezTo>
                  <a:cubicBezTo>
                    <a:pt x="156" y="15"/>
                    <a:pt x="155" y="16"/>
                    <a:pt x="155" y="16"/>
                  </a:cubicBezTo>
                  <a:cubicBezTo>
                    <a:pt x="155" y="29"/>
                    <a:pt x="155" y="29"/>
                    <a:pt x="155" y="29"/>
                  </a:cubicBezTo>
                  <a:cubicBezTo>
                    <a:pt x="154" y="15"/>
                    <a:pt x="154" y="15"/>
                    <a:pt x="154" y="15"/>
                  </a:cubicBezTo>
                  <a:cubicBezTo>
                    <a:pt x="154" y="15"/>
                    <a:pt x="154" y="14"/>
                    <a:pt x="159" y="13"/>
                  </a:cubicBez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4" y="21"/>
                    <a:pt x="114" y="21"/>
                    <a:pt x="114" y="21"/>
                  </a:cubicBezTo>
                  <a:lnTo>
                    <a:pt x="114" y="20"/>
                  </a:lnTo>
                  <a:close/>
                  <a:moveTo>
                    <a:pt x="112" y="17"/>
                  </a:moveTo>
                  <a:cubicBezTo>
                    <a:pt x="112" y="17"/>
                    <a:pt x="112" y="17"/>
                    <a:pt x="112" y="17"/>
                  </a:cubicBezTo>
                  <a:cubicBezTo>
                    <a:pt x="114" y="17"/>
                    <a:pt x="114" y="17"/>
                    <a:pt x="114" y="17"/>
                  </a:cubicBezTo>
                  <a:cubicBezTo>
                    <a:pt x="114" y="19"/>
                    <a:pt x="114" y="19"/>
                    <a:pt x="114" y="19"/>
                  </a:cubicBezTo>
                  <a:cubicBezTo>
                    <a:pt x="112" y="19"/>
                    <a:pt x="112" y="19"/>
                    <a:pt x="112" y="19"/>
                  </a:cubicBezTo>
                  <a:lnTo>
                    <a:pt x="112" y="17"/>
                  </a:lnTo>
                  <a:close/>
                  <a:moveTo>
                    <a:pt x="111" y="22"/>
                  </a:moveTo>
                  <a:cubicBezTo>
                    <a:pt x="111" y="22"/>
                    <a:pt x="111" y="22"/>
                    <a:pt x="111" y="22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3" y="23"/>
                    <a:pt x="113" y="23"/>
                    <a:pt x="113" y="23"/>
                  </a:cubicBezTo>
                  <a:cubicBezTo>
                    <a:pt x="111" y="23"/>
                    <a:pt x="111" y="23"/>
                    <a:pt x="111" y="23"/>
                  </a:cubicBezTo>
                  <a:lnTo>
                    <a:pt x="111" y="22"/>
                  </a:lnTo>
                  <a:close/>
                  <a:moveTo>
                    <a:pt x="109" y="19"/>
                  </a:moveTo>
                  <a:cubicBezTo>
                    <a:pt x="109" y="19"/>
                    <a:pt x="109" y="19"/>
                    <a:pt x="109" y="19"/>
                  </a:cubicBezTo>
                  <a:cubicBezTo>
                    <a:pt x="111" y="19"/>
                    <a:pt x="111" y="19"/>
                    <a:pt x="111" y="19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09" y="21"/>
                    <a:pt x="109" y="21"/>
                    <a:pt x="109" y="21"/>
                  </a:cubicBezTo>
                  <a:lnTo>
                    <a:pt x="109" y="19"/>
                  </a:lnTo>
                  <a:close/>
                  <a:moveTo>
                    <a:pt x="98" y="13"/>
                  </a:moveTo>
                  <a:cubicBezTo>
                    <a:pt x="98" y="13"/>
                    <a:pt x="98" y="13"/>
                    <a:pt x="98" y="13"/>
                  </a:cubicBezTo>
                  <a:cubicBezTo>
                    <a:pt x="100" y="13"/>
                    <a:pt x="103" y="13"/>
                    <a:pt x="105" y="13"/>
                  </a:cubicBezTo>
                  <a:cubicBezTo>
                    <a:pt x="103" y="13"/>
                    <a:pt x="101" y="13"/>
                    <a:pt x="98" y="13"/>
                  </a:cubicBezTo>
                  <a:close/>
                  <a:moveTo>
                    <a:pt x="99" y="17"/>
                  </a:moveTo>
                  <a:cubicBezTo>
                    <a:pt x="99" y="17"/>
                    <a:pt x="99" y="17"/>
                    <a:pt x="99" y="17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7" y="20"/>
                    <a:pt x="97" y="20"/>
                    <a:pt x="97" y="20"/>
                  </a:cubicBezTo>
                  <a:cubicBezTo>
                    <a:pt x="97" y="17"/>
                    <a:pt x="97" y="17"/>
                    <a:pt x="97" y="17"/>
                  </a:cubicBezTo>
                  <a:lnTo>
                    <a:pt x="99" y="17"/>
                  </a:lnTo>
                  <a:close/>
                  <a:moveTo>
                    <a:pt x="88" y="12"/>
                  </a:moveTo>
                  <a:cubicBezTo>
                    <a:pt x="88" y="12"/>
                    <a:pt x="88" y="12"/>
                    <a:pt x="88" y="12"/>
                  </a:cubicBezTo>
                  <a:cubicBezTo>
                    <a:pt x="91" y="12"/>
                    <a:pt x="94" y="12"/>
                    <a:pt x="9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4" y="13"/>
                    <a:pt x="90" y="13"/>
                    <a:pt x="88" y="13"/>
                  </a:cubicBezTo>
                  <a:lnTo>
                    <a:pt x="88" y="12"/>
                  </a:lnTo>
                  <a:close/>
                  <a:moveTo>
                    <a:pt x="80" y="9"/>
                  </a:moveTo>
                  <a:cubicBezTo>
                    <a:pt x="80" y="9"/>
                    <a:pt x="80" y="9"/>
                    <a:pt x="80" y="9"/>
                  </a:cubicBezTo>
                  <a:cubicBezTo>
                    <a:pt x="82" y="10"/>
                    <a:pt x="83" y="11"/>
                    <a:pt x="85" y="11"/>
                  </a:cubicBezTo>
                  <a:cubicBezTo>
                    <a:pt x="85" y="11"/>
                    <a:pt x="86" y="12"/>
                    <a:pt x="87" y="12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6" y="13"/>
                    <a:pt x="86" y="13"/>
                    <a:pt x="86" y="13"/>
                  </a:cubicBezTo>
                  <a:cubicBezTo>
                    <a:pt x="80" y="13"/>
                    <a:pt x="80" y="13"/>
                    <a:pt x="80" y="13"/>
                  </a:cubicBezTo>
                  <a:lnTo>
                    <a:pt x="80" y="9"/>
                  </a:lnTo>
                  <a:close/>
                  <a:moveTo>
                    <a:pt x="86" y="25"/>
                  </a:moveTo>
                  <a:cubicBezTo>
                    <a:pt x="86" y="25"/>
                    <a:pt x="86" y="25"/>
                    <a:pt x="86" y="25"/>
                  </a:cubicBezTo>
                  <a:cubicBezTo>
                    <a:pt x="86" y="27"/>
                    <a:pt x="86" y="27"/>
                    <a:pt x="86" y="27"/>
                  </a:cubicBezTo>
                  <a:cubicBezTo>
                    <a:pt x="85" y="27"/>
                    <a:pt x="85" y="27"/>
                    <a:pt x="85" y="27"/>
                  </a:cubicBezTo>
                  <a:cubicBezTo>
                    <a:pt x="85" y="25"/>
                    <a:pt x="85" y="25"/>
                    <a:pt x="85" y="25"/>
                  </a:cubicBezTo>
                  <a:lnTo>
                    <a:pt x="86" y="25"/>
                  </a:lnTo>
                  <a:close/>
                  <a:moveTo>
                    <a:pt x="18" y="8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4" y="11"/>
                    <a:pt x="14" y="11"/>
                    <a:pt x="14" y="11"/>
                  </a:cubicBezTo>
                  <a:lnTo>
                    <a:pt x="18" y="8"/>
                  </a:lnTo>
                  <a:close/>
                  <a:moveTo>
                    <a:pt x="18" y="20"/>
                  </a:moveTo>
                  <a:cubicBezTo>
                    <a:pt x="18" y="20"/>
                    <a:pt x="18" y="20"/>
                    <a:pt x="18" y="20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20"/>
                    <a:pt x="18" y="20"/>
                    <a:pt x="18" y="20"/>
                  </a:cubicBezTo>
                  <a:close/>
                  <a:moveTo>
                    <a:pt x="18" y="21"/>
                  </a:moveTo>
                  <a:cubicBezTo>
                    <a:pt x="18" y="21"/>
                    <a:pt x="18" y="21"/>
                    <a:pt x="18" y="21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21"/>
                    <a:pt x="16" y="21"/>
                    <a:pt x="16" y="21"/>
                  </a:cubicBezTo>
                  <a:lnTo>
                    <a:pt x="18" y="21"/>
                  </a:lnTo>
                  <a:close/>
                  <a:moveTo>
                    <a:pt x="16" y="21"/>
                  </a:moveTo>
                  <a:cubicBezTo>
                    <a:pt x="16" y="21"/>
                    <a:pt x="16" y="21"/>
                    <a:pt x="16" y="21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21"/>
                    <a:pt x="15" y="21"/>
                    <a:pt x="15" y="21"/>
                  </a:cubicBezTo>
                  <a:lnTo>
                    <a:pt x="16" y="21"/>
                  </a:lnTo>
                  <a:close/>
                  <a:moveTo>
                    <a:pt x="15" y="21"/>
                  </a:moveTo>
                  <a:cubicBezTo>
                    <a:pt x="15" y="21"/>
                    <a:pt x="15" y="21"/>
                    <a:pt x="15" y="21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21"/>
                    <a:pt x="15" y="21"/>
                    <a:pt x="15" y="21"/>
                  </a:cubicBezTo>
                  <a:close/>
                  <a:moveTo>
                    <a:pt x="14" y="12"/>
                  </a:moveTo>
                  <a:cubicBezTo>
                    <a:pt x="14" y="12"/>
                    <a:pt x="14" y="12"/>
                    <a:pt x="14" y="12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lnTo>
                    <a:pt x="14" y="12"/>
                  </a:lnTo>
                  <a:close/>
                  <a:moveTo>
                    <a:pt x="19" y="33"/>
                  </a:moveTo>
                  <a:cubicBezTo>
                    <a:pt x="19" y="33"/>
                    <a:pt x="19" y="33"/>
                    <a:pt x="19" y="33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9" y="33"/>
                    <a:pt x="19" y="33"/>
                    <a:pt x="19" y="33"/>
                  </a:cubicBezTo>
                  <a:close/>
                  <a:moveTo>
                    <a:pt x="20" y="33"/>
                  </a:moveTo>
                  <a:cubicBezTo>
                    <a:pt x="20" y="33"/>
                    <a:pt x="20" y="33"/>
                    <a:pt x="20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20" y="33"/>
                    <a:pt x="20" y="33"/>
                    <a:pt x="20" y="33"/>
                  </a:cubicBezTo>
                  <a:close/>
                  <a:moveTo>
                    <a:pt x="19" y="32"/>
                  </a:moveTo>
                  <a:cubicBezTo>
                    <a:pt x="19" y="32"/>
                    <a:pt x="19" y="32"/>
                    <a:pt x="19" y="32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32"/>
                    <a:pt x="19" y="32"/>
                    <a:pt x="19" y="32"/>
                  </a:cubicBezTo>
                  <a:close/>
                  <a:moveTo>
                    <a:pt x="20" y="33"/>
                  </a:move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2"/>
                    <a:pt x="20" y="32"/>
                    <a:pt x="20" y="32"/>
                  </a:cubicBezTo>
                  <a:lnTo>
                    <a:pt x="20" y="33"/>
                  </a:lnTo>
                  <a:close/>
                  <a:moveTo>
                    <a:pt x="22" y="32"/>
                  </a:moveTo>
                  <a:cubicBezTo>
                    <a:pt x="22" y="32"/>
                    <a:pt x="22" y="32"/>
                    <a:pt x="22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32"/>
                    <a:pt x="22" y="32"/>
                    <a:pt x="22" y="32"/>
                  </a:cubicBezTo>
                  <a:close/>
                  <a:moveTo>
                    <a:pt x="21" y="33"/>
                  </a:moveTo>
                  <a:cubicBezTo>
                    <a:pt x="21" y="33"/>
                    <a:pt x="21" y="33"/>
                    <a:pt x="21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1" y="32"/>
                    <a:pt x="21" y="32"/>
                    <a:pt x="21" y="32"/>
                  </a:cubicBezTo>
                  <a:lnTo>
                    <a:pt x="21" y="33"/>
                  </a:lnTo>
                  <a:close/>
                  <a:moveTo>
                    <a:pt x="22" y="33"/>
                  </a:moveTo>
                  <a:cubicBezTo>
                    <a:pt x="22" y="33"/>
                    <a:pt x="22" y="33"/>
                    <a:pt x="22" y="33"/>
                  </a:cubicBezTo>
                  <a:cubicBezTo>
                    <a:pt x="21" y="33"/>
                    <a:pt x="21" y="33"/>
                    <a:pt x="21" y="33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2" y="32"/>
                    <a:pt x="22" y="32"/>
                    <a:pt x="22" y="32"/>
                  </a:cubicBezTo>
                  <a:lnTo>
                    <a:pt x="22" y="33"/>
                  </a:lnTo>
                  <a:close/>
                  <a:moveTo>
                    <a:pt x="23" y="33"/>
                  </a:moveTo>
                  <a:cubicBezTo>
                    <a:pt x="23" y="33"/>
                    <a:pt x="23" y="33"/>
                    <a:pt x="23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23" y="32"/>
                    <a:pt x="23" y="32"/>
                    <a:pt x="23" y="32"/>
                  </a:cubicBezTo>
                  <a:lnTo>
                    <a:pt x="23" y="33"/>
                  </a:lnTo>
                  <a:close/>
                  <a:moveTo>
                    <a:pt x="22" y="32"/>
                  </a:moveTo>
                  <a:cubicBezTo>
                    <a:pt x="22" y="32"/>
                    <a:pt x="22" y="32"/>
                    <a:pt x="22" y="32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32"/>
                    <a:pt x="22" y="32"/>
                    <a:pt x="22" y="32"/>
                  </a:cubicBezTo>
                  <a:close/>
                  <a:moveTo>
                    <a:pt x="23" y="33"/>
                  </a:moveTo>
                  <a:cubicBezTo>
                    <a:pt x="23" y="33"/>
                    <a:pt x="23" y="33"/>
                    <a:pt x="23" y="33"/>
                  </a:cubicBezTo>
                  <a:cubicBezTo>
                    <a:pt x="23" y="33"/>
                    <a:pt x="23" y="33"/>
                    <a:pt x="23" y="33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3" y="32"/>
                    <a:pt x="23" y="32"/>
                    <a:pt x="23" y="32"/>
                  </a:cubicBezTo>
                  <a:lnTo>
                    <a:pt x="23" y="33"/>
                  </a:lnTo>
                  <a:close/>
                  <a:moveTo>
                    <a:pt x="23" y="32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3" y="32"/>
                    <a:pt x="23" y="32"/>
                    <a:pt x="23" y="32"/>
                  </a:cubicBezTo>
                  <a:close/>
                  <a:moveTo>
                    <a:pt x="25" y="33"/>
                  </a:moveTo>
                  <a:cubicBezTo>
                    <a:pt x="25" y="33"/>
                    <a:pt x="25" y="33"/>
                    <a:pt x="25" y="33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6" y="32"/>
                    <a:pt x="26" y="32"/>
                    <a:pt x="26" y="32"/>
                  </a:cubicBezTo>
                  <a:lnTo>
                    <a:pt x="25" y="33"/>
                  </a:lnTo>
                  <a:close/>
                  <a:moveTo>
                    <a:pt x="24" y="32"/>
                  </a:moveTo>
                  <a:cubicBezTo>
                    <a:pt x="24" y="32"/>
                    <a:pt x="24" y="32"/>
                    <a:pt x="24" y="32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4" y="32"/>
                    <a:pt x="24" y="32"/>
                    <a:pt x="24" y="32"/>
                  </a:cubicBezTo>
                  <a:close/>
                  <a:moveTo>
                    <a:pt x="25" y="32"/>
                  </a:moveTo>
                  <a:cubicBezTo>
                    <a:pt x="25" y="32"/>
                    <a:pt x="25" y="32"/>
                    <a:pt x="25" y="32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32"/>
                    <a:pt x="25" y="32"/>
                    <a:pt x="25" y="32"/>
                  </a:cubicBezTo>
                  <a:close/>
                  <a:moveTo>
                    <a:pt x="26" y="31"/>
                  </a:moveTo>
                  <a:cubicBezTo>
                    <a:pt x="26" y="31"/>
                    <a:pt x="26" y="31"/>
                    <a:pt x="26" y="31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31"/>
                    <a:pt x="26" y="31"/>
                    <a:pt x="26" y="31"/>
                  </a:cubicBezTo>
                  <a:close/>
                  <a:moveTo>
                    <a:pt x="28" y="31"/>
                  </a:moveTo>
                  <a:cubicBezTo>
                    <a:pt x="28" y="31"/>
                    <a:pt x="28" y="31"/>
                    <a:pt x="28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8" y="17"/>
                    <a:pt x="28" y="17"/>
                    <a:pt x="28" y="17"/>
                  </a:cubicBezTo>
                  <a:lnTo>
                    <a:pt x="28" y="31"/>
                  </a:lnTo>
                  <a:close/>
                  <a:moveTo>
                    <a:pt x="30" y="31"/>
                  </a:moveTo>
                  <a:cubicBezTo>
                    <a:pt x="30" y="31"/>
                    <a:pt x="30" y="31"/>
                    <a:pt x="30" y="31"/>
                  </a:cubicBezTo>
                  <a:cubicBezTo>
                    <a:pt x="29" y="31"/>
                    <a:pt x="29" y="31"/>
                    <a:pt x="29" y="31"/>
                  </a:cubicBezTo>
                  <a:cubicBezTo>
                    <a:pt x="29" y="17"/>
                    <a:pt x="29" y="17"/>
                    <a:pt x="29" y="17"/>
                  </a:cubicBezTo>
                  <a:cubicBezTo>
                    <a:pt x="30" y="18"/>
                    <a:pt x="30" y="18"/>
                    <a:pt x="30" y="18"/>
                  </a:cubicBezTo>
                  <a:lnTo>
                    <a:pt x="30" y="31"/>
                  </a:lnTo>
                  <a:close/>
                  <a:moveTo>
                    <a:pt x="37" y="30"/>
                  </a:moveTo>
                  <a:cubicBezTo>
                    <a:pt x="37" y="30"/>
                    <a:pt x="37" y="30"/>
                    <a:pt x="37" y="30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1" y="31"/>
                    <a:pt x="31" y="31"/>
                    <a:pt x="31" y="31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37" y="18"/>
                    <a:pt x="37" y="18"/>
                    <a:pt x="37" y="18"/>
                  </a:cubicBezTo>
                  <a:lnTo>
                    <a:pt x="37" y="30"/>
                  </a:lnTo>
                  <a:close/>
                  <a:moveTo>
                    <a:pt x="39" y="31"/>
                  </a:moveTo>
                  <a:cubicBezTo>
                    <a:pt x="39" y="31"/>
                    <a:pt x="39" y="31"/>
                    <a:pt x="39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18"/>
                    <a:pt x="38" y="18"/>
                    <a:pt x="38" y="18"/>
                  </a:cubicBezTo>
                  <a:cubicBezTo>
                    <a:pt x="39" y="18"/>
                    <a:pt x="39" y="18"/>
                    <a:pt x="39" y="18"/>
                  </a:cubicBezTo>
                  <a:lnTo>
                    <a:pt x="39" y="31"/>
                  </a:lnTo>
                  <a:close/>
                  <a:moveTo>
                    <a:pt x="42" y="31"/>
                  </a:moveTo>
                  <a:cubicBezTo>
                    <a:pt x="42" y="31"/>
                    <a:pt x="42" y="31"/>
                    <a:pt x="42" y="31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40" y="18"/>
                    <a:pt x="40" y="18"/>
                    <a:pt x="40" y="18"/>
                  </a:cubicBezTo>
                  <a:cubicBezTo>
                    <a:pt x="42" y="18"/>
                    <a:pt x="42" y="18"/>
                    <a:pt x="42" y="18"/>
                  </a:cubicBezTo>
                  <a:lnTo>
                    <a:pt x="42" y="31"/>
                  </a:lnTo>
                  <a:close/>
                  <a:moveTo>
                    <a:pt x="48" y="31"/>
                  </a:moveTo>
                  <a:cubicBezTo>
                    <a:pt x="48" y="31"/>
                    <a:pt x="48" y="31"/>
                    <a:pt x="48" y="31"/>
                  </a:cubicBezTo>
                  <a:cubicBezTo>
                    <a:pt x="42" y="31"/>
                    <a:pt x="42" y="31"/>
                    <a:pt x="42" y="31"/>
                  </a:cubicBezTo>
                  <a:cubicBezTo>
                    <a:pt x="42" y="18"/>
                    <a:pt x="42" y="18"/>
                    <a:pt x="42" y="18"/>
                  </a:cubicBezTo>
                  <a:cubicBezTo>
                    <a:pt x="48" y="18"/>
                    <a:pt x="48" y="18"/>
                    <a:pt x="48" y="18"/>
                  </a:cubicBezTo>
                  <a:lnTo>
                    <a:pt x="48" y="31"/>
                  </a:lnTo>
                  <a:close/>
                  <a:moveTo>
                    <a:pt x="50" y="31"/>
                  </a:moveTo>
                  <a:cubicBezTo>
                    <a:pt x="50" y="31"/>
                    <a:pt x="50" y="31"/>
                    <a:pt x="50" y="31"/>
                  </a:cubicBezTo>
                  <a:cubicBezTo>
                    <a:pt x="49" y="31"/>
                    <a:pt x="49" y="31"/>
                    <a:pt x="49" y="31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9"/>
                    <a:pt x="50" y="19"/>
                    <a:pt x="50" y="19"/>
                  </a:cubicBezTo>
                  <a:lnTo>
                    <a:pt x="50" y="31"/>
                  </a:lnTo>
                  <a:close/>
                  <a:moveTo>
                    <a:pt x="52" y="31"/>
                  </a:moveTo>
                  <a:cubicBezTo>
                    <a:pt x="52" y="31"/>
                    <a:pt x="52" y="31"/>
                    <a:pt x="52" y="31"/>
                  </a:cubicBezTo>
                  <a:cubicBezTo>
                    <a:pt x="51" y="31"/>
                    <a:pt x="51" y="31"/>
                    <a:pt x="51" y="31"/>
                  </a:cubicBezTo>
                  <a:cubicBezTo>
                    <a:pt x="51" y="19"/>
                    <a:pt x="51" y="19"/>
                    <a:pt x="51" y="19"/>
                  </a:cubicBezTo>
                  <a:cubicBezTo>
                    <a:pt x="52" y="19"/>
                    <a:pt x="52" y="19"/>
                    <a:pt x="52" y="19"/>
                  </a:cubicBezTo>
                  <a:lnTo>
                    <a:pt x="52" y="31"/>
                  </a:lnTo>
                  <a:close/>
                  <a:moveTo>
                    <a:pt x="57" y="31"/>
                  </a:moveTo>
                  <a:cubicBezTo>
                    <a:pt x="57" y="31"/>
                    <a:pt x="57" y="31"/>
                    <a:pt x="57" y="31"/>
                  </a:cubicBezTo>
                  <a:cubicBezTo>
                    <a:pt x="53" y="31"/>
                    <a:pt x="53" y="31"/>
                    <a:pt x="53" y="31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7" y="19"/>
                    <a:pt x="57" y="19"/>
                    <a:pt x="57" y="19"/>
                  </a:cubicBezTo>
                  <a:lnTo>
                    <a:pt x="57" y="31"/>
                  </a:lnTo>
                  <a:close/>
                  <a:moveTo>
                    <a:pt x="59" y="31"/>
                  </a:moveTo>
                  <a:cubicBezTo>
                    <a:pt x="59" y="31"/>
                    <a:pt x="59" y="31"/>
                    <a:pt x="59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19"/>
                    <a:pt x="58" y="19"/>
                    <a:pt x="58" y="19"/>
                  </a:cubicBezTo>
                  <a:cubicBezTo>
                    <a:pt x="59" y="19"/>
                    <a:pt x="59" y="19"/>
                    <a:pt x="59" y="19"/>
                  </a:cubicBezTo>
                  <a:lnTo>
                    <a:pt x="59" y="31"/>
                  </a:lnTo>
                  <a:close/>
                  <a:moveTo>
                    <a:pt x="63" y="31"/>
                  </a:moveTo>
                  <a:cubicBezTo>
                    <a:pt x="63" y="31"/>
                    <a:pt x="63" y="31"/>
                    <a:pt x="63" y="31"/>
                  </a:cubicBezTo>
                  <a:cubicBezTo>
                    <a:pt x="60" y="31"/>
                    <a:pt x="60" y="31"/>
                    <a:pt x="60" y="31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3" y="19"/>
                    <a:pt x="63" y="19"/>
                    <a:pt x="63" y="19"/>
                  </a:cubicBezTo>
                  <a:lnTo>
                    <a:pt x="63" y="31"/>
                  </a:lnTo>
                  <a:close/>
                  <a:moveTo>
                    <a:pt x="63" y="18"/>
                  </a:moveTo>
                  <a:cubicBezTo>
                    <a:pt x="63" y="18"/>
                    <a:pt x="63" y="18"/>
                    <a:pt x="63" y="18"/>
                  </a:cubicBezTo>
                  <a:cubicBezTo>
                    <a:pt x="60" y="17"/>
                    <a:pt x="60" y="17"/>
                    <a:pt x="60" y="17"/>
                  </a:cubicBezTo>
                  <a:cubicBezTo>
                    <a:pt x="60" y="4"/>
                    <a:pt x="60" y="4"/>
                    <a:pt x="60" y="4"/>
                  </a:cubicBezTo>
                  <a:cubicBezTo>
                    <a:pt x="59" y="4"/>
                    <a:pt x="59" y="4"/>
                    <a:pt x="59" y="4"/>
                  </a:cubicBezTo>
                  <a:cubicBezTo>
                    <a:pt x="59" y="17"/>
                    <a:pt x="59" y="17"/>
                    <a:pt x="59" y="17"/>
                  </a:cubicBezTo>
                  <a:cubicBezTo>
                    <a:pt x="58" y="17"/>
                    <a:pt x="58" y="17"/>
                    <a:pt x="58" y="17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7" y="4"/>
                    <a:pt x="57" y="4"/>
                    <a:pt x="57" y="4"/>
                  </a:cubicBezTo>
                  <a:cubicBezTo>
                    <a:pt x="57" y="17"/>
                    <a:pt x="57" y="17"/>
                    <a:pt x="57" y="17"/>
                  </a:cubicBezTo>
                  <a:cubicBezTo>
                    <a:pt x="53" y="17"/>
                    <a:pt x="53" y="17"/>
                    <a:pt x="53" y="17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1" y="17"/>
                    <a:pt x="51" y="17"/>
                    <a:pt x="51" y="17"/>
                  </a:cubicBezTo>
                  <a:cubicBezTo>
                    <a:pt x="51" y="3"/>
                    <a:pt x="51" y="3"/>
                    <a:pt x="51" y="3"/>
                  </a:cubicBezTo>
                  <a:cubicBezTo>
                    <a:pt x="50" y="4"/>
                    <a:pt x="50" y="4"/>
                    <a:pt x="50" y="4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7"/>
                    <a:pt x="49" y="17"/>
                    <a:pt x="49" y="17"/>
                  </a:cubicBezTo>
                  <a:cubicBezTo>
                    <a:pt x="49" y="3"/>
                    <a:pt x="49" y="3"/>
                    <a:pt x="49" y="3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39" y="3"/>
                    <a:pt x="39" y="3"/>
                    <a:pt x="39" y="3"/>
                  </a:cubicBezTo>
                  <a:cubicBezTo>
                    <a:pt x="39" y="17"/>
                    <a:pt x="39" y="17"/>
                    <a:pt x="39" y="17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2"/>
                    <a:pt x="38" y="2"/>
                    <a:pt x="38" y="2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1" y="16"/>
                    <a:pt x="31" y="16"/>
                    <a:pt x="31" y="16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8" y="16"/>
                    <a:pt x="28" y="16"/>
                    <a:pt x="28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63" y="4"/>
                    <a:pt x="63" y="4"/>
                    <a:pt x="63" y="4"/>
                  </a:cubicBezTo>
                  <a:lnTo>
                    <a:pt x="63" y="18"/>
                  </a:lnTo>
                  <a:close/>
                  <a:moveTo>
                    <a:pt x="65" y="31"/>
                  </a:moveTo>
                  <a:cubicBezTo>
                    <a:pt x="65" y="31"/>
                    <a:pt x="65" y="31"/>
                    <a:pt x="65" y="31"/>
                  </a:cubicBezTo>
                  <a:cubicBezTo>
                    <a:pt x="64" y="31"/>
                    <a:pt x="64" y="31"/>
                    <a:pt x="64" y="31"/>
                  </a:cubicBezTo>
                  <a:cubicBezTo>
                    <a:pt x="64" y="19"/>
                    <a:pt x="64" y="19"/>
                    <a:pt x="64" y="19"/>
                  </a:cubicBezTo>
                  <a:cubicBezTo>
                    <a:pt x="65" y="19"/>
                    <a:pt x="65" y="19"/>
                    <a:pt x="65" y="19"/>
                  </a:cubicBezTo>
                  <a:lnTo>
                    <a:pt x="65" y="31"/>
                  </a:lnTo>
                  <a:close/>
                  <a:moveTo>
                    <a:pt x="65" y="5"/>
                  </a:moveTo>
                  <a:cubicBezTo>
                    <a:pt x="65" y="5"/>
                    <a:pt x="65" y="5"/>
                    <a:pt x="65" y="5"/>
                  </a:cubicBezTo>
                  <a:cubicBezTo>
                    <a:pt x="65" y="18"/>
                    <a:pt x="65" y="18"/>
                    <a:pt x="65" y="18"/>
                  </a:cubicBezTo>
                  <a:cubicBezTo>
                    <a:pt x="64" y="18"/>
                    <a:pt x="64" y="18"/>
                    <a:pt x="64" y="18"/>
                  </a:cubicBezTo>
                  <a:cubicBezTo>
                    <a:pt x="64" y="5"/>
                    <a:pt x="64" y="5"/>
                    <a:pt x="64" y="5"/>
                  </a:cubicBezTo>
                  <a:cubicBezTo>
                    <a:pt x="63" y="4"/>
                    <a:pt x="63" y="4"/>
                    <a:pt x="63" y="4"/>
                  </a:cubicBezTo>
                  <a:cubicBezTo>
                    <a:pt x="66" y="4"/>
                    <a:pt x="66" y="4"/>
                    <a:pt x="66" y="4"/>
                  </a:cubicBezTo>
                  <a:lnTo>
                    <a:pt x="65" y="5"/>
                  </a:lnTo>
                  <a:close/>
                  <a:moveTo>
                    <a:pt x="67" y="31"/>
                  </a:moveTo>
                  <a:cubicBezTo>
                    <a:pt x="67" y="31"/>
                    <a:pt x="67" y="31"/>
                    <a:pt x="67" y="31"/>
                  </a:cubicBezTo>
                  <a:cubicBezTo>
                    <a:pt x="66" y="31"/>
                    <a:pt x="66" y="31"/>
                    <a:pt x="66" y="31"/>
                  </a:cubicBezTo>
                  <a:cubicBezTo>
                    <a:pt x="66" y="19"/>
                    <a:pt x="66" y="19"/>
                    <a:pt x="66" y="19"/>
                  </a:cubicBezTo>
                  <a:cubicBezTo>
                    <a:pt x="67" y="19"/>
                    <a:pt x="67" y="19"/>
                    <a:pt x="67" y="19"/>
                  </a:cubicBezTo>
                  <a:lnTo>
                    <a:pt x="67" y="31"/>
                  </a:lnTo>
                  <a:close/>
                  <a:moveTo>
                    <a:pt x="71" y="31"/>
                  </a:moveTo>
                  <a:cubicBezTo>
                    <a:pt x="71" y="31"/>
                    <a:pt x="71" y="31"/>
                    <a:pt x="71" y="31"/>
                  </a:cubicBezTo>
                  <a:cubicBezTo>
                    <a:pt x="68" y="31"/>
                    <a:pt x="68" y="31"/>
                    <a:pt x="68" y="31"/>
                  </a:cubicBezTo>
                  <a:cubicBezTo>
                    <a:pt x="68" y="19"/>
                    <a:pt x="68" y="19"/>
                    <a:pt x="68" y="19"/>
                  </a:cubicBezTo>
                  <a:cubicBezTo>
                    <a:pt x="71" y="19"/>
                    <a:pt x="71" y="19"/>
                    <a:pt x="71" y="19"/>
                  </a:cubicBezTo>
                  <a:lnTo>
                    <a:pt x="71" y="31"/>
                  </a:lnTo>
                  <a:close/>
                  <a:moveTo>
                    <a:pt x="71" y="5"/>
                  </a:moveTo>
                  <a:cubicBezTo>
                    <a:pt x="71" y="5"/>
                    <a:pt x="71" y="5"/>
                    <a:pt x="71" y="5"/>
                  </a:cubicBezTo>
                  <a:cubicBezTo>
                    <a:pt x="71" y="18"/>
                    <a:pt x="71" y="18"/>
                    <a:pt x="71" y="18"/>
                  </a:cubicBezTo>
                  <a:cubicBezTo>
                    <a:pt x="68" y="18"/>
                    <a:pt x="68" y="18"/>
                    <a:pt x="68" y="18"/>
                  </a:cubicBezTo>
                  <a:cubicBezTo>
                    <a:pt x="68" y="5"/>
                    <a:pt x="68" y="5"/>
                    <a:pt x="68" y="5"/>
                  </a:cubicBezTo>
                  <a:cubicBezTo>
                    <a:pt x="67" y="5"/>
                    <a:pt x="67" y="5"/>
                    <a:pt x="67" y="5"/>
                  </a:cubicBezTo>
                  <a:cubicBezTo>
                    <a:pt x="67" y="18"/>
                    <a:pt x="67" y="18"/>
                    <a:pt x="67" y="18"/>
                  </a:cubicBezTo>
                  <a:cubicBezTo>
                    <a:pt x="66" y="18"/>
                    <a:pt x="66" y="18"/>
                    <a:pt x="66" y="18"/>
                  </a:cubicBezTo>
                  <a:cubicBezTo>
                    <a:pt x="66" y="4"/>
                    <a:pt x="66" y="4"/>
                    <a:pt x="66" y="4"/>
                  </a:cubicBezTo>
                  <a:cubicBezTo>
                    <a:pt x="72" y="5"/>
                    <a:pt x="72" y="5"/>
                    <a:pt x="72" y="5"/>
                  </a:cubicBezTo>
                  <a:lnTo>
                    <a:pt x="71" y="5"/>
                  </a:lnTo>
                  <a:close/>
                  <a:moveTo>
                    <a:pt x="73" y="31"/>
                  </a:moveTo>
                  <a:cubicBezTo>
                    <a:pt x="73" y="31"/>
                    <a:pt x="73" y="31"/>
                    <a:pt x="73" y="31"/>
                  </a:cubicBezTo>
                  <a:cubicBezTo>
                    <a:pt x="72" y="31"/>
                    <a:pt x="72" y="31"/>
                    <a:pt x="72" y="31"/>
                  </a:cubicBezTo>
                  <a:cubicBezTo>
                    <a:pt x="72" y="19"/>
                    <a:pt x="72" y="19"/>
                    <a:pt x="72" y="19"/>
                  </a:cubicBezTo>
                  <a:cubicBezTo>
                    <a:pt x="73" y="19"/>
                    <a:pt x="73" y="19"/>
                    <a:pt x="73" y="19"/>
                  </a:cubicBezTo>
                  <a:lnTo>
                    <a:pt x="73" y="31"/>
                  </a:lnTo>
                  <a:close/>
                  <a:moveTo>
                    <a:pt x="73" y="5"/>
                  </a:moveTo>
                  <a:cubicBezTo>
                    <a:pt x="73" y="5"/>
                    <a:pt x="73" y="5"/>
                    <a:pt x="73" y="5"/>
                  </a:cubicBezTo>
                  <a:cubicBezTo>
                    <a:pt x="73" y="18"/>
                    <a:pt x="73" y="18"/>
                    <a:pt x="73" y="18"/>
                  </a:cubicBezTo>
                  <a:cubicBezTo>
                    <a:pt x="72" y="18"/>
                    <a:pt x="72" y="18"/>
                    <a:pt x="72" y="18"/>
                  </a:cubicBezTo>
                  <a:cubicBezTo>
                    <a:pt x="72" y="5"/>
                    <a:pt x="72" y="5"/>
                    <a:pt x="72" y="5"/>
                  </a:cubicBezTo>
                  <a:cubicBezTo>
                    <a:pt x="74" y="5"/>
                    <a:pt x="74" y="5"/>
                    <a:pt x="74" y="5"/>
                  </a:cubicBezTo>
                  <a:lnTo>
                    <a:pt x="73" y="5"/>
                  </a:lnTo>
                  <a:close/>
                  <a:moveTo>
                    <a:pt x="75" y="31"/>
                  </a:moveTo>
                  <a:cubicBezTo>
                    <a:pt x="75" y="31"/>
                    <a:pt x="75" y="31"/>
                    <a:pt x="75" y="31"/>
                  </a:cubicBezTo>
                  <a:cubicBezTo>
                    <a:pt x="74" y="31"/>
                    <a:pt x="74" y="31"/>
                    <a:pt x="74" y="31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4" y="18"/>
                    <a:pt x="74" y="18"/>
                    <a:pt x="74" y="18"/>
                  </a:cubicBezTo>
                  <a:cubicBezTo>
                    <a:pt x="74" y="18"/>
                    <a:pt x="74" y="18"/>
                    <a:pt x="74" y="18"/>
                  </a:cubicBezTo>
                  <a:cubicBezTo>
                    <a:pt x="74" y="5"/>
                    <a:pt x="74" y="5"/>
                    <a:pt x="74" y="5"/>
                  </a:cubicBezTo>
                  <a:cubicBezTo>
                    <a:pt x="75" y="5"/>
                    <a:pt x="75" y="5"/>
                    <a:pt x="75" y="5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7"/>
                    <a:pt x="78" y="8"/>
                    <a:pt x="80" y="9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76" y="13"/>
                    <a:pt x="76" y="13"/>
                    <a:pt x="76" y="13"/>
                  </a:cubicBezTo>
                  <a:lnTo>
                    <a:pt x="75" y="31"/>
                  </a:lnTo>
                  <a:close/>
                  <a:moveTo>
                    <a:pt x="77" y="16"/>
                  </a:moveTo>
                  <a:cubicBezTo>
                    <a:pt x="77" y="16"/>
                    <a:pt x="77" y="16"/>
                    <a:pt x="77" y="16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6" y="16"/>
                    <a:pt x="76" y="16"/>
                    <a:pt x="76" y="16"/>
                  </a:cubicBezTo>
                  <a:lnTo>
                    <a:pt x="77" y="16"/>
                  </a:lnTo>
                  <a:close/>
                  <a:moveTo>
                    <a:pt x="76" y="25"/>
                  </a:moveTo>
                  <a:cubicBezTo>
                    <a:pt x="76" y="25"/>
                    <a:pt x="76" y="25"/>
                    <a:pt x="76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6"/>
                    <a:pt x="77" y="26"/>
                    <a:pt x="77" y="26"/>
                  </a:cubicBezTo>
                  <a:cubicBezTo>
                    <a:pt x="76" y="26"/>
                    <a:pt x="76" y="26"/>
                    <a:pt x="76" y="26"/>
                  </a:cubicBezTo>
                  <a:lnTo>
                    <a:pt x="76" y="25"/>
                  </a:lnTo>
                  <a:close/>
                  <a:moveTo>
                    <a:pt x="78" y="30"/>
                  </a:moveTo>
                  <a:cubicBezTo>
                    <a:pt x="78" y="30"/>
                    <a:pt x="78" y="30"/>
                    <a:pt x="78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7" y="29"/>
                    <a:pt x="77" y="29"/>
                    <a:pt x="77" y="29"/>
                  </a:cubicBezTo>
                  <a:cubicBezTo>
                    <a:pt x="78" y="29"/>
                    <a:pt x="78" y="29"/>
                    <a:pt x="78" y="29"/>
                  </a:cubicBezTo>
                  <a:lnTo>
                    <a:pt x="78" y="30"/>
                  </a:lnTo>
                  <a:close/>
                  <a:moveTo>
                    <a:pt x="79" y="21"/>
                  </a:moveTo>
                  <a:cubicBezTo>
                    <a:pt x="79" y="21"/>
                    <a:pt x="79" y="21"/>
                    <a:pt x="79" y="21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79" y="23"/>
                    <a:pt x="79" y="23"/>
                    <a:pt x="79" y="23"/>
                  </a:cubicBezTo>
                  <a:lnTo>
                    <a:pt x="79" y="21"/>
                  </a:lnTo>
                  <a:close/>
                  <a:moveTo>
                    <a:pt x="81" y="31"/>
                  </a:moveTo>
                  <a:cubicBezTo>
                    <a:pt x="81" y="31"/>
                    <a:pt x="81" y="31"/>
                    <a:pt x="81" y="31"/>
                  </a:cubicBezTo>
                  <a:cubicBezTo>
                    <a:pt x="80" y="31"/>
                    <a:pt x="80" y="31"/>
                    <a:pt x="80" y="31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1" y="29"/>
                    <a:pt x="81" y="29"/>
                    <a:pt x="81" y="29"/>
                  </a:cubicBezTo>
                  <a:lnTo>
                    <a:pt x="81" y="31"/>
                  </a:lnTo>
                  <a:close/>
                  <a:moveTo>
                    <a:pt x="81" y="18"/>
                  </a:moveTo>
                  <a:cubicBezTo>
                    <a:pt x="81" y="18"/>
                    <a:pt x="81" y="18"/>
                    <a:pt x="81" y="18"/>
                  </a:cubicBezTo>
                  <a:cubicBezTo>
                    <a:pt x="79" y="18"/>
                    <a:pt x="79" y="18"/>
                    <a:pt x="79" y="18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81" y="16"/>
                    <a:pt x="81" y="16"/>
                    <a:pt x="81" y="16"/>
                  </a:cubicBezTo>
                  <a:lnTo>
                    <a:pt x="81" y="18"/>
                  </a:lnTo>
                  <a:close/>
                  <a:moveTo>
                    <a:pt x="83" y="30"/>
                  </a:moveTo>
                  <a:cubicBezTo>
                    <a:pt x="83" y="30"/>
                    <a:pt x="83" y="30"/>
                    <a:pt x="83" y="30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28"/>
                    <a:pt x="82" y="28"/>
                    <a:pt x="82" y="28"/>
                  </a:cubicBezTo>
                  <a:cubicBezTo>
                    <a:pt x="83" y="28"/>
                    <a:pt x="83" y="28"/>
                    <a:pt x="83" y="28"/>
                  </a:cubicBezTo>
                  <a:lnTo>
                    <a:pt x="83" y="30"/>
                  </a:lnTo>
                  <a:close/>
                  <a:moveTo>
                    <a:pt x="83" y="26"/>
                  </a:moveTo>
                  <a:cubicBezTo>
                    <a:pt x="83" y="26"/>
                    <a:pt x="83" y="26"/>
                    <a:pt x="83" y="26"/>
                  </a:cubicBezTo>
                  <a:cubicBezTo>
                    <a:pt x="81" y="26"/>
                    <a:pt x="81" y="26"/>
                    <a:pt x="81" y="26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83" y="24"/>
                    <a:pt x="83" y="24"/>
                    <a:pt x="83" y="24"/>
                  </a:cubicBezTo>
                  <a:lnTo>
                    <a:pt x="83" y="26"/>
                  </a:lnTo>
                  <a:close/>
                  <a:moveTo>
                    <a:pt x="86" y="31"/>
                  </a:moveTo>
                  <a:cubicBezTo>
                    <a:pt x="86" y="31"/>
                    <a:pt x="86" y="31"/>
                    <a:pt x="86" y="31"/>
                  </a:cubicBezTo>
                  <a:cubicBezTo>
                    <a:pt x="84" y="31"/>
                    <a:pt x="84" y="31"/>
                    <a:pt x="84" y="31"/>
                  </a:cubicBezTo>
                  <a:cubicBezTo>
                    <a:pt x="84" y="28"/>
                    <a:pt x="84" y="28"/>
                    <a:pt x="84" y="28"/>
                  </a:cubicBezTo>
                  <a:cubicBezTo>
                    <a:pt x="86" y="28"/>
                    <a:pt x="86" y="28"/>
                    <a:pt x="86" y="28"/>
                  </a:cubicBezTo>
                  <a:lnTo>
                    <a:pt x="86" y="31"/>
                  </a:lnTo>
                  <a:close/>
                  <a:moveTo>
                    <a:pt x="87" y="19"/>
                  </a:moveTo>
                  <a:cubicBezTo>
                    <a:pt x="87" y="19"/>
                    <a:pt x="87" y="19"/>
                    <a:pt x="87" y="19"/>
                  </a:cubicBezTo>
                  <a:cubicBezTo>
                    <a:pt x="88" y="19"/>
                    <a:pt x="88" y="19"/>
                    <a:pt x="88" y="19"/>
                  </a:cubicBezTo>
                  <a:cubicBezTo>
                    <a:pt x="88" y="20"/>
                    <a:pt x="88" y="20"/>
                    <a:pt x="88" y="20"/>
                  </a:cubicBezTo>
                  <a:cubicBezTo>
                    <a:pt x="87" y="20"/>
                    <a:pt x="87" y="20"/>
                    <a:pt x="87" y="20"/>
                  </a:cubicBezTo>
                  <a:lnTo>
                    <a:pt x="87" y="19"/>
                  </a:lnTo>
                  <a:close/>
                  <a:moveTo>
                    <a:pt x="87" y="23"/>
                  </a:moveTo>
                  <a:cubicBezTo>
                    <a:pt x="87" y="23"/>
                    <a:pt x="87" y="23"/>
                    <a:pt x="87" y="23"/>
                  </a:cubicBezTo>
                  <a:cubicBezTo>
                    <a:pt x="89" y="23"/>
                    <a:pt x="89" y="23"/>
                    <a:pt x="89" y="23"/>
                  </a:cubicBezTo>
                  <a:cubicBezTo>
                    <a:pt x="89" y="25"/>
                    <a:pt x="89" y="25"/>
                    <a:pt x="89" y="25"/>
                  </a:cubicBezTo>
                  <a:cubicBezTo>
                    <a:pt x="87" y="25"/>
                    <a:pt x="87" y="25"/>
                    <a:pt x="87" y="25"/>
                  </a:cubicBezTo>
                  <a:lnTo>
                    <a:pt x="87" y="23"/>
                  </a:lnTo>
                  <a:close/>
                  <a:moveTo>
                    <a:pt x="90" y="30"/>
                  </a:moveTo>
                  <a:cubicBezTo>
                    <a:pt x="90" y="30"/>
                    <a:pt x="90" y="30"/>
                    <a:pt x="90" y="30"/>
                  </a:cubicBezTo>
                  <a:cubicBezTo>
                    <a:pt x="88" y="30"/>
                    <a:pt x="88" y="30"/>
                    <a:pt x="88" y="30"/>
                  </a:cubicBezTo>
                  <a:cubicBezTo>
                    <a:pt x="88" y="28"/>
                    <a:pt x="88" y="28"/>
                    <a:pt x="88" y="28"/>
                  </a:cubicBezTo>
                  <a:cubicBezTo>
                    <a:pt x="90" y="28"/>
                    <a:pt x="90" y="28"/>
                    <a:pt x="90" y="28"/>
                  </a:cubicBezTo>
                  <a:lnTo>
                    <a:pt x="90" y="30"/>
                  </a:ln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0" y="25"/>
                    <a:pt x="90" y="25"/>
                    <a:pt x="90" y="25"/>
                  </a:cubicBezTo>
                  <a:cubicBezTo>
                    <a:pt x="90" y="24"/>
                    <a:pt x="90" y="24"/>
                    <a:pt x="90" y="24"/>
                  </a:cubicBezTo>
                  <a:cubicBezTo>
                    <a:pt x="91" y="24"/>
                    <a:pt x="91" y="24"/>
                    <a:pt x="91" y="24"/>
                  </a:cubicBezTo>
                  <a:lnTo>
                    <a:pt x="91" y="25"/>
                  </a:lnTo>
                  <a:close/>
                  <a:moveTo>
                    <a:pt x="93" y="19"/>
                  </a:moveTo>
                  <a:cubicBezTo>
                    <a:pt x="93" y="19"/>
                    <a:pt x="93" y="19"/>
                    <a:pt x="93" y="19"/>
                  </a:cubicBezTo>
                  <a:cubicBezTo>
                    <a:pt x="92" y="19"/>
                    <a:pt x="92" y="19"/>
                    <a:pt x="92" y="19"/>
                  </a:cubicBezTo>
                  <a:cubicBezTo>
                    <a:pt x="92" y="18"/>
                    <a:pt x="92" y="18"/>
                    <a:pt x="92" y="18"/>
                  </a:cubicBezTo>
                  <a:cubicBezTo>
                    <a:pt x="93" y="18"/>
                    <a:pt x="93" y="18"/>
                    <a:pt x="93" y="18"/>
                  </a:cubicBezTo>
                  <a:lnTo>
                    <a:pt x="93" y="19"/>
                  </a:lnTo>
                  <a:close/>
                  <a:moveTo>
                    <a:pt x="97" y="31"/>
                  </a:moveTo>
                  <a:cubicBezTo>
                    <a:pt x="97" y="31"/>
                    <a:pt x="97" y="31"/>
                    <a:pt x="97" y="31"/>
                  </a:cubicBezTo>
                  <a:cubicBezTo>
                    <a:pt x="95" y="31"/>
                    <a:pt x="95" y="31"/>
                    <a:pt x="95" y="31"/>
                  </a:cubicBezTo>
                  <a:cubicBezTo>
                    <a:pt x="95" y="29"/>
                    <a:pt x="95" y="29"/>
                    <a:pt x="95" y="29"/>
                  </a:cubicBezTo>
                  <a:cubicBezTo>
                    <a:pt x="97" y="29"/>
                    <a:pt x="97" y="29"/>
                    <a:pt x="97" y="29"/>
                  </a:cubicBezTo>
                  <a:lnTo>
                    <a:pt x="97" y="31"/>
                  </a:lnTo>
                  <a:close/>
                  <a:moveTo>
                    <a:pt x="99" y="25"/>
                  </a:moveTo>
                  <a:cubicBezTo>
                    <a:pt x="99" y="25"/>
                    <a:pt x="99" y="25"/>
                    <a:pt x="99" y="25"/>
                  </a:cubicBezTo>
                  <a:cubicBezTo>
                    <a:pt x="98" y="25"/>
                    <a:pt x="98" y="25"/>
                    <a:pt x="98" y="25"/>
                  </a:cubicBezTo>
                  <a:cubicBezTo>
                    <a:pt x="98" y="24"/>
                    <a:pt x="98" y="24"/>
                    <a:pt x="98" y="24"/>
                  </a:cubicBezTo>
                  <a:cubicBezTo>
                    <a:pt x="99" y="24"/>
                    <a:pt x="99" y="24"/>
                    <a:pt x="99" y="24"/>
                  </a:cubicBezTo>
                  <a:lnTo>
                    <a:pt x="99" y="25"/>
                  </a:lnTo>
                  <a:close/>
                  <a:moveTo>
                    <a:pt x="100" y="19"/>
                  </a:moveTo>
                  <a:cubicBezTo>
                    <a:pt x="100" y="19"/>
                    <a:pt x="100" y="19"/>
                    <a:pt x="100" y="19"/>
                  </a:cubicBezTo>
                  <a:cubicBezTo>
                    <a:pt x="102" y="19"/>
                    <a:pt x="102" y="19"/>
                    <a:pt x="102" y="19"/>
                  </a:cubicBezTo>
                  <a:cubicBezTo>
                    <a:pt x="102" y="21"/>
                    <a:pt x="102" y="21"/>
                    <a:pt x="102" y="21"/>
                  </a:cubicBezTo>
                  <a:cubicBezTo>
                    <a:pt x="100" y="21"/>
                    <a:pt x="100" y="21"/>
                    <a:pt x="100" y="21"/>
                  </a:cubicBezTo>
                  <a:lnTo>
                    <a:pt x="100" y="19"/>
                  </a:lnTo>
                  <a:close/>
                  <a:moveTo>
                    <a:pt x="102" y="31"/>
                  </a:moveTo>
                  <a:cubicBezTo>
                    <a:pt x="102" y="31"/>
                    <a:pt x="102" y="31"/>
                    <a:pt x="102" y="31"/>
                  </a:cubicBezTo>
                  <a:cubicBezTo>
                    <a:pt x="100" y="31"/>
                    <a:pt x="100" y="31"/>
                    <a:pt x="100" y="31"/>
                  </a:cubicBezTo>
                  <a:cubicBezTo>
                    <a:pt x="100" y="29"/>
                    <a:pt x="100" y="29"/>
                    <a:pt x="100" y="29"/>
                  </a:cubicBezTo>
                  <a:cubicBezTo>
                    <a:pt x="102" y="29"/>
                    <a:pt x="102" y="29"/>
                    <a:pt x="102" y="29"/>
                  </a:cubicBezTo>
                  <a:lnTo>
                    <a:pt x="102" y="31"/>
                  </a:lnTo>
                  <a:close/>
                  <a:moveTo>
                    <a:pt x="103" y="17"/>
                  </a:moveTo>
                  <a:cubicBezTo>
                    <a:pt x="103" y="17"/>
                    <a:pt x="103" y="17"/>
                    <a:pt x="103" y="17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3" y="18"/>
                    <a:pt x="103" y="18"/>
                    <a:pt x="103" y="18"/>
                  </a:cubicBezTo>
                  <a:lnTo>
                    <a:pt x="103" y="17"/>
                  </a:lnTo>
                  <a:close/>
                  <a:moveTo>
                    <a:pt x="104" y="31"/>
                  </a:moveTo>
                  <a:cubicBezTo>
                    <a:pt x="104" y="31"/>
                    <a:pt x="104" y="31"/>
                    <a:pt x="104" y="31"/>
                  </a:cubicBezTo>
                  <a:cubicBezTo>
                    <a:pt x="103" y="31"/>
                    <a:pt x="103" y="31"/>
                    <a:pt x="103" y="31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4" y="30"/>
                    <a:pt x="104" y="30"/>
                    <a:pt x="104" y="30"/>
                  </a:cubicBezTo>
                  <a:lnTo>
                    <a:pt x="104" y="31"/>
                  </a:lnTo>
                  <a:close/>
                  <a:moveTo>
                    <a:pt x="104" y="26"/>
                  </a:moveTo>
                  <a:cubicBezTo>
                    <a:pt x="104" y="26"/>
                    <a:pt x="104" y="26"/>
                    <a:pt x="104" y="26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4" y="24"/>
                    <a:pt x="104" y="24"/>
                    <a:pt x="104" y="24"/>
                  </a:cubicBezTo>
                  <a:lnTo>
                    <a:pt x="104" y="26"/>
                  </a:lnTo>
                  <a:close/>
                  <a:moveTo>
                    <a:pt x="104" y="18"/>
                  </a:moveTo>
                  <a:cubicBezTo>
                    <a:pt x="104" y="18"/>
                    <a:pt x="104" y="18"/>
                    <a:pt x="104" y="18"/>
                  </a:cubicBezTo>
                  <a:cubicBezTo>
                    <a:pt x="106" y="18"/>
                    <a:pt x="106" y="18"/>
                    <a:pt x="106" y="18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4" y="20"/>
                    <a:pt x="104" y="20"/>
                    <a:pt x="104" y="20"/>
                  </a:cubicBezTo>
                  <a:lnTo>
                    <a:pt x="104" y="18"/>
                  </a:lnTo>
                  <a:close/>
                  <a:moveTo>
                    <a:pt x="107" y="23"/>
                  </a:moveTo>
                  <a:cubicBezTo>
                    <a:pt x="107" y="23"/>
                    <a:pt x="107" y="23"/>
                    <a:pt x="107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7" y="22"/>
                    <a:pt x="107" y="22"/>
                    <a:pt x="107" y="22"/>
                  </a:cubicBezTo>
                  <a:lnTo>
                    <a:pt x="107" y="23"/>
                  </a:lnTo>
                  <a:close/>
                  <a:moveTo>
                    <a:pt x="108" y="21"/>
                  </a:moveTo>
                  <a:cubicBezTo>
                    <a:pt x="108" y="21"/>
                    <a:pt x="108" y="21"/>
                    <a:pt x="108" y="21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8" y="20"/>
                    <a:pt x="108" y="20"/>
                    <a:pt x="108" y="20"/>
                  </a:cubicBezTo>
                  <a:lnTo>
                    <a:pt x="108" y="21"/>
                  </a:lnTo>
                  <a:close/>
                  <a:moveTo>
                    <a:pt x="111" y="25"/>
                  </a:moveTo>
                  <a:cubicBezTo>
                    <a:pt x="111" y="25"/>
                    <a:pt x="111" y="25"/>
                    <a:pt x="111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11" y="23"/>
                    <a:pt x="111" y="23"/>
                    <a:pt x="111" y="23"/>
                  </a:cubicBezTo>
                  <a:lnTo>
                    <a:pt x="111" y="25"/>
                  </a:lnTo>
                  <a:close/>
                  <a:moveTo>
                    <a:pt x="112" y="27"/>
                  </a:moveTo>
                  <a:cubicBezTo>
                    <a:pt x="112" y="27"/>
                    <a:pt x="112" y="27"/>
                    <a:pt x="112" y="27"/>
                  </a:cubicBezTo>
                  <a:cubicBezTo>
                    <a:pt x="111" y="27"/>
                    <a:pt x="111" y="27"/>
                    <a:pt x="111" y="27"/>
                  </a:cubicBezTo>
                  <a:cubicBezTo>
                    <a:pt x="111" y="26"/>
                    <a:pt x="111" y="26"/>
                    <a:pt x="111" y="26"/>
                  </a:cubicBezTo>
                  <a:cubicBezTo>
                    <a:pt x="112" y="26"/>
                    <a:pt x="112" y="26"/>
                    <a:pt x="112" y="26"/>
                  </a:cubicBezTo>
                  <a:lnTo>
                    <a:pt x="112" y="27"/>
                  </a:ln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2" y="31"/>
                    <a:pt x="112" y="31"/>
                    <a:pt x="112" y="31"/>
                  </a:cubicBezTo>
                  <a:cubicBezTo>
                    <a:pt x="112" y="30"/>
                    <a:pt x="112" y="30"/>
                    <a:pt x="112" y="30"/>
                  </a:cubicBezTo>
                  <a:cubicBezTo>
                    <a:pt x="114" y="30"/>
                    <a:pt x="114" y="30"/>
                    <a:pt x="114" y="30"/>
                  </a:cubicBezTo>
                  <a:lnTo>
                    <a:pt x="114" y="32"/>
                  </a:lnTo>
                  <a:close/>
                  <a:moveTo>
                    <a:pt x="116" y="25"/>
                  </a:moveTo>
                  <a:cubicBezTo>
                    <a:pt x="116" y="25"/>
                    <a:pt x="116" y="25"/>
                    <a:pt x="116" y="25"/>
                  </a:cubicBezTo>
                  <a:cubicBezTo>
                    <a:pt x="113" y="25"/>
                    <a:pt x="113" y="25"/>
                    <a:pt x="113" y="25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6" y="22"/>
                    <a:pt x="116" y="22"/>
                    <a:pt x="116" y="22"/>
                  </a:cubicBezTo>
                  <a:lnTo>
                    <a:pt x="116" y="25"/>
                  </a:lnTo>
                  <a:close/>
                  <a:moveTo>
                    <a:pt x="116" y="19"/>
                  </a:moveTo>
                  <a:cubicBezTo>
                    <a:pt x="116" y="19"/>
                    <a:pt x="116" y="19"/>
                    <a:pt x="116" y="19"/>
                  </a:cubicBezTo>
                  <a:cubicBezTo>
                    <a:pt x="117" y="19"/>
                    <a:pt x="117" y="19"/>
                    <a:pt x="117" y="19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6" y="21"/>
                    <a:pt x="116" y="21"/>
                    <a:pt x="116" y="21"/>
                  </a:cubicBezTo>
                  <a:lnTo>
                    <a:pt x="116" y="19"/>
                  </a:lnTo>
                  <a:close/>
                  <a:moveTo>
                    <a:pt x="117" y="25"/>
                  </a:moveTo>
                  <a:cubicBezTo>
                    <a:pt x="117" y="25"/>
                    <a:pt x="117" y="25"/>
                    <a:pt x="117" y="25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16" y="24"/>
                    <a:pt x="116" y="24"/>
                    <a:pt x="116" y="24"/>
                  </a:cubicBezTo>
                  <a:cubicBezTo>
                    <a:pt x="117" y="24"/>
                    <a:pt x="117" y="24"/>
                    <a:pt x="117" y="24"/>
                  </a:cubicBezTo>
                  <a:lnTo>
                    <a:pt x="117" y="25"/>
                  </a:lnTo>
                  <a:close/>
                  <a:moveTo>
                    <a:pt x="85" y="33"/>
                  </a:moveTo>
                  <a:cubicBezTo>
                    <a:pt x="85" y="33"/>
                    <a:pt x="85" y="33"/>
                    <a:pt x="85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5" y="41"/>
                    <a:pt x="85" y="41"/>
                    <a:pt x="85" y="41"/>
                  </a:cubicBezTo>
                  <a:lnTo>
                    <a:pt x="85" y="33"/>
                  </a:lnTo>
                  <a:close/>
                  <a:moveTo>
                    <a:pt x="44" y="34"/>
                  </a:moveTo>
                  <a:cubicBezTo>
                    <a:pt x="44" y="34"/>
                    <a:pt x="44" y="34"/>
                    <a:pt x="44" y="34"/>
                  </a:cubicBezTo>
                  <a:cubicBezTo>
                    <a:pt x="44" y="34"/>
                    <a:pt x="44" y="34"/>
                    <a:pt x="44" y="34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lnTo>
                    <a:pt x="44" y="34"/>
                  </a:lnTo>
                  <a:close/>
                  <a:moveTo>
                    <a:pt x="15" y="47"/>
                  </a:moveTo>
                  <a:cubicBezTo>
                    <a:pt x="15" y="47"/>
                    <a:pt x="15" y="47"/>
                    <a:pt x="15" y="47"/>
                  </a:cubicBezTo>
                  <a:cubicBezTo>
                    <a:pt x="15" y="47"/>
                    <a:pt x="15" y="47"/>
                    <a:pt x="15" y="47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5"/>
                    <a:pt x="15" y="35"/>
                    <a:pt x="15" y="35"/>
                  </a:cubicBezTo>
                  <a:lnTo>
                    <a:pt x="15" y="47"/>
                  </a:lnTo>
                  <a:close/>
                  <a:moveTo>
                    <a:pt x="20" y="46"/>
                  </a:moveTo>
                  <a:cubicBezTo>
                    <a:pt x="20" y="46"/>
                    <a:pt x="20" y="46"/>
                    <a:pt x="20" y="46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20" y="35"/>
                    <a:pt x="20" y="35"/>
                    <a:pt x="20" y="35"/>
                  </a:cubicBezTo>
                  <a:lnTo>
                    <a:pt x="20" y="46"/>
                  </a:lnTo>
                  <a:close/>
                  <a:moveTo>
                    <a:pt x="25" y="46"/>
                  </a:moveTo>
                  <a:cubicBezTo>
                    <a:pt x="25" y="46"/>
                    <a:pt x="25" y="46"/>
                    <a:pt x="25" y="46"/>
                  </a:cubicBezTo>
                  <a:cubicBezTo>
                    <a:pt x="22" y="46"/>
                    <a:pt x="22" y="46"/>
                    <a:pt x="22" y="46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5" y="36"/>
                    <a:pt x="25" y="36"/>
                    <a:pt x="25" y="36"/>
                  </a:cubicBezTo>
                  <a:lnTo>
                    <a:pt x="25" y="46"/>
                  </a:lnTo>
                  <a:close/>
                  <a:moveTo>
                    <a:pt x="26" y="46"/>
                  </a:moveTo>
                  <a:cubicBezTo>
                    <a:pt x="26" y="46"/>
                    <a:pt x="26" y="46"/>
                    <a:pt x="26" y="46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6" y="42"/>
                    <a:pt x="26" y="42"/>
                    <a:pt x="26" y="42"/>
                  </a:cubicBezTo>
                  <a:lnTo>
                    <a:pt x="26" y="46"/>
                  </a:lnTo>
                  <a:close/>
                  <a:moveTo>
                    <a:pt x="26" y="41"/>
                  </a:moveTo>
                  <a:cubicBezTo>
                    <a:pt x="26" y="41"/>
                    <a:pt x="26" y="41"/>
                    <a:pt x="26" y="41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6" y="36"/>
                    <a:pt x="26" y="36"/>
                    <a:pt x="26" y="36"/>
                  </a:cubicBezTo>
                  <a:lnTo>
                    <a:pt x="26" y="41"/>
                  </a:lnTo>
                  <a:close/>
                  <a:moveTo>
                    <a:pt x="28" y="47"/>
                  </a:moveTo>
                  <a:cubicBezTo>
                    <a:pt x="28" y="47"/>
                    <a:pt x="28" y="47"/>
                    <a:pt x="28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8" y="42"/>
                    <a:pt x="28" y="42"/>
                    <a:pt x="28" y="42"/>
                  </a:cubicBezTo>
                  <a:lnTo>
                    <a:pt x="28" y="47"/>
                  </a:lnTo>
                  <a:close/>
                  <a:moveTo>
                    <a:pt x="28" y="41"/>
                  </a:moveTo>
                  <a:cubicBezTo>
                    <a:pt x="28" y="41"/>
                    <a:pt x="28" y="41"/>
                    <a:pt x="28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6"/>
                    <a:pt x="28" y="36"/>
                    <a:pt x="28" y="36"/>
                  </a:cubicBezTo>
                  <a:lnTo>
                    <a:pt x="28" y="41"/>
                  </a:lnTo>
                  <a:close/>
                  <a:moveTo>
                    <a:pt x="29" y="47"/>
                  </a:moveTo>
                  <a:cubicBezTo>
                    <a:pt x="29" y="47"/>
                    <a:pt x="29" y="47"/>
                    <a:pt x="29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9" y="42"/>
                    <a:pt x="29" y="42"/>
                    <a:pt x="29" y="42"/>
                  </a:cubicBezTo>
                  <a:lnTo>
                    <a:pt x="29" y="47"/>
                  </a:lnTo>
                  <a:close/>
                  <a:moveTo>
                    <a:pt x="29" y="41"/>
                  </a:moveTo>
                  <a:cubicBezTo>
                    <a:pt x="29" y="41"/>
                    <a:pt x="29" y="41"/>
                    <a:pt x="29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9" y="36"/>
                    <a:pt x="29" y="36"/>
                    <a:pt x="29" y="36"/>
                  </a:cubicBezTo>
                  <a:lnTo>
                    <a:pt x="29" y="41"/>
                  </a:lnTo>
                  <a:close/>
                  <a:moveTo>
                    <a:pt x="30" y="47"/>
                  </a:moveTo>
                  <a:cubicBezTo>
                    <a:pt x="30" y="47"/>
                    <a:pt x="30" y="47"/>
                    <a:pt x="30" y="47"/>
                  </a:cubicBezTo>
                  <a:cubicBezTo>
                    <a:pt x="29" y="47"/>
                    <a:pt x="29" y="47"/>
                    <a:pt x="29" y="47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30" y="41"/>
                    <a:pt x="30" y="41"/>
                    <a:pt x="30" y="41"/>
                  </a:cubicBezTo>
                  <a:lnTo>
                    <a:pt x="30" y="47"/>
                  </a:lnTo>
                  <a:close/>
                  <a:moveTo>
                    <a:pt x="30" y="41"/>
                  </a:moveTo>
                  <a:cubicBezTo>
                    <a:pt x="30" y="41"/>
                    <a:pt x="30" y="41"/>
                    <a:pt x="30" y="41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9" y="36"/>
                    <a:pt x="29" y="36"/>
                    <a:pt x="29" y="36"/>
                  </a:cubicBezTo>
                  <a:cubicBezTo>
                    <a:pt x="30" y="36"/>
                    <a:pt x="30" y="36"/>
                    <a:pt x="30" y="36"/>
                  </a:cubicBezTo>
                  <a:lnTo>
                    <a:pt x="30" y="41"/>
                  </a:lnTo>
                  <a:close/>
                  <a:moveTo>
                    <a:pt x="32" y="47"/>
                  </a:move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2" y="41"/>
                    <a:pt x="32" y="41"/>
                    <a:pt x="32" y="41"/>
                  </a:cubicBezTo>
                  <a:lnTo>
                    <a:pt x="32" y="47"/>
                  </a:lnTo>
                  <a:close/>
                  <a:moveTo>
                    <a:pt x="32" y="41"/>
                  </a:moveTo>
                  <a:cubicBezTo>
                    <a:pt x="32" y="41"/>
                    <a:pt x="32" y="41"/>
                    <a:pt x="32" y="41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32" y="35"/>
                    <a:pt x="32" y="35"/>
                    <a:pt x="32" y="35"/>
                  </a:cubicBezTo>
                  <a:lnTo>
                    <a:pt x="32" y="41"/>
                  </a:lnTo>
                  <a:close/>
                  <a:moveTo>
                    <a:pt x="33" y="47"/>
                  </a:moveTo>
                  <a:cubicBezTo>
                    <a:pt x="33" y="47"/>
                    <a:pt x="33" y="47"/>
                    <a:pt x="33" y="47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3" y="41"/>
                    <a:pt x="33" y="41"/>
                    <a:pt x="33" y="41"/>
                  </a:cubicBezTo>
                  <a:lnTo>
                    <a:pt x="33" y="47"/>
                  </a:lnTo>
                  <a:close/>
                  <a:moveTo>
                    <a:pt x="33" y="41"/>
                  </a:moveTo>
                  <a:cubicBezTo>
                    <a:pt x="33" y="41"/>
                    <a:pt x="33" y="41"/>
                    <a:pt x="33" y="41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5"/>
                  </a:cubicBezTo>
                  <a:lnTo>
                    <a:pt x="33" y="41"/>
                  </a:lnTo>
                  <a:close/>
                  <a:moveTo>
                    <a:pt x="33" y="47"/>
                  </a:moveTo>
                  <a:cubicBezTo>
                    <a:pt x="33" y="47"/>
                    <a:pt x="33" y="47"/>
                    <a:pt x="33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lnTo>
                    <a:pt x="33" y="47"/>
                  </a:lnTo>
                  <a:close/>
                  <a:moveTo>
                    <a:pt x="33" y="41"/>
                  </a:moveTo>
                  <a:cubicBezTo>
                    <a:pt x="33" y="41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5"/>
                    <a:pt x="33" y="35"/>
                    <a:pt x="33" y="35"/>
                  </a:cubicBezTo>
                  <a:lnTo>
                    <a:pt x="33" y="41"/>
                  </a:lnTo>
                  <a:close/>
                  <a:moveTo>
                    <a:pt x="34" y="47"/>
                  </a:moveTo>
                  <a:cubicBezTo>
                    <a:pt x="34" y="47"/>
                    <a:pt x="34" y="47"/>
                    <a:pt x="34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4" y="41"/>
                    <a:pt x="34" y="41"/>
                    <a:pt x="34" y="41"/>
                  </a:cubicBezTo>
                  <a:lnTo>
                    <a:pt x="34" y="47"/>
                  </a:lnTo>
                  <a:close/>
                  <a:moveTo>
                    <a:pt x="34" y="41"/>
                  </a:moveTo>
                  <a:cubicBezTo>
                    <a:pt x="34" y="41"/>
                    <a:pt x="34" y="41"/>
                    <a:pt x="34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4" y="35"/>
                    <a:pt x="34" y="35"/>
                    <a:pt x="34" y="35"/>
                  </a:cubicBezTo>
                  <a:lnTo>
                    <a:pt x="34" y="41"/>
                  </a:lnTo>
                  <a:close/>
                  <a:moveTo>
                    <a:pt x="34" y="47"/>
                  </a:moveTo>
                  <a:cubicBezTo>
                    <a:pt x="34" y="47"/>
                    <a:pt x="34" y="47"/>
                    <a:pt x="34" y="47"/>
                  </a:cubicBezTo>
                  <a:cubicBezTo>
                    <a:pt x="34" y="47"/>
                    <a:pt x="34" y="47"/>
                    <a:pt x="34" y="47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41"/>
                    <a:pt x="34" y="41"/>
                    <a:pt x="34" y="41"/>
                  </a:cubicBezTo>
                  <a:lnTo>
                    <a:pt x="34" y="47"/>
                  </a:lnTo>
                  <a:close/>
                  <a:moveTo>
                    <a:pt x="34" y="41"/>
                  </a:moveTo>
                  <a:cubicBezTo>
                    <a:pt x="34" y="41"/>
                    <a:pt x="34" y="41"/>
                    <a:pt x="34" y="41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35"/>
                    <a:pt x="34" y="35"/>
                    <a:pt x="34" y="35"/>
                  </a:cubicBezTo>
                  <a:cubicBezTo>
                    <a:pt x="34" y="35"/>
                    <a:pt x="34" y="35"/>
                    <a:pt x="34" y="35"/>
                  </a:cubicBezTo>
                  <a:lnTo>
                    <a:pt x="34" y="41"/>
                  </a:lnTo>
                  <a:close/>
                  <a:moveTo>
                    <a:pt x="36" y="47"/>
                  </a:moveTo>
                  <a:cubicBezTo>
                    <a:pt x="36" y="47"/>
                    <a:pt x="36" y="47"/>
                    <a:pt x="36" y="47"/>
                  </a:cubicBezTo>
                  <a:cubicBezTo>
                    <a:pt x="36" y="47"/>
                    <a:pt x="36" y="47"/>
                    <a:pt x="36" y="47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41"/>
                    <a:pt x="36" y="41"/>
                    <a:pt x="36" y="41"/>
                  </a:cubicBezTo>
                  <a:lnTo>
                    <a:pt x="36" y="47"/>
                  </a:lnTo>
                  <a:close/>
                  <a:moveTo>
                    <a:pt x="36" y="41"/>
                  </a:moveTo>
                  <a:cubicBezTo>
                    <a:pt x="36" y="41"/>
                    <a:pt x="36" y="41"/>
                    <a:pt x="36" y="41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35"/>
                    <a:pt x="36" y="35"/>
                    <a:pt x="36" y="35"/>
                  </a:cubicBezTo>
                  <a:cubicBezTo>
                    <a:pt x="36" y="35"/>
                    <a:pt x="36" y="35"/>
                    <a:pt x="36" y="35"/>
                  </a:cubicBezTo>
                  <a:lnTo>
                    <a:pt x="36" y="41"/>
                  </a:lnTo>
                  <a:close/>
                  <a:moveTo>
                    <a:pt x="37" y="47"/>
                  </a:moveTo>
                  <a:cubicBezTo>
                    <a:pt x="37" y="47"/>
                    <a:pt x="37" y="47"/>
                    <a:pt x="37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lnTo>
                    <a:pt x="37" y="47"/>
                  </a:lnTo>
                  <a:close/>
                  <a:moveTo>
                    <a:pt x="37" y="41"/>
                  </a:move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7" y="35"/>
                    <a:pt x="37" y="35"/>
                    <a:pt x="37" y="35"/>
                  </a:cubicBezTo>
                  <a:lnTo>
                    <a:pt x="37" y="41"/>
                  </a:lnTo>
                  <a:close/>
                  <a:moveTo>
                    <a:pt x="38" y="47"/>
                  </a:moveTo>
                  <a:cubicBezTo>
                    <a:pt x="38" y="47"/>
                    <a:pt x="38" y="47"/>
                    <a:pt x="38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8" y="41"/>
                    <a:pt x="38" y="41"/>
                    <a:pt x="38" y="41"/>
                  </a:cubicBezTo>
                  <a:lnTo>
                    <a:pt x="38" y="47"/>
                  </a:lnTo>
                  <a:close/>
                  <a:moveTo>
                    <a:pt x="38" y="41"/>
                  </a:moveTo>
                  <a:cubicBezTo>
                    <a:pt x="38" y="41"/>
                    <a:pt x="38" y="41"/>
                    <a:pt x="38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8" y="35"/>
                    <a:pt x="38" y="35"/>
                    <a:pt x="38" y="35"/>
                  </a:cubicBezTo>
                  <a:lnTo>
                    <a:pt x="38" y="41"/>
                  </a:lnTo>
                  <a:close/>
                  <a:moveTo>
                    <a:pt x="40" y="47"/>
                  </a:moveTo>
                  <a:cubicBezTo>
                    <a:pt x="40" y="47"/>
                    <a:pt x="40" y="47"/>
                    <a:pt x="40" y="47"/>
                  </a:cubicBezTo>
                  <a:cubicBezTo>
                    <a:pt x="39" y="47"/>
                    <a:pt x="39" y="47"/>
                    <a:pt x="39" y="47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40" y="41"/>
                    <a:pt x="40" y="41"/>
                    <a:pt x="40" y="41"/>
                  </a:cubicBezTo>
                  <a:lnTo>
                    <a:pt x="40" y="47"/>
                  </a:lnTo>
                  <a:close/>
                  <a:moveTo>
                    <a:pt x="40" y="41"/>
                  </a:moveTo>
                  <a:cubicBezTo>
                    <a:pt x="40" y="41"/>
                    <a:pt x="40" y="41"/>
                    <a:pt x="40" y="41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40" y="35"/>
                    <a:pt x="40" y="35"/>
                    <a:pt x="40" y="35"/>
                  </a:cubicBezTo>
                  <a:lnTo>
                    <a:pt x="40" y="41"/>
                  </a:lnTo>
                  <a:close/>
                  <a:moveTo>
                    <a:pt x="41" y="47"/>
                  </a:moveTo>
                  <a:cubicBezTo>
                    <a:pt x="41" y="47"/>
                    <a:pt x="41" y="47"/>
                    <a:pt x="41" y="47"/>
                  </a:cubicBezTo>
                  <a:cubicBezTo>
                    <a:pt x="40" y="47"/>
                    <a:pt x="40" y="47"/>
                    <a:pt x="40" y="47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1" y="41"/>
                    <a:pt x="41" y="41"/>
                    <a:pt x="41" y="41"/>
                  </a:cubicBezTo>
                  <a:lnTo>
                    <a:pt x="41" y="47"/>
                  </a:lnTo>
                  <a:close/>
                  <a:moveTo>
                    <a:pt x="41" y="41"/>
                  </a:moveTo>
                  <a:cubicBezTo>
                    <a:pt x="41" y="41"/>
                    <a:pt x="41" y="41"/>
                    <a:pt x="41" y="41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0" y="35"/>
                    <a:pt x="40" y="35"/>
                    <a:pt x="40" y="35"/>
                  </a:cubicBezTo>
                  <a:cubicBezTo>
                    <a:pt x="41" y="35"/>
                    <a:pt x="41" y="35"/>
                    <a:pt x="41" y="35"/>
                  </a:cubicBezTo>
                  <a:lnTo>
                    <a:pt x="41" y="41"/>
                  </a:lnTo>
                  <a:close/>
                  <a:moveTo>
                    <a:pt x="41" y="47"/>
                  </a:moveTo>
                  <a:cubicBezTo>
                    <a:pt x="41" y="47"/>
                    <a:pt x="41" y="47"/>
                    <a:pt x="41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41"/>
                    <a:pt x="41" y="41"/>
                    <a:pt x="41" y="41"/>
                  </a:cubicBezTo>
                  <a:lnTo>
                    <a:pt x="41" y="47"/>
                  </a:lnTo>
                  <a:close/>
                  <a:moveTo>
                    <a:pt x="41" y="41"/>
                  </a:moveTo>
                  <a:cubicBezTo>
                    <a:pt x="41" y="41"/>
                    <a:pt x="41" y="41"/>
                    <a:pt x="41" y="41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1" y="35"/>
                    <a:pt x="41" y="35"/>
                    <a:pt x="41" y="35"/>
                  </a:cubicBezTo>
                  <a:lnTo>
                    <a:pt x="41" y="41"/>
                  </a:lnTo>
                  <a:close/>
                  <a:moveTo>
                    <a:pt x="42" y="47"/>
                  </a:moveTo>
                  <a:cubicBezTo>
                    <a:pt x="42" y="47"/>
                    <a:pt x="42" y="47"/>
                    <a:pt x="42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2" y="41"/>
                    <a:pt x="42" y="41"/>
                    <a:pt x="42" y="41"/>
                  </a:cubicBezTo>
                  <a:lnTo>
                    <a:pt x="42" y="47"/>
                  </a:lnTo>
                  <a:close/>
                  <a:moveTo>
                    <a:pt x="42" y="41"/>
                  </a:moveTo>
                  <a:cubicBezTo>
                    <a:pt x="42" y="41"/>
                    <a:pt x="42" y="41"/>
                    <a:pt x="42" y="41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2" y="34"/>
                    <a:pt x="42" y="34"/>
                    <a:pt x="42" y="34"/>
                  </a:cubicBezTo>
                  <a:lnTo>
                    <a:pt x="42" y="41"/>
                  </a:lnTo>
                  <a:close/>
                  <a:moveTo>
                    <a:pt x="43" y="48"/>
                  </a:moveTo>
                  <a:cubicBezTo>
                    <a:pt x="43" y="48"/>
                    <a:pt x="43" y="48"/>
                    <a:pt x="43" y="48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3" y="41"/>
                    <a:pt x="43" y="41"/>
                    <a:pt x="43" y="41"/>
                  </a:cubicBezTo>
                  <a:lnTo>
                    <a:pt x="43" y="48"/>
                  </a:lnTo>
                  <a:close/>
                  <a:moveTo>
                    <a:pt x="43" y="41"/>
                  </a:moveTo>
                  <a:cubicBezTo>
                    <a:pt x="43" y="41"/>
                    <a:pt x="43" y="41"/>
                    <a:pt x="43" y="41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43" y="34"/>
                    <a:pt x="43" y="34"/>
                    <a:pt x="43" y="34"/>
                  </a:cubicBezTo>
                  <a:lnTo>
                    <a:pt x="43" y="41"/>
                  </a:lnTo>
                  <a:close/>
                  <a:moveTo>
                    <a:pt x="44" y="48"/>
                  </a:moveTo>
                  <a:cubicBezTo>
                    <a:pt x="44" y="48"/>
                    <a:pt x="44" y="48"/>
                    <a:pt x="44" y="48"/>
                  </a:cubicBezTo>
                  <a:cubicBezTo>
                    <a:pt x="43" y="48"/>
                    <a:pt x="43" y="48"/>
                    <a:pt x="43" y="48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4" y="41"/>
                    <a:pt x="44" y="41"/>
                    <a:pt x="44" y="41"/>
                  </a:cubicBezTo>
                  <a:lnTo>
                    <a:pt x="44" y="48"/>
                  </a:lnTo>
                  <a:close/>
                  <a:moveTo>
                    <a:pt x="44" y="41"/>
                  </a:moveTo>
                  <a:cubicBezTo>
                    <a:pt x="44" y="41"/>
                    <a:pt x="44" y="41"/>
                    <a:pt x="44" y="41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3" y="34"/>
                    <a:pt x="43" y="34"/>
                    <a:pt x="43" y="34"/>
                  </a:cubicBezTo>
                  <a:cubicBezTo>
                    <a:pt x="44" y="34"/>
                    <a:pt x="44" y="34"/>
                    <a:pt x="44" y="34"/>
                  </a:cubicBezTo>
                  <a:lnTo>
                    <a:pt x="44" y="41"/>
                  </a:lnTo>
                  <a:close/>
                  <a:moveTo>
                    <a:pt x="45" y="48"/>
                  </a:moveTo>
                  <a:cubicBezTo>
                    <a:pt x="45" y="48"/>
                    <a:pt x="45" y="48"/>
                    <a:pt x="45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41"/>
                    <a:pt x="45" y="41"/>
                    <a:pt x="45" y="41"/>
                  </a:cubicBezTo>
                  <a:lnTo>
                    <a:pt x="45" y="48"/>
                  </a:lnTo>
                  <a:close/>
                  <a:moveTo>
                    <a:pt x="45" y="41"/>
                  </a:moveTo>
                  <a:cubicBezTo>
                    <a:pt x="45" y="41"/>
                    <a:pt x="45" y="41"/>
                    <a:pt x="45" y="41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5" y="34"/>
                    <a:pt x="45" y="34"/>
                    <a:pt x="45" y="34"/>
                  </a:cubicBezTo>
                  <a:lnTo>
                    <a:pt x="45" y="41"/>
                  </a:lnTo>
                  <a:close/>
                  <a:moveTo>
                    <a:pt x="46" y="48"/>
                  </a:moveTo>
                  <a:cubicBezTo>
                    <a:pt x="46" y="48"/>
                    <a:pt x="46" y="48"/>
                    <a:pt x="46" y="48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6" y="41"/>
                    <a:pt x="46" y="41"/>
                    <a:pt x="46" y="41"/>
                  </a:cubicBezTo>
                  <a:lnTo>
                    <a:pt x="46" y="48"/>
                  </a:lnTo>
                  <a:close/>
                  <a:moveTo>
                    <a:pt x="46" y="41"/>
                  </a:moveTo>
                  <a:cubicBezTo>
                    <a:pt x="46" y="41"/>
                    <a:pt x="46" y="41"/>
                    <a:pt x="46" y="41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6" y="34"/>
                    <a:pt x="46" y="34"/>
                    <a:pt x="46" y="34"/>
                  </a:cubicBezTo>
                  <a:lnTo>
                    <a:pt x="46" y="41"/>
                  </a:lnTo>
                  <a:close/>
                  <a:moveTo>
                    <a:pt x="47" y="48"/>
                  </a:moveTo>
                  <a:cubicBezTo>
                    <a:pt x="47" y="48"/>
                    <a:pt x="47" y="48"/>
                    <a:pt x="47" y="48"/>
                  </a:cubicBezTo>
                  <a:cubicBezTo>
                    <a:pt x="46" y="48"/>
                    <a:pt x="46" y="48"/>
                    <a:pt x="46" y="48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47" y="48"/>
                  </a:lnTo>
                  <a:close/>
                  <a:moveTo>
                    <a:pt x="47" y="41"/>
                  </a:moveTo>
                  <a:cubicBezTo>
                    <a:pt x="47" y="41"/>
                    <a:pt x="47" y="41"/>
                    <a:pt x="47" y="41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6" y="34"/>
                    <a:pt x="46" y="34"/>
                    <a:pt x="46" y="34"/>
                  </a:cubicBezTo>
                  <a:cubicBezTo>
                    <a:pt x="47" y="34"/>
                    <a:pt x="47" y="34"/>
                    <a:pt x="47" y="34"/>
                  </a:cubicBezTo>
                  <a:lnTo>
                    <a:pt x="47" y="41"/>
                  </a:lnTo>
                  <a:close/>
                  <a:moveTo>
                    <a:pt x="48" y="48"/>
                  </a:moveTo>
                  <a:cubicBezTo>
                    <a:pt x="48" y="48"/>
                    <a:pt x="48" y="48"/>
                    <a:pt x="48" y="48"/>
                  </a:cubicBezTo>
                  <a:cubicBezTo>
                    <a:pt x="47" y="48"/>
                    <a:pt x="47" y="48"/>
                    <a:pt x="47" y="48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8" y="41"/>
                    <a:pt x="48" y="41"/>
                    <a:pt x="48" y="41"/>
                  </a:cubicBezTo>
                  <a:lnTo>
                    <a:pt x="48" y="48"/>
                  </a:lnTo>
                  <a:close/>
                  <a:moveTo>
                    <a:pt x="48" y="41"/>
                  </a:moveTo>
                  <a:cubicBezTo>
                    <a:pt x="48" y="41"/>
                    <a:pt x="48" y="41"/>
                    <a:pt x="48" y="41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7" y="34"/>
                    <a:pt x="47" y="34"/>
                    <a:pt x="47" y="34"/>
                  </a:cubicBezTo>
                  <a:cubicBezTo>
                    <a:pt x="48" y="34"/>
                    <a:pt x="48" y="34"/>
                    <a:pt x="48" y="34"/>
                  </a:cubicBezTo>
                  <a:lnTo>
                    <a:pt x="48" y="41"/>
                  </a:lnTo>
                  <a:close/>
                  <a:moveTo>
                    <a:pt x="49" y="48"/>
                  </a:moveTo>
                  <a:cubicBezTo>
                    <a:pt x="49" y="48"/>
                    <a:pt x="49" y="48"/>
                    <a:pt x="49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41"/>
                    <a:pt x="49" y="41"/>
                    <a:pt x="49" y="41"/>
                  </a:cubicBezTo>
                  <a:lnTo>
                    <a:pt x="49" y="48"/>
                  </a:lnTo>
                  <a:close/>
                  <a:moveTo>
                    <a:pt x="49" y="41"/>
                  </a:moveTo>
                  <a:cubicBezTo>
                    <a:pt x="49" y="41"/>
                    <a:pt x="49" y="41"/>
                    <a:pt x="49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lnTo>
                    <a:pt x="49" y="41"/>
                  </a:lnTo>
                  <a:close/>
                  <a:moveTo>
                    <a:pt x="50" y="48"/>
                  </a:moveTo>
                  <a:cubicBezTo>
                    <a:pt x="50" y="48"/>
                    <a:pt x="50" y="48"/>
                    <a:pt x="50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50" y="41"/>
                    <a:pt x="50" y="41"/>
                    <a:pt x="50" y="41"/>
                  </a:cubicBezTo>
                  <a:lnTo>
                    <a:pt x="50" y="48"/>
                  </a:lnTo>
                  <a:close/>
                  <a:moveTo>
                    <a:pt x="50" y="41"/>
                  </a:moveTo>
                  <a:cubicBezTo>
                    <a:pt x="50" y="41"/>
                    <a:pt x="50" y="41"/>
                    <a:pt x="50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50" y="34"/>
                    <a:pt x="50" y="34"/>
                    <a:pt x="50" y="34"/>
                  </a:cubicBezTo>
                  <a:lnTo>
                    <a:pt x="50" y="41"/>
                  </a:lnTo>
                  <a:close/>
                  <a:moveTo>
                    <a:pt x="52" y="48"/>
                  </a:moveTo>
                  <a:cubicBezTo>
                    <a:pt x="52" y="48"/>
                    <a:pt x="52" y="48"/>
                    <a:pt x="52" y="48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2" y="41"/>
                    <a:pt x="52" y="41"/>
                    <a:pt x="52" y="41"/>
                  </a:cubicBezTo>
                  <a:lnTo>
                    <a:pt x="52" y="48"/>
                  </a:lnTo>
                  <a:close/>
                  <a:moveTo>
                    <a:pt x="52" y="41"/>
                  </a:moveTo>
                  <a:cubicBezTo>
                    <a:pt x="52" y="41"/>
                    <a:pt x="52" y="41"/>
                    <a:pt x="52" y="41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52" y="34"/>
                    <a:pt x="52" y="34"/>
                    <a:pt x="52" y="34"/>
                  </a:cubicBezTo>
                  <a:lnTo>
                    <a:pt x="52" y="41"/>
                  </a:lnTo>
                  <a:close/>
                  <a:moveTo>
                    <a:pt x="53" y="48"/>
                  </a:moveTo>
                  <a:cubicBezTo>
                    <a:pt x="53" y="48"/>
                    <a:pt x="53" y="48"/>
                    <a:pt x="53" y="48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3" y="41"/>
                    <a:pt x="53" y="41"/>
                    <a:pt x="53" y="41"/>
                  </a:cubicBezTo>
                  <a:lnTo>
                    <a:pt x="53" y="48"/>
                  </a:lnTo>
                  <a:close/>
                  <a:moveTo>
                    <a:pt x="53" y="41"/>
                  </a:moveTo>
                  <a:cubicBezTo>
                    <a:pt x="53" y="41"/>
                    <a:pt x="53" y="41"/>
                    <a:pt x="53" y="41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2" y="34"/>
                    <a:pt x="52" y="34"/>
                    <a:pt x="52" y="34"/>
                  </a:cubicBezTo>
                  <a:cubicBezTo>
                    <a:pt x="53" y="34"/>
                    <a:pt x="53" y="34"/>
                    <a:pt x="53" y="34"/>
                  </a:cubicBezTo>
                  <a:lnTo>
                    <a:pt x="53" y="41"/>
                  </a:lnTo>
                  <a:close/>
                  <a:moveTo>
                    <a:pt x="54" y="48"/>
                  </a:moveTo>
                  <a:cubicBezTo>
                    <a:pt x="54" y="48"/>
                    <a:pt x="54" y="48"/>
                    <a:pt x="54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4" y="41"/>
                    <a:pt x="54" y="41"/>
                    <a:pt x="54" y="41"/>
                  </a:cubicBezTo>
                  <a:lnTo>
                    <a:pt x="54" y="48"/>
                  </a:lnTo>
                  <a:close/>
                  <a:moveTo>
                    <a:pt x="54" y="41"/>
                  </a:moveTo>
                  <a:cubicBezTo>
                    <a:pt x="54" y="41"/>
                    <a:pt x="54" y="41"/>
                    <a:pt x="54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3" y="34"/>
                    <a:pt x="53" y="34"/>
                    <a:pt x="53" y="34"/>
                  </a:cubicBezTo>
                  <a:cubicBezTo>
                    <a:pt x="54" y="33"/>
                    <a:pt x="54" y="33"/>
                    <a:pt x="54" y="33"/>
                  </a:cubicBezTo>
                  <a:lnTo>
                    <a:pt x="54" y="41"/>
                  </a:lnTo>
                  <a:close/>
                  <a:moveTo>
                    <a:pt x="55" y="48"/>
                  </a:moveTo>
                  <a:cubicBezTo>
                    <a:pt x="55" y="48"/>
                    <a:pt x="55" y="48"/>
                    <a:pt x="55" y="48"/>
                  </a:cubicBezTo>
                  <a:cubicBezTo>
                    <a:pt x="54" y="48"/>
                    <a:pt x="54" y="48"/>
                    <a:pt x="54" y="48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5" y="41"/>
                    <a:pt x="55" y="41"/>
                    <a:pt x="55" y="41"/>
                  </a:cubicBezTo>
                  <a:lnTo>
                    <a:pt x="55" y="48"/>
                  </a:lnTo>
                  <a:close/>
                  <a:moveTo>
                    <a:pt x="55" y="41"/>
                  </a:moveTo>
                  <a:cubicBezTo>
                    <a:pt x="55" y="41"/>
                    <a:pt x="55" y="41"/>
                    <a:pt x="55" y="41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4" y="33"/>
                    <a:pt x="54" y="33"/>
                    <a:pt x="54" y="33"/>
                  </a:cubicBezTo>
                  <a:cubicBezTo>
                    <a:pt x="55" y="33"/>
                    <a:pt x="55" y="33"/>
                    <a:pt x="55" y="33"/>
                  </a:cubicBezTo>
                  <a:lnTo>
                    <a:pt x="55" y="41"/>
                  </a:lnTo>
                  <a:close/>
                  <a:moveTo>
                    <a:pt x="57" y="48"/>
                  </a:moveTo>
                  <a:cubicBezTo>
                    <a:pt x="57" y="48"/>
                    <a:pt x="57" y="48"/>
                    <a:pt x="57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7" y="41"/>
                    <a:pt x="57" y="41"/>
                    <a:pt x="57" y="41"/>
                  </a:cubicBezTo>
                  <a:lnTo>
                    <a:pt x="57" y="48"/>
                  </a:lnTo>
                  <a:close/>
                  <a:moveTo>
                    <a:pt x="57" y="41"/>
                  </a:moveTo>
                  <a:cubicBezTo>
                    <a:pt x="57" y="41"/>
                    <a:pt x="57" y="41"/>
                    <a:pt x="57" y="41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5" y="33"/>
                    <a:pt x="55" y="33"/>
                    <a:pt x="55" y="33"/>
                  </a:cubicBezTo>
                  <a:cubicBezTo>
                    <a:pt x="57" y="33"/>
                    <a:pt x="57" y="33"/>
                    <a:pt x="57" y="33"/>
                  </a:cubicBezTo>
                  <a:lnTo>
                    <a:pt x="57" y="41"/>
                  </a:lnTo>
                  <a:close/>
                  <a:moveTo>
                    <a:pt x="57" y="48"/>
                  </a:moveTo>
                  <a:cubicBezTo>
                    <a:pt x="57" y="48"/>
                    <a:pt x="57" y="48"/>
                    <a:pt x="57" y="48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lnTo>
                    <a:pt x="57" y="48"/>
                  </a:lnTo>
                  <a:close/>
                  <a:moveTo>
                    <a:pt x="57" y="41"/>
                  </a:move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33"/>
                    <a:pt x="57" y="33"/>
                    <a:pt x="57" y="33"/>
                  </a:cubicBezTo>
                  <a:cubicBezTo>
                    <a:pt x="57" y="33"/>
                    <a:pt x="57" y="33"/>
                    <a:pt x="57" y="33"/>
                  </a:cubicBezTo>
                  <a:lnTo>
                    <a:pt x="57" y="41"/>
                  </a:lnTo>
                  <a:close/>
                  <a:moveTo>
                    <a:pt x="58" y="48"/>
                  </a:moveTo>
                  <a:cubicBezTo>
                    <a:pt x="58" y="48"/>
                    <a:pt x="58" y="48"/>
                    <a:pt x="58" y="48"/>
                  </a:cubicBezTo>
                  <a:cubicBezTo>
                    <a:pt x="58" y="48"/>
                    <a:pt x="58" y="48"/>
                    <a:pt x="58" y="48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41"/>
                    <a:pt x="58" y="41"/>
                    <a:pt x="58" y="41"/>
                  </a:cubicBezTo>
                  <a:lnTo>
                    <a:pt x="58" y="48"/>
                  </a:lnTo>
                  <a:close/>
                  <a:moveTo>
                    <a:pt x="58" y="41"/>
                  </a:moveTo>
                  <a:cubicBezTo>
                    <a:pt x="58" y="41"/>
                    <a:pt x="58" y="41"/>
                    <a:pt x="58" y="41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33"/>
                    <a:pt x="58" y="33"/>
                    <a:pt x="58" y="33"/>
                  </a:cubicBezTo>
                  <a:cubicBezTo>
                    <a:pt x="58" y="33"/>
                    <a:pt x="58" y="33"/>
                    <a:pt x="58" y="33"/>
                  </a:cubicBezTo>
                  <a:lnTo>
                    <a:pt x="58" y="41"/>
                  </a:lnTo>
                  <a:close/>
                  <a:moveTo>
                    <a:pt x="59" y="48"/>
                  </a:moveTo>
                  <a:cubicBezTo>
                    <a:pt x="59" y="48"/>
                    <a:pt x="59" y="48"/>
                    <a:pt x="59" y="48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9" y="41"/>
                    <a:pt x="59" y="41"/>
                    <a:pt x="59" y="41"/>
                  </a:cubicBezTo>
                  <a:lnTo>
                    <a:pt x="59" y="48"/>
                  </a:lnTo>
                  <a:close/>
                  <a:moveTo>
                    <a:pt x="59" y="41"/>
                  </a:moveTo>
                  <a:cubicBezTo>
                    <a:pt x="59" y="41"/>
                    <a:pt x="59" y="41"/>
                    <a:pt x="59" y="41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lnTo>
                    <a:pt x="59" y="41"/>
                  </a:lnTo>
                  <a:close/>
                  <a:moveTo>
                    <a:pt x="61" y="48"/>
                  </a:moveTo>
                  <a:cubicBezTo>
                    <a:pt x="61" y="48"/>
                    <a:pt x="61" y="48"/>
                    <a:pt x="61" y="48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1" y="41"/>
                    <a:pt x="61" y="41"/>
                    <a:pt x="61" y="41"/>
                  </a:cubicBezTo>
                  <a:lnTo>
                    <a:pt x="61" y="48"/>
                  </a:lnTo>
                  <a:close/>
                  <a:moveTo>
                    <a:pt x="61" y="41"/>
                  </a:moveTo>
                  <a:cubicBezTo>
                    <a:pt x="61" y="41"/>
                    <a:pt x="61" y="41"/>
                    <a:pt x="61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0" y="33"/>
                    <a:pt x="60" y="33"/>
                    <a:pt x="60" y="33"/>
                  </a:cubicBezTo>
                  <a:cubicBezTo>
                    <a:pt x="61" y="33"/>
                    <a:pt x="61" y="33"/>
                    <a:pt x="61" y="33"/>
                  </a:cubicBezTo>
                  <a:lnTo>
                    <a:pt x="61" y="41"/>
                  </a:lnTo>
                  <a:close/>
                  <a:moveTo>
                    <a:pt x="64" y="48"/>
                  </a:moveTo>
                  <a:cubicBezTo>
                    <a:pt x="64" y="48"/>
                    <a:pt x="64" y="48"/>
                    <a:pt x="64" y="4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64" y="41"/>
                    <a:pt x="64" y="41"/>
                    <a:pt x="64" y="41"/>
                  </a:cubicBezTo>
                  <a:lnTo>
                    <a:pt x="64" y="48"/>
                  </a:lnTo>
                  <a:close/>
                  <a:moveTo>
                    <a:pt x="64" y="41"/>
                  </a:moveTo>
                  <a:cubicBezTo>
                    <a:pt x="64" y="41"/>
                    <a:pt x="64" y="41"/>
                    <a:pt x="64" y="41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61" y="33"/>
                    <a:pt x="61" y="33"/>
                    <a:pt x="61" y="33"/>
                  </a:cubicBezTo>
                  <a:cubicBezTo>
                    <a:pt x="64" y="33"/>
                    <a:pt x="64" y="33"/>
                    <a:pt x="64" y="33"/>
                  </a:cubicBezTo>
                  <a:lnTo>
                    <a:pt x="64" y="41"/>
                  </a:lnTo>
                  <a:close/>
                  <a:moveTo>
                    <a:pt x="66" y="48"/>
                  </a:moveTo>
                  <a:cubicBezTo>
                    <a:pt x="66" y="48"/>
                    <a:pt x="66" y="48"/>
                    <a:pt x="66" y="48"/>
                  </a:cubicBezTo>
                  <a:cubicBezTo>
                    <a:pt x="64" y="48"/>
                    <a:pt x="64" y="48"/>
                    <a:pt x="64" y="48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66" y="41"/>
                    <a:pt x="66" y="41"/>
                    <a:pt x="66" y="41"/>
                  </a:cubicBezTo>
                  <a:lnTo>
                    <a:pt x="66" y="48"/>
                  </a:lnTo>
                  <a:close/>
                  <a:moveTo>
                    <a:pt x="66" y="41"/>
                  </a:moveTo>
                  <a:cubicBezTo>
                    <a:pt x="66" y="41"/>
                    <a:pt x="66" y="41"/>
                    <a:pt x="66" y="41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64" y="33"/>
                    <a:pt x="64" y="33"/>
                    <a:pt x="64" y="33"/>
                  </a:cubicBezTo>
                  <a:cubicBezTo>
                    <a:pt x="66" y="33"/>
                    <a:pt x="66" y="33"/>
                    <a:pt x="66" y="33"/>
                  </a:cubicBezTo>
                  <a:lnTo>
                    <a:pt x="66" y="41"/>
                  </a:lnTo>
                  <a:close/>
                  <a:moveTo>
                    <a:pt x="68" y="48"/>
                  </a:moveTo>
                  <a:cubicBezTo>
                    <a:pt x="68" y="48"/>
                    <a:pt x="68" y="48"/>
                    <a:pt x="68" y="48"/>
                  </a:cubicBezTo>
                  <a:cubicBezTo>
                    <a:pt x="66" y="48"/>
                    <a:pt x="66" y="48"/>
                    <a:pt x="66" y="48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8" y="41"/>
                    <a:pt x="68" y="41"/>
                    <a:pt x="68" y="41"/>
                  </a:cubicBezTo>
                  <a:lnTo>
                    <a:pt x="68" y="48"/>
                  </a:lnTo>
                  <a:close/>
                  <a:moveTo>
                    <a:pt x="68" y="41"/>
                  </a:moveTo>
                  <a:cubicBezTo>
                    <a:pt x="68" y="41"/>
                    <a:pt x="68" y="41"/>
                    <a:pt x="68" y="41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6" y="33"/>
                    <a:pt x="66" y="33"/>
                    <a:pt x="66" y="33"/>
                  </a:cubicBezTo>
                  <a:cubicBezTo>
                    <a:pt x="68" y="33"/>
                    <a:pt x="68" y="33"/>
                    <a:pt x="68" y="33"/>
                  </a:cubicBezTo>
                  <a:lnTo>
                    <a:pt x="68" y="41"/>
                  </a:lnTo>
                  <a:close/>
                  <a:moveTo>
                    <a:pt x="71" y="48"/>
                  </a:moveTo>
                  <a:cubicBezTo>
                    <a:pt x="71" y="48"/>
                    <a:pt x="71" y="48"/>
                    <a:pt x="71" y="48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71" y="41"/>
                    <a:pt x="71" y="41"/>
                    <a:pt x="71" y="41"/>
                  </a:cubicBezTo>
                  <a:lnTo>
                    <a:pt x="71" y="48"/>
                  </a:lnTo>
                  <a:close/>
                  <a:moveTo>
                    <a:pt x="71" y="41"/>
                  </a:moveTo>
                  <a:cubicBezTo>
                    <a:pt x="71" y="41"/>
                    <a:pt x="71" y="41"/>
                    <a:pt x="71" y="41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68" y="33"/>
                    <a:pt x="68" y="33"/>
                    <a:pt x="68" y="33"/>
                  </a:cubicBezTo>
                  <a:cubicBezTo>
                    <a:pt x="71" y="33"/>
                    <a:pt x="71" y="33"/>
                    <a:pt x="71" y="33"/>
                  </a:cubicBezTo>
                  <a:lnTo>
                    <a:pt x="71" y="41"/>
                  </a:lnTo>
                  <a:close/>
                  <a:moveTo>
                    <a:pt x="73" y="48"/>
                  </a:moveTo>
                  <a:cubicBezTo>
                    <a:pt x="73" y="48"/>
                    <a:pt x="73" y="48"/>
                    <a:pt x="73" y="48"/>
                  </a:cubicBezTo>
                  <a:cubicBezTo>
                    <a:pt x="71" y="48"/>
                    <a:pt x="71" y="48"/>
                    <a:pt x="71" y="48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3" y="41"/>
                    <a:pt x="73" y="41"/>
                    <a:pt x="73" y="41"/>
                  </a:cubicBezTo>
                  <a:lnTo>
                    <a:pt x="73" y="48"/>
                  </a:lnTo>
                  <a:close/>
                  <a:moveTo>
                    <a:pt x="73" y="41"/>
                  </a:moveTo>
                  <a:cubicBezTo>
                    <a:pt x="73" y="41"/>
                    <a:pt x="73" y="41"/>
                    <a:pt x="73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33"/>
                    <a:pt x="71" y="33"/>
                    <a:pt x="71" y="33"/>
                  </a:cubicBezTo>
                  <a:cubicBezTo>
                    <a:pt x="73" y="33"/>
                    <a:pt x="73" y="33"/>
                    <a:pt x="73" y="33"/>
                  </a:cubicBezTo>
                  <a:lnTo>
                    <a:pt x="73" y="41"/>
                  </a:lnTo>
                  <a:close/>
                  <a:moveTo>
                    <a:pt x="75" y="48"/>
                  </a:moveTo>
                  <a:cubicBezTo>
                    <a:pt x="75" y="48"/>
                    <a:pt x="75" y="48"/>
                    <a:pt x="75" y="48"/>
                  </a:cubicBezTo>
                  <a:cubicBezTo>
                    <a:pt x="73" y="48"/>
                    <a:pt x="73" y="48"/>
                    <a:pt x="73" y="48"/>
                  </a:cubicBezTo>
                  <a:cubicBezTo>
                    <a:pt x="73" y="41"/>
                    <a:pt x="73" y="41"/>
                    <a:pt x="73" y="41"/>
                  </a:cubicBezTo>
                  <a:cubicBezTo>
                    <a:pt x="75" y="41"/>
                    <a:pt x="75" y="41"/>
                    <a:pt x="75" y="41"/>
                  </a:cubicBezTo>
                  <a:lnTo>
                    <a:pt x="75" y="48"/>
                  </a:lnTo>
                  <a:close/>
                  <a:moveTo>
                    <a:pt x="75" y="41"/>
                  </a:moveTo>
                  <a:cubicBezTo>
                    <a:pt x="75" y="41"/>
                    <a:pt x="75" y="41"/>
                    <a:pt x="75" y="41"/>
                  </a:cubicBezTo>
                  <a:cubicBezTo>
                    <a:pt x="73" y="41"/>
                    <a:pt x="73" y="41"/>
                    <a:pt x="73" y="41"/>
                  </a:cubicBezTo>
                  <a:cubicBezTo>
                    <a:pt x="73" y="33"/>
                    <a:pt x="73" y="33"/>
                    <a:pt x="73" y="33"/>
                  </a:cubicBezTo>
                  <a:cubicBezTo>
                    <a:pt x="75" y="33"/>
                    <a:pt x="75" y="33"/>
                    <a:pt x="75" y="33"/>
                  </a:cubicBezTo>
                  <a:lnTo>
                    <a:pt x="75" y="41"/>
                  </a:lnTo>
                  <a:close/>
                  <a:moveTo>
                    <a:pt x="77" y="48"/>
                  </a:moveTo>
                  <a:cubicBezTo>
                    <a:pt x="77" y="48"/>
                    <a:pt x="77" y="48"/>
                    <a:pt x="77" y="48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77" y="41"/>
                    <a:pt x="77" y="41"/>
                    <a:pt x="77" y="41"/>
                  </a:cubicBezTo>
                  <a:lnTo>
                    <a:pt x="77" y="48"/>
                  </a:lnTo>
                  <a:close/>
                  <a:moveTo>
                    <a:pt x="77" y="41"/>
                  </a:moveTo>
                  <a:cubicBezTo>
                    <a:pt x="77" y="41"/>
                    <a:pt x="77" y="41"/>
                    <a:pt x="77" y="41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7" y="33"/>
                    <a:pt x="77" y="33"/>
                    <a:pt x="77" y="33"/>
                  </a:cubicBezTo>
                  <a:lnTo>
                    <a:pt x="77" y="41"/>
                  </a:lnTo>
                  <a:close/>
                  <a:moveTo>
                    <a:pt x="80" y="48"/>
                  </a:moveTo>
                  <a:cubicBezTo>
                    <a:pt x="80" y="48"/>
                    <a:pt x="80" y="48"/>
                    <a:pt x="80" y="48"/>
                  </a:cubicBezTo>
                  <a:cubicBezTo>
                    <a:pt x="78" y="48"/>
                    <a:pt x="78" y="48"/>
                    <a:pt x="78" y="48"/>
                  </a:cubicBezTo>
                  <a:cubicBezTo>
                    <a:pt x="78" y="41"/>
                    <a:pt x="78" y="41"/>
                    <a:pt x="78" y="41"/>
                  </a:cubicBezTo>
                  <a:cubicBezTo>
                    <a:pt x="80" y="41"/>
                    <a:pt x="80" y="41"/>
                    <a:pt x="80" y="41"/>
                  </a:cubicBezTo>
                  <a:lnTo>
                    <a:pt x="80" y="48"/>
                  </a:lnTo>
                  <a:close/>
                  <a:moveTo>
                    <a:pt x="80" y="41"/>
                  </a:moveTo>
                  <a:cubicBezTo>
                    <a:pt x="80" y="41"/>
                    <a:pt x="80" y="41"/>
                    <a:pt x="80" y="41"/>
                  </a:cubicBezTo>
                  <a:cubicBezTo>
                    <a:pt x="78" y="41"/>
                    <a:pt x="78" y="41"/>
                    <a:pt x="78" y="41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80" y="33"/>
                    <a:pt x="80" y="33"/>
                    <a:pt x="80" y="33"/>
                  </a:cubicBezTo>
                  <a:lnTo>
                    <a:pt x="80" y="41"/>
                  </a:lnTo>
                  <a:close/>
                  <a:moveTo>
                    <a:pt x="82" y="48"/>
                  </a:moveTo>
                  <a:cubicBezTo>
                    <a:pt x="82" y="48"/>
                    <a:pt x="82" y="48"/>
                    <a:pt x="82" y="48"/>
                  </a:cubicBezTo>
                  <a:cubicBezTo>
                    <a:pt x="80" y="48"/>
                    <a:pt x="80" y="48"/>
                    <a:pt x="80" y="48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82" y="41"/>
                    <a:pt x="82" y="41"/>
                    <a:pt x="82" y="41"/>
                  </a:cubicBezTo>
                  <a:lnTo>
                    <a:pt x="82" y="48"/>
                  </a:lnTo>
                  <a:close/>
                  <a:moveTo>
                    <a:pt x="82" y="41"/>
                  </a:moveTo>
                  <a:cubicBezTo>
                    <a:pt x="82" y="41"/>
                    <a:pt x="82" y="41"/>
                    <a:pt x="82" y="41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2" y="33"/>
                    <a:pt x="82" y="33"/>
                    <a:pt x="82" y="33"/>
                  </a:cubicBezTo>
                  <a:lnTo>
                    <a:pt x="82" y="41"/>
                  </a:lnTo>
                  <a:close/>
                  <a:moveTo>
                    <a:pt x="84" y="48"/>
                  </a:moveTo>
                  <a:cubicBezTo>
                    <a:pt x="84" y="48"/>
                    <a:pt x="84" y="48"/>
                    <a:pt x="84" y="48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4" y="41"/>
                    <a:pt x="84" y="41"/>
                    <a:pt x="84" y="41"/>
                  </a:cubicBezTo>
                  <a:lnTo>
                    <a:pt x="84" y="48"/>
                  </a:lnTo>
                  <a:close/>
                  <a:moveTo>
                    <a:pt x="84" y="41"/>
                  </a:moveTo>
                  <a:cubicBezTo>
                    <a:pt x="84" y="41"/>
                    <a:pt x="84" y="41"/>
                    <a:pt x="84" y="41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2" y="33"/>
                    <a:pt x="82" y="33"/>
                    <a:pt x="82" y="33"/>
                  </a:cubicBezTo>
                  <a:cubicBezTo>
                    <a:pt x="84" y="33"/>
                    <a:pt x="84" y="33"/>
                    <a:pt x="84" y="33"/>
                  </a:cubicBezTo>
                  <a:lnTo>
                    <a:pt x="84" y="41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85" y="48"/>
                    <a:pt x="85" y="48"/>
                    <a:pt x="85" y="48"/>
                  </a:cubicBezTo>
                  <a:cubicBezTo>
                    <a:pt x="85" y="41"/>
                    <a:pt x="85" y="41"/>
                    <a:pt x="85" y="41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9" y="48"/>
                    <a:pt x="89" y="48"/>
                    <a:pt x="89" y="48"/>
                  </a:cubicBezTo>
                  <a:cubicBezTo>
                    <a:pt x="92" y="48"/>
                    <a:pt x="92" y="48"/>
                    <a:pt x="92" y="48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4" y="41"/>
                    <a:pt x="94" y="41"/>
                    <a:pt x="94" y="41"/>
                  </a:cubicBezTo>
                  <a:lnTo>
                    <a:pt x="94" y="48"/>
                  </a:lnTo>
                  <a:close/>
                  <a:moveTo>
                    <a:pt x="90" y="48"/>
                  </a:moveTo>
                  <a:cubicBezTo>
                    <a:pt x="90" y="48"/>
                    <a:pt x="90" y="48"/>
                    <a:pt x="90" y="48"/>
                  </a:cubicBezTo>
                  <a:cubicBezTo>
                    <a:pt x="90" y="45"/>
                    <a:pt x="90" y="45"/>
                    <a:pt x="90" y="45"/>
                  </a:cubicBezTo>
                  <a:cubicBezTo>
                    <a:pt x="91" y="45"/>
                    <a:pt x="91" y="45"/>
                    <a:pt x="91" y="45"/>
                  </a:cubicBezTo>
                  <a:cubicBezTo>
                    <a:pt x="91" y="48"/>
                    <a:pt x="91" y="48"/>
                    <a:pt x="91" y="48"/>
                  </a:cubicBezTo>
                  <a:lnTo>
                    <a:pt x="90" y="48"/>
                  </a:lnTo>
                  <a:close/>
                  <a:moveTo>
                    <a:pt x="94" y="41"/>
                  </a:moveTo>
                  <a:cubicBezTo>
                    <a:pt x="94" y="41"/>
                    <a:pt x="94" y="41"/>
                    <a:pt x="94" y="41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2" y="34"/>
                    <a:pt x="92" y="34"/>
                    <a:pt x="92" y="34"/>
                  </a:cubicBezTo>
                  <a:cubicBezTo>
                    <a:pt x="89" y="33"/>
                    <a:pt x="89" y="33"/>
                    <a:pt x="89" y="33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94" y="33"/>
                    <a:pt x="94" y="33"/>
                    <a:pt x="94" y="33"/>
                  </a:cubicBezTo>
                  <a:lnTo>
                    <a:pt x="94" y="41"/>
                  </a:lnTo>
                  <a:close/>
                  <a:moveTo>
                    <a:pt x="96" y="48"/>
                  </a:moveTo>
                  <a:cubicBezTo>
                    <a:pt x="96" y="48"/>
                    <a:pt x="96" y="48"/>
                    <a:pt x="96" y="48"/>
                  </a:cubicBezTo>
                  <a:cubicBezTo>
                    <a:pt x="94" y="48"/>
                    <a:pt x="94" y="48"/>
                    <a:pt x="94" y="48"/>
                  </a:cubicBezTo>
                  <a:cubicBezTo>
                    <a:pt x="94" y="41"/>
                    <a:pt x="94" y="41"/>
                    <a:pt x="94" y="41"/>
                  </a:cubicBezTo>
                  <a:cubicBezTo>
                    <a:pt x="96" y="41"/>
                    <a:pt x="96" y="41"/>
                    <a:pt x="96" y="41"/>
                  </a:cubicBezTo>
                  <a:lnTo>
                    <a:pt x="96" y="48"/>
                  </a:lnTo>
                  <a:close/>
                  <a:moveTo>
                    <a:pt x="96" y="41"/>
                  </a:moveTo>
                  <a:cubicBezTo>
                    <a:pt x="96" y="41"/>
                    <a:pt x="96" y="41"/>
                    <a:pt x="96" y="41"/>
                  </a:cubicBezTo>
                  <a:cubicBezTo>
                    <a:pt x="94" y="41"/>
                    <a:pt x="94" y="41"/>
                    <a:pt x="94" y="41"/>
                  </a:cubicBezTo>
                  <a:cubicBezTo>
                    <a:pt x="94" y="33"/>
                    <a:pt x="94" y="33"/>
                    <a:pt x="94" y="33"/>
                  </a:cubicBezTo>
                  <a:cubicBezTo>
                    <a:pt x="96" y="33"/>
                    <a:pt x="96" y="33"/>
                    <a:pt x="96" y="33"/>
                  </a:cubicBezTo>
                  <a:lnTo>
                    <a:pt x="96" y="41"/>
                  </a:lnTo>
                  <a:close/>
                  <a:moveTo>
                    <a:pt x="96" y="33"/>
                  </a:moveTo>
                  <a:cubicBezTo>
                    <a:pt x="96" y="33"/>
                    <a:pt x="96" y="33"/>
                    <a:pt x="96" y="33"/>
                  </a:cubicBezTo>
                  <a:cubicBezTo>
                    <a:pt x="98" y="34"/>
                    <a:pt x="98" y="34"/>
                    <a:pt x="98" y="34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6" y="41"/>
                    <a:pt x="96" y="41"/>
                    <a:pt x="96" y="41"/>
                  </a:cubicBezTo>
                  <a:lnTo>
                    <a:pt x="96" y="33"/>
                  </a:lnTo>
                  <a:close/>
                  <a:moveTo>
                    <a:pt x="101" y="48"/>
                  </a:moveTo>
                  <a:cubicBezTo>
                    <a:pt x="101" y="48"/>
                    <a:pt x="101" y="48"/>
                    <a:pt x="101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99" y="48"/>
                    <a:pt x="99" y="48"/>
                    <a:pt x="99" y="48"/>
                  </a:cubicBezTo>
                  <a:cubicBezTo>
                    <a:pt x="99" y="41"/>
                    <a:pt x="99" y="41"/>
                    <a:pt x="99" y="41"/>
                  </a:cubicBezTo>
                  <a:cubicBezTo>
                    <a:pt x="101" y="41"/>
                    <a:pt x="101" y="41"/>
                    <a:pt x="101" y="41"/>
                  </a:cubicBezTo>
                  <a:lnTo>
                    <a:pt x="101" y="48"/>
                  </a:lnTo>
                  <a:close/>
                  <a:moveTo>
                    <a:pt x="101" y="41"/>
                  </a:moveTo>
                  <a:cubicBezTo>
                    <a:pt x="101" y="41"/>
                    <a:pt x="101" y="41"/>
                    <a:pt x="101" y="41"/>
                  </a:cubicBezTo>
                  <a:cubicBezTo>
                    <a:pt x="99" y="41"/>
                    <a:pt x="99" y="41"/>
                    <a:pt x="99" y="41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101" y="34"/>
                    <a:pt x="101" y="34"/>
                    <a:pt x="101" y="34"/>
                  </a:cubicBezTo>
                  <a:lnTo>
                    <a:pt x="101" y="41"/>
                  </a:lnTo>
                  <a:close/>
                  <a:moveTo>
                    <a:pt x="103" y="48"/>
                  </a:moveTo>
                  <a:cubicBezTo>
                    <a:pt x="103" y="48"/>
                    <a:pt x="103" y="48"/>
                    <a:pt x="103" y="48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3" y="41"/>
                    <a:pt x="103" y="41"/>
                    <a:pt x="103" y="41"/>
                  </a:cubicBezTo>
                  <a:lnTo>
                    <a:pt x="103" y="48"/>
                  </a:lnTo>
                  <a:close/>
                  <a:moveTo>
                    <a:pt x="103" y="41"/>
                  </a:moveTo>
                  <a:cubicBezTo>
                    <a:pt x="103" y="41"/>
                    <a:pt x="103" y="41"/>
                    <a:pt x="103" y="41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3" y="34"/>
                    <a:pt x="103" y="34"/>
                    <a:pt x="103" y="34"/>
                  </a:cubicBezTo>
                  <a:lnTo>
                    <a:pt x="103" y="41"/>
                  </a:lnTo>
                  <a:close/>
                  <a:moveTo>
                    <a:pt x="105" y="48"/>
                  </a:moveTo>
                  <a:cubicBezTo>
                    <a:pt x="105" y="48"/>
                    <a:pt x="105" y="48"/>
                    <a:pt x="105" y="48"/>
                  </a:cubicBezTo>
                  <a:cubicBezTo>
                    <a:pt x="103" y="48"/>
                    <a:pt x="103" y="48"/>
                    <a:pt x="103" y="48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5" y="41"/>
                    <a:pt x="105" y="41"/>
                    <a:pt x="105" y="41"/>
                  </a:cubicBezTo>
                  <a:lnTo>
                    <a:pt x="105" y="48"/>
                  </a:lnTo>
                  <a:close/>
                  <a:moveTo>
                    <a:pt x="105" y="41"/>
                  </a:moveTo>
                  <a:cubicBezTo>
                    <a:pt x="105" y="41"/>
                    <a:pt x="105" y="41"/>
                    <a:pt x="105" y="41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3" y="34"/>
                    <a:pt x="103" y="34"/>
                    <a:pt x="103" y="34"/>
                  </a:cubicBezTo>
                  <a:cubicBezTo>
                    <a:pt x="105" y="34"/>
                    <a:pt x="105" y="34"/>
                    <a:pt x="105" y="34"/>
                  </a:cubicBezTo>
                  <a:lnTo>
                    <a:pt x="105" y="41"/>
                  </a:lnTo>
                  <a:close/>
                  <a:moveTo>
                    <a:pt x="107" y="48"/>
                  </a:moveTo>
                  <a:cubicBezTo>
                    <a:pt x="107" y="48"/>
                    <a:pt x="107" y="48"/>
                    <a:pt x="107" y="48"/>
                  </a:cubicBezTo>
                  <a:cubicBezTo>
                    <a:pt x="105" y="48"/>
                    <a:pt x="105" y="48"/>
                    <a:pt x="105" y="48"/>
                  </a:cubicBezTo>
                  <a:cubicBezTo>
                    <a:pt x="105" y="41"/>
                    <a:pt x="105" y="41"/>
                    <a:pt x="105" y="41"/>
                  </a:cubicBezTo>
                  <a:cubicBezTo>
                    <a:pt x="107" y="41"/>
                    <a:pt x="107" y="41"/>
                    <a:pt x="107" y="41"/>
                  </a:cubicBezTo>
                  <a:lnTo>
                    <a:pt x="107" y="48"/>
                  </a:lnTo>
                  <a:close/>
                  <a:moveTo>
                    <a:pt x="107" y="41"/>
                  </a:moveTo>
                  <a:cubicBezTo>
                    <a:pt x="107" y="41"/>
                    <a:pt x="107" y="41"/>
                    <a:pt x="107" y="41"/>
                  </a:cubicBezTo>
                  <a:cubicBezTo>
                    <a:pt x="105" y="41"/>
                    <a:pt x="105" y="41"/>
                    <a:pt x="105" y="41"/>
                  </a:cubicBezTo>
                  <a:cubicBezTo>
                    <a:pt x="105" y="34"/>
                    <a:pt x="105" y="34"/>
                    <a:pt x="105" y="34"/>
                  </a:cubicBezTo>
                  <a:cubicBezTo>
                    <a:pt x="107" y="34"/>
                    <a:pt x="107" y="34"/>
                    <a:pt x="107" y="34"/>
                  </a:cubicBezTo>
                  <a:lnTo>
                    <a:pt x="107" y="41"/>
                  </a:lnTo>
                  <a:close/>
                  <a:moveTo>
                    <a:pt x="109" y="48"/>
                  </a:moveTo>
                  <a:cubicBezTo>
                    <a:pt x="109" y="48"/>
                    <a:pt x="109" y="48"/>
                    <a:pt x="109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1"/>
                    <a:pt x="107" y="41"/>
                    <a:pt x="107" y="41"/>
                  </a:cubicBezTo>
                  <a:cubicBezTo>
                    <a:pt x="109" y="41"/>
                    <a:pt x="109" y="41"/>
                    <a:pt x="109" y="41"/>
                  </a:cubicBezTo>
                  <a:lnTo>
                    <a:pt x="109" y="48"/>
                  </a:lnTo>
                  <a:close/>
                  <a:moveTo>
                    <a:pt x="109" y="41"/>
                  </a:moveTo>
                  <a:cubicBezTo>
                    <a:pt x="109" y="41"/>
                    <a:pt x="109" y="41"/>
                    <a:pt x="109" y="41"/>
                  </a:cubicBezTo>
                  <a:cubicBezTo>
                    <a:pt x="107" y="41"/>
                    <a:pt x="107" y="41"/>
                    <a:pt x="107" y="41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9" y="34"/>
                    <a:pt x="109" y="34"/>
                    <a:pt x="109" y="34"/>
                  </a:cubicBezTo>
                  <a:lnTo>
                    <a:pt x="109" y="41"/>
                  </a:lnTo>
                  <a:close/>
                  <a:moveTo>
                    <a:pt x="112" y="48"/>
                  </a:moveTo>
                  <a:cubicBezTo>
                    <a:pt x="112" y="48"/>
                    <a:pt x="112" y="48"/>
                    <a:pt x="112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2" y="48"/>
                    <a:pt x="112" y="48"/>
                    <a:pt x="112" y="48"/>
                  </a:cubicBezTo>
                  <a:close/>
                  <a:moveTo>
                    <a:pt x="112" y="48"/>
                  </a:moveTo>
                  <a:cubicBezTo>
                    <a:pt x="112" y="48"/>
                    <a:pt x="112" y="48"/>
                    <a:pt x="112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0" y="41"/>
                    <a:pt x="110" y="41"/>
                    <a:pt x="110" y="41"/>
                  </a:cubicBezTo>
                  <a:cubicBezTo>
                    <a:pt x="112" y="41"/>
                    <a:pt x="112" y="41"/>
                    <a:pt x="112" y="41"/>
                  </a:cubicBezTo>
                  <a:lnTo>
                    <a:pt x="112" y="48"/>
                  </a:lnTo>
                  <a:close/>
                  <a:moveTo>
                    <a:pt x="112" y="41"/>
                  </a:moveTo>
                  <a:cubicBezTo>
                    <a:pt x="112" y="41"/>
                    <a:pt x="112" y="41"/>
                    <a:pt x="112" y="41"/>
                  </a:cubicBezTo>
                  <a:cubicBezTo>
                    <a:pt x="110" y="41"/>
                    <a:pt x="110" y="41"/>
                    <a:pt x="110" y="41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12" y="34"/>
                    <a:pt x="112" y="34"/>
                    <a:pt x="112" y="34"/>
                  </a:cubicBezTo>
                  <a:lnTo>
                    <a:pt x="112" y="41"/>
                  </a:lnTo>
                  <a:close/>
                  <a:moveTo>
                    <a:pt x="114" y="48"/>
                  </a:moveTo>
                  <a:cubicBezTo>
                    <a:pt x="114" y="48"/>
                    <a:pt x="114" y="48"/>
                    <a:pt x="114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4" y="48"/>
                    <a:pt x="114" y="48"/>
                    <a:pt x="114" y="48"/>
                  </a:cubicBezTo>
                  <a:close/>
                  <a:moveTo>
                    <a:pt x="114" y="48"/>
                  </a:moveTo>
                  <a:cubicBezTo>
                    <a:pt x="114" y="48"/>
                    <a:pt x="114" y="48"/>
                    <a:pt x="114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2" y="41"/>
                    <a:pt x="112" y="41"/>
                    <a:pt x="112" y="41"/>
                  </a:cubicBezTo>
                  <a:cubicBezTo>
                    <a:pt x="114" y="41"/>
                    <a:pt x="114" y="41"/>
                    <a:pt x="114" y="41"/>
                  </a:cubicBezTo>
                  <a:lnTo>
                    <a:pt x="114" y="48"/>
                  </a:lnTo>
                  <a:close/>
                  <a:moveTo>
                    <a:pt x="114" y="41"/>
                  </a:moveTo>
                  <a:cubicBezTo>
                    <a:pt x="114" y="41"/>
                    <a:pt x="114" y="41"/>
                    <a:pt x="114" y="41"/>
                  </a:cubicBezTo>
                  <a:cubicBezTo>
                    <a:pt x="112" y="41"/>
                    <a:pt x="112" y="41"/>
                    <a:pt x="112" y="41"/>
                  </a:cubicBezTo>
                  <a:cubicBezTo>
                    <a:pt x="112" y="34"/>
                    <a:pt x="112" y="34"/>
                    <a:pt x="112" y="34"/>
                  </a:cubicBezTo>
                  <a:cubicBezTo>
                    <a:pt x="114" y="34"/>
                    <a:pt x="114" y="34"/>
                    <a:pt x="114" y="34"/>
                  </a:cubicBezTo>
                  <a:lnTo>
                    <a:pt x="114" y="41"/>
                  </a:lnTo>
                  <a:close/>
                  <a:moveTo>
                    <a:pt x="116" y="48"/>
                  </a:moveTo>
                  <a:cubicBezTo>
                    <a:pt x="116" y="48"/>
                    <a:pt x="116" y="48"/>
                    <a:pt x="116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6" y="48"/>
                    <a:pt x="116" y="48"/>
                    <a:pt x="116" y="48"/>
                  </a:cubicBezTo>
                  <a:close/>
                  <a:moveTo>
                    <a:pt x="116" y="48"/>
                  </a:moveTo>
                  <a:cubicBezTo>
                    <a:pt x="116" y="48"/>
                    <a:pt x="116" y="48"/>
                    <a:pt x="116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4" y="41"/>
                    <a:pt x="114" y="41"/>
                    <a:pt x="114" y="41"/>
                  </a:cubicBezTo>
                  <a:cubicBezTo>
                    <a:pt x="116" y="41"/>
                    <a:pt x="116" y="41"/>
                    <a:pt x="116" y="41"/>
                  </a:cubicBezTo>
                  <a:lnTo>
                    <a:pt x="116" y="48"/>
                  </a:lnTo>
                  <a:close/>
                  <a:moveTo>
                    <a:pt x="116" y="41"/>
                  </a:moveTo>
                  <a:cubicBezTo>
                    <a:pt x="116" y="41"/>
                    <a:pt x="116" y="41"/>
                    <a:pt x="116" y="41"/>
                  </a:cubicBezTo>
                  <a:cubicBezTo>
                    <a:pt x="114" y="41"/>
                    <a:pt x="114" y="41"/>
                    <a:pt x="114" y="41"/>
                  </a:cubicBezTo>
                  <a:cubicBezTo>
                    <a:pt x="114" y="34"/>
                    <a:pt x="114" y="34"/>
                    <a:pt x="114" y="34"/>
                  </a:cubicBezTo>
                  <a:cubicBezTo>
                    <a:pt x="116" y="34"/>
                    <a:pt x="116" y="34"/>
                    <a:pt x="116" y="34"/>
                  </a:cubicBezTo>
                  <a:lnTo>
                    <a:pt x="116" y="41"/>
                  </a:lnTo>
                  <a:close/>
                  <a:moveTo>
                    <a:pt x="117" y="48"/>
                  </a:moveTo>
                  <a:cubicBezTo>
                    <a:pt x="117" y="48"/>
                    <a:pt x="117" y="48"/>
                    <a:pt x="117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7" y="48"/>
                    <a:pt x="117" y="48"/>
                    <a:pt x="117" y="48"/>
                  </a:cubicBezTo>
                  <a:close/>
                  <a:moveTo>
                    <a:pt x="117" y="48"/>
                  </a:moveTo>
                  <a:cubicBezTo>
                    <a:pt x="117" y="48"/>
                    <a:pt x="117" y="48"/>
                    <a:pt x="117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6" y="41"/>
                    <a:pt x="116" y="41"/>
                    <a:pt x="116" y="41"/>
                  </a:cubicBezTo>
                  <a:cubicBezTo>
                    <a:pt x="117" y="41"/>
                    <a:pt x="117" y="41"/>
                    <a:pt x="117" y="41"/>
                  </a:cubicBezTo>
                  <a:lnTo>
                    <a:pt x="117" y="48"/>
                  </a:lnTo>
                  <a:close/>
                  <a:moveTo>
                    <a:pt x="117" y="34"/>
                  </a:moveTo>
                  <a:cubicBezTo>
                    <a:pt x="117" y="34"/>
                    <a:pt x="117" y="34"/>
                    <a:pt x="117" y="34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6" y="41"/>
                    <a:pt x="116" y="41"/>
                    <a:pt x="116" y="41"/>
                  </a:cubicBezTo>
                  <a:cubicBezTo>
                    <a:pt x="116" y="34"/>
                    <a:pt x="116" y="34"/>
                    <a:pt x="116" y="34"/>
                  </a:cubicBezTo>
                  <a:cubicBezTo>
                    <a:pt x="117" y="34"/>
                    <a:pt x="117" y="34"/>
                    <a:pt x="117" y="34"/>
                  </a:cubicBezTo>
                  <a:close/>
                  <a:moveTo>
                    <a:pt x="119" y="48"/>
                  </a:moveTo>
                  <a:cubicBezTo>
                    <a:pt x="119" y="48"/>
                    <a:pt x="119" y="48"/>
                    <a:pt x="119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9" y="48"/>
                    <a:pt x="119" y="48"/>
                    <a:pt x="119" y="48"/>
                  </a:cubicBezTo>
                  <a:close/>
                  <a:moveTo>
                    <a:pt x="119" y="48"/>
                  </a:moveTo>
                  <a:cubicBezTo>
                    <a:pt x="119" y="48"/>
                    <a:pt x="119" y="48"/>
                    <a:pt x="119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9" y="41"/>
                    <a:pt x="119" y="41"/>
                    <a:pt x="119" y="41"/>
                  </a:cubicBezTo>
                  <a:lnTo>
                    <a:pt x="119" y="48"/>
                  </a:lnTo>
                  <a:close/>
                  <a:moveTo>
                    <a:pt x="119" y="41"/>
                  </a:moveTo>
                  <a:cubicBezTo>
                    <a:pt x="119" y="41"/>
                    <a:pt x="119" y="41"/>
                    <a:pt x="119" y="41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7" y="34"/>
                    <a:pt x="117" y="34"/>
                    <a:pt x="117" y="34"/>
                  </a:cubicBezTo>
                  <a:cubicBezTo>
                    <a:pt x="119" y="34"/>
                    <a:pt x="119" y="34"/>
                    <a:pt x="119" y="34"/>
                  </a:cubicBezTo>
                  <a:cubicBezTo>
                    <a:pt x="119" y="34"/>
                    <a:pt x="119" y="34"/>
                    <a:pt x="119" y="34"/>
                  </a:cubicBezTo>
                  <a:lnTo>
                    <a:pt x="119" y="41"/>
                  </a:ln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20" y="48"/>
                    <a:pt x="120" y="48"/>
                    <a:pt x="120" y="48"/>
                  </a:cubicBez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19" y="41"/>
                    <a:pt x="119" y="41"/>
                    <a:pt x="119" y="41"/>
                  </a:cubicBezTo>
                  <a:cubicBezTo>
                    <a:pt x="120" y="41"/>
                    <a:pt x="120" y="41"/>
                    <a:pt x="120" y="41"/>
                  </a:cubicBezTo>
                  <a:lnTo>
                    <a:pt x="120" y="48"/>
                  </a:lnTo>
                  <a:close/>
                  <a:moveTo>
                    <a:pt x="143" y="18"/>
                  </a:moveTo>
                  <a:cubicBezTo>
                    <a:pt x="143" y="18"/>
                    <a:pt x="143" y="18"/>
                    <a:pt x="143" y="18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5" y="19"/>
                    <a:pt x="145" y="19"/>
                    <a:pt x="145" y="19"/>
                  </a:cubicBezTo>
                  <a:cubicBezTo>
                    <a:pt x="145" y="19"/>
                    <a:pt x="146" y="19"/>
                    <a:pt x="146" y="19"/>
                  </a:cubicBezTo>
                  <a:cubicBezTo>
                    <a:pt x="146" y="19"/>
                    <a:pt x="146" y="19"/>
                    <a:pt x="146" y="19"/>
                  </a:cubicBezTo>
                  <a:cubicBezTo>
                    <a:pt x="147" y="19"/>
                    <a:pt x="147" y="19"/>
                    <a:pt x="147" y="19"/>
                  </a:cubicBezTo>
                  <a:cubicBezTo>
                    <a:pt x="147" y="19"/>
                    <a:pt x="147" y="19"/>
                    <a:pt x="147" y="19"/>
                  </a:cubicBezTo>
                  <a:cubicBezTo>
                    <a:pt x="152" y="20"/>
                    <a:pt x="153" y="21"/>
                    <a:pt x="153" y="21"/>
                  </a:cubicBezTo>
                  <a:cubicBezTo>
                    <a:pt x="153" y="29"/>
                    <a:pt x="153" y="29"/>
                    <a:pt x="153" y="29"/>
                  </a:cubicBezTo>
                  <a:cubicBezTo>
                    <a:pt x="153" y="29"/>
                    <a:pt x="153" y="29"/>
                    <a:pt x="153" y="29"/>
                  </a:cubicBezTo>
                  <a:cubicBezTo>
                    <a:pt x="153" y="21"/>
                    <a:pt x="153" y="21"/>
                    <a:pt x="153" y="21"/>
                  </a:cubicBezTo>
                  <a:cubicBezTo>
                    <a:pt x="153" y="21"/>
                    <a:pt x="150" y="20"/>
                    <a:pt x="146" y="20"/>
                  </a:cubicBezTo>
                  <a:cubicBezTo>
                    <a:pt x="143" y="20"/>
                    <a:pt x="140" y="21"/>
                    <a:pt x="140" y="21"/>
                  </a:cubicBezTo>
                  <a:cubicBezTo>
                    <a:pt x="139" y="29"/>
                    <a:pt x="139" y="29"/>
                    <a:pt x="139" y="29"/>
                  </a:cubicBezTo>
                  <a:cubicBezTo>
                    <a:pt x="139" y="29"/>
                    <a:pt x="139" y="29"/>
                    <a:pt x="139" y="29"/>
                  </a:cubicBezTo>
                  <a:cubicBezTo>
                    <a:pt x="140" y="21"/>
                    <a:pt x="140" y="21"/>
                    <a:pt x="140" y="21"/>
                  </a:cubicBezTo>
                  <a:cubicBezTo>
                    <a:pt x="140" y="21"/>
                    <a:pt x="141" y="20"/>
                    <a:pt x="143" y="20"/>
                  </a:cubicBezTo>
                  <a:lnTo>
                    <a:pt x="143" y="18"/>
                  </a:lnTo>
                  <a:close/>
                  <a:moveTo>
                    <a:pt x="142" y="31"/>
                  </a:moveTo>
                  <a:cubicBezTo>
                    <a:pt x="142" y="31"/>
                    <a:pt x="142" y="31"/>
                    <a:pt x="142" y="31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40" y="31"/>
                    <a:pt x="140" y="31"/>
                    <a:pt x="140" y="31"/>
                  </a:cubicBezTo>
                  <a:lnTo>
                    <a:pt x="142" y="31"/>
                  </a:lnTo>
                  <a:close/>
                  <a:moveTo>
                    <a:pt x="141" y="20"/>
                  </a:moveTo>
                  <a:cubicBezTo>
                    <a:pt x="141" y="20"/>
                    <a:pt x="141" y="20"/>
                    <a:pt x="141" y="20"/>
                  </a:cubicBezTo>
                  <a:cubicBezTo>
                    <a:pt x="141" y="18"/>
                    <a:pt x="141" y="18"/>
                    <a:pt x="141" y="18"/>
                  </a:cubicBezTo>
                  <a:cubicBezTo>
                    <a:pt x="141" y="20"/>
                    <a:pt x="141" y="20"/>
                    <a:pt x="141" y="20"/>
                  </a:cubicBezTo>
                  <a:close/>
                  <a:moveTo>
                    <a:pt x="140" y="15"/>
                  </a:moveTo>
                  <a:cubicBezTo>
                    <a:pt x="140" y="15"/>
                    <a:pt x="140" y="15"/>
                    <a:pt x="140" y="15"/>
                  </a:cubicBezTo>
                  <a:cubicBezTo>
                    <a:pt x="141" y="15"/>
                    <a:pt x="141" y="15"/>
                    <a:pt x="141" y="15"/>
                  </a:cubicBezTo>
                  <a:cubicBezTo>
                    <a:pt x="141" y="17"/>
                    <a:pt x="141" y="17"/>
                    <a:pt x="141" y="17"/>
                  </a:cubicBezTo>
                  <a:cubicBezTo>
                    <a:pt x="140" y="17"/>
                    <a:pt x="140" y="17"/>
                    <a:pt x="140" y="17"/>
                  </a:cubicBezTo>
                  <a:lnTo>
                    <a:pt x="140" y="15"/>
                  </a:lnTo>
                  <a:close/>
                  <a:moveTo>
                    <a:pt x="129" y="21"/>
                  </a:moveTo>
                  <a:cubicBezTo>
                    <a:pt x="129" y="21"/>
                    <a:pt x="129" y="21"/>
                    <a:pt x="129" y="21"/>
                  </a:cubicBezTo>
                  <a:cubicBezTo>
                    <a:pt x="129" y="19"/>
                    <a:pt x="129" y="19"/>
                    <a:pt x="129" y="19"/>
                  </a:cubicBezTo>
                  <a:cubicBezTo>
                    <a:pt x="131" y="19"/>
                    <a:pt x="131" y="19"/>
                    <a:pt x="131" y="19"/>
                  </a:cubicBezTo>
                  <a:cubicBezTo>
                    <a:pt x="131" y="20"/>
                    <a:pt x="131" y="20"/>
                    <a:pt x="131" y="20"/>
                  </a:cubicBezTo>
                  <a:cubicBezTo>
                    <a:pt x="132" y="19"/>
                    <a:pt x="133" y="19"/>
                    <a:pt x="134" y="19"/>
                  </a:cubicBezTo>
                  <a:cubicBezTo>
                    <a:pt x="134" y="17"/>
                    <a:pt x="134" y="17"/>
                    <a:pt x="134" y="17"/>
                  </a:cubicBezTo>
                  <a:cubicBezTo>
                    <a:pt x="135" y="17"/>
                    <a:pt x="135" y="17"/>
                    <a:pt x="135" y="17"/>
                  </a:cubicBezTo>
                  <a:cubicBezTo>
                    <a:pt x="135" y="18"/>
                    <a:pt x="135" y="18"/>
                    <a:pt x="135" y="18"/>
                  </a:cubicBezTo>
                  <a:cubicBezTo>
                    <a:pt x="139" y="18"/>
                    <a:pt x="141" y="18"/>
                    <a:pt x="141" y="18"/>
                  </a:cubicBezTo>
                  <a:cubicBezTo>
                    <a:pt x="141" y="18"/>
                    <a:pt x="137" y="18"/>
                    <a:pt x="133" y="19"/>
                  </a:cubicBezTo>
                  <a:cubicBezTo>
                    <a:pt x="129" y="21"/>
                    <a:pt x="129" y="22"/>
                    <a:pt x="129" y="22"/>
                  </a:cubicBezTo>
                  <a:cubicBezTo>
                    <a:pt x="127" y="31"/>
                    <a:pt x="127" y="31"/>
                    <a:pt x="127" y="31"/>
                  </a:cubicBezTo>
                  <a:cubicBezTo>
                    <a:pt x="128" y="22"/>
                    <a:pt x="128" y="22"/>
                    <a:pt x="128" y="22"/>
                  </a:cubicBezTo>
                  <a:cubicBezTo>
                    <a:pt x="127" y="22"/>
                    <a:pt x="127" y="22"/>
                    <a:pt x="127" y="22"/>
                  </a:cubicBezTo>
                  <a:cubicBezTo>
                    <a:pt x="127" y="20"/>
                    <a:pt x="127" y="20"/>
                    <a:pt x="127" y="20"/>
                  </a:cubicBezTo>
                  <a:cubicBezTo>
                    <a:pt x="128" y="20"/>
                    <a:pt x="128" y="20"/>
                    <a:pt x="128" y="20"/>
                  </a:cubicBezTo>
                  <a:cubicBezTo>
                    <a:pt x="128" y="22"/>
                    <a:pt x="128" y="22"/>
                    <a:pt x="128" y="22"/>
                  </a:cubicBezTo>
                  <a:cubicBezTo>
                    <a:pt x="128" y="21"/>
                    <a:pt x="129" y="21"/>
                    <a:pt x="129" y="21"/>
                  </a:cubicBezTo>
                  <a:close/>
                  <a:moveTo>
                    <a:pt x="137" y="31"/>
                  </a:moveTo>
                  <a:cubicBezTo>
                    <a:pt x="137" y="31"/>
                    <a:pt x="137" y="31"/>
                    <a:pt x="137" y="31"/>
                  </a:cubicBezTo>
                  <a:cubicBezTo>
                    <a:pt x="137" y="32"/>
                    <a:pt x="137" y="32"/>
                    <a:pt x="137" y="32"/>
                  </a:cubicBezTo>
                  <a:cubicBezTo>
                    <a:pt x="136" y="32"/>
                    <a:pt x="136" y="32"/>
                    <a:pt x="135" y="32"/>
                  </a:cubicBezTo>
                  <a:cubicBezTo>
                    <a:pt x="135" y="32"/>
                    <a:pt x="135" y="32"/>
                    <a:pt x="135" y="32"/>
                  </a:cubicBezTo>
                  <a:lnTo>
                    <a:pt x="137" y="31"/>
                  </a:lnTo>
                  <a:close/>
                  <a:moveTo>
                    <a:pt x="135" y="32"/>
                  </a:moveTo>
                  <a:cubicBezTo>
                    <a:pt x="135" y="32"/>
                    <a:pt x="135" y="32"/>
                    <a:pt x="135" y="32"/>
                  </a:cubicBezTo>
                  <a:cubicBezTo>
                    <a:pt x="135" y="32"/>
                    <a:pt x="135" y="32"/>
                    <a:pt x="135" y="32"/>
                  </a:cubicBezTo>
                  <a:cubicBezTo>
                    <a:pt x="135" y="33"/>
                    <a:pt x="134" y="33"/>
                    <a:pt x="134" y="33"/>
                  </a:cubicBezTo>
                  <a:cubicBezTo>
                    <a:pt x="134" y="32"/>
                    <a:pt x="134" y="32"/>
                    <a:pt x="134" y="32"/>
                  </a:cubicBezTo>
                  <a:lnTo>
                    <a:pt x="135" y="32"/>
                  </a:lnTo>
                  <a:close/>
                  <a:moveTo>
                    <a:pt x="134" y="32"/>
                  </a:moveTo>
                  <a:cubicBezTo>
                    <a:pt x="134" y="32"/>
                    <a:pt x="134" y="32"/>
                    <a:pt x="134" y="32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33" y="33"/>
                    <a:pt x="133" y="33"/>
                    <a:pt x="133" y="33"/>
                  </a:cubicBezTo>
                  <a:cubicBezTo>
                    <a:pt x="133" y="33"/>
                    <a:pt x="133" y="33"/>
                    <a:pt x="132" y="33"/>
                  </a:cubicBezTo>
                  <a:cubicBezTo>
                    <a:pt x="132" y="32"/>
                    <a:pt x="132" y="32"/>
                    <a:pt x="132" y="32"/>
                  </a:cubicBezTo>
                  <a:lnTo>
                    <a:pt x="134" y="32"/>
                  </a:lnTo>
                  <a:close/>
                  <a:moveTo>
                    <a:pt x="131" y="32"/>
                  </a:moveTo>
                  <a:cubicBezTo>
                    <a:pt x="131" y="32"/>
                    <a:pt x="131" y="32"/>
                    <a:pt x="131" y="32"/>
                  </a:cubicBezTo>
                  <a:cubicBezTo>
                    <a:pt x="131" y="33"/>
                    <a:pt x="131" y="33"/>
                    <a:pt x="131" y="33"/>
                  </a:cubicBezTo>
                  <a:cubicBezTo>
                    <a:pt x="130" y="33"/>
                    <a:pt x="130" y="33"/>
                    <a:pt x="129" y="33"/>
                  </a:cubicBezTo>
                  <a:cubicBezTo>
                    <a:pt x="129" y="32"/>
                    <a:pt x="129" y="32"/>
                    <a:pt x="129" y="32"/>
                  </a:cubicBezTo>
                  <a:cubicBezTo>
                    <a:pt x="132" y="32"/>
                    <a:pt x="132" y="32"/>
                    <a:pt x="132" y="32"/>
                  </a:cubicBezTo>
                  <a:cubicBezTo>
                    <a:pt x="132" y="33"/>
                    <a:pt x="132" y="33"/>
                    <a:pt x="132" y="33"/>
                  </a:cubicBezTo>
                  <a:cubicBezTo>
                    <a:pt x="132" y="33"/>
                    <a:pt x="131" y="33"/>
                    <a:pt x="131" y="33"/>
                  </a:cubicBezTo>
                  <a:cubicBezTo>
                    <a:pt x="131" y="32"/>
                    <a:pt x="131" y="32"/>
                    <a:pt x="131" y="32"/>
                  </a:cubicBezTo>
                  <a:close/>
                  <a:moveTo>
                    <a:pt x="129" y="32"/>
                  </a:moveTo>
                  <a:cubicBezTo>
                    <a:pt x="129" y="32"/>
                    <a:pt x="129" y="32"/>
                    <a:pt x="129" y="32"/>
                  </a:cubicBezTo>
                  <a:cubicBezTo>
                    <a:pt x="129" y="33"/>
                    <a:pt x="129" y="33"/>
                    <a:pt x="129" y="33"/>
                  </a:cubicBezTo>
                  <a:cubicBezTo>
                    <a:pt x="129" y="33"/>
                    <a:pt x="128" y="33"/>
                    <a:pt x="128" y="33"/>
                  </a:cubicBezTo>
                  <a:cubicBezTo>
                    <a:pt x="128" y="32"/>
                    <a:pt x="128" y="32"/>
                    <a:pt x="128" y="32"/>
                  </a:cubicBezTo>
                  <a:lnTo>
                    <a:pt x="129" y="32"/>
                  </a:lnTo>
                  <a:close/>
                  <a:moveTo>
                    <a:pt x="125" y="31"/>
                  </a:moveTo>
                  <a:cubicBezTo>
                    <a:pt x="125" y="31"/>
                    <a:pt x="125" y="31"/>
                    <a:pt x="125" y="31"/>
                  </a:cubicBezTo>
                  <a:cubicBezTo>
                    <a:pt x="125" y="30"/>
                    <a:pt x="125" y="30"/>
                    <a:pt x="125" y="30"/>
                  </a:cubicBezTo>
                  <a:cubicBezTo>
                    <a:pt x="127" y="30"/>
                    <a:pt x="127" y="30"/>
                    <a:pt x="127" y="30"/>
                  </a:cubicBezTo>
                  <a:cubicBezTo>
                    <a:pt x="127" y="31"/>
                    <a:pt x="127" y="31"/>
                    <a:pt x="127" y="31"/>
                  </a:cubicBezTo>
                  <a:lnTo>
                    <a:pt x="125" y="31"/>
                  </a:lnTo>
                  <a:close/>
                  <a:moveTo>
                    <a:pt x="127" y="32"/>
                  </a:moveTo>
                  <a:cubicBezTo>
                    <a:pt x="127" y="32"/>
                    <a:pt x="127" y="32"/>
                    <a:pt x="127" y="32"/>
                  </a:cubicBezTo>
                  <a:cubicBezTo>
                    <a:pt x="127" y="36"/>
                    <a:pt x="127" y="36"/>
                    <a:pt x="127" y="36"/>
                  </a:cubicBezTo>
                  <a:cubicBezTo>
                    <a:pt x="127" y="37"/>
                    <a:pt x="126" y="38"/>
                    <a:pt x="126" y="40"/>
                  </a:cubicBezTo>
                  <a:cubicBezTo>
                    <a:pt x="126" y="40"/>
                    <a:pt x="126" y="40"/>
                    <a:pt x="126" y="41"/>
                  </a:cubicBezTo>
                  <a:cubicBezTo>
                    <a:pt x="125" y="41"/>
                    <a:pt x="125" y="41"/>
                    <a:pt x="125" y="41"/>
                  </a:cubicBezTo>
                  <a:cubicBezTo>
                    <a:pt x="125" y="33"/>
                    <a:pt x="125" y="33"/>
                    <a:pt x="125" y="33"/>
                  </a:cubicBezTo>
                  <a:lnTo>
                    <a:pt x="127" y="32"/>
                  </a:lnTo>
                  <a:close/>
                  <a:moveTo>
                    <a:pt x="127" y="32"/>
                  </a:moveTo>
                  <a:cubicBezTo>
                    <a:pt x="127" y="32"/>
                    <a:pt x="127" y="32"/>
                    <a:pt x="127" y="32"/>
                  </a:cubicBezTo>
                  <a:cubicBezTo>
                    <a:pt x="128" y="32"/>
                    <a:pt x="128" y="32"/>
                    <a:pt x="128" y="32"/>
                  </a:cubicBezTo>
                  <a:cubicBezTo>
                    <a:pt x="128" y="33"/>
                    <a:pt x="128" y="33"/>
                    <a:pt x="128" y="33"/>
                  </a:cubicBezTo>
                  <a:cubicBezTo>
                    <a:pt x="127" y="33"/>
                    <a:pt x="127" y="33"/>
                    <a:pt x="127" y="33"/>
                  </a:cubicBezTo>
                  <a:cubicBezTo>
                    <a:pt x="127" y="33"/>
                    <a:pt x="127" y="34"/>
                    <a:pt x="127" y="35"/>
                  </a:cubicBezTo>
                  <a:lnTo>
                    <a:pt x="127" y="32"/>
                  </a:lnTo>
                  <a:close/>
                  <a:moveTo>
                    <a:pt x="126" y="15"/>
                  </a:moveTo>
                  <a:cubicBezTo>
                    <a:pt x="126" y="15"/>
                    <a:pt x="126" y="15"/>
                    <a:pt x="126" y="15"/>
                  </a:cubicBezTo>
                  <a:cubicBezTo>
                    <a:pt x="128" y="15"/>
                    <a:pt x="128" y="15"/>
                    <a:pt x="128" y="15"/>
                  </a:cubicBezTo>
                  <a:cubicBezTo>
                    <a:pt x="128" y="17"/>
                    <a:pt x="128" y="17"/>
                    <a:pt x="128" y="17"/>
                  </a:cubicBezTo>
                  <a:cubicBezTo>
                    <a:pt x="126" y="17"/>
                    <a:pt x="126" y="17"/>
                    <a:pt x="126" y="17"/>
                  </a:cubicBezTo>
                  <a:lnTo>
                    <a:pt x="126" y="15"/>
                  </a:lnTo>
                  <a:close/>
                  <a:moveTo>
                    <a:pt x="124" y="16"/>
                  </a:moveTo>
                  <a:cubicBezTo>
                    <a:pt x="124" y="16"/>
                    <a:pt x="124" y="16"/>
                    <a:pt x="124" y="16"/>
                  </a:cubicBezTo>
                  <a:cubicBezTo>
                    <a:pt x="125" y="16"/>
                    <a:pt x="125" y="16"/>
                    <a:pt x="125" y="16"/>
                  </a:cubicBezTo>
                  <a:cubicBezTo>
                    <a:pt x="125" y="18"/>
                    <a:pt x="125" y="18"/>
                    <a:pt x="125" y="18"/>
                  </a:cubicBezTo>
                  <a:cubicBezTo>
                    <a:pt x="124" y="18"/>
                    <a:pt x="124" y="18"/>
                    <a:pt x="124" y="18"/>
                  </a:cubicBezTo>
                  <a:lnTo>
                    <a:pt x="124" y="16"/>
                  </a:lnTo>
                  <a:close/>
                  <a:moveTo>
                    <a:pt x="123" y="20"/>
                  </a:moveTo>
                  <a:cubicBezTo>
                    <a:pt x="123" y="20"/>
                    <a:pt x="123" y="20"/>
                    <a:pt x="123" y="20"/>
                  </a:cubicBezTo>
                  <a:cubicBezTo>
                    <a:pt x="124" y="20"/>
                    <a:pt x="124" y="20"/>
                    <a:pt x="124" y="20"/>
                  </a:cubicBezTo>
                  <a:cubicBezTo>
                    <a:pt x="124" y="22"/>
                    <a:pt x="124" y="22"/>
                    <a:pt x="124" y="22"/>
                  </a:cubicBezTo>
                  <a:cubicBezTo>
                    <a:pt x="123" y="22"/>
                    <a:pt x="123" y="22"/>
                    <a:pt x="123" y="22"/>
                  </a:cubicBezTo>
                  <a:lnTo>
                    <a:pt x="123" y="20"/>
                  </a:lnTo>
                  <a:close/>
                  <a:moveTo>
                    <a:pt x="124" y="23"/>
                  </a:moveTo>
                  <a:cubicBezTo>
                    <a:pt x="124" y="23"/>
                    <a:pt x="124" y="23"/>
                    <a:pt x="124" y="23"/>
                  </a:cubicBezTo>
                  <a:cubicBezTo>
                    <a:pt x="124" y="24"/>
                    <a:pt x="124" y="24"/>
                    <a:pt x="124" y="24"/>
                  </a:cubicBezTo>
                  <a:cubicBezTo>
                    <a:pt x="123" y="24"/>
                    <a:pt x="123" y="24"/>
                    <a:pt x="123" y="24"/>
                  </a:cubicBezTo>
                  <a:cubicBezTo>
                    <a:pt x="123" y="23"/>
                    <a:pt x="123" y="23"/>
                    <a:pt x="123" y="23"/>
                  </a:cubicBezTo>
                  <a:lnTo>
                    <a:pt x="124" y="23"/>
                  </a:lnTo>
                  <a:close/>
                  <a:moveTo>
                    <a:pt x="122" y="28"/>
                  </a:moveTo>
                  <a:cubicBezTo>
                    <a:pt x="122" y="28"/>
                    <a:pt x="122" y="28"/>
                    <a:pt x="122" y="28"/>
                  </a:cubicBezTo>
                  <a:cubicBezTo>
                    <a:pt x="122" y="27"/>
                    <a:pt x="122" y="27"/>
                    <a:pt x="122" y="27"/>
                  </a:cubicBezTo>
                  <a:cubicBezTo>
                    <a:pt x="123" y="27"/>
                    <a:pt x="123" y="27"/>
                    <a:pt x="123" y="27"/>
                  </a:cubicBezTo>
                  <a:cubicBezTo>
                    <a:pt x="123" y="28"/>
                    <a:pt x="123" y="28"/>
                    <a:pt x="123" y="28"/>
                  </a:cubicBezTo>
                  <a:lnTo>
                    <a:pt x="122" y="28"/>
                  </a:lnTo>
                  <a:close/>
                  <a:moveTo>
                    <a:pt x="122" y="29"/>
                  </a:moveTo>
                  <a:cubicBezTo>
                    <a:pt x="122" y="29"/>
                    <a:pt x="122" y="29"/>
                    <a:pt x="122" y="29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1" y="29"/>
                    <a:pt x="121" y="29"/>
                    <a:pt x="121" y="29"/>
                  </a:cubicBezTo>
                  <a:lnTo>
                    <a:pt x="122" y="29"/>
                  </a:lnTo>
                  <a:close/>
                  <a:moveTo>
                    <a:pt x="121" y="19"/>
                  </a:moveTo>
                  <a:cubicBezTo>
                    <a:pt x="121" y="19"/>
                    <a:pt x="121" y="19"/>
                    <a:pt x="121" y="19"/>
                  </a:cubicBezTo>
                  <a:cubicBezTo>
                    <a:pt x="122" y="19"/>
                    <a:pt x="122" y="19"/>
                    <a:pt x="122" y="19"/>
                  </a:cubicBezTo>
                  <a:cubicBezTo>
                    <a:pt x="122" y="21"/>
                    <a:pt x="122" y="21"/>
                    <a:pt x="122" y="21"/>
                  </a:cubicBezTo>
                  <a:cubicBezTo>
                    <a:pt x="121" y="21"/>
                    <a:pt x="121" y="21"/>
                    <a:pt x="121" y="21"/>
                  </a:cubicBezTo>
                  <a:lnTo>
                    <a:pt x="121" y="19"/>
                  </a:lnTo>
                  <a:close/>
                  <a:moveTo>
                    <a:pt x="120" y="18"/>
                  </a:moveTo>
                  <a:cubicBezTo>
                    <a:pt x="120" y="18"/>
                    <a:pt x="120" y="18"/>
                    <a:pt x="120" y="18"/>
                  </a:cubicBezTo>
                  <a:cubicBezTo>
                    <a:pt x="119" y="18"/>
                    <a:pt x="119" y="18"/>
                    <a:pt x="119" y="18"/>
                  </a:cubicBezTo>
                  <a:cubicBezTo>
                    <a:pt x="119" y="17"/>
                    <a:pt x="119" y="17"/>
                    <a:pt x="119" y="17"/>
                  </a:cubicBezTo>
                  <a:cubicBezTo>
                    <a:pt x="120" y="17"/>
                    <a:pt x="120" y="17"/>
                    <a:pt x="120" y="17"/>
                  </a:cubicBezTo>
                  <a:lnTo>
                    <a:pt x="120" y="18"/>
                  </a:lnTo>
                  <a:close/>
                  <a:moveTo>
                    <a:pt x="120" y="26"/>
                  </a:moveTo>
                  <a:cubicBezTo>
                    <a:pt x="120" y="26"/>
                    <a:pt x="120" y="26"/>
                    <a:pt x="120" y="26"/>
                  </a:cubicBezTo>
                  <a:cubicBezTo>
                    <a:pt x="120" y="25"/>
                    <a:pt x="120" y="25"/>
                    <a:pt x="120" y="25"/>
                  </a:cubicBezTo>
                  <a:cubicBezTo>
                    <a:pt x="121" y="25"/>
                    <a:pt x="121" y="25"/>
                    <a:pt x="121" y="25"/>
                  </a:cubicBezTo>
                  <a:cubicBezTo>
                    <a:pt x="121" y="26"/>
                    <a:pt x="121" y="26"/>
                    <a:pt x="121" y="26"/>
                  </a:cubicBezTo>
                  <a:lnTo>
                    <a:pt x="120" y="26"/>
                  </a:ln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22" y="48"/>
                    <a:pt x="122" y="48"/>
                    <a:pt x="122" y="48"/>
                  </a:cubicBezTo>
                  <a:lnTo>
                    <a:pt x="120" y="48"/>
                  </a:lnTo>
                  <a:close/>
                  <a:moveTo>
                    <a:pt x="122" y="48"/>
                  </a:moveTo>
                  <a:cubicBezTo>
                    <a:pt x="122" y="48"/>
                    <a:pt x="122" y="48"/>
                    <a:pt x="122" y="48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2" y="41"/>
                    <a:pt x="122" y="41"/>
                    <a:pt x="122" y="41"/>
                  </a:cubicBezTo>
                  <a:lnTo>
                    <a:pt x="122" y="48"/>
                  </a:lnTo>
                  <a:close/>
                  <a:moveTo>
                    <a:pt x="122" y="41"/>
                  </a:moveTo>
                  <a:cubicBezTo>
                    <a:pt x="122" y="41"/>
                    <a:pt x="122" y="41"/>
                    <a:pt x="122" y="41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0" y="33"/>
                    <a:pt x="120" y="33"/>
                    <a:pt x="120" y="33"/>
                  </a:cubicBezTo>
                  <a:cubicBezTo>
                    <a:pt x="122" y="33"/>
                    <a:pt x="122" y="33"/>
                    <a:pt x="122" y="33"/>
                  </a:cubicBezTo>
                  <a:lnTo>
                    <a:pt x="122" y="41"/>
                  </a:lnTo>
                  <a:close/>
                  <a:moveTo>
                    <a:pt x="123" y="48"/>
                  </a:moveTo>
                  <a:cubicBezTo>
                    <a:pt x="123" y="48"/>
                    <a:pt x="123" y="48"/>
                    <a:pt x="123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2" y="41"/>
                    <a:pt x="122" y="41"/>
                    <a:pt x="122" y="41"/>
                  </a:cubicBezTo>
                  <a:cubicBezTo>
                    <a:pt x="123" y="41"/>
                    <a:pt x="123" y="41"/>
                    <a:pt x="123" y="41"/>
                  </a:cubicBezTo>
                  <a:lnTo>
                    <a:pt x="123" y="48"/>
                  </a:lnTo>
                  <a:close/>
                  <a:moveTo>
                    <a:pt x="123" y="41"/>
                  </a:moveTo>
                  <a:cubicBezTo>
                    <a:pt x="123" y="41"/>
                    <a:pt x="123" y="41"/>
                    <a:pt x="123" y="41"/>
                  </a:cubicBezTo>
                  <a:cubicBezTo>
                    <a:pt x="122" y="41"/>
                    <a:pt x="122" y="41"/>
                    <a:pt x="122" y="41"/>
                  </a:cubicBezTo>
                  <a:cubicBezTo>
                    <a:pt x="122" y="33"/>
                    <a:pt x="122" y="33"/>
                    <a:pt x="122" y="33"/>
                  </a:cubicBezTo>
                  <a:cubicBezTo>
                    <a:pt x="123" y="33"/>
                    <a:pt x="123" y="33"/>
                    <a:pt x="123" y="33"/>
                  </a:cubicBezTo>
                  <a:lnTo>
                    <a:pt x="123" y="41"/>
                  </a:lnTo>
                  <a:close/>
                  <a:moveTo>
                    <a:pt x="124" y="48"/>
                  </a:moveTo>
                  <a:cubicBezTo>
                    <a:pt x="124" y="48"/>
                    <a:pt x="124" y="48"/>
                    <a:pt x="124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3" y="41"/>
                    <a:pt x="123" y="41"/>
                    <a:pt x="123" y="41"/>
                  </a:cubicBezTo>
                  <a:cubicBezTo>
                    <a:pt x="124" y="41"/>
                    <a:pt x="124" y="41"/>
                    <a:pt x="124" y="41"/>
                  </a:cubicBezTo>
                  <a:lnTo>
                    <a:pt x="124" y="48"/>
                  </a:lnTo>
                  <a:close/>
                  <a:moveTo>
                    <a:pt x="124" y="41"/>
                  </a:moveTo>
                  <a:cubicBezTo>
                    <a:pt x="124" y="41"/>
                    <a:pt x="124" y="41"/>
                    <a:pt x="124" y="41"/>
                  </a:cubicBezTo>
                  <a:cubicBezTo>
                    <a:pt x="123" y="41"/>
                    <a:pt x="123" y="41"/>
                    <a:pt x="123" y="41"/>
                  </a:cubicBezTo>
                  <a:cubicBezTo>
                    <a:pt x="123" y="33"/>
                    <a:pt x="123" y="33"/>
                    <a:pt x="123" y="33"/>
                  </a:cubicBezTo>
                  <a:cubicBezTo>
                    <a:pt x="124" y="33"/>
                    <a:pt x="124" y="33"/>
                    <a:pt x="124" y="33"/>
                  </a:cubicBezTo>
                  <a:lnTo>
                    <a:pt x="124" y="41"/>
                  </a:lnTo>
                  <a:close/>
                  <a:moveTo>
                    <a:pt x="125" y="48"/>
                  </a:moveTo>
                  <a:cubicBezTo>
                    <a:pt x="125" y="48"/>
                    <a:pt x="125" y="48"/>
                    <a:pt x="125" y="48"/>
                  </a:cubicBezTo>
                  <a:cubicBezTo>
                    <a:pt x="124" y="48"/>
                    <a:pt x="124" y="48"/>
                    <a:pt x="124" y="48"/>
                  </a:cubicBezTo>
                  <a:cubicBezTo>
                    <a:pt x="124" y="41"/>
                    <a:pt x="124" y="41"/>
                    <a:pt x="124" y="41"/>
                  </a:cubicBezTo>
                  <a:cubicBezTo>
                    <a:pt x="125" y="41"/>
                    <a:pt x="125" y="41"/>
                    <a:pt x="125" y="41"/>
                  </a:cubicBezTo>
                  <a:lnTo>
                    <a:pt x="125" y="48"/>
                  </a:lnTo>
                  <a:close/>
                  <a:moveTo>
                    <a:pt x="125" y="41"/>
                  </a:moveTo>
                  <a:cubicBezTo>
                    <a:pt x="125" y="41"/>
                    <a:pt x="125" y="41"/>
                    <a:pt x="125" y="41"/>
                  </a:cubicBezTo>
                  <a:cubicBezTo>
                    <a:pt x="124" y="41"/>
                    <a:pt x="124" y="41"/>
                    <a:pt x="124" y="41"/>
                  </a:cubicBezTo>
                  <a:cubicBezTo>
                    <a:pt x="124" y="33"/>
                    <a:pt x="124" y="33"/>
                    <a:pt x="124" y="33"/>
                  </a:cubicBezTo>
                  <a:cubicBezTo>
                    <a:pt x="125" y="33"/>
                    <a:pt x="125" y="33"/>
                    <a:pt x="125" y="33"/>
                  </a:cubicBezTo>
                  <a:lnTo>
                    <a:pt x="125" y="41"/>
                  </a:lnTo>
                  <a:close/>
                  <a:moveTo>
                    <a:pt x="140" y="49"/>
                  </a:moveTo>
                  <a:cubicBezTo>
                    <a:pt x="140" y="49"/>
                    <a:pt x="140" y="49"/>
                    <a:pt x="140" y="49"/>
                  </a:cubicBezTo>
                  <a:cubicBezTo>
                    <a:pt x="125" y="48"/>
                    <a:pt x="125" y="48"/>
                    <a:pt x="125" y="48"/>
                  </a:cubicBezTo>
                  <a:cubicBezTo>
                    <a:pt x="125" y="41"/>
                    <a:pt x="125" y="41"/>
                    <a:pt x="125" y="41"/>
                  </a:cubicBezTo>
                  <a:cubicBezTo>
                    <a:pt x="126" y="41"/>
                    <a:pt x="126" y="41"/>
                    <a:pt x="126" y="41"/>
                  </a:cubicBezTo>
                  <a:cubicBezTo>
                    <a:pt x="126" y="44"/>
                    <a:pt x="126" y="48"/>
                    <a:pt x="126" y="48"/>
                  </a:cubicBezTo>
                  <a:cubicBezTo>
                    <a:pt x="126" y="48"/>
                    <a:pt x="126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9" y="48"/>
                    <a:pt x="130" y="48"/>
                    <a:pt x="131" y="49"/>
                  </a:cubicBezTo>
                  <a:cubicBezTo>
                    <a:pt x="134" y="49"/>
                    <a:pt x="139" y="49"/>
                    <a:pt x="139" y="49"/>
                  </a:cubicBezTo>
                  <a:cubicBezTo>
                    <a:pt x="139" y="49"/>
                    <a:pt x="139" y="45"/>
                    <a:pt x="139" y="42"/>
                  </a:cubicBezTo>
                  <a:cubicBezTo>
                    <a:pt x="139" y="42"/>
                    <a:pt x="139" y="41"/>
                    <a:pt x="139" y="41"/>
                  </a:cubicBezTo>
                  <a:cubicBezTo>
                    <a:pt x="140" y="40"/>
                    <a:pt x="140" y="40"/>
                    <a:pt x="140" y="40"/>
                  </a:cubicBezTo>
                  <a:lnTo>
                    <a:pt x="140" y="49"/>
                  </a:lnTo>
                  <a:close/>
                  <a:moveTo>
                    <a:pt x="140" y="40"/>
                  </a:moveTo>
                  <a:cubicBezTo>
                    <a:pt x="140" y="40"/>
                    <a:pt x="140" y="40"/>
                    <a:pt x="140" y="40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39" y="37"/>
                    <a:pt x="139" y="32"/>
                    <a:pt x="139" y="32"/>
                  </a:cubicBezTo>
                  <a:cubicBezTo>
                    <a:pt x="139" y="32"/>
                    <a:pt x="138" y="32"/>
                    <a:pt x="137" y="32"/>
                  </a:cubicBezTo>
                  <a:cubicBezTo>
                    <a:pt x="137" y="31"/>
                    <a:pt x="137" y="31"/>
                    <a:pt x="137" y="31"/>
                  </a:cubicBezTo>
                  <a:cubicBezTo>
                    <a:pt x="140" y="31"/>
                    <a:pt x="140" y="31"/>
                    <a:pt x="140" y="31"/>
                  </a:cubicBezTo>
                  <a:lnTo>
                    <a:pt x="140" y="40"/>
                  </a:lnTo>
                  <a:close/>
                  <a:moveTo>
                    <a:pt x="155" y="49"/>
                  </a:moveTo>
                  <a:cubicBezTo>
                    <a:pt x="155" y="49"/>
                    <a:pt x="155" y="49"/>
                    <a:pt x="155" y="49"/>
                  </a:cubicBezTo>
                  <a:cubicBezTo>
                    <a:pt x="149" y="49"/>
                    <a:pt x="149" y="49"/>
                    <a:pt x="149" y="49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3" y="40"/>
                    <a:pt x="143" y="40"/>
                    <a:pt x="143" y="40"/>
                  </a:cubicBezTo>
                  <a:cubicBezTo>
                    <a:pt x="143" y="43"/>
                    <a:pt x="143" y="49"/>
                    <a:pt x="143" y="49"/>
                  </a:cubicBezTo>
                  <a:cubicBezTo>
                    <a:pt x="143" y="49"/>
                    <a:pt x="147" y="49"/>
                    <a:pt x="148" y="49"/>
                  </a:cubicBezTo>
                  <a:cubicBezTo>
                    <a:pt x="150" y="49"/>
                    <a:pt x="154" y="49"/>
                    <a:pt x="154" y="49"/>
                  </a:cubicBezTo>
                  <a:cubicBezTo>
                    <a:pt x="154" y="49"/>
                    <a:pt x="154" y="43"/>
                    <a:pt x="154" y="40"/>
                  </a:cubicBezTo>
                  <a:cubicBezTo>
                    <a:pt x="155" y="40"/>
                    <a:pt x="155" y="40"/>
                    <a:pt x="155" y="40"/>
                  </a:cubicBezTo>
                  <a:lnTo>
                    <a:pt x="155" y="49"/>
                  </a:lnTo>
                  <a:close/>
                  <a:moveTo>
                    <a:pt x="157" y="49"/>
                  </a:moveTo>
                  <a:cubicBezTo>
                    <a:pt x="157" y="49"/>
                    <a:pt x="157" y="49"/>
                    <a:pt x="157" y="49"/>
                  </a:cubicBezTo>
                  <a:cubicBezTo>
                    <a:pt x="155" y="49"/>
                    <a:pt x="155" y="49"/>
                    <a:pt x="155" y="49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7" y="40"/>
                    <a:pt x="157" y="40"/>
                    <a:pt x="157" y="40"/>
                  </a:cubicBezTo>
                  <a:lnTo>
                    <a:pt x="157" y="49"/>
                  </a:lnTo>
                  <a:close/>
                  <a:moveTo>
                    <a:pt x="157" y="40"/>
                  </a:moveTo>
                  <a:cubicBezTo>
                    <a:pt x="157" y="40"/>
                    <a:pt x="157" y="40"/>
                    <a:pt x="157" y="40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5" y="32"/>
                    <a:pt x="155" y="32"/>
                    <a:pt x="155" y="32"/>
                  </a:cubicBezTo>
                  <a:cubicBezTo>
                    <a:pt x="156" y="33"/>
                    <a:pt x="156" y="33"/>
                    <a:pt x="156" y="33"/>
                  </a:cubicBezTo>
                  <a:cubicBezTo>
                    <a:pt x="156" y="33"/>
                    <a:pt x="156" y="33"/>
                    <a:pt x="157" y="34"/>
                  </a:cubicBezTo>
                  <a:lnTo>
                    <a:pt x="157" y="40"/>
                  </a:lnTo>
                  <a:close/>
                  <a:moveTo>
                    <a:pt x="162" y="39"/>
                  </a:moveTo>
                  <a:cubicBezTo>
                    <a:pt x="162" y="39"/>
                    <a:pt x="162" y="39"/>
                    <a:pt x="162" y="39"/>
                  </a:cubicBezTo>
                  <a:cubicBezTo>
                    <a:pt x="162" y="39"/>
                    <a:pt x="162" y="40"/>
                    <a:pt x="162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39"/>
                  </a:lnTo>
                  <a:close/>
                  <a:moveTo>
                    <a:pt x="160" y="49"/>
                  </a:moveTo>
                  <a:cubicBezTo>
                    <a:pt x="160" y="49"/>
                    <a:pt x="160" y="49"/>
                    <a:pt x="160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60" y="40"/>
                    <a:pt x="160" y="40"/>
                    <a:pt x="160" y="40"/>
                  </a:cubicBezTo>
                  <a:lnTo>
                    <a:pt x="160" y="49"/>
                  </a:lnTo>
                  <a:close/>
                  <a:moveTo>
                    <a:pt x="160" y="40"/>
                  </a:moveTo>
                  <a:cubicBezTo>
                    <a:pt x="160" y="40"/>
                    <a:pt x="160" y="40"/>
                    <a:pt x="160" y="40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57" y="34"/>
                    <a:pt x="157" y="34"/>
                    <a:pt x="157" y="34"/>
                  </a:cubicBezTo>
                  <a:cubicBezTo>
                    <a:pt x="158" y="35"/>
                    <a:pt x="159" y="35"/>
                    <a:pt x="160" y="36"/>
                  </a:cubicBezTo>
                  <a:lnTo>
                    <a:pt x="160" y="40"/>
                  </a:lnTo>
                  <a:close/>
                  <a:moveTo>
                    <a:pt x="160" y="32"/>
                  </a:moveTo>
                  <a:cubicBezTo>
                    <a:pt x="160" y="32"/>
                    <a:pt x="160" y="32"/>
                    <a:pt x="160" y="32"/>
                  </a:cubicBezTo>
                  <a:cubicBezTo>
                    <a:pt x="159" y="32"/>
                    <a:pt x="158" y="32"/>
                    <a:pt x="157" y="32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60" y="32"/>
                    <a:pt x="160" y="32"/>
                    <a:pt x="160" y="32"/>
                  </a:cubicBezTo>
                  <a:close/>
                  <a:moveTo>
                    <a:pt x="162" y="49"/>
                  </a:moveTo>
                  <a:cubicBezTo>
                    <a:pt x="162" y="49"/>
                    <a:pt x="162" y="49"/>
                    <a:pt x="162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49"/>
                  </a:lnTo>
                  <a:close/>
                  <a:moveTo>
                    <a:pt x="162" y="40"/>
                  </a:moveTo>
                  <a:cubicBezTo>
                    <a:pt x="162" y="40"/>
                    <a:pt x="162" y="40"/>
                    <a:pt x="162" y="40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60" y="36"/>
                    <a:pt x="160" y="36"/>
                    <a:pt x="160" y="36"/>
                  </a:cubicBezTo>
                  <a:cubicBezTo>
                    <a:pt x="160" y="37"/>
                    <a:pt x="160" y="37"/>
                    <a:pt x="161" y="37"/>
                  </a:cubicBezTo>
                  <a:cubicBezTo>
                    <a:pt x="161" y="38"/>
                    <a:pt x="161" y="38"/>
                    <a:pt x="162" y="39"/>
                  </a:cubicBezTo>
                  <a:lnTo>
                    <a:pt x="162" y="40"/>
                  </a:lnTo>
                  <a:close/>
                  <a:moveTo>
                    <a:pt x="162" y="32"/>
                  </a:moveTo>
                  <a:cubicBezTo>
                    <a:pt x="162" y="32"/>
                    <a:pt x="162" y="32"/>
                    <a:pt x="162" y="32"/>
                  </a:cubicBezTo>
                  <a:cubicBezTo>
                    <a:pt x="161" y="32"/>
                    <a:pt x="160" y="32"/>
                    <a:pt x="160" y="32"/>
                  </a:cubicBezTo>
                  <a:cubicBezTo>
                    <a:pt x="160" y="32"/>
                    <a:pt x="160" y="32"/>
                    <a:pt x="160" y="32"/>
                  </a:cubicBezTo>
                  <a:cubicBezTo>
                    <a:pt x="162" y="32"/>
                    <a:pt x="162" y="32"/>
                    <a:pt x="162" y="32"/>
                  </a:cubicBezTo>
                  <a:close/>
                  <a:moveTo>
                    <a:pt x="175" y="49"/>
                  </a:moveTo>
                  <a:cubicBezTo>
                    <a:pt x="175" y="49"/>
                    <a:pt x="175" y="49"/>
                    <a:pt x="175" y="49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0"/>
                    <a:pt x="162" y="40"/>
                    <a:pt x="162" y="40"/>
                  </a:cubicBezTo>
                  <a:cubicBezTo>
                    <a:pt x="162" y="40"/>
                    <a:pt x="162" y="40"/>
                    <a:pt x="162" y="40"/>
                  </a:cubicBezTo>
                  <a:cubicBezTo>
                    <a:pt x="164" y="44"/>
                    <a:pt x="165" y="49"/>
                    <a:pt x="165" y="49"/>
                  </a:cubicBezTo>
                  <a:cubicBezTo>
                    <a:pt x="165" y="49"/>
                    <a:pt x="167" y="49"/>
                    <a:pt x="169" y="49"/>
                  </a:cubicBezTo>
                  <a:cubicBezTo>
                    <a:pt x="170" y="49"/>
                    <a:pt x="174" y="49"/>
                    <a:pt x="175" y="49"/>
                  </a:cubicBezTo>
                  <a:close/>
                  <a:moveTo>
                    <a:pt x="175" y="48"/>
                  </a:moveTo>
                  <a:cubicBezTo>
                    <a:pt x="175" y="48"/>
                    <a:pt x="175" y="48"/>
                    <a:pt x="175" y="48"/>
                  </a:cubicBezTo>
                  <a:cubicBezTo>
                    <a:pt x="175" y="46"/>
                    <a:pt x="174" y="43"/>
                    <a:pt x="174" y="41"/>
                  </a:cubicBezTo>
                  <a:cubicBezTo>
                    <a:pt x="174" y="41"/>
                    <a:pt x="174" y="41"/>
                    <a:pt x="174" y="40"/>
                  </a:cubicBezTo>
                  <a:cubicBezTo>
                    <a:pt x="175" y="40"/>
                    <a:pt x="175" y="40"/>
                    <a:pt x="175" y="40"/>
                  </a:cubicBezTo>
                  <a:lnTo>
                    <a:pt x="175" y="48"/>
                  </a:lnTo>
                  <a:close/>
                  <a:moveTo>
                    <a:pt x="175" y="40"/>
                  </a:moveTo>
                  <a:cubicBezTo>
                    <a:pt x="175" y="40"/>
                    <a:pt x="175" y="40"/>
                    <a:pt x="175" y="40"/>
                  </a:cubicBezTo>
                  <a:cubicBezTo>
                    <a:pt x="174" y="40"/>
                    <a:pt x="174" y="40"/>
                    <a:pt x="174" y="40"/>
                  </a:cubicBezTo>
                  <a:cubicBezTo>
                    <a:pt x="174" y="37"/>
                    <a:pt x="173" y="32"/>
                    <a:pt x="173" y="32"/>
                  </a:cubicBezTo>
                  <a:cubicBezTo>
                    <a:pt x="173" y="32"/>
                    <a:pt x="167" y="32"/>
                    <a:pt x="163" y="32"/>
                  </a:cubicBezTo>
                  <a:cubicBezTo>
                    <a:pt x="163" y="32"/>
                    <a:pt x="162" y="32"/>
                    <a:pt x="162" y="32"/>
                  </a:cubicBezTo>
                  <a:cubicBezTo>
                    <a:pt x="162" y="32"/>
                    <a:pt x="162" y="32"/>
                    <a:pt x="162" y="32"/>
                  </a:cubicBezTo>
                  <a:cubicBezTo>
                    <a:pt x="173" y="32"/>
                    <a:pt x="173" y="32"/>
                    <a:pt x="173" y="32"/>
                  </a:cubicBezTo>
                  <a:cubicBezTo>
                    <a:pt x="173" y="33"/>
                    <a:pt x="173" y="33"/>
                    <a:pt x="173" y="33"/>
                  </a:cubicBezTo>
                  <a:cubicBezTo>
                    <a:pt x="175" y="33"/>
                    <a:pt x="175" y="33"/>
                    <a:pt x="175" y="33"/>
                  </a:cubicBezTo>
                  <a:lnTo>
                    <a:pt x="175" y="40"/>
                  </a:lnTo>
                  <a:close/>
                  <a:moveTo>
                    <a:pt x="177" y="49"/>
                  </a:moveTo>
                  <a:cubicBezTo>
                    <a:pt x="177" y="49"/>
                    <a:pt x="177" y="49"/>
                    <a:pt x="177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8"/>
                  </a:cubicBezTo>
                  <a:cubicBezTo>
                    <a:pt x="175" y="40"/>
                    <a:pt x="175" y="40"/>
                    <a:pt x="175" y="40"/>
                  </a:cubicBezTo>
                  <a:cubicBezTo>
                    <a:pt x="177" y="40"/>
                    <a:pt x="177" y="40"/>
                    <a:pt x="177" y="40"/>
                  </a:cubicBezTo>
                  <a:lnTo>
                    <a:pt x="177" y="49"/>
                  </a:lnTo>
                  <a:close/>
                  <a:moveTo>
                    <a:pt x="177" y="40"/>
                  </a:moveTo>
                  <a:cubicBezTo>
                    <a:pt x="177" y="40"/>
                    <a:pt x="177" y="40"/>
                    <a:pt x="177" y="40"/>
                  </a:cubicBezTo>
                  <a:cubicBezTo>
                    <a:pt x="175" y="40"/>
                    <a:pt x="175" y="40"/>
                    <a:pt x="175" y="40"/>
                  </a:cubicBezTo>
                  <a:cubicBezTo>
                    <a:pt x="175" y="33"/>
                    <a:pt x="175" y="33"/>
                    <a:pt x="175" y="33"/>
                  </a:cubicBezTo>
                  <a:cubicBezTo>
                    <a:pt x="177" y="33"/>
                    <a:pt x="177" y="33"/>
                    <a:pt x="177" y="33"/>
                  </a:cubicBezTo>
                  <a:lnTo>
                    <a:pt x="177" y="40"/>
                  </a:lnTo>
                  <a:close/>
                  <a:moveTo>
                    <a:pt x="179" y="49"/>
                  </a:moveTo>
                  <a:cubicBezTo>
                    <a:pt x="179" y="49"/>
                    <a:pt x="179" y="49"/>
                    <a:pt x="179" y="49"/>
                  </a:cubicBezTo>
                  <a:cubicBezTo>
                    <a:pt x="177" y="49"/>
                    <a:pt x="177" y="49"/>
                    <a:pt x="177" y="49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9" y="40"/>
                    <a:pt x="179" y="40"/>
                    <a:pt x="179" y="40"/>
                  </a:cubicBezTo>
                  <a:lnTo>
                    <a:pt x="179" y="49"/>
                  </a:lnTo>
                  <a:close/>
                  <a:moveTo>
                    <a:pt x="179" y="40"/>
                  </a:moveTo>
                  <a:cubicBezTo>
                    <a:pt x="179" y="40"/>
                    <a:pt x="179" y="40"/>
                    <a:pt x="179" y="40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7" y="33"/>
                    <a:pt x="177" y="33"/>
                    <a:pt x="177" y="33"/>
                  </a:cubicBezTo>
                  <a:cubicBezTo>
                    <a:pt x="179" y="33"/>
                    <a:pt x="179" y="33"/>
                    <a:pt x="179" y="33"/>
                  </a:cubicBezTo>
                  <a:lnTo>
                    <a:pt x="179" y="40"/>
                  </a:lnTo>
                  <a:close/>
                  <a:moveTo>
                    <a:pt x="181" y="49"/>
                  </a:moveTo>
                  <a:cubicBezTo>
                    <a:pt x="181" y="49"/>
                    <a:pt x="181" y="49"/>
                    <a:pt x="181" y="49"/>
                  </a:cubicBezTo>
                  <a:cubicBezTo>
                    <a:pt x="179" y="49"/>
                    <a:pt x="179" y="49"/>
                    <a:pt x="179" y="49"/>
                  </a:cubicBezTo>
                  <a:cubicBezTo>
                    <a:pt x="179" y="40"/>
                    <a:pt x="179" y="40"/>
                    <a:pt x="179" y="40"/>
                  </a:cubicBezTo>
                  <a:cubicBezTo>
                    <a:pt x="181" y="40"/>
                    <a:pt x="181" y="40"/>
                    <a:pt x="181" y="40"/>
                  </a:cubicBezTo>
                  <a:lnTo>
                    <a:pt x="181" y="49"/>
                  </a:lnTo>
                  <a:close/>
                  <a:moveTo>
                    <a:pt x="181" y="40"/>
                  </a:moveTo>
                  <a:cubicBezTo>
                    <a:pt x="181" y="40"/>
                    <a:pt x="181" y="40"/>
                    <a:pt x="181" y="40"/>
                  </a:cubicBezTo>
                  <a:cubicBezTo>
                    <a:pt x="179" y="40"/>
                    <a:pt x="179" y="40"/>
                    <a:pt x="179" y="40"/>
                  </a:cubicBezTo>
                  <a:cubicBezTo>
                    <a:pt x="179" y="33"/>
                    <a:pt x="179" y="33"/>
                    <a:pt x="179" y="33"/>
                  </a:cubicBezTo>
                  <a:cubicBezTo>
                    <a:pt x="181" y="32"/>
                    <a:pt x="181" y="32"/>
                    <a:pt x="181" y="32"/>
                  </a:cubicBezTo>
                  <a:lnTo>
                    <a:pt x="181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" name="Freeform 9"/>
            <p:cNvSpPr>
              <a:spLocks noEditPoints="1"/>
            </p:cNvSpPr>
            <p:nvPr/>
          </p:nvSpPr>
          <p:spPr bwMode="auto">
            <a:xfrm>
              <a:off x="888" y="4158"/>
              <a:ext cx="435" cy="136"/>
            </a:xfrm>
            <a:custGeom>
              <a:avLst/>
              <a:gdLst>
                <a:gd name="T0" fmla="*/ 46 w 168"/>
                <a:gd name="T1" fmla="*/ 51 h 51"/>
                <a:gd name="T2" fmla="*/ 61 w 168"/>
                <a:gd name="T3" fmla="*/ 38 h 51"/>
                <a:gd name="T4" fmla="*/ 16 w 168"/>
                <a:gd name="T5" fmla="*/ 51 h 51"/>
                <a:gd name="T6" fmla="*/ 70 w 168"/>
                <a:gd name="T7" fmla="*/ 12 h 51"/>
                <a:gd name="T8" fmla="*/ 55 w 168"/>
                <a:gd name="T9" fmla="*/ 37 h 51"/>
                <a:gd name="T10" fmla="*/ 45 w 168"/>
                <a:gd name="T11" fmla="*/ 34 h 51"/>
                <a:gd name="T12" fmla="*/ 28 w 168"/>
                <a:gd name="T13" fmla="*/ 8 h 51"/>
                <a:gd name="T14" fmla="*/ 50 w 168"/>
                <a:gd name="T15" fmla="*/ 9 h 51"/>
                <a:gd name="T16" fmla="*/ 76 w 168"/>
                <a:gd name="T17" fmla="*/ 13 h 51"/>
                <a:gd name="T18" fmla="*/ 90 w 168"/>
                <a:gd name="T19" fmla="*/ 17 h 51"/>
                <a:gd name="T20" fmla="*/ 101 w 168"/>
                <a:gd name="T21" fmla="*/ 20 h 51"/>
                <a:gd name="T22" fmla="*/ 106 w 168"/>
                <a:gd name="T23" fmla="*/ 22 h 51"/>
                <a:gd name="T24" fmla="*/ 110 w 168"/>
                <a:gd name="T25" fmla="*/ 39 h 51"/>
                <a:gd name="T26" fmla="*/ 121 w 168"/>
                <a:gd name="T27" fmla="*/ 29 h 51"/>
                <a:gd name="T28" fmla="*/ 10 w 168"/>
                <a:gd name="T29" fmla="*/ 38 h 51"/>
                <a:gd name="T30" fmla="*/ 19 w 168"/>
                <a:gd name="T31" fmla="*/ 8 h 51"/>
                <a:gd name="T32" fmla="*/ 2 w 168"/>
                <a:gd name="T33" fmla="*/ 12 h 51"/>
                <a:gd name="T34" fmla="*/ 5 w 168"/>
                <a:gd name="T35" fmla="*/ 10 h 51"/>
                <a:gd name="T36" fmla="*/ 57 w 168"/>
                <a:gd name="T37" fmla="*/ 10 h 51"/>
                <a:gd name="T38" fmla="*/ 139 w 168"/>
                <a:gd name="T39" fmla="*/ 41 h 51"/>
                <a:gd name="T40" fmla="*/ 115 w 168"/>
                <a:gd name="T41" fmla="*/ 39 h 51"/>
                <a:gd name="T42" fmla="*/ 107 w 168"/>
                <a:gd name="T43" fmla="*/ 43 h 51"/>
                <a:gd name="T44" fmla="*/ 97 w 168"/>
                <a:gd name="T45" fmla="*/ 40 h 51"/>
                <a:gd name="T46" fmla="*/ 84 w 168"/>
                <a:gd name="T47" fmla="*/ 40 h 51"/>
                <a:gd name="T48" fmla="*/ 67 w 168"/>
                <a:gd name="T49" fmla="*/ 39 h 51"/>
                <a:gd name="T50" fmla="*/ 142 w 168"/>
                <a:gd name="T51" fmla="*/ 42 h 51"/>
                <a:gd name="T52" fmla="*/ 140 w 168"/>
                <a:gd name="T53" fmla="*/ 49 h 51"/>
                <a:gd name="T54" fmla="*/ 142 w 168"/>
                <a:gd name="T55" fmla="*/ 49 h 51"/>
                <a:gd name="T56" fmla="*/ 118 w 168"/>
                <a:gd name="T57" fmla="*/ 43 h 51"/>
                <a:gd name="T58" fmla="*/ 115 w 168"/>
                <a:gd name="T59" fmla="*/ 43 h 51"/>
                <a:gd name="T60" fmla="*/ 109 w 168"/>
                <a:gd name="T61" fmla="*/ 44 h 51"/>
                <a:gd name="T62" fmla="*/ 95 w 168"/>
                <a:gd name="T63" fmla="*/ 44 h 51"/>
                <a:gd name="T64" fmla="*/ 75 w 168"/>
                <a:gd name="T65" fmla="*/ 49 h 51"/>
                <a:gd name="T66" fmla="*/ 91 w 168"/>
                <a:gd name="T67" fmla="*/ 50 h 51"/>
                <a:gd name="T68" fmla="*/ 99 w 168"/>
                <a:gd name="T69" fmla="*/ 50 h 51"/>
                <a:gd name="T70" fmla="*/ 107 w 168"/>
                <a:gd name="T71" fmla="*/ 47 h 51"/>
                <a:gd name="T72" fmla="*/ 110 w 168"/>
                <a:gd name="T73" fmla="*/ 50 h 51"/>
                <a:gd name="T74" fmla="*/ 113 w 168"/>
                <a:gd name="T75" fmla="*/ 50 h 51"/>
                <a:gd name="T76" fmla="*/ 116 w 168"/>
                <a:gd name="T77" fmla="*/ 49 h 51"/>
                <a:gd name="T78" fmla="*/ 120 w 168"/>
                <a:gd name="T79" fmla="*/ 47 h 51"/>
                <a:gd name="T80" fmla="*/ 124 w 168"/>
                <a:gd name="T81" fmla="*/ 49 h 51"/>
                <a:gd name="T82" fmla="*/ 127 w 168"/>
                <a:gd name="T83" fmla="*/ 50 h 51"/>
                <a:gd name="T84" fmla="*/ 128 w 168"/>
                <a:gd name="T85" fmla="*/ 49 h 51"/>
                <a:gd name="T86" fmla="*/ 128 w 168"/>
                <a:gd name="T87" fmla="*/ 47 h 51"/>
                <a:gd name="T88" fmla="*/ 129 w 168"/>
                <a:gd name="T89" fmla="*/ 45 h 51"/>
                <a:gd name="T90" fmla="*/ 74 w 168"/>
                <a:gd name="T91" fmla="*/ 50 h 51"/>
                <a:gd name="T92" fmla="*/ 132 w 168"/>
                <a:gd name="T93" fmla="*/ 45 h 51"/>
                <a:gd name="T94" fmla="*/ 140 w 168"/>
                <a:gd name="T95" fmla="*/ 43 h 51"/>
                <a:gd name="T96" fmla="*/ 135 w 168"/>
                <a:gd name="T97" fmla="*/ 50 h 51"/>
                <a:gd name="T98" fmla="*/ 137 w 168"/>
                <a:gd name="T99" fmla="*/ 47 h 51"/>
                <a:gd name="T100" fmla="*/ 139 w 168"/>
                <a:gd name="T101" fmla="*/ 49 h 51"/>
                <a:gd name="T102" fmla="*/ 139 w 168"/>
                <a:gd name="T103" fmla="*/ 48 h 51"/>
                <a:gd name="T104" fmla="*/ 144 w 168"/>
                <a:gd name="T105" fmla="*/ 45 h 51"/>
                <a:gd name="T106" fmla="*/ 144 w 168"/>
                <a:gd name="T107" fmla="*/ 45 h 51"/>
                <a:gd name="T108" fmla="*/ 148 w 168"/>
                <a:gd name="T109" fmla="*/ 49 h 51"/>
                <a:gd name="T110" fmla="*/ 151 w 168"/>
                <a:gd name="T111" fmla="*/ 46 h 51"/>
                <a:gd name="T112" fmla="*/ 152 w 168"/>
                <a:gd name="T113" fmla="*/ 49 h 51"/>
                <a:gd name="T114" fmla="*/ 157 w 168"/>
                <a:gd name="T115" fmla="*/ 49 h 51"/>
                <a:gd name="T116" fmla="*/ 159 w 168"/>
                <a:gd name="T117" fmla="*/ 49 h 51"/>
                <a:gd name="T118" fmla="*/ 161 w 168"/>
                <a:gd name="T119" fmla="*/ 48 h 51"/>
                <a:gd name="T120" fmla="*/ 117 w 168"/>
                <a:gd name="T121" fmla="*/ 39 h 51"/>
                <a:gd name="T122" fmla="*/ 26 w 168"/>
                <a:gd name="T123" fmla="*/ 51 h 51"/>
                <a:gd name="T124" fmla="*/ 35 w 168"/>
                <a:gd name="T125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8" h="51">
                  <a:moveTo>
                    <a:pt x="26" y="51"/>
                  </a:moveTo>
                  <a:cubicBezTo>
                    <a:pt x="26" y="51"/>
                    <a:pt x="26" y="51"/>
                    <a:pt x="26" y="51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6" y="51"/>
                    <a:pt x="26" y="51"/>
                    <a:pt x="26" y="51"/>
                  </a:cubicBezTo>
                  <a:close/>
                  <a:moveTo>
                    <a:pt x="29" y="51"/>
                  </a:moveTo>
                  <a:cubicBezTo>
                    <a:pt x="29" y="51"/>
                    <a:pt x="29" y="51"/>
                    <a:pt x="29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29" y="51"/>
                    <a:pt x="29" y="51"/>
                    <a:pt x="29" y="51"/>
                  </a:cubicBezTo>
                  <a:close/>
                  <a:moveTo>
                    <a:pt x="39" y="51"/>
                  </a:moveTo>
                  <a:cubicBezTo>
                    <a:pt x="39" y="51"/>
                    <a:pt x="39" y="51"/>
                    <a:pt x="39" y="51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0" y="51"/>
                    <a:pt x="39" y="51"/>
                    <a:pt x="39" y="51"/>
                  </a:cubicBezTo>
                  <a:close/>
                  <a:moveTo>
                    <a:pt x="19" y="51"/>
                  </a:moveTo>
                  <a:cubicBezTo>
                    <a:pt x="19" y="51"/>
                    <a:pt x="19" y="51"/>
                    <a:pt x="19" y="51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19" y="51"/>
                    <a:pt x="19" y="51"/>
                    <a:pt x="19" y="51"/>
                  </a:cubicBezTo>
                  <a:close/>
                  <a:moveTo>
                    <a:pt x="73" y="39"/>
                  </a:moveTo>
                  <a:cubicBezTo>
                    <a:pt x="73" y="39"/>
                    <a:pt x="73" y="39"/>
                    <a:pt x="73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3" y="13"/>
                    <a:pt x="73" y="13"/>
                    <a:pt x="73" y="13"/>
                  </a:cubicBezTo>
                  <a:lnTo>
                    <a:pt x="73" y="39"/>
                  </a:lnTo>
                  <a:close/>
                  <a:moveTo>
                    <a:pt x="45" y="51"/>
                  </a:moveTo>
                  <a:cubicBezTo>
                    <a:pt x="45" y="51"/>
                    <a:pt x="45" y="51"/>
                    <a:pt x="45" y="51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5" y="51"/>
                    <a:pt x="45" y="51"/>
                    <a:pt x="45" y="51"/>
                  </a:cubicBezTo>
                  <a:close/>
                  <a:moveTo>
                    <a:pt x="61" y="51"/>
                  </a:move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lose/>
                  <a:moveTo>
                    <a:pt x="50" y="51"/>
                  </a:moveTo>
                  <a:cubicBezTo>
                    <a:pt x="50" y="51"/>
                    <a:pt x="50" y="51"/>
                    <a:pt x="50" y="51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1" y="51"/>
                    <a:pt x="51" y="51"/>
                    <a:pt x="50" y="51"/>
                  </a:cubicBezTo>
                  <a:close/>
                  <a:moveTo>
                    <a:pt x="22" y="51"/>
                  </a:moveTo>
                  <a:cubicBezTo>
                    <a:pt x="22" y="51"/>
                    <a:pt x="22" y="51"/>
                    <a:pt x="22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2" y="51"/>
                    <a:pt x="22" y="51"/>
                    <a:pt x="22" y="51"/>
                  </a:cubicBezTo>
                  <a:close/>
                  <a:moveTo>
                    <a:pt x="82" y="39"/>
                  </a:moveTo>
                  <a:cubicBezTo>
                    <a:pt x="82" y="39"/>
                    <a:pt x="82" y="39"/>
                    <a:pt x="82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3" y="15"/>
                    <a:pt x="83" y="15"/>
                    <a:pt x="83" y="15"/>
                  </a:cubicBezTo>
                  <a:lnTo>
                    <a:pt x="82" y="39"/>
                  </a:lnTo>
                  <a:close/>
                  <a:moveTo>
                    <a:pt x="80" y="39"/>
                  </a:moveTo>
                  <a:cubicBezTo>
                    <a:pt x="80" y="39"/>
                    <a:pt x="80" y="39"/>
                    <a:pt x="80" y="39"/>
                  </a:cubicBezTo>
                  <a:cubicBezTo>
                    <a:pt x="80" y="39"/>
                    <a:pt x="80" y="39"/>
                    <a:pt x="80" y="39"/>
                  </a:cubicBezTo>
                  <a:cubicBezTo>
                    <a:pt x="80" y="39"/>
                    <a:pt x="80" y="39"/>
                    <a:pt x="80" y="39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0" y="14"/>
                    <a:pt x="80" y="14"/>
                    <a:pt x="80" y="14"/>
                  </a:cubicBezTo>
                  <a:lnTo>
                    <a:pt x="80" y="39"/>
                  </a:lnTo>
                  <a:close/>
                  <a:moveTo>
                    <a:pt x="61" y="38"/>
                  </a:moveTo>
                  <a:cubicBezTo>
                    <a:pt x="61" y="38"/>
                    <a:pt x="61" y="38"/>
                    <a:pt x="61" y="38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3" y="38"/>
                    <a:pt x="63" y="38"/>
                    <a:pt x="63" y="38"/>
                  </a:cubicBezTo>
                  <a:cubicBezTo>
                    <a:pt x="63" y="38"/>
                    <a:pt x="63" y="38"/>
                    <a:pt x="63" y="38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0" y="10"/>
                    <a:pt x="60" y="10"/>
                    <a:pt x="60" y="10"/>
                  </a:cubicBezTo>
                  <a:lnTo>
                    <a:pt x="61" y="38"/>
                  </a:ln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3" y="39"/>
                    <a:pt x="73" y="39"/>
                    <a:pt x="73" y="39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1" y="12"/>
                    <a:pt x="71" y="12"/>
                    <a:pt x="71" y="12"/>
                  </a:cubicBezTo>
                  <a:lnTo>
                    <a:pt x="71" y="39"/>
                  </a:lnTo>
                  <a:close/>
                  <a:moveTo>
                    <a:pt x="95" y="40"/>
                  </a:moveTo>
                  <a:cubicBezTo>
                    <a:pt x="95" y="40"/>
                    <a:pt x="95" y="40"/>
                    <a:pt x="95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7" y="19"/>
                    <a:pt x="97" y="19"/>
                    <a:pt x="97" y="19"/>
                  </a:cubicBezTo>
                  <a:lnTo>
                    <a:pt x="95" y="40"/>
                  </a:lnTo>
                  <a:close/>
                  <a:moveTo>
                    <a:pt x="16" y="51"/>
                  </a:moveTo>
                  <a:cubicBezTo>
                    <a:pt x="16" y="51"/>
                    <a:pt x="16" y="51"/>
                    <a:pt x="16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6" y="51"/>
                    <a:pt x="16" y="51"/>
                    <a:pt x="16" y="51"/>
                  </a:cubicBezTo>
                  <a:close/>
                  <a:moveTo>
                    <a:pt x="16" y="51"/>
                  </a:move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5" y="51"/>
                    <a:pt x="15" y="51"/>
                    <a:pt x="15" y="51"/>
                  </a:cubicBezTo>
                  <a:lnTo>
                    <a:pt x="16" y="51"/>
                  </a:lnTo>
                  <a:close/>
                  <a:moveTo>
                    <a:pt x="120" y="39"/>
                  </a:move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8"/>
                    <a:pt x="121" y="38"/>
                    <a:pt x="121" y="38"/>
                  </a:cubicBezTo>
                  <a:cubicBezTo>
                    <a:pt x="121" y="38"/>
                    <a:pt x="121" y="38"/>
                    <a:pt x="121" y="38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3"/>
                    <a:pt x="122" y="36"/>
                    <a:pt x="121" y="37"/>
                  </a:cubicBezTo>
                  <a:cubicBezTo>
                    <a:pt x="121" y="38"/>
                    <a:pt x="121" y="39"/>
                    <a:pt x="120" y="39"/>
                  </a:cubicBezTo>
                  <a:close/>
                  <a:moveTo>
                    <a:pt x="18" y="51"/>
                  </a:move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lose/>
                  <a:moveTo>
                    <a:pt x="69" y="39"/>
                  </a:moveTo>
                  <a:cubicBezTo>
                    <a:pt x="69" y="39"/>
                    <a:pt x="69" y="39"/>
                    <a:pt x="69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69" y="11"/>
                    <a:pt x="69" y="11"/>
                    <a:pt x="69" y="11"/>
                  </a:cubicBezTo>
                  <a:lnTo>
                    <a:pt x="69" y="39"/>
                  </a:lnTo>
                  <a:close/>
                  <a:moveTo>
                    <a:pt x="117" y="37"/>
                  </a:moveTo>
                  <a:cubicBezTo>
                    <a:pt x="117" y="37"/>
                    <a:pt x="117" y="37"/>
                    <a:pt x="117" y="37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lnTo>
                    <a:pt x="117" y="37"/>
                  </a:lnTo>
                  <a:close/>
                  <a:moveTo>
                    <a:pt x="115" y="39"/>
                  </a:moveTo>
                  <a:cubicBezTo>
                    <a:pt x="115" y="39"/>
                    <a:pt x="115" y="39"/>
                    <a:pt x="115" y="39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5" y="39"/>
                    <a:pt x="115" y="39"/>
                    <a:pt x="115" y="39"/>
                  </a:cubicBezTo>
                  <a:close/>
                  <a:moveTo>
                    <a:pt x="114" y="39"/>
                  </a:moveTo>
                  <a:cubicBezTo>
                    <a:pt x="114" y="39"/>
                    <a:pt x="114" y="39"/>
                    <a:pt x="114" y="39"/>
                  </a:cubicBezTo>
                  <a:cubicBezTo>
                    <a:pt x="116" y="27"/>
                    <a:pt x="116" y="27"/>
                    <a:pt x="116" y="27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lose/>
                  <a:moveTo>
                    <a:pt x="119" y="34"/>
                  </a:moveTo>
                  <a:cubicBezTo>
                    <a:pt x="119" y="34"/>
                    <a:pt x="119" y="34"/>
                    <a:pt x="119" y="34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8" y="39"/>
                    <a:pt x="118" y="39"/>
                    <a:pt x="118" y="39"/>
                  </a:cubicBezTo>
                  <a:lnTo>
                    <a:pt x="119" y="34"/>
                  </a:lnTo>
                  <a:close/>
                  <a:moveTo>
                    <a:pt x="14" y="37"/>
                  </a:moveTo>
                  <a:cubicBezTo>
                    <a:pt x="14" y="37"/>
                    <a:pt x="14" y="37"/>
                    <a:pt x="14" y="37"/>
                  </a:cubicBezTo>
                  <a:cubicBezTo>
                    <a:pt x="14" y="37"/>
                    <a:pt x="15" y="36"/>
                    <a:pt x="17" y="35"/>
                  </a:cubicBezTo>
                  <a:cubicBezTo>
                    <a:pt x="20" y="35"/>
                    <a:pt x="30" y="34"/>
                    <a:pt x="46" y="36"/>
                  </a:cubicBezTo>
                  <a:cubicBezTo>
                    <a:pt x="47" y="36"/>
                    <a:pt x="48" y="36"/>
                    <a:pt x="49" y="36"/>
                  </a:cubicBezTo>
                  <a:cubicBezTo>
                    <a:pt x="49" y="36"/>
                    <a:pt x="49" y="36"/>
                    <a:pt x="49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2" y="37"/>
                    <a:pt x="54" y="37"/>
                    <a:pt x="55" y="37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2" y="9"/>
                    <a:pt x="52" y="9"/>
                    <a:pt x="52" y="9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3" y="36"/>
                    <a:pt x="53" y="36"/>
                    <a:pt x="53" y="36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9" y="9"/>
                    <a:pt x="49" y="9"/>
                    <a:pt x="49" y="9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9" y="33"/>
                    <a:pt x="49" y="33"/>
                    <a:pt x="49" y="33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6" y="8"/>
                    <a:pt x="46" y="8"/>
                    <a:pt x="46" y="8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2" y="8"/>
                    <a:pt x="42" y="8"/>
                    <a:pt x="42" y="8"/>
                  </a:cubicBezTo>
                  <a:cubicBezTo>
                    <a:pt x="46" y="33"/>
                    <a:pt x="46" y="33"/>
                    <a:pt x="46" y="33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39" y="8"/>
                    <a:pt x="39" y="8"/>
                    <a:pt x="39" y="8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8" y="34"/>
                    <a:pt x="38" y="34"/>
                    <a:pt x="38" y="34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4" y="29"/>
                    <a:pt x="34" y="29"/>
                    <a:pt x="34" y="29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32" y="30"/>
                    <a:pt x="32" y="30"/>
                    <a:pt x="32" y="30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31" y="34"/>
                    <a:pt x="31" y="34"/>
                    <a:pt x="31" y="34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4" y="7"/>
                    <a:pt x="44" y="7"/>
                    <a:pt x="44" y="7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3" y="8"/>
                    <a:pt x="53" y="8"/>
                    <a:pt x="53" y="8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9" y="10"/>
                    <a:pt x="59" y="10"/>
                    <a:pt x="59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4" y="11"/>
                    <a:pt x="64" y="11"/>
                    <a:pt x="64" y="11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6" y="38"/>
                    <a:pt x="66" y="38"/>
                    <a:pt x="66" y="38"/>
                  </a:cubicBezTo>
                  <a:cubicBezTo>
                    <a:pt x="65" y="11"/>
                    <a:pt x="65" y="11"/>
                    <a:pt x="65" y="11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7" y="11"/>
                    <a:pt x="67" y="11"/>
                    <a:pt x="67" y="11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8" y="38"/>
                    <a:pt x="68" y="38"/>
                    <a:pt x="68" y="38"/>
                  </a:cubicBezTo>
                  <a:cubicBezTo>
                    <a:pt x="67" y="12"/>
                    <a:pt x="67" y="12"/>
                    <a:pt x="67" y="12"/>
                  </a:cubicBezTo>
                  <a:cubicBezTo>
                    <a:pt x="68" y="11"/>
                    <a:pt x="68" y="11"/>
                    <a:pt x="68" y="11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71" y="12"/>
                    <a:pt x="71" y="12"/>
                    <a:pt x="71" y="12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7" y="13"/>
                    <a:pt x="77" y="13"/>
                    <a:pt x="77" y="13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5" y="39"/>
                    <a:pt x="75" y="39"/>
                    <a:pt x="75" y="39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8" y="13"/>
                    <a:pt x="78" y="13"/>
                    <a:pt x="78" y="13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7" y="16"/>
                    <a:pt x="87" y="16"/>
                    <a:pt x="87" y="16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7" y="16"/>
                    <a:pt x="87" y="16"/>
                    <a:pt x="87" y="16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91" y="16"/>
                    <a:pt x="91" y="16"/>
                    <a:pt x="91" y="16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1" y="16"/>
                    <a:pt x="91" y="16"/>
                    <a:pt x="91" y="16"/>
                  </a:cubicBezTo>
                  <a:cubicBezTo>
                    <a:pt x="89" y="40"/>
                    <a:pt x="89" y="40"/>
                    <a:pt x="89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5" y="18"/>
                    <a:pt x="95" y="18"/>
                    <a:pt x="95" y="18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95" y="18"/>
                    <a:pt x="95" y="18"/>
                    <a:pt x="95" y="18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97" y="18"/>
                    <a:pt x="97" y="18"/>
                    <a:pt x="97" y="18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9" y="19"/>
                    <a:pt x="99" y="19"/>
                    <a:pt x="99" y="19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19"/>
                    <a:pt x="99" y="19"/>
                    <a:pt x="99" y="19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39"/>
                    <a:pt x="103" y="39"/>
                    <a:pt x="103" y="40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39"/>
                    <a:pt x="106" y="39"/>
                    <a:pt x="106" y="39"/>
                  </a:cubicBezTo>
                  <a:cubicBezTo>
                    <a:pt x="106" y="39"/>
                    <a:pt x="106" y="39"/>
                    <a:pt x="106" y="39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10" y="24"/>
                    <a:pt x="110" y="24"/>
                    <a:pt x="110" y="24"/>
                  </a:cubicBezTo>
                  <a:cubicBezTo>
                    <a:pt x="111" y="23"/>
                    <a:pt x="111" y="23"/>
                    <a:pt x="111" y="23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11" y="24"/>
                    <a:pt x="111" y="24"/>
                    <a:pt x="111" y="24"/>
                  </a:cubicBezTo>
                  <a:cubicBezTo>
                    <a:pt x="112" y="24"/>
                    <a:pt x="112" y="24"/>
                    <a:pt x="112" y="24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2" y="25"/>
                    <a:pt x="112" y="25"/>
                    <a:pt x="112" y="25"/>
                  </a:cubicBezTo>
                  <a:cubicBezTo>
                    <a:pt x="113" y="24"/>
                    <a:pt x="113" y="24"/>
                    <a:pt x="113" y="24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3" y="25"/>
                    <a:pt x="113" y="25"/>
                    <a:pt x="113" y="25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6" y="26"/>
                    <a:pt x="116" y="26"/>
                    <a:pt x="116" y="26"/>
                  </a:cubicBezTo>
                  <a:cubicBezTo>
                    <a:pt x="116" y="26"/>
                    <a:pt x="116" y="26"/>
                    <a:pt x="116" y="26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8" y="26"/>
                    <a:pt x="118" y="26"/>
                    <a:pt x="118" y="26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9" y="27"/>
                    <a:pt x="119" y="27"/>
                    <a:pt x="119" y="27"/>
                  </a:cubicBezTo>
                  <a:cubicBezTo>
                    <a:pt x="119" y="28"/>
                    <a:pt x="119" y="28"/>
                    <a:pt x="119" y="28"/>
                  </a:cubicBezTo>
                  <a:cubicBezTo>
                    <a:pt x="120" y="27"/>
                    <a:pt x="120" y="27"/>
                    <a:pt x="120" y="27"/>
                  </a:cubicBezTo>
                  <a:cubicBezTo>
                    <a:pt x="120" y="28"/>
                    <a:pt x="120" y="28"/>
                    <a:pt x="120" y="28"/>
                  </a:cubicBezTo>
                  <a:cubicBezTo>
                    <a:pt x="120" y="28"/>
                    <a:pt x="120" y="28"/>
                    <a:pt x="120" y="28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2" y="29"/>
                    <a:pt x="122" y="29"/>
                    <a:pt x="122" y="29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0"/>
                    <a:pt x="122" y="29"/>
                    <a:pt x="122" y="28"/>
                  </a:cubicBezTo>
                  <a:cubicBezTo>
                    <a:pt x="121" y="27"/>
                    <a:pt x="120" y="26"/>
                    <a:pt x="119" y="25"/>
                  </a:cubicBezTo>
                  <a:cubicBezTo>
                    <a:pt x="114" y="20"/>
                    <a:pt x="97" y="15"/>
                    <a:pt x="88" y="12"/>
                  </a:cubicBezTo>
                  <a:cubicBezTo>
                    <a:pt x="80" y="9"/>
                    <a:pt x="57" y="3"/>
                    <a:pt x="36" y="2"/>
                  </a:cubicBezTo>
                  <a:cubicBezTo>
                    <a:pt x="16" y="0"/>
                    <a:pt x="7" y="3"/>
                    <a:pt x="4" y="5"/>
                  </a:cubicBezTo>
                  <a:cubicBezTo>
                    <a:pt x="1" y="7"/>
                    <a:pt x="2" y="9"/>
                    <a:pt x="2" y="9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9" y="36"/>
                    <a:pt x="10" y="38"/>
                  </a:cubicBezTo>
                  <a:cubicBezTo>
                    <a:pt x="11" y="40"/>
                    <a:pt x="13" y="41"/>
                    <a:pt x="13" y="4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0"/>
                    <a:pt x="12" y="40"/>
                    <a:pt x="11" y="39"/>
                  </a:cubicBezTo>
                  <a:cubicBezTo>
                    <a:pt x="10" y="37"/>
                    <a:pt x="14" y="36"/>
                    <a:pt x="15" y="36"/>
                  </a:cubicBezTo>
                  <a:cubicBezTo>
                    <a:pt x="15" y="36"/>
                    <a:pt x="14" y="37"/>
                    <a:pt x="13" y="38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4" y="37"/>
                    <a:pt x="14" y="37"/>
                    <a:pt x="14" y="37"/>
                  </a:cubicBezTo>
                  <a:close/>
                  <a:moveTo>
                    <a:pt x="29" y="34"/>
                  </a:moveTo>
                  <a:cubicBezTo>
                    <a:pt x="29" y="34"/>
                    <a:pt x="29" y="34"/>
                    <a:pt x="29" y="34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2" y="7"/>
                    <a:pt x="22" y="7"/>
                    <a:pt x="22" y="7"/>
                  </a:cubicBezTo>
                  <a:lnTo>
                    <a:pt x="29" y="34"/>
                  </a:lnTo>
                  <a:close/>
                  <a:moveTo>
                    <a:pt x="19" y="7"/>
                  </a:moveTo>
                  <a:cubicBezTo>
                    <a:pt x="19" y="7"/>
                    <a:pt x="19" y="7"/>
                    <a:pt x="19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5" y="22"/>
                    <a:pt x="25" y="22"/>
                    <a:pt x="25" y="22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19" y="7"/>
                    <a:pt x="19" y="7"/>
                    <a:pt x="19" y="7"/>
                  </a:cubicBezTo>
                  <a:close/>
                  <a:moveTo>
                    <a:pt x="19" y="8"/>
                  </a:moveTo>
                  <a:cubicBezTo>
                    <a:pt x="19" y="8"/>
                    <a:pt x="19" y="8"/>
                    <a:pt x="19" y="8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19" y="8"/>
                    <a:pt x="19" y="8"/>
                    <a:pt x="19" y="8"/>
                  </a:cubicBezTo>
                  <a:close/>
                  <a:moveTo>
                    <a:pt x="18" y="8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16" y="7"/>
                    <a:pt x="16" y="7"/>
                    <a:pt x="16" y="7"/>
                  </a:cubicBezTo>
                  <a:lnTo>
                    <a:pt x="18" y="8"/>
                  </a:lnTo>
                  <a:close/>
                  <a:moveTo>
                    <a:pt x="16" y="8"/>
                  </a:moveTo>
                  <a:cubicBezTo>
                    <a:pt x="16" y="8"/>
                    <a:pt x="16" y="8"/>
                    <a:pt x="16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14" y="7"/>
                    <a:pt x="14" y="7"/>
                    <a:pt x="14" y="7"/>
                  </a:cubicBezTo>
                  <a:lnTo>
                    <a:pt x="16" y="8"/>
                  </a:lnTo>
                  <a:close/>
                  <a:moveTo>
                    <a:pt x="14" y="8"/>
                  </a:moveTo>
                  <a:cubicBezTo>
                    <a:pt x="14" y="8"/>
                    <a:pt x="14" y="8"/>
                    <a:pt x="14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8"/>
                    <a:pt x="14" y="8"/>
                    <a:pt x="14" y="8"/>
                  </a:cubicBezTo>
                  <a:close/>
                  <a:moveTo>
                    <a:pt x="11" y="8"/>
                  </a:moveTo>
                  <a:cubicBezTo>
                    <a:pt x="11" y="8"/>
                    <a:pt x="11" y="8"/>
                    <a:pt x="11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8" y="35"/>
                    <a:pt x="18" y="35"/>
                    <a:pt x="18" y="35"/>
                  </a:cubicBezTo>
                  <a:cubicBezTo>
                    <a:pt x="9" y="8"/>
                    <a:pt x="9" y="8"/>
                    <a:pt x="9" y="8"/>
                  </a:cubicBezTo>
                  <a:lnTo>
                    <a:pt x="11" y="8"/>
                  </a:lnTo>
                  <a:close/>
                  <a:moveTo>
                    <a:pt x="1" y="13"/>
                  </a:move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lose/>
                  <a:moveTo>
                    <a:pt x="1" y="12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2" y="13"/>
                    <a:pt x="2" y="13"/>
                    <a:pt x="2" y="13"/>
                  </a:cubicBezTo>
                  <a:lnTo>
                    <a:pt x="1" y="12"/>
                  </a:lnTo>
                  <a:close/>
                  <a:moveTo>
                    <a:pt x="2" y="1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4"/>
                    <a:pt x="2" y="14"/>
                    <a:pt x="2" y="14"/>
                  </a:cubicBezTo>
                  <a:lnTo>
                    <a:pt x="2" y="11"/>
                  </a:lnTo>
                  <a:close/>
                  <a:moveTo>
                    <a:pt x="2" y="1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4" y="18"/>
                    <a:pt x="4" y="18"/>
                    <a:pt x="4" y="18"/>
                  </a:cubicBezTo>
                  <a:lnTo>
                    <a:pt x="2" y="11"/>
                  </a:lnTo>
                  <a:close/>
                  <a:moveTo>
                    <a:pt x="3" y="10"/>
                  </a:moveTo>
                  <a:cubicBezTo>
                    <a:pt x="3" y="10"/>
                    <a:pt x="3" y="10"/>
                    <a:pt x="3" y="10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8" y="25"/>
                    <a:pt x="8" y="25"/>
                    <a:pt x="8" y="25"/>
                  </a:cubicBezTo>
                  <a:lnTo>
                    <a:pt x="3" y="10"/>
                  </a:lnTo>
                  <a:close/>
                  <a:moveTo>
                    <a:pt x="4" y="10"/>
                  </a:moveTo>
                  <a:cubicBezTo>
                    <a:pt x="4" y="10"/>
                    <a:pt x="4" y="10"/>
                    <a:pt x="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13" y="36"/>
                    <a:pt x="13" y="36"/>
                    <a:pt x="13" y="36"/>
                  </a:cubicBezTo>
                  <a:lnTo>
                    <a:pt x="4" y="10"/>
                  </a:lnTo>
                  <a:close/>
                  <a:moveTo>
                    <a:pt x="5" y="9"/>
                  </a:moveTo>
                  <a:cubicBezTo>
                    <a:pt x="5" y="9"/>
                    <a:pt x="5" y="9"/>
                    <a:pt x="5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13" y="36"/>
                    <a:pt x="13" y="36"/>
                    <a:pt x="13" y="36"/>
                  </a:cubicBezTo>
                  <a:lnTo>
                    <a:pt x="5" y="9"/>
                  </a:lnTo>
                  <a:close/>
                  <a:moveTo>
                    <a:pt x="6" y="9"/>
                  </a:moveTo>
                  <a:cubicBezTo>
                    <a:pt x="6" y="9"/>
                    <a:pt x="6" y="9"/>
                    <a:pt x="6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35"/>
                    <a:pt x="14" y="35"/>
                    <a:pt x="14" y="35"/>
                  </a:cubicBezTo>
                  <a:lnTo>
                    <a:pt x="6" y="9"/>
                  </a:lnTo>
                  <a:close/>
                  <a:moveTo>
                    <a:pt x="8" y="9"/>
                  </a:moveTo>
                  <a:cubicBezTo>
                    <a:pt x="8" y="9"/>
                    <a:pt x="8" y="9"/>
                    <a:pt x="8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6" y="35"/>
                    <a:pt x="16" y="35"/>
                    <a:pt x="16" y="35"/>
                  </a:cubicBezTo>
                  <a:lnTo>
                    <a:pt x="8" y="9"/>
                  </a:ln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3" y="39"/>
                    <a:pt x="113" y="39"/>
                    <a:pt x="113" y="39"/>
                  </a:cubicBezTo>
                  <a:lnTo>
                    <a:pt x="115" y="29"/>
                  </a:lnTo>
                  <a:close/>
                  <a:moveTo>
                    <a:pt x="55" y="37"/>
                  </a:moveTo>
                  <a:cubicBezTo>
                    <a:pt x="55" y="37"/>
                    <a:pt x="55" y="37"/>
                    <a:pt x="55" y="37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3" y="37"/>
                    <a:pt x="52" y="37"/>
                    <a:pt x="50" y="37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5" y="51"/>
                    <a:pt x="58" y="51"/>
                    <a:pt x="61" y="51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0" y="38"/>
                    <a:pt x="58" y="38"/>
                    <a:pt x="55" y="37"/>
                  </a:cubicBezTo>
                  <a:close/>
                  <a:moveTo>
                    <a:pt x="57" y="10"/>
                  </a:moveTo>
                  <a:cubicBezTo>
                    <a:pt x="57" y="10"/>
                    <a:pt x="57" y="10"/>
                    <a:pt x="57" y="10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10"/>
                    <a:pt x="57" y="10"/>
                    <a:pt x="57" y="10"/>
                  </a:cubicBezTo>
                  <a:cubicBezTo>
                    <a:pt x="58" y="10"/>
                    <a:pt x="58" y="10"/>
                    <a:pt x="58" y="10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8" y="37"/>
                    <a:pt x="58" y="37"/>
                    <a:pt x="58" y="37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4" y="10"/>
                    <a:pt x="54" y="10"/>
                    <a:pt x="54" y="10"/>
                  </a:cubicBezTo>
                  <a:cubicBezTo>
                    <a:pt x="57" y="35"/>
                    <a:pt x="57" y="35"/>
                    <a:pt x="57" y="35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8" y="37"/>
                    <a:pt x="60" y="38"/>
                    <a:pt x="61" y="38"/>
                  </a:cubicBezTo>
                  <a:cubicBezTo>
                    <a:pt x="59" y="10"/>
                    <a:pt x="59" y="10"/>
                    <a:pt x="59" y="10"/>
                  </a:cubicBezTo>
                  <a:lnTo>
                    <a:pt x="57" y="10"/>
                  </a:lnTo>
                  <a:close/>
                  <a:moveTo>
                    <a:pt x="166" y="48"/>
                  </a:moveTo>
                  <a:cubicBezTo>
                    <a:pt x="166" y="48"/>
                    <a:pt x="166" y="48"/>
                    <a:pt x="166" y="48"/>
                  </a:cubicBezTo>
                  <a:cubicBezTo>
                    <a:pt x="166" y="47"/>
                    <a:pt x="166" y="47"/>
                    <a:pt x="166" y="47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42"/>
                    <a:pt x="146" y="42"/>
                    <a:pt x="145" y="42"/>
                  </a:cubicBezTo>
                  <a:cubicBezTo>
                    <a:pt x="144" y="42"/>
                    <a:pt x="143" y="42"/>
                    <a:pt x="143" y="42"/>
                  </a:cubicBezTo>
                  <a:cubicBezTo>
                    <a:pt x="143" y="41"/>
                    <a:pt x="143" y="41"/>
                    <a:pt x="143" y="41"/>
                  </a:cubicBezTo>
                  <a:cubicBezTo>
                    <a:pt x="141" y="41"/>
                    <a:pt x="141" y="41"/>
                    <a:pt x="141" y="41"/>
                  </a:cubicBezTo>
                  <a:cubicBezTo>
                    <a:pt x="141" y="41"/>
                    <a:pt x="141" y="41"/>
                    <a:pt x="141" y="41"/>
                  </a:cubicBezTo>
                  <a:cubicBezTo>
                    <a:pt x="141" y="41"/>
                    <a:pt x="141" y="41"/>
                    <a:pt x="140" y="42"/>
                  </a:cubicBezTo>
                  <a:cubicBezTo>
                    <a:pt x="140" y="42"/>
                    <a:pt x="140" y="42"/>
                    <a:pt x="140" y="42"/>
                  </a:cubicBezTo>
                  <a:cubicBezTo>
                    <a:pt x="140" y="42"/>
                    <a:pt x="140" y="42"/>
                    <a:pt x="140" y="42"/>
                  </a:cubicBezTo>
                  <a:cubicBezTo>
                    <a:pt x="140" y="41"/>
                    <a:pt x="140" y="41"/>
                    <a:pt x="140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39" y="41"/>
                    <a:pt x="139" y="41"/>
                    <a:pt x="138" y="41"/>
                  </a:cubicBezTo>
                  <a:cubicBezTo>
                    <a:pt x="136" y="41"/>
                    <a:pt x="133" y="41"/>
                    <a:pt x="129" y="41"/>
                  </a:cubicBezTo>
                  <a:cubicBezTo>
                    <a:pt x="128" y="41"/>
                    <a:pt x="124" y="41"/>
                    <a:pt x="119" y="42"/>
                  </a:cubicBezTo>
                  <a:cubicBezTo>
                    <a:pt x="120" y="41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5" y="42"/>
                    <a:pt x="115" y="42"/>
                    <a:pt x="115" y="42"/>
                  </a:cubicBezTo>
                  <a:cubicBezTo>
                    <a:pt x="115" y="42"/>
                    <a:pt x="115" y="42"/>
                    <a:pt x="114" y="42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40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40"/>
                    <a:pt x="111" y="40"/>
                    <a:pt x="111" y="40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40"/>
                    <a:pt x="109" y="40"/>
                    <a:pt x="109" y="40"/>
                  </a:cubicBezTo>
                  <a:cubicBezTo>
                    <a:pt x="109" y="40"/>
                    <a:pt x="109" y="40"/>
                    <a:pt x="109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5" y="43"/>
                    <a:pt x="105" y="43"/>
                    <a:pt x="105" y="43"/>
                  </a:cubicBezTo>
                  <a:cubicBezTo>
                    <a:pt x="105" y="43"/>
                    <a:pt x="104" y="43"/>
                    <a:pt x="104" y="43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3"/>
                    <a:pt x="102" y="43"/>
                    <a:pt x="102" y="43"/>
                  </a:cubicBezTo>
                  <a:cubicBezTo>
                    <a:pt x="102" y="43"/>
                    <a:pt x="101" y="43"/>
                    <a:pt x="101" y="43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4"/>
                    <a:pt x="96" y="44"/>
                    <a:pt x="96" y="44"/>
                  </a:cubicBezTo>
                  <a:cubicBezTo>
                    <a:pt x="96" y="44"/>
                    <a:pt x="95" y="44"/>
                    <a:pt x="95" y="44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5"/>
                    <a:pt x="92" y="45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89" y="40"/>
                    <a:pt x="89" y="40"/>
                    <a:pt x="89" y="40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81" y="40"/>
                    <a:pt x="81" y="40"/>
                    <a:pt x="81" y="40"/>
                  </a:cubicBezTo>
                  <a:cubicBezTo>
                    <a:pt x="81" y="40"/>
                    <a:pt x="81" y="40"/>
                    <a:pt x="81" y="40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46"/>
                    <a:pt x="80" y="46"/>
                    <a:pt x="80" y="46"/>
                  </a:cubicBezTo>
                  <a:cubicBezTo>
                    <a:pt x="80" y="46"/>
                    <a:pt x="80" y="46"/>
                    <a:pt x="80" y="47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6" y="47"/>
                    <a:pt x="76" y="47"/>
                    <a:pt x="76" y="47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75" y="39"/>
                    <a:pt x="75" y="39"/>
                    <a:pt x="75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3" y="39"/>
                    <a:pt x="73" y="39"/>
                    <a:pt x="73" y="39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1" y="49"/>
                    <a:pt x="71" y="49"/>
                    <a:pt x="71" y="49"/>
                  </a:cubicBezTo>
                  <a:cubicBezTo>
                    <a:pt x="70" y="49"/>
                    <a:pt x="70" y="49"/>
                    <a:pt x="70" y="4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68" y="39"/>
                    <a:pt x="68" y="39"/>
                    <a:pt x="68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6" y="39"/>
                    <a:pt x="66" y="39"/>
                    <a:pt x="66" y="39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6" y="38"/>
                    <a:pt x="66" y="38"/>
                    <a:pt x="66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1" y="38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3" y="51"/>
                    <a:pt x="64" y="51"/>
                    <a:pt x="64" y="51"/>
                  </a:cubicBezTo>
                  <a:cubicBezTo>
                    <a:pt x="69" y="51"/>
                    <a:pt x="69" y="51"/>
                    <a:pt x="69" y="51"/>
                  </a:cubicBezTo>
                  <a:cubicBezTo>
                    <a:pt x="69" y="51"/>
                    <a:pt x="71" y="51"/>
                    <a:pt x="74" y="50"/>
                  </a:cubicBezTo>
                  <a:cubicBezTo>
                    <a:pt x="74" y="51"/>
                    <a:pt x="74" y="51"/>
                    <a:pt x="74" y="51"/>
                  </a:cubicBezTo>
                  <a:cubicBezTo>
                    <a:pt x="81" y="51"/>
                    <a:pt x="81" y="51"/>
                    <a:pt x="81" y="51"/>
                  </a:cubicBezTo>
                  <a:cubicBezTo>
                    <a:pt x="81" y="51"/>
                    <a:pt x="82" y="51"/>
                    <a:pt x="82" y="51"/>
                  </a:cubicBezTo>
                  <a:cubicBezTo>
                    <a:pt x="86" y="51"/>
                    <a:pt x="97" y="51"/>
                    <a:pt x="103" y="51"/>
                  </a:cubicBezTo>
                  <a:cubicBezTo>
                    <a:pt x="110" y="51"/>
                    <a:pt x="131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4" y="48"/>
                    <a:pt x="136" y="47"/>
                  </a:cubicBezTo>
                  <a:cubicBezTo>
                    <a:pt x="138" y="45"/>
                    <a:pt x="139" y="45"/>
                    <a:pt x="139" y="44"/>
                  </a:cubicBezTo>
                  <a:cubicBezTo>
                    <a:pt x="140" y="44"/>
                    <a:pt x="141" y="43"/>
                    <a:pt x="141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2"/>
                    <a:pt x="140" y="42"/>
                    <a:pt x="141" y="42"/>
                  </a:cubicBezTo>
                  <a:cubicBezTo>
                    <a:pt x="141" y="42"/>
                    <a:pt x="141" y="41"/>
                    <a:pt x="141" y="41"/>
                  </a:cubicBezTo>
                  <a:cubicBezTo>
                    <a:pt x="142" y="42"/>
                    <a:pt x="142" y="42"/>
                    <a:pt x="142" y="42"/>
                  </a:cubicBezTo>
                  <a:cubicBezTo>
                    <a:pt x="142" y="43"/>
                    <a:pt x="142" y="43"/>
                    <a:pt x="142" y="43"/>
                  </a:cubicBezTo>
                  <a:cubicBezTo>
                    <a:pt x="141" y="43"/>
                    <a:pt x="141" y="43"/>
                    <a:pt x="141" y="43"/>
                  </a:cubicBezTo>
                  <a:cubicBezTo>
                    <a:pt x="141" y="43"/>
                    <a:pt x="139" y="45"/>
                    <a:pt x="137" y="46"/>
                  </a:cubicBezTo>
                  <a:cubicBezTo>
                    <a:pt x="135" y="47"/>
                    <a:pt x="132" y="50"/>
                    <a:pt x="132" y="50"/>
                  </a:cubicBezTo>
                  <a:cubicBezTo>
                    <a:pt x="133" y="50"/>
                    <a:pt x="133" y="50"/>
                    <a:pt x="133" y="50"/>
                  </a:cubicBezTo>
                  <a:cubicBezTo>
                    <a:pt x="133" y="50"/>
                    <a:pt x="134" y="50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3" y="50"/>
                    <a:pt x="133" y="50"/>
                    <a:pt x="133" y="50"/>
                  </a:cubicBezTo>
                  <a:cubicBezTo>
                    <a:pt x="133" y="50"/>
                    <a:pt x="134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8" y="50"/>
                    <a:pt x="140" y="50"/>
                    <a:pt x="143" y="50"/>
                  </a:cubicBezTo>
                  <a:cubicBezTo>
                    <a:pt x="147" y="50"/>
                    <a:pt x="152" y="50"/>
                    <a:pt x="152" y="50"/>
                  </a:cubicBezTo>
                  <a:cubicBezTo>
                    <a:pt x="141" y="50"/>
                    <a:pt x="141" y="50"/>
                    <a:pt x="141" y="50"/>
                  </a:cubicBezTo>
                  <a:cubicBezTo>
                    <a:pt x="141" y="50"/>
                    <a:pt x="141" y="50"/>
                    <a:pt x="141" y="50"/>
                  </a:cubicBezTo>
                  <a:cubicBezTo>
                    <a:pt x="140" y="50"/>
                    <a:pt x="140" y="50"/>
                    <a:pt x="140" y="50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1" y="45"/>
                    <a:pt x="141" y="44"/>
                    <a:pt x="141" y="44"/>
                  </a:cubicBezTo>
                  <a:cubicBezTo>
                    <a:pt x="141" y="44"/>
                    <a:pt x="142" y="44"/>
                    <a:pt x="142" y="44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7"/>
                    <a:pt x="141" y="47"/>
                    <a:pt x="141" y="47"/>
                  </a:cubicBezTo>
                  <a:cubicBezTo>
                    <a:pt x="142" y="47"/>
                    <a:pt x="142" y="47"/>
                    <a:pt x="142" y="47"/>
                  </a:cubicBezTo>
                  <a:cubicBezTo>
                    <a:pt x="142" y="48"/>
                    <a:pt x="142" y="48"/>
                    <a:pt x="142" y="48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2" y="48"/>
                    <a:pt x="142" y="48"/>
                    <a:pt x="142" y="48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65" y="49"/>
                    <a:pt x="165" y="49"/>
                    <a:pt x="165" y="49"/>
                  </a:cubicBezTo>
                  <a:cubicBezTo>
                    <a:pt x="165" y="49"/>
                    <a:pt x="165" y="49"/>
                    <a:pt x="165" y="49"/>
                  </a:cubicBezTo>
                  <a:cubicBezTo>
                    <a:pt x="168" y="49"/>
                    <a:pt x="168" y="49"/>
                    <a:pt x="168" y="49"/>
                  </a:cubicBezTo>
                  <a:cubicBezTo>
                    <a:pt x="168" y="49"/>
                    <a:pt x="168" y="49"/>
                    <a:pt x="168" y="49"/>
                  </a:cubicBezTo>
                  <a:lnTo>
                    <a:pt x="166" y="48"/>
                  </a:lnTo>
                  <a:close/>
                  <a:moveTo>
                    <a:pt x="119" y="43"/>
                  </a:move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lose/>
                  <a:moveTo>
                    <a:pt x="118" y="42"/>
                  </a:moveTo>
                  <a:cubicBezTo>
                    <a:pt x="118" y="42"/>
                    <a:pt x="118" y="42"/>
                    <a:pt x="118" y="42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lnTo>
                    <a:pt x="118" y="42"/>
                  </a:lnTo>
                  <a:close/>
                  <a:moveTo>
                    <a:pt x="118" y="43"/>
                  </a:move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7" y="43"/>
                    <a:pt x="117" y="43"/>
                    <a:pt x="117" y="43"/>
                  </a:cubicBezTo>
                  <a:lnTo>
                    <a:pt x="118" y="43"/>
                  </a:lnTo>
                  <a:close/>
                  <a:moveTo>
                    <a:pt x="117" y="42"/>
                  </a:moveTo>
                  <a:cubicBezTo>
                    <a:pt x="117" y="42"/>
                    <a:pt x="117" y="42"/>
                    <a:pt x="117" y="42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lnTo>
                    <a:pt x="117" y="42"/>
                  </a:lnTo>
                  <a:close/>
                  <a:moveTo>
                    <a:pt x="117" y="43"/>
                  </a:move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lose/>
                  <a:moveTo>
                    <a:pt x="116" y="42"/>
                  </a:moveTo>
                  <a:cubicBezTo>
                    <a:pt x="116" y="42"/>
                    <a:pt x="116" y="42"/>
                    <a:pt x="116" y="42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6" y="43"/>
                    <a:pt x="116" y="43"/>
                    <a:pt x="115" y="43"/>
                  </a:cubicBezTo>
                  <a:lnTo>
                    <a:pt x="116" y="42"/>
                  </a:lnTo>
                  <a:close/>
                  <a:moveTo>
                    <a:pt x="115" y="43"/>
                  </a:moveTo>
                  <a:cubicBezTo>
                    <a:pt x="115" y="43"/>
                    <a:pt x="115" y="43"/>
                    <a:pt x="115" y="43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5" y="43"/>
                    <a:pt x="115" y="43"/>
                    <a:pt x="115" y="43"/>
                  </a:cubicBezTo>
                  <a:close/>
                  <a:moveTo>
                    <a:pt x="114" y="43"/>
                  </a:moveTo>
                  <a:cubicBezTo>
                    <a:pt x="114" y="43"/>
                    <a:pt x="114" y="43"/>
                    <a:pt x="114" y="43"/>
                  </a:cubicBezTo>
                  <a:cubicBezTo>
                    <a:pt x="114" y="42"/>
                    <a:pt x="115" y="42"/>
                    <a:pt x="115" y="42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15" y="43"/>
                    <a:pt x="114" y="43"/>
                    <a:pt x="114" y="43"/>
                  </a:cubicBezTo>
                  <a:close/>
                  <a:moveTo>
                    <a:pt x="114" y="43"/>
                  </a:moveTo>
                  <a:cubicBezTo>
                    <a:pt x="114" y="43"/>
                    <a:pt x="114" y="43"/>
                    <a:pt x="114" y="43"/>
                  </a:cubicBezTo>
                  <a:cubicBezTo>
                    <a:pt x="114" y="43"/>
                    <a:pt x="115" y="43"/>
                    <a:pt x="115" y="43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14" y="43"/>
                    <a:pt x="114" y="43"/>
                    <a:pt x="114" y="43"/>
                  </a:cubicBezTo>
                  <a:close/>
                  <a:moveTo>
                    <a:pt x="113" y="43"/>
                  </a:moveTo>
                  <a:cubicBezTo>
                    <a:pt x="113" y="43"/>
                    <a:pt x="113" y="43"/>
                    <a:pt x="113" y="43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44"/>
                    <a:pt x="113" y="44"/>
                    <a:pt x="112" y="44"/>
                  </a:cubicBezTo>
                  <a:lnTo>
                    <a:pt x="113" y="43"/>
                  </a:lnTo>
                  <a:close/>
                  <a:moveTo>
                    <a:pt x="112" y="44"/>
                  </a:moveTo>
                  <a:cubicBezTo>
                    <a:pt x="112" y="44"/>
                    <a:pt x="112" y="44"/>
                    <a:pt x="112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2" y="44"/>
                    <a:pt x="112" y="44"/>
                    <a:pt x="112" y="44"/>
                  </a:cubicBezTo>
                  <a:close/>
                  <a:moveTo>
                    <a:pt x="111" y="43"/>
                  </a:moveTo>
                  <a:cubicBezTo>
                    <a:pt x="111" y="43"/>
                    <a:pt x="111" y="43"/>
                    <a:pt x="111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lnTo>
                    <a:pt x="111" y="43"/>
                  </a:lnTo>
                  <a:close/>
                  <a:moveTo>
                    <a:pt x="111" y="44"/>
                  </a:move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close/>
                  <a:moveTo>
                    <a:pt x="109" y="43"/>
                  </a:moveTo>
                  <a:cubicBezTo>
                    <a:pt x="109" y="43"/>
                    <a:pt x="109" y="43"/>
                    <a:pt x="109" y="43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lnTo>
                    <a:pt x="109" y="43"/>
                  </a:lnTo>
                  <a:close/>
                  <a:moveTo>
                    <a:pt x="109" y="44"/>
                  </a:move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close/>
                  <a:moveTo>
                    <a:pt x="107" y="43"/>
                  </a:moveTo>
                  <a:cubicBezTo>
                    <a:pt x="107" y="43"/>
                    <a:pt x="107" y="43"/>
                    <a:pt x="107" y="43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4"/>
                    <a:pt x="107" y="44"/>
                    <a:pt x="107" y="44"/>
                  </a:cubicBezTo>
                  <a:cubicBezTo>
                    <a:pt x="107" y="44"/>
                    <a:pt x="107" y="44"/>
                    <a:pt x="106" y="44"/>
                  </a:cubicBezTo>
                  <a:lnTo>
                    <a:pt x="107" y="43"/>
                  </a:lnTo>
                  <a:close/>
                  <a:moveTo>
                    <a:pt x="106" y="44"/>
                  </a:moveTo>
                  <a:cubicBezTo>
                    <a:pt x="106" y="44"/>
                    <a:pt x="106" y="44"/>
                    <a:pt x="106" y="44"/>
                  </a:cubicBezTo>
                  <a:cubicBezTo>
                    <a:pt x="106" y="44"/>
                    <a:pt x="106" y="44"/>
                    <a:pt x="106" y="44"/>
                  </a:cubicBezTo>
                  <a:cubicBezTo>
                    <a:pt x="106" y="44"/>
                    <a:pt x="106" y="44"/>
                    <a:pt x="106" y="44"/>
                  </a:cubicBezTo>
                  <a:close/>
                  <a:moveTo>
                    <a:pt x="104" y="43"/>
                  </a:moveTo>
                  <a:cubicBezTo>
                    <a:pt x="104" y="43"/>
                    <a:pt x="104" y="43"/>
                    <a:pt x="104" y="43"/>
                  </a:cubicBezTo>
                  <a:cubicBezTo>
                    <a:pt x="104" y="43"/>
                    <a:pt x="105" y="43"/>
                    <a:pt x="105" y="43"/>
                  </a:cubicBezTo>
                  <a:cubicBezTo>
                    <a:pt x="105" y="45"/>
                    <a:pt x="105" y="45"/>
                    <a:pt x="105" y="45"/>
                  </a:cubicBezTo>
                  <a:cubicBezTo>
                    <a:pt x="104" y="45"/>
                    <a:pt x="104" y="45"/>
                    <a:pt x="104" y="45"/>
                  </a:cubicBezTo>
                  <a:lnTo>
                    <a:pt x="104" y="43"/>
                  </a:lnTo>
                  <a:close/>
                  <a:moveTo>
                    <a:pt x="101" y="44"/>
                  </a:moveTo>
                  <a:cubicBezTo>
                    <a:pt x="101" y="44"/>
                    <a:pt x="101" y="44"/>
                    <a:pt x="101" y="44"/>
                  </a:cubicBezTo>
                  <a:cubicBezTo>
                    <a:pt x="101" y="44"/>
                    <a:pt x="102" y="44"/>
                    <a:pt x="102" y="44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1" y="45"/>
                    <a:pt x="101" y="45"/>
                    <a:pt x="101" y="45"/>
                  </a:cubicBezTo>
                  <a:lnTo>
                    <a:pt x="101" y="44"/>
                  </a:lnTo>
                  <a:close/>
                  <a:moveTo>
                    <a:pt x="98" y="44"/>
                  </a:moveTo>
                  <a:cubicBezTo>
                    <a:pt x="98" y="44"/>
                    <a:pt x="98" y="44"/>
                    <a:pt x="98" y="44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5"/>
                    <a:pt x="99" y="45"/>
                    <a:pt x="99" y="45"/>
                  </a:cubicBezTo>
                  <a:cubicBezTo>
                    <a:pt x="99" y="45"/>
                    <a:pt x="99" y="45"/>
                    <a:pt x="98" y="45"/>
                  </a:cubicBezTo>
                  <a:lnTo>
                    <a:pt x="98" y="44"/>
                  </a:lnTo>
                  <a:close/>
                  <a:moveTo>
                    <a:pt x="95" y="44"/>
                  </a:moveTo>
                  <a:cubicBezTo>
                    <a:pt x="95" y="44"/>
                    <a:pt x="95" y="44"/>
                    <a:pt x="95" y="44"/>
                  </a:cubicBezTo>
                  <a:cubicBezTo>
                    <a:pt x="95" y="44"/>
                    <a:pt x="96" y="44"/>
                    <a:pt x="96" y="44"/>
                  </a:cubicBezTo>
                  <a:cubicBezTo>
                    <a:pt x="96" y="46"/>
                    <a:pt x="96" y="46"/>
                    <a:pt x="96" y="46"/>
                  </a:cubicBezTo>
                  <a:cubicBezTo>
                    <a:pt x="95" y="46"/>
                    <a:pt x="95" y="46"/>
                    <a:pt x="95" y="46"/>
                  </a:cubicBezTo>
                  <a:lnTo>
                    <a:pt x="95" y="44"/>
                  </a:lnTo>
                  <a:close/>
                  <a:moveTo>
                    <a:pt x="92" y="45"/>
                  </a:moveTo>
                  <a:cubicBezTo>
                    <a:pt x="92" y="45"/>
                    <a:pt x="92" y="45"/>
                    <a:pt x="92" y="45"/>
                  </a:cubicBezTo>
                  <a:cubicBezTo>
                    <a:pt x="92" y="45"/>
                    <a:pt x="92" y="45"/>
                    <a:pt x="92" y="45"/>
                  </a:cubicBezTo>
                  <a:cubicBezTo>
                    <a:pt x="92" y="46"/>
                    <a:pt x="92" y="46"/>
                    <a:pt x="92" y="46"/>
                  </a:cubicBezTo>
                  <a:cubicBezTo>
                    <a:pt x="92" y="46"/>
                    <a:pt x="92" y="46"/>
                    <a:pt x="91" y="46"/>
                  </a:cubicBezTo>
                  <a:lnTo>
                    <a:pt x="92" y="45"/>
                  </a:lnTo>
                  <a:close/>
                  <a:moveTo>
                    <a:pt x="88" y="45"/>
                  </a:move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88" y="47"/>
                    <a:pt x="88" y="47"/>
                    <a:pt x="88" y="47"/>
                  </a:cubicBezTo>
                  <a:lnTo>
                    <a:pt x="88" y="45"/>
                  </a:lnTo>
                  <a:close/>
                  <a:moveTo>
                    <a:pt x="84" y="46"/>
                  </a:moveTo>
                  <a:cubicBezTo>
                    <a:pt x="84" y="46"/>
                    <a:pt x="84" y="46"/>
                    <a:pt x="84" y="46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7"/>
                    <a:pt x="84" y="47"/>
                    <a:pt x="84" y="47"/>
                  </a:cubicBezTo>
                  <a:cubicBezTo>
                    <a:pt x="84" y="47"/>
                    <a:pt x="84" y="47"/>
                    <a:pt x="84" y="47"/>
                  </a:cubicBezTo>
                  <a:lnTo>
                    <a:pt x="84" y="46"/>
                  </a:lnTo>
                  <a:close/>
                  <a:moveTo>
                    <a:pt x="80" y="47"/>
                  </a:moveTo>
                  <a:cubicBezTo>
                    <a:pt x="80" y="47"/>
                    <a:pt x="80" y="47"/>
                    <a:pt x="80" y="47"/>
                  </a:cubicBezTo>
                  <a:cubicBezTo>
                    <a:pt x="80" y="47"/>
                    <a:pt x="80" y="47"/>
                    <a:pt x="80" y="47"/>
                  </a:cubicBezTo>
                  <a:cubicBezTo>
                    <a:pt x="80" y="48"/>
                    <a:pt x="80" y="48"/>
                    <a:pt x="80" y="48"/>
                  </a:cubicBezTo>
                  <a:cubicBezTo>
                    <a:pt x="80" y="48"/>
                    <a:pt x="80" y="48"/>
                    <a:pt x="80" y="48"/>
                  </a:cubicBezTo>
                  <a:lnTo>
                    <a:pt x="80" y="47"/>
                  </a:ln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5" y="49"/>
                    <a:pt x="75" y="49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75" y="47"/>
                    <a:pt x="75" y="47"/>
                    <a:pt x="76" y="47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6" y="48"/>
                    <a:pt x="77" y="48"/>
                    <a:pt x="77" y="48"/>
                  </a:cubicBezTo>
                  <a:cubicBezTo>
                    <a:pt x="77" y="48"/>
                    <a:pt x="76" y="48"/>
                    <a:pt x="76" y="49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4" y="49"/>
                    <a:pt x="74" y="49"/>
                  </a:cubicBez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1" y="49"/>
                    <a:pt x="69" y="50"/>
                    <a:pt x="67" y="50"/>
                  </a:cubicBezTo>
                  <a:cubicBezTo>
                    <a:pt x="69" y="50"/>
                    <a:pt x="72" y="49"/>
                    <a:pt x="73" y="49"/>
                  </a:cubicBezTo>
                  <a:cubicBezTo>
                    <a:pt x="73" y="49"/>
                    <a:pt x="74" y="49"/>
                    <a:pt x="74" y="49"/>
                  </a:cubicBezTo>
                  <a:close/>
                  <a:moveTo>
                    <a:pt x="87" y="51"/>
                  </a:moveTo>
                  <a:cubicBezTo>
                    <a:pt x="87" y="51"/>
                    <a:pt x="87" y="51"/>
                    <a:pt x="87" y="51"/>
                  </a:cubicBezTo>
                  <a:cubicBezTo>
                    <a:pt x="85" y="51"/>
                    <a:pt x="84" y="51"/>
                    <a:pt x="83" y="51"/>
                  </a:cubicBezTo>
                  <a:cubicBezTo>
                    <a:pt x="84" y="51"/>
                    <a:pt x="85" y="51"/>
                    <a:pt x="87" y="50"/>
                  </a:cubicBezTo>
                  <a:lnTo>
                    <a:pt x="87" y="51"/>
                  </a:lnTo>
                  <a:close/>
                  <a:moveTo>
                    <a:pt x="89" y="51"/>
                  </a:moveTo>
                  <a:cubicBezTo>
                    <a:pt x="89" y="51"/>
                    <a:pt x="89" y="51"/>
                    <a:pt x="89" y="51"/>
                  </a:cubicBezTo>
                  <a:cubicBezTo>
                    <a:pt x="88" y="51"/>
                    <a:pt x="88" y="51"/>
                    <a:pt x="87" y="51"/>
                  </a:cubicBezTo>
                  <a:cubicBezTo>
                    <a:pt x="87" y="50"/>
                    <a:pt x="87" y="50"/>
                    <a:pt x="87" y="50"/>
                  </a:cubicBezTo>
                  <a:cubicBezTo>
                    <a:pt x="88" y="50"/>
                    <a:pt x="88" y="50"/>
                    <a:pt x="89" y="50"/>
                  </a:cubicBezTo>
                  <a:lnTo>
                    <a:pt x="89" y="51"/>
                  </a:lnTo>
                  <a:close/>
                  <a:moveTo>
                    <a:pt x="91" y="51"/>
                  </a:moveTo>
                  <a:cubicBezTo>
                    <a:pt x="91" y="51"/>
                    <a:pt x="91" y="51"/>
                    <a:pt x="91" y="51"/>
                  </a:cubicBezTo>
                  <a:cubicBezTo>
                    <a:pt x="91" y="51"/>
                    <a:pt x="90" y="51"/>
                    <a:pt x="89" y="51"/>
                  </a:cubicBezTo>
                  <a:cubicBezTo>
                    <a:pt x="89" y="50"/>
                    <a:pt x="89" y="50"/>
                    <a:pt x="89" y="50"/>
                  </a:cubicBezTo>
                  <a:cubicBezTo>
                    <a:pt x="90" y="50"/>
                    <a:pt x="91" y="50"/>
                    <a:pt x="91" y="50"/>
                  </a:cubicBezTo>
                  <a:lnTo>
                    <a:pt x="91" y="51"/>
                  </a:lnTo>
                  <a:close/>
                  <a:moveTo>
                    <a:pt x="93" y="51"/>
                  </a:moveTo>
                  <a:cubicBezTo>
                    <a:pt x="93" y="51"/>
                    <a:pt x="93" y="51"/>
                    <a:pt x="93" y="51"/>
                  </a:cubicBezTo>
                  <a:cubicBezTo>
                    <a:pt x="93" y="51"/>
                    <a:pt x="92" y="51"/>
                    <a:pt x="91" y="51"/>
                  </a:cubicBezTo>
                  <a:cubicBezTo>
                    <a:pt x="91" y="50"/>
                    <a:pt x="91" y="50"/>
                    <a:pt x="91" y="50"/>
                  </a:cubicBezTo>
                  <a:cubicBezTo>
                    <a:pt x="92" y="49"/>
                    <a:pt x="93" y="49"/>
                    <a:pt x="93" y="49"/>
                  </a:cubicBezTo>
                  <a:lnTo>
                    <a:pt x="93" y="51"/>
                  </a:lnTo>
                  <a:close/>
                  <a:moveTo>
                    <a:pt x="95" y="51"/>
                  </a:moveTo>
                  <a:cubicBezTo>
                    <a:pt x="95" y="51"/>
                    <a:pt x="95" y="51"/>
                    <a:pt x="95" y="51"/>
                  </a:cubicBezTo>
                  <a:cubicBezTo>
                    <a:pt x="95" y="51"/>
                    <a:pt x="94" y="51"/>
                    <a:pt x="94" y="51"/>
                  </a:cubicBezTo>
                  <a:cubicBezTo>
                    <a:pt x="94" y="49"/>
                    <a:pt x="94" y="49"/>
                    <a:pt x="94" y="49"/>
                  </a:cubicBezTo>
                  <a:cubicBezTo>
                    <a:pt x="94" y="49"/>
                    <a:pt x="95" y="49"/>
                    <a:pt x="95" y="49"/>
                  </a:cubicBezTo>
                  <a:lnTo>
                    <a:pt x="95" y="51"/>
                  </a:lnTo>
                  <a:close/>
                  <a:moveTo>
                    <a:pt x="98" y="51"/>
                  </a:moveTo>
                  <a:cubicBezTo>
                    <a:pt x="98" y="51"/>
                    <a:pt x="98" y="51"/>
                    <a:pt x="98" y="51"/>
                  </a:cubicBezTo>
                  <a:cubicBezTo>
                    <a:pt x="97" y="51"/>
                    <a:pt x="96" y="51"/>
                    <a:pt x="96" y="51"/>
                  </a:cubicBezTo>
                  <a:cubicBezTo>
                    <a:pt x="96" y="50"/>
                    <a:pt x="96" y="50"/>
                    <a:pt x="96" y="50"/>
                  </a:cubicBezTo>
                  <a:cubicBezTo>
                    <a:pt x="98" y="50"/>
                    <a:pt x="98" y="50"/>
                    <a:pt x="98" y="50"/>
                  </a:cubicBezTo>
                  <a:lnTo>
                    <a:pt x="98" y="51"/>
                  </a:lnTo>
                  <a:close/>
                  <a:moveTo>
                    <a:pt x="98" y="50"/>
                  </a:moveTo>
                  <a:cubicBezTo>
                    <a:pt x="98" y="50"/>
                    <a:pt x="98" y="50"/>
                    <a:pt x="98" y="50"/>
                  </a:cubicBezTo>
                  <a:cubicBezTo>
                    <a:pt x="96" y="50"/>
                    <a:pt x="96" y="50"/>
                    <a:pt x="96" y="50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9"/>
                    <a:pt x="97" y="49"/>
                    <a:pt x="98" y="49"/>
                  </a:cubicBezTo>
                  <a:lnTo>
                    <a:pt x="98" y="50"/>
                  </a:lnTo>
                  <a:close/>
                  <a:moveTo>
                    <a:pt x="100" y="51"/>
                  </a:moveTo>
                  <a:cubicBezTo>
                    <a:pt x="100" y="51"/>
                    <a:pt x="100" y="51"/>
                    <a:pt x="100" y="51"/>
                  </a:cubicBezTo>
                  <a:cubicBezTo>
                    <a:pt x="99" y="51"/>
                    <a:pt x="98" y="51"/>
                    <a:pt x="98" y="51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98" y="48"/>
                    <a:pt x="99" y="48"/>
                    <a:pt x="100" y="48"/>
                  </a:cubicBezTo>
                  <a:lnTo>
                    <a:pt x="100" y="51"/>
                  </a:lnTo>
                  <a:close/>
                  <a:moveTo>
                    <a:pt x="101" y="51"/>
                  </a:moveTo>
                  <a:cubicBezTo>
                    <a:pt x="101" y="51"/>
                    <a:pt x="101" y="51"/>
                    <a:pt x="101" y="51"/>
                  </a:cubicBezTo>
                  <a:cubicBezTo>
                    <a:pt x="101" y="51"/>
                    <a:pt x="100" y="51"/>
                    <a:pt x="100" y="51"/>
                  </a:cubicBezTo>
                  <a:cubicBezTo>
                    <a:pt x="100" y="48"/>
                    <a:pt x="100" y="48"/>
                    <a:pt x="100" y="48"/>
                  </a:cubicBezTo>
                  <a:cubicBezTo>
                    <a:pt x="100" y="48"/>
                    <a:pt x="101" y="48"/>
                    <a:pt x="101" y="48"/>
                  </a:cubicBezTo>
                  <a:lnTo>
                    <a:pt x="101" y="51"/>
                  </a:lnTo>
                  <a:close/>
                  <a:moveTo>
                    <a:pt x="103" y="49"/>
                  </a:move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51"/>
                    <a:pt x="103" y="51"/>
                    <a:pt x="103" y="51"/>
                  </a:cubicBezTo>
                  <a:cubicBezTo>
                    <a:pt x="103" y="51"/>
                    <a:pt x="103" y="51"/>
                    <a:pt x="103" y="51"/>
                  </a:cubicBezTo>
                  <a:cubicBezTo>
                    <a:pt x="103" y="51"/>
                    <a:pt x="102" y="51"/>
                    <a:pt x="102" y="51"/>
                  </a:cubicBezTo>
                  <a:cubicBezTo>
                    <a:pt x="102" y="48"/>
                    <a:pt x="102" y="48"/>
                    <a:pt x="102" y="48"/>
                  </a:cubicBezTo>
                  <a:cubicBezTo>
                    <a:pt x="102" y="48"/>
                    <a:pt x="103" y="48"/>
                    <a:pt x="103" y="48"/>
                  </a:cubicBezTo>
                  <a:lnTo>
                    <a:pt x="103" y="49"/>
                  </a:lnTo>
                  <a:close/>
                  <a:moveTo>
                    <a:pt x="108" y="50"/>
                  </a:moveTo>
                  <a:cubicBezTo>
                    <a:pt x="108" y="50"/>
                    <a:pt x="108" y="50"/>
                    <a:pt x="108" y="50"/>
                  </a:cubicBezTo>
                  <a:cubicBezTo>
                    <a:pt x="108" y="50"/>
                    <a:pt x="107" y="50"/>
                    <a:pt x="107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8" y="50"/>
                    <a:pt x="108" y="50"/>
                    <a:pt x="108" y="50"/>
                  </a:cubicBezTo>
                  <a:close/>
                  <a:moveTo>
                    <a:pt x="108" y="50"/>
                  </a:moveTo>
                  <a:cubicBezTo>
                    <a:pt x="108" y="50"/>
                    <a:pt x="108" y="50"/>
                    <a:pt x="108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7" y="47"/>
                    <a:pt x="107" y="47"/>
                    <a:pt x="107" y="47"/>
                  </a:cubicBezTo>
                  <a:cubicBezTo>
                    <a:pt x="107" y="47"/>
                    <a:pt x="107" y="47"/>
                    <a:pt x="107" y="47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6" y="50"/>
                    <a:pt x="106" y="50"/>
                    <a:pt x="106" y="50"/>
                  </a:cubicBezTo>
                  <a:cubicBezTo>
                    <a:pt x="106" y="50"/>
                    <a:pt x="106" y="50"/>
                    <a:pt x="106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6" y="51"/>
                    <a:pt x="105" y="51"/>
                    <a:pt x="104" y="51"/>
                  </a:cubicBezTo>
                  <a:cubicBezTo>
                    <a:pt x="104" y="49"/>
                    <a:pt x="104" y="49"/>
                    <a:pt x="104" y="49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5" y="50"/>
                    <a:pt x="105" y="50"/>
                    <a:pt x="105" y="50"/>
                  </a:cubicBezTo>
                  <a:cubicBezTo>
                    <a:pt x="105" y="50"/>
                    <a:pt x="105" y="50"/>
                    <a:pt x="105" y="50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6" y="49"/>
                    <a:pt x="106" y="49"/>
                    <a:pt x="106" y="49"/>
                  </a:cubicBezTo>
                  <a:cubicBezTo>
                    <a:pt x="106" y="49"/>
                    <a:pt x="106" y="49"/>
                    <a:pt x="106" y="49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5" y="47"/>
                    <a:pt x="105" y="47"/>
                    <a:pt x="105" y="47"/>
                  </a:cubicBezTo>
                  <a:cubicBezTo>
                    <a:pt x="106" y="47"/>
                    <a:pt x="107" y="47"/>
                    <a:pt x="108" y="47"/>
                  </a:cubicBezTo>
                  <a:lnTo>
                    <a:pt x="108" y="50"/>
                  </a:lnTo>
                  <a:close/>
                  <a:moveTo>
                    <a:pt x="104" y="49"/>
                  </a:moveTo>
                  <a:cubicBezTo>
                    <a:pt x="104" y="49"/>
                    <a:pt x="104" y="49"/>
                    <a:pt x="104" y="49"/>
                  </a:cubicBezTo>
                  <a:cubicBezTo>
                    <a:pt x="104" y="48"/>
                    <a:pt x="104" y="48"/>
                    <a:pt x="104" y="48"/>
                  </a:cubicBezTo>
                  <a:cubicBezTo>
                    <a:pt x="104" y="47"/>
                    <a:pt x="105" y="47"/>
                    <a:pt x="105" y="47"/>
                  </a:cubicBezTo>
                  <a:cubicBezTo>
                    <a:pt x="105" y="49"/>
                    <a:pt x="105" y="49"/>
                    <a:pt x="105" y="49"/>
                  </a:cubicBezTo>
                  <a:lnTo>
                    <a:pt x="104" y="49"/>
                  </a:lnTo>
                  <a:close/>
                  <a:moveTo>
                    <a:pt x="112" y="50"/>
                  </a:moveTo>
                  <a:cubicBezTo>
                    <a:pt x="112" y="50"/>
                    <a:pt x="112" y="50"/>
                    <a:pt x="112" y="50"/>
                  </a:cubicBezTo>
                  <a:cubicBezTo>
                    <a:pt x="111" y="50"/>
                    <a:pt x="110" y="50"/>
                    <a:pt x="109" y="50"/>
                  </a:cubicBezTo>
                  <a:cubicBezTo>
                    <a:pt x="109" y="50"/>
                    <a:pt x="109" y="50"/>
                    <a:pt x="109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1" y="46"/>
                    <a:pt x="111" y="46"/>
                    <a:pt x="112" y="46"/>
                  </a:cubicBezTo>
                  <a:lnTo>
                    <a:pt x="112" y="50"/>
                  </a:lnTo>
                  <a:close/>
                  <a:moveTo>
                    <a:pt x="109" y="50"/>
                  </a:moveTo>
                  <a:cubicBezTo>
                    <a:pt x="109" y="50"/>
                    <a:pt x="109" y="50"/>
                    <a:pt x="109" y="50"/>
                  </a:cubicBezTo>
                  <a:cubicBezTo>
                    <a:pt x="109" y="47"/>
                    <a:pt x="109" y="47"/>
                    <a:pt x="109" y="47"/>
                  </a:cubicBezTo>
                  <a:cubicBezTo>
                    <a:pt x="109" y="47"/>
                    <a:pt x="110" y="47"/>
                    <a:pt x="110" y="47"/>
                  </a:cubicBezTo>
                  <a:cubicBezTo>
                    <a:pt x="110" y="50"/>
                    <a:pt x="110" y="50"/>
                    <a:pt x="110" y="50"/>
                  </a:cubicBezTo>
                  <a:lnTo>
                    <a:pt x="109" y="50"/>
                  </a:lnTo>
                  <a:close/>
                  <a:moveTo>
                    <a:pt x="113" y="47"/>
                  </a:move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2" y="50"/>
                    <a:pt x="112" y="50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46"/>
                    <a:pt x="113" y="46"/>
                    <a:pt x="113" y="46"/>
                  </a:cubicBezTo>
                  <a:lnTo>
                    <a:pt x="113" y="47"/>
                  </a:lnTo>
                  <a:close/>
                  <a:moveTo>
                    <a:pt x="115" y="50"/>
                  </a:moveTo>
                  <a:cubicBezTo>
                    <a:pt x="115" y="50"/>
                    <a:pt x="115" y="50"/>
                    <a:pt x="115" y="50"/>
                  </a:cubicBezTo>
                  <a:cubicBezTo>
                    <a:pt x="114" y="50"/>
                    <a:pt x="114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5" y="50"/>
                    <a:pt x="115" y="50"/>
                    <a:pt x="115" y="50"/>
                  </a:cubicBezTo>
                  <a:close/>
                  <a:moveTo>
                    <a:pt x="115" y="50"/>
                  </a:moveTo>
                  <a:cubicBezTo>
                    <a:pt x="115" y="50"/>
                    <a:pt x="115" y="50"/>
                    <a:pt x="115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5" y="47"/>
                    <a:pt x="115" y="47"/>
                    <a:pt x="115" y="47"/>
                  </a:cubicBezTo>
                  <a:lnTo>
                    <a:pt x="115" y="50"/>
                  </a:lnTo>
                  <a:close/>
                  <a:moveTo>
                    <a:pt x="115" y="47"/>
                  </a:moveTo>
                  <a:cubicBezTo>
                    <a:pt x="115" y="47"/>
                    <a:pt x="115" y="47"/>
                    <a:pt x="115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6"/>
                    <a:pt x="113" y="46"/>
                    <a:pt x="113" y="46"/>
                  </a:cubicBezTo>
                  <a:cubicBezTo>
                    <a:pt x="114" y="46"/>
                    <a:pt x="114" y="46"/>
                    <a:pt x="115" y="46"/>
                  </a:cubicBezTo>
                  <a:lnTo>
                    <a:pt x="115" y="47"/>
                  </a:lnTo>
                  <a:close/>
                  <a:moveTo>
                    <a:pt x="116" y="49"/>
                  </a:move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50"/>
                    <a:pt x="116" y="50"/>
                    <a:pt x="116" y="50"/>
                  </a:cubicBezTo>
                  <a:cubicBezTo>
                    <a:pt x="116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6"/>
                    <a:pt x="115" y="46"/>
                    <a:pt x="115" y="46"/>
                  </a:cubicBezTo>
                  <a:cubicBezTo>
                    <a:pt x="115" y="46"/>
                    <a:pt x="116" y="46"/>
                    <a:pt x="116" y="46"/>
                  </a:cubicBezTo>
                  <a:lnTo>
                    <a:pt x="116" y="49"/>
                  </a:lnTo>
                  <a:close/>
                  <a:moveTo>
                    <a:pt x="117" y="50"/>
                  </a:moveTo>
                  <a:cubicBezTo>
                    <a:pt x="117" y="50"/>
                    <a:pt x="117" y="50"/>
                    <a:pt x="117" y="50"/>
                  </a:cubicBezTo>
                  <a:cubicBezTo>
                    <a:pt x="117" y="50"/>
                    <a:pt x="117" y="50"/>
                    <a:pt x="116" y="50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7" y="49"/>
                    <a:pt x="117" y="49"/>
                    <a:pt x="117" y="49"/>
                  </a:cubicBezTo>
                  <a:lnTo>
                    <a:pt x="117" y="50"/>
                  </a:lnTo>
                  <a:close/>
                  <a:moveTo>
                    <a:pt x="117" y="49"/>
                  </a:moveTo>
                  <a:cubicBezTo>
                    <a:pt x="117" y="49"/>
                    <a:pt x="117" y="49"/>
                    <a:pt x="117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6"/>
                    <a:pt x="116" y="46"/>
                    <a:pt x="116" y="46"/>
                  </a:cubicBezTo>
                  <a:cubicBezTo>
                    <a:pt x="117" y="46"/>
                    <a:pt x="117" y="46"/>
                    <a:pt x="117" y="46"/>
                  </a:cubicBezTo>
                  <a:lnTo>
                    <a:pt x="117" y="49"/>
                  </a:lnTo>
                  <a:close/>
                  <a:moveTo>
                    <a:pt x="119" y="47"/>
                  </a:moveTo>
                  <a:cubicBezTo>
                    <a:pt x="119" y="47"/>
                    <a:pt x="119" y="47"/>
                    <a:pt x="119" y="47"/>
                  </a:cubicBezTo>
                  <a:cubicBezTo>
                    <a:pt x="118" y="47"/>
                    <a:pt x="118" y="47"/>
                    <a:pt x="118" y="47"/>
                  </a:cubicBezTo>
                  <a:cubicBezTo>
                    <a:pt x="118" y="47"/>
                    <a:pt x="118" y="47"/>
                    <a:pt x="118" y="47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50"/>
                    <a:pt x="119" y="50"/>
                    <a:pt x="119" y="50"/>
                  </a:cubicBezTo>
                  <a:cubicBezTo>
                    <a:pt x="118" y="50"/>
                    <a:pt x="118" y="50"/>
                    <a:pt x="118" y="50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6"/>
                    <a:pt x="118" y="46"/>
                    <a:pt x="118" y="46"/>
                  </a:cubicBezTo>
                  <a:cubicBezTo>
                    <a:pt x="118" y="46"/>
                    <a:pt x="118" y="46"/>
                    <a:pt x="119" y="46"/>
                  </a:cubicBezTo>
                  <a:lnTo>
                    <a:pt x="119" y="47"/>
                  </a:lnTo>
                  <a:close/>
                  <a:moveTo>
                    <a:pt x="120" y="50"/>
                  </a:moveTo>
                  <a:cubicBezTo>
                    <a:pt x="120" y="50"/>
                    <a:pt x="120" y="50"/>
                    <a:pt x="120" y="50"/>
                  </a:cubicBezTo>
                  <a:cubicBezTo>
                    <a:pt x="120" y="50"/>
                    <a:pt x="119" y="50"/>
                    <a:pt x="119" y="50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20" y="47"/>
                    <a:pt x="120" y="47"/>
                    <a:pt x="120" y="47"/>
                  </a:cubicBezTo>
                  <a:lnTo>
                    <a:pt x="120" y="50"/>
                  </a:lnTo>
                  <a:close/>
                  <a:moveTo>
                    <a:pt x="120" y="47"/>
                  </a:moveTo>
                  <a:cubicBezTo>
                    <a:pt x="120" y="47"/>
                    <a:pt x="120" y="47"/>
                    <a:pt x="120" y="47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46"/>
                    <a:pt x="119" y="46"/>
                    <a:pt x="119" y="46"/>
                  </a:cubicBezTo>
                  <a:cubicBezTo>
                    <a:pt x="119" y="46"/>
                    <a:pt x="120" y="45"/>
                    <a:pt x="120" y="45"/>
                  </a:cubicBezTo>
                  <a:lnTo>
                    <a:pt x="120" y="47"/>
                  </a:lnTo>
                  <a:close/>
                  <a:moveTo>
                    <a:pt x="123" y="50"/>
                  </a:moveTo>
                  <a:cubicBezTo>
                    <a:pt x="123" y="50"/>
                    <a:pt x="123" y="50"/>
                    <a:pt x="123" y="50"/>
                  </a:cubicBezTo>
                  <a:cubicBezTo>
                    <a:pt x="122" y="50"/>
                    <a:pt x="121" y="50"/>
                    <a:pt x="120" y="50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45"/>
                    <a:pt x="120" y="45"/>
                    <a:pt x="120" y="45"/>
                  </a:cubicBezTo>
                  <a:cubicBezTo>
                    <a:pt x="121" y="45"/>
                    <a:pt x="121" y="45"/>
                    <a:pt x="121" y="45"/>
                  </a:cubicBezTo>
                  <a:cubicBezTo>
                    <a:pt x="121" y="50"/>
                    <a:pt x="121" y="50"/>
                    <a:pt x="121" y="50"/>
                  </a:cubicBezTo>
                  <a:cubicBezTo>
                    <a:pt x="122" y="50"/>
                    <a:pt x="122" y="50"/>
                    <a:pt x="122" y="50"/>
                  </a:cubicBezTo>
                  <a:cubicBezTo>
                    <a:pt x="122" y="45"/>
                    <a:pt x="122" y="45"/>
                    <a:pt x="122" y="45"/>
                  </a:cubicBezTo>
                  <a:cubicBezTo>
                    <a:pt x="122" y="45"/>
                    <a:pt x="122" y="45"/>
                    <a:pt x="123" y="45"/>
                  </a:cubicBezTo>
                  <a:lnTo>
                    <a:pt x="123" y="50"/>
                  </a:lnTo>
                  <a:close/>
                  <a:moveTo>
                    <a:pt x="124" y="49"/>
                  </a:moveTo>
                  <a:cubicBezTo>
                    <a:pt x="124" y="49"/>
                    <a:pt x="124" y="49"/>
                    <a:pt x="124" y="49"/>
                  </a:cubicBezTo>
                  <a:cubicBezTo>
                    <a:pt x="123" y="49"/>
                    <a:pt x="123" y="49"/>
                    <a:pt x="123" y="49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3" y="45"/>
                    <a:pt x="123" y="45"/>
                    <a:pt x="123" y="45"/>
                  </a:cubicBezTo>
                  <a:cubicBezTo>
                    <a:pt x="123" y="45"/>
                    <a:pt x="123" y="45"/>
                    <a:pt x="124" y="45"/>
                  </a:cubicBezTo>
                  <a:lnTo>
                    <a:pt x="124" y="49"/>
                  </a:lnTo>
                  <a:close/>
                  <a:moveTo>
                    <a:pt x="125" y="50"/>
                  </a:moveTo>
                  <a:cubicBezTo>
                    <a:pt x="125" y="50"/>
                    <a:pt x="125" y="50"/>
                    <a:pt x="125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5" y="50"/>
                    <a:pt x="125" y="50"/>
                    <a:pt x="125" y="50"/>
                  </a:cubicBezTo>
                  <a:close/>
                  <a:moveTo>
                    <a:pt x="125" y="49"/>
                  </a:moveTo>
                  <a:cubicBezTo>
                    <a:pt x="125" y="49"/>
                    <a:pt x="125" y="49"/>
                    <a:pt x="125" y="49"/>
                  </a:cubicBezTo>
                  <a:cubicBezTo>
                    <a:pt x="124" y="49"/>
                    <a:pt x="124" y="49"/>
                    <a:pt x="124" y="49"/>
                  </a:cubicBezTo>
                  <a:cubicBezTo>
                    <a:pt x="124" y="45"/>
                    <a:pt x="124" y="45"/>
                    <a:pt x="124" y="45"/>
                  </a:cubicBezTo>
                  <a:cubicBezTo>
                    <a:pt x="124" y="45"/>
                    <a:pt x="124" y="45"/>
                    <a:pt x="125" y="45"/>
                  </a:cubicBezTo>
                  <a:lnTo>
                    <a:pt x="125" y="49"/>
                  </a:lnTo>
                  <a:close/>
                  <a:moveTo>
                    <a:pt x="126" y="46"/>
                  </a:moveTo>
                  <a:cubicBezTo>
                    <a:pt x="126" y="46"/>
                    <a:pt x="126" y="46"/>
                    <a:pt x="126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6" y="50"/>
                    <a:pt x="126" y="50"/>
                    <a:pt x="126" y="50"/>
                  </a:cubicBezTo>
                  <a:cubicBezTo>
                    <a:pt x="126" y="50"/>
                    <a:pt x="125" y="50"/>
                    <a:pt x="125" y="50"/>
                  </a:cubicBezTo>
                  <a:cubicBezTo>
                    <a:pt x="125" y="50"/>
                    <a:pt x="125" y="50"/>
                    <a:pt x="125" y="50"/>
                  </a:cubicBezTo>
                  <a:cubicBezTo>
                    <a:pt x="125" y="50"/>
                    <a:pt x="125" y="50"/>
                    <a:pt x="125" y="50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5"/>
                    <a:pt x="125" y="45"/>
                    <a:pt x="125" y="45"/>
                  </a:cubicBezTo>
                  <a:cubicBezTo>
                    <a:pt x="125" y="45"/>
                    <a:pt x="126" y="45"/>
                    <a:pt x="126" y="45"/>
                  </a:cubicBezTo>
                  <a:lnTo>
                    <a:pt x="126" y="46"/>
                  </a:lnTo>
                  <a:close/>
                  <a:moveTo>
                    <a:pt x="127" y="50"/>
                  </a:moveTo>
                  <a:cubicBezTo>
                    <a:pt x="127" y="50"/>
                    <a:pt x="127" y="50"/>
                    <a:pt x="127" y="50"/>
                  </a:cubicBezTo>
                  <a:cubicBezTo>
                    <a:pt x="127" y="50"/>
                    <a:pt x="126" y="50"/>
                    <a:pt x="126" y="50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7" y="49"/>
                    <a:pt x="127" y="49"/>
                    <a:pt x="127" y="49"/>
                  </a:cubicBezTo>
                  <a:lnTo>
                    <a:pt x="127" y="50"/>
                  </a:lnTo>
                  <a:close/>
                  <a:moveTo>
                    <a:pt x="127" y="49"/>
                  </a:moveTo>
                  <a:cubicBezTo>
                    <a:pt x="127" y="49"/>
                    <a:pt x="127" y="49"/>
                    <a:pt x="127" y="49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7" y="46"/>
                    <a:pt x="127" y="46"/>
                    <a:pt x="127" y="46"/>
                  </a:cubicBezTo>
                  <a:lnTo>
                    <a:pt x="127" y="49"/>
                  </a:lnTo>
                  <a:close/>
                  <a:moveTo>
                    <a:pt x="127" y="46"/>
                  </a:moveTo>
                  <a:cubicBezTo>
                    <a:pt x="127" y="46"/>
                    <a:pt x="127" y="46"/>
                    <a:pt x="127" y="46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5"/>
                    <a:pt x="127" y="45"/>
                    <a:pt x="127" y="45"/>
                  </a:cubicBezTo>
                  <a:lnTo>
                    <a:pt x="127" y="46"/>
                  </a:lnTo>
                  <a:close/>
                  <a:moveTo>
                    <a:pt x="128" y="50"/>
                  </a:move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7" y="50"/>
                    <a:pt x="127" y="50"/>
                  </a:cubicBezTo>
                  <a:cubicBezTo>
                    <a:pt x="127" y="50"/>
                    <a:pt x="127" y="50"/>
                    <a:pt x="127" y="50"/>
                  </a:cubicBezTo>
                  <a:cubicBezTo>
                    <a:pt x="128" y="50"/>
                    <a:pt x="128" y="50"/>
                    <a:pt x="128" y="50"/>
                  </a:cubicBezTo>
                  <a:close/>
                  <a:moveTo>
                    <a:pt x="128" y="49"/>
                  </a:moveTo>
                  <a:cubicBezTo>
                    <a:pt x="128" y="49"/>
                    <a:pt x="128" y="49"/>
                    <a:pt x="128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8" y="48"/>
                    <a:pt x="128" y="48"/>
                    <a:pt x="128" y="48"/>
                  </a:cubicBezTo>
                  <a:lnTo>
                    <a:pt x="128" y="49"/>
                  </a:lnTo>
                  <a:close/>
                  <a:moveTo>
                    <a:pt x="128" y="48"/>
                  </a:moveTo>
                  <a:cubicBezTo>
                    <a:pt x="128" y="48"/>
                    <a:pt x="128" y="48"/>
                    <a:pt x="128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7"/>
                    <a:pt x="127" y="47"/>
                    <a:pt x="127" y="47"/>
                  </a:cubicBezTo>
                  <a:cubicBezTo>
                    <a:pt x="128" y="47"/>
                    <a:pt x="128" y="47"/>
                    <a:pt x="128" y="47"/>
                  </a:cubicBezTo>
                  <a:lnTo>
                    <a:pt x="128" y="48"/>
                  </a:lnTo>
                  <a:close/>
                  <a:moveTo>
                    <a:pt x="128" y="47"/>
                  </a:moveTo>
                  <a:cubicBezTo>
                    <a:pt x="128" y="47"/>
                    <a:pt x="128" y="47"/>
                    <a:pt x="128" y="47"/>
                  </a:cubicBezTo>
                  <a:cubicBezTo>
                    <a:pt x="127" y="47"/>
                    <a:pt x="127" y="47"/>
                    <a:pt x="127" y="47"/>
                  </a:cubicBezTo>
                  <a:cubicBezTo>
                    <a:pt x="127" y="45"/>
                    <a:pt x="127" y="45"/>
                    <a:pt x="127" y="45"/>
                  </a:cubicBezTo>
                  <a:cubicBezTo>
                    <a:pt x="127" y="45"/>
                    <a:pt x="128" y="45"/>
                    <a:pt x="128" y="45"/>
                  </a:cubicBezTo>
                  <a:lnTo>
                    <a:pt x="128" y="47"/>
                  </a:lnTo>
                  <a:close/>
                  <a:moveTo>
                    <a:pt x="128" y="50"/>
                  </a:move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8" y="50"/>
                    <a:pt x="128" y="50"/>
                  </a:cubicBezTo>
                  <a:close/>
                  <a:moveTo>
                    <a:pt x="129" y="47"/>
                  </a:moveTo>
                  <a:cubicBezTo>
                    <a:pt x="129" y="47"/>
                    <a:pt x="129" y="47"/>
                    <a:pt x="129" y="47"/>
                  </a:cubicBezTo>
                  <a:cubicBezTo>
                    <a:pt x="129" y="48"/>
                    <a:pt x="129" y="48"/>
                    <a:pt x="129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7"/>
                    <a:pt x="128" y="47"/>
                    <a:pt x="128" y="47"/>
                  </a:cubicBezTo>
                  <a:lnTo>
                    <a:pt x="129" y="47"/>
                  </a:lnTo>
                  <a:close/>
                  <a:moveTo>
                    <a:pt x="128" y="47"/>
                  </a:moveTo>
                  <a:cubicBezTo>
                    <a:pt x="128" y="47"/>
                    <a:pt x="128" y="47"/>
                    <a:pt x="128" y="47"/>
                  </a:cubicBezTo>
                  <a:cubicBezTo>
                    <a:pt x="128" y="45"/>
                    <a:pt x="128" y="45"/>
                    <a:pt x="128" y="45"/>
                  </a:cubicBezTo>
                  <a:cubicBezTo>
                    <a:pt x="128" y="45"/>
                    <a:pt x="129" y="45"/>
                    <a:pt x="129" y="45"/>
                  </a:cubicBezTo>
                  <a:cubicBezTo>
                    <a:pt x="129" y="47"/>
                    <a:pt x="129" y="47"/>
                    <a:pt x="129" y="47"/>
                  </a:cubicBezTo>
                  <a:lnTo>
                    <a:pt x="128" y="47"/>
                  </a:lnTo>
                  <a:close/>
                  <a:moveTo>
                    <a:pt x="129" y="48"/>
                  </a:moveTo>
                  <a:cubicBezTo>
                    <a:pt x="129" y="48"/>
                    <a:pt x="129" y="48"/>
                    <a:pt x="129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8"/>
                    <a:pt x="128" y="48"/>
                    <a:pt x="128" y="48"/>
                  </a:cubicBezTo>
                  <a:lnTo>
                    <a:pt x="129" y="48"/>
                  </a:lnTo>
                  <a:close/>
                  <a:moveTo>
                    <a:pt x="129" y="48"/>
                  </a:moveTo>
                  <a:cubicBezTo>
                    <a:pt x="129" y="48"/>
                    <a:pt x="129" y="48"/>
                    <a:pt x="129" y="48"/>
                  </a:cubicBezTo>
                  <a:cubicBezTo>
                    <a:pt x="129" y="49"/>
                    <a:pt x="129" y="49"/>
                    <a:pt x="129" y="49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9" y="48"/>
                    <a:pt x="129" y="48"/>
                  </a:cubicBezTo>
                  <a:close/>
                  <a:moveTo>
                    <a:pt x="129" y="50"/>
                  </a:moveTo>
                  <a:cubicBezTo>
                    <a:pt x="129" y="50"/>
                    <a:pt x="129" y="50"/>
                    <a:pt x="129" y="50"/>
                  </a:cubicBezTo>
                  <a:cubicBezTo>
                    <a:pt x="129" y="48"/>
                    <a:pt x="129" y="48"/>
                    <a:pt x="129" y="48"/>
                  </a:cubicBezTo>
                  <a:cubicBezTo>
                    <a:pt x="129" y="48"/>
                    <a:pt x="129" y="48"/>
                    <a:pt x="130" y="47"/>
                  </a:cubicBezTo>
                  <a:cubicBezTo>
                    <a:pt x="130" y="49"/>
                    <a:pt x="130" y="49"/>
                    <a:pt x="130" y="49"/>
                  </a:cubicBezTo>
                  <a:cubicBezTo>
                    <a:pt x="129" y="49"/>
                    <a:pt x="129" y="49"/>
                    <a:pt x="129" y="50"/>
                  </a:cubicBezTo>
                  <a:close/>
                  <a:moveTo>
                    <a:pt x="129" y="45"/>
                  </a:moveTo>
                  <a:cubicBezTo>
                    <a:pt x="129" y="45"/>
                    <a:pt x="129" y="45"/>
                    <a:pt x="129" y="45"/>
                  </a:cubicBezTo>
                  <a:cubicBezTo>
                    <a:pt x="129" y="45"/>
                    <a:pt x="129" y="45"/>
                    <a:pt x="130" y="45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29" y="47"/>
                    <a:pt x="129" y="47"/>
                    <a:pt x="129" y="48"/>
                  </a:cubicBezTo>
                  <a:lnTo>
                    <a:pt x="129" y="45"/>
                  </a:lnTo>
                  <a:close/>
                  <a:moveTo>
                    <a:pt x="130" y="49"/>
                  </a:moveTo>
                  <a:cubicBezTo>
                    <a:pt x="130" y="49"/>
                    <a:pt x="130" y="49"/>
                    <a:pt x="130" y="49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8"/>
                    <a:pt x="130" y="48"/>
                    <a:pt x="130" y="48"/>
                  </a:cubicBezTo>
                  <a:cubicBezTo>
                    <a:pt x="130" y="49"/>
                    <a:pt x="130" y="49"/>
                    <a:pt x="130" y="49"/>
                  </a:cubicBezTo>
                  <a:close/>
                  <a:moveTo>
                    <a:pt x="130" y="45"/>
                  </a:moveTo>
                  <a:cubicBezTo>
                    <a:pt x="130" y="45"/>
                    <a:pt x="130" y="45"/>
                    <a:pt x="130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7"/>
                    <a:pt x="130" y="47"/>
                    <a:pt x="130" y="47"/>
                  </a:cubicBezTo>
                  <a:lnTo>
                    <a:pt x="130" y="45"/>
                  </a:lnTo>
                  <a:close/>
                  <a:moveTo>
                    <a:pt x="131" y="45"/>
                  </a:moveTo>
                  <a:cubicBezTo>
                    <a:pt x="131" y="45"/>
                    <a:pt x="131" y="45"/>
                    <a:pt x="131" y="45"/>
                  </a:cubicBezTo>
                  <a:cubicBezTo>
                    <a:pt x="131" y="45"/>
                    <a:pt x="131" y="45"/>
                    <a:pt x="131" y="45"/>
                  </a:cubicBezTo>
                  <a:cubicBezTo>
                    <a:pt x="131" y="46"/>
                    <a:pt x="131" y="46"/>
                    <a:pt x="131" y="46"/>
                  </a:cubicBezTo>
                  <a:cubicBezTo>
                    <a:pt x="131" y="46"/>
                    <a:pt x="131" y="46"/>
                    <a:pt x="131" y="46"/>
                  </a:cubicBezTo>
                  <a:lnTo>
                    <a:pt x="131" y="45"/>
                  </a:lnTo>
                  <a:close/>
                  <a:moveTo>
                    <a:pt x="131" y="48"/>
                  </a:move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7"/>
                    <a:pt x="131" y="47"/>
                    <a:pt x="131" y="47"/>
                  </a:cubicBezTo>
                  <a:cubicBezTo>
                    <a:pt x="131" y="47"/>
                    <a:pt x="131" y="46"/>
                    <a:pt x="131" y="46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lose/>
                  <a:moveTo>
                    <a:pt x="106" y="45"/>
                  </a:moveTo>
                  <a:cubicBezTo>
                    <a:pt x="106" y="45"/>
                    <a:pt x="106" y="45"/>
                    <a:pt x="106" y="45"/>
                  </a:cubicBezTo>
                  <a:cubicBezTo>
                    <a:pt x="101" y="46"/>
                    <a:pt x="76" y="50"/>
                    <a:pt x="74" y="50"/>
                  </a:cubicBezTo>
                  <a:cubicBezTo>
                    <a:pt x="74" y="50"/>
                    <a:pt x="74" y="50"/>
                    <a:pt x="74" y="50"/>
                  </a:cubicBezTo>
                  <a:cubicBezTo>
                    <a:pt x="79" y="49"/>
                    <a:pt x="86" y="47"/>
                    <a:pt x="91" y="47"/>
                  </a:cubicBezTo>
                  <a:cubicBezTo>
                    <a:pt x="94" y="46"/>
                    <a:pt x="98" y="46"/>
                    <a:pt x="102" y="45"/>
                  </a:cubicBezTo>
                  <a:cubicBezTo>
                    <a:pt x="108" y="44"/>
                    <a:pt x="115" y="43"/>
                    <a:pt x="118" y="43"/>
                  </a:cubicBezTo>
                  <a:cubicBezTo>
                    <a:pt x="134" y="43"/>
                    <a:pt x="134" y="43"/>
                    <a:pt x="134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2"/>
                    <a:pt x="119" y="42"/>
                  </a:cubicBezTo>
                  <a:cubicBezTo>
                    <a:pt x="124" y="42"/>
                    <a:pt x="128" y="41"/>
                    <a:pt x="129" y="41"/>
                  </a:cubicBezTo>
                  <a:cubicBezTo>
                    <a:pt x="133" y="41"/>
                    <a:pt x="136" y="41"/>
                    <a:pt x="138" y="42"/>
                  </a:cubicBezTo>
                  <a:cubicBezTo>
                    <a:pt x="138" y="42"/>
                    <a:pt x="137" y="42"/>
                    <a:pt x="136" y="43"/>
                  </a:cubicBezTo>
                  <a:cubicBezTo>
                    <a:pt x="134" y="43"/>
                    <a:pt x="134" y="43"/>
                    <a:pt x="134" y="43"/>
                  </a:cubicBezTo>
                  <a:cubicBezTo>
                    <a:pt x="134" y="43"/>
                    <a:pt x="111" y="45"/>
                    <a:pt x="106" y="45"/>
                  </a:cubicBezTo>
                  <a:close/>
                  <a:moveTo>
                    <a:pt x="132" y="45"/>
                  </a:moveTo>
                  <a:cubicBezTo>
                    <a:pt x="132" y="45"/>
                    <a:pt x="132" y="45"/>
                    <a:pt x="132" y="45"/>
                  </a:cubicBezTo>
                  <a:cubicBezTo>
                    <a:pt x="132" y="45"/>
                    <a:pt x="132" y="44"/>
                    <a:pt x="132" y="44"/>
                  </a:cubicBezTo>
                  <a:cubicBezTo>
                    <a:pt x="132" y="45"/>
                    <a:pt x="132" y="45"/>
                    <a:pt x="132" y="45"/>
                  </a:cubicBezTo>
                  <a:cubicBezTo>
                    <a:pt x="132" y="45"/>
                    <a:pt x="132" y="46"/>
                    <a:pt x="132" y="46"/>
                  </a:cubicBezTo>
                  <a:lnTo>
                    <a:pt x="132" y="45"/>
                  </a:lnTo>
                  <a:close/>
                  <a:moveTo>
                    <a:pt x="132" y="48"/>
                  </a:moveTo>
                  <a:cubicBezTo>
                    <a:pt x="132" y="48"/>
                    <a:pt x="132" y="48"/>
                    <a:pt x="132" y="48"/>
                  </a:cubicBezTo>
                  <a:cubicBezTo>
                    <a:pt x="132" y="46"/>
                    <a:pt x="132" y="46"/>
                    <a:pt x="132" y="46"/>
                  </a:cubicBezTo>
                  <a:cubicBezTo>
                    <a:pt x="132" y="46"/>
                    <a:pt x="132" y="46"/>
                    <a:pt x="132" y="46"/>
                  </a:cubicBezTo>
                  <a:cubicBezTo>
                    <a:pt x="132" y="47"/>
                    <a:pt x="132" y="47"/>
                    <a:pt x="132" y="47"/>
                  </a:cubicBezTo>
                  <a:cubicBezTo>
                    <a:pt x="132" y="47"/>
                    <a:pt x="132" y="48"/>
                    <a:pt x="132" y="48"/>
                  </a:cubicBezTo>
                  <a:close/>
                  <a:moveTo>
                    <a:pt x="132" y="44"/>
                  </a:moveTo>
                  <a:cubicBezTo>
                    <a:pt x="132" y="44"/>
                    <a:pt x="132" y="44"/>
                    <a:pt x="132" y="44"/>
                  </a:cubicBezTo>
                  <a:cubicBezTo>
                    <a:pt x="133" y="44"/>
                    <a:pt x="133" y="44"/>
                    <a:pt x="133" y="44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2" y="45"/>
                  </a:cubicBezTo>
                  <a:lnTo>
                    <a:pt x="132" y="44"/>
                  </a:lnTo>
                  <a:close/>
                  <a:moveTo>
                    <a:pt x="132" y="45"/>
                  </a:moveTo>
                  <a:cubicBezTo>
                    <a:pt x="132" y="45"/>
                    <a:pt x="132" y="45"/>
                    <a:pt x="132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2" y="47"/>
                  </a:cubicBezTo>
                  <a:lnTo>
                    <a:pt x="132" y="45"/>
                  </a:lnTo>
                  <a:close/>
                  <a:moveTo>
                    <a:pt x="133" y="47"/>
                  </a:move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lose/>
                  <a:moveTo>
                    <a:pt x="133" y="44"/>
                  </a:moveTo>
                  <a:cubicBezTo>
                    <a:pt x="133" y="44"/>
                    <a:pt x="133" y="44"/>
                    <a:pt x="133" y="44"/>
                  </a:cubicBezTo>
                  <a:cubicBezTo>
                    <a:pt x="133" y="44"/>
                    <a:pt x="134" y="44"/>
                    <a:pt x="134" y="44"/>
                  </a:cubicBezTo>
                  <a:cubicBezTo>
                    <a:pt x="134" y="44"/>
                    <a:pt x="133" y="45"/>
                    <a:pt x="133" y="45"/>
                  </a:cubicBezTo>
                  <a:lnTo>
                    <a:pt x="133" y="44"/>
                  </a:lnTo>
                  <a:close/>
                  <a:moveTo>
                    <a:pt x="133" y="45"/>
                  </a:moveTo>
                  <a:cubicBezTo>
                    <a:pt x="133" y="45"/>
                    <a:pt x="133" y="45"/>
                    <a:pt x="133" y="45"/>
                  </a:cubicBezTo>
                  <a:cubicBezTo>
                    <a:pt x="134" y="45"/>
                    <a:pt x="134" y="45"/>
                    <a:pt x="134" y="44"/>
                  </a:cubicBezTo>
                  <a:cubicBezTo>
                    <a:pt x="135" y="44"/>
                    <a:pt x="136" y="44"/>
                    <a:pt x="137" y="44"/>
                  </a:cubicBezTo>
                  <a:cubicBezTo>
                    <a:pt x="137" y="44"/>
                    <a:pt x="136" y="45"/>
                    <a:pt x="136" y="45"/>
                  </a:cubicBezTo>
                  <a:cubicBezTo>
                    <a:pt x="135" y="45"/>
                    <a:pt x="134" y="46"/>
                    <a:pt x="133" y="46"/>
                  </a:cubicBezTo>
                  <a:lnTo>
                    <a:pt x="133" y="45"/>
                  </a:lnTo>
                  <a:close/>
                  <a:moveTo>
                    <a:pt x="133" y="47"/>
                  </a:move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4" y="46"/>
                    <a:pt x="135" y="45"/>
                    <a:pt x="136" y="45"/>
                  </a:cubicBezTo>
                  <a:cubicBezTo>
                    <a:pt x="137" y="45"/>
                    <a:pt x="137" y="44"/>
                    <a:pt x="138" y="44"/>
                  </a:cubicBezTo>
                  <a:cubicBezTo>
                    <a:pt x="138" y="44"/>
                    <a:pt x="138" y="44"/>
                    <a:pt x="138" y="44"/>
                  </a:cubicBezTo>
                  <a:cubicBezTo>
                    <a:pt x="137" y="45"/>
                    <a:pt x="135" y="46"/>
                    <a:pt x="133" y="47"/>
                  </a:cubicBezTo>
                  <a:close/>
                  <a:moveTo>
                    <a:pt x="140" y="43"/>
                  </a:moveTo>
                  <a:cubicBezTo>
                    <a:pt x="140" y="43"/>
                    <a:pt x="140" y="43"/>
                    <a:pt x="140" y="43"/>
                  </a:cubicBezTo>
                  <a:cubicBezTo>
                    <a:pt x="139" y="43"/>
                    <a:pt x="139" y="43"/>
                    <a:pt x="139" y="43"/>
                  </a:cubicBezTo>
                  <a:cubicBezTo>
                    <a:pt x="139" y="43"/>
                    <a:pt x="139" y="43"/>
                    <a:pt x="140" y="43"/>
                  </a:cubicBezTo>
                  <a:close/>
                  <a:moveTo>
                    <a:pt x="139" y="43"/>
                  </a:moveTo>
                  <a:cubicBezTo>
                    <a:pt x="139" y="43"/>
                    <a:pt x="139" y="43"/>
                    <a:pt x="139" y="43"/>
                  </a:cubicBezTo>
                  <a:cubicBezTo>
                    <a:pt x="137" y="43"/>
                    <a:pt x="137" y="43"/>
                    <a:pt x="137" y="43"/>
                  </a:cubicBezTo>
                  <a:cubicBezTo>
                    <a:pt x="137" y="42"/>
                    <a:pt x="138" y="42"/>
                    <a:pt x="138" y="42"/>
                  </a:cubicBezTo>
                  <a:cubicBezTo>
                    <a:pt x="139" y="42"/>
                    <a:pt x="139" y="42"/>
                    <a:pt x="140" y="42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39" y="43"/>
                    <a:pt x="139" y="43"/>
                    <a:pt x="139" y="43"/>
                  </a:cubicBezTo>
                  <a:close/>
                  <a:moveTo>
                    <a:pt x="140" y="42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39" y="42"/>
                    <a:pt x="139" y="42"/>
                    <a:pt x="139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40" y="42"/>
                    <a:pt x="140" y="42"/>
                    <a:pt x="140" y="42"/>
                  </a:cubicBezTo>
                  <a:close/>
                  <a:moveTo>
                    <a:pt x="135" y="49"/>
                  </a:move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50"/>
                    <a:pt x="135" y="50"/>
                    <a:pt x="135" y="50"/>
                  </a:cubicBezTo>
                  <a:close/>
                  <a:moveTo>
                    <a:pt x="135" y="49"/>
                  </a:moveTo>
                  <a:cubicBezTo>
                    <a:pt x="135" y="49"/>
                    <a:pt x="135" y="49"/>
                    <a:pt x="135" y="49"/>
                  </a:cubicBezTo>
                  <a:cubicBezTo>
                    <a:pt x="136" y="49"/>
                    <a:pt x="136" y="49"/>
                    <a:pt x="136" y="48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5" y="49"/>
                    <a:pt x="135" y="49"/>
                    <a:pt x="135" y="49"/>
                  </a:cubicBez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50"/>
                    <a:pt x="136" y="50"/>
                    <a:pt x="136" y="50"/>
                  </a:cubicBezTo>
                  <a:lnTo>
                    <a:pt x="135" y="50"/>
                  </a:lnTo>
                  <a:close/>
                  <a:moveTo>
                    <a:pt x="136" y="50"/>
                  </a:moveTo>
                  <a:cubicBezTo>
                    <a:pt x="136" y="50"/>
                    <a:pt x="136" y="50"/>
                    <a:pt x="136" y="50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8"/>
                    <a:pt x="136" y="48"/>
                    <a:pt x="136" y="48"/>
                  </a:cubicBezTo>
                  <a:cubicBezTo>
                    <a:pt x="136" y="48"/>
                    <a:pt x="136" y="48"/>
                    <a:pt x="137" y="48"/>
                  </a:cubicBezTo>
                  <a:cubicBezTo>
                    <a:pt x="137" y="50"/>
                    <a:pt x="137" y="50"/>
                    <a:pt x="137" y="50"/>
                  </a:cubicBezTo>
                  <a:lnTo>
                    <a:pt x="136" y="50"/>
                  </a:ln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50"/>
                  </a:moveTo>
                  <a:cubicBezTo>
                    <a:pt x="137" y="50"/>
                    <a:pt x="137" y="50"/>
                    <a:pt x="137" y="50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7" y="50"/>
                    <a:pt x="137" y="50"/>
                    <a:pt x="137" y="50"/>
                  </a:cubicBezTo>
                  <a:close/>
                  <a:moveTo>
                    <a:pt x="137" y="47"/>
                  </a:moveTo>
                  <a:cubicBezTo>
                    <a:pt x="137" y="47"/>
                    <a:pt x="137" y="47"/>
                    <a:pt x="137" y="47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7" y="48"/>
                    <a:pt x="137" y="48"/>
                    <a:pt x="137" y="48"/>
                  </a:cubicBezTo>
                  <a:lnTo>
                    <a:pt x="137" y="47"/>
                  </a:ln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50"/>
                  </a:moveTo>
                  <a:cubicBezTo>
                    <a:pt x="137" y="50"/>
                    <a:pt x="137" y="50"/>
                    <a:pt x="137" y="50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50"/>
                    <a:pt x="138" y="50"/>
                    <a:pt x="138" y="50"/>
                  </a:cubicBezTo>
                  <a:lnTo>
                    <a:pt x="137" y="50"/>
                  </a:lnTo>
                  <a:close/>
                  <a:moveTo>
                    <a:pt x="138" y="47"/>
                  </a:moveTo>
                  <a:cubicBezTo>
                    <a:pt x="138" y="47"/>
                    <a:pt x="138" y="47"/>
                    <a:pt x="138" y="47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7"/>
                    <a:pt x="138" y="47"/>
                    <a:pt x="138" y="47"/>
                  </a:cubicBezTo>
                  <a:close/>
                  <a:moveTo>
                    <a:pt x="138" y="50"/>
                  </a:moveTo>
                  <a:cubicBezTo>
                    <a:pt x="138" y="50"/>
                    <a:pt x="138" y="50"/>
                    <a:pt x="138" y="50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50"/>
                    <a:pt x="138" y="50"/>
                    <a:pt x="138" y="50"/>
                  </a:cubicBez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9"/>
                    <a:pt x="139" y="49"/>
                    <a:pt x="139" y="49"/>
                  </a:cubicBezTo>
                  <a:cubicBezTo>
                    <a:pt x="139" y="49"/>
                    <a:pt x="139" y="49"/>
                    <a:pt x="139" y="49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50"/>
                    <a:pt x="139" y="50"/>
                    <a:pt x="139" y="50"/>
                  </a:cubicBezTo>
                  <a:close/>
                  <a:moveTo>
                    <a:pt x="139" y="46"/>
                  </a:move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39" y="46"/>
                    <a:pt x="139" y="46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lnTo>
                    <a:pt x="139" y="46"/>
                  </a:ln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50"/>
                    <a:pt x="139" y="50"/>
                    <a:pt x="139" y="50"/>
                  </a:cubicBezTo>
                  <a:close/>
                  <a:moveTo>
                    <a:pt x="139" y="46"/>
                  </a:move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40" y="46"/>
                    <a:pt x="140" y="46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39" y="48"/>
                    <a:pt x="139" y="48"/>
                    <a:pt x="139" y="48"/>
                  </a:cubicBezTo>
                  <a:lnTo>
                    <a:pt x="139" y="46"/>
                  </a:ln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50"/>
                    <a:pt x="140" y="50"/>
                    <a:pt x="140" y="50"/>
                  </a:cubicBezTo>
                  <a:lnTo>
                    <a:pt x="139" y="50"/>
                  </a:lnTo>
                  <a:close/>
                  <a:moveTo>
                    <a:pt x="140" y="46"/>
                  </a:moveTo>
                  <a:cubicBezTo>
                    <a:pt x="140" y="46"/>
                    <a:pt x="140" y="46"/>
                    <a:pt x="140" y="46"/>
                  </a:cubicBezTo>
                  <a:cubicBezTo>
                    <a:pt x="140" y="46"/>
                    <a:pt x="140" y="46"/>
                    <a:pt x="140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0" y="46"/>
                    <a:pt x="140" y="46"/>
                    <a:pt x="140" y="46"/>
                  </a:cubicBezTo>
                  <a:close/>
                  <a:moveTo>
                    <a:pt x="140" y="46"/>
                  </a:moveTo>
                  <a:cubicBezTo>
                    <a:pt x="140" y="46"/>
                    <a:pt x="140" y="46"/>
                    <a:pt x="140" y="46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6"/>
                    <a:pt x="140" y="46"/>
                    <a:pt x="140" y="46"/>
                  </a:cubicBezTo>
                  <a:close/>
                  <a:moveTo>
                    <a:pt x="140" y="50"/>
                  </a:moveTo>
                  <a:cubicBezTo>
                    <a:pt x="140" y="50"/>
                    <a:pt x="140" y="50"/>
                    <a:pt x="140" y="50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50"/>
                    <a:pt x="140" y="50"/>
                    <a:pt x="140" y="50"/>
                  </a:cubicBezTo>
                  <a:close/>
                  <a:moveTo>
                    <a:pt x="143" y="44"/>
                  </a:moveTo>
                  <a:cubicBezTo>
                    <a:pt x="143" y="44"/>
                    <a:pt x="143" y="44"/>
                    <a:pt x="143" y="44"/>
                  </a:cubicBezTo>
                  <a:cubicBezTo>
                    <a:pt x="143" y="45"/>
                    <a:pt x="144" y="45"/>
                    <a:pt x="144" y="45"/>
                  </a:cubicBezTo>
                  <a:cubicBezTo>
                    <a:pt x="144" y="45"/>
                    <a:pt x="144" y="45"/>
                    <a:pt x="144" y="45"/>
                  </a:cubicBezTo>
                  <a:cubicBezTo>
                    <a:pt x="143" y="45"/>
                    <a:pt x="143" y="45"/>
                    <a:pt x="143" y="45"/>
                  </a:cubicBezTo>
                  <a:lnTo>
                    <a:pt x="143" y="44"/>
                  </a:lnTo>
                  <a:close/>
                  <a:moveTo>
                    <a:pt x="144" y="45"/>
                  </a:moveTo>
                  <a:cubicBezTo>
                    <a:pt x="144" y="45"/>
                    <a:pt x="144" y="45"/>
                    <a:pt x="144" y="45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3" y="47"/>
                    <a:pt x="143" y="47"/>
                    <a:pt x="143" y="47"/>
                  </a:cubicBezTo>
                  <a:cubicBezTo>
                    <a:pt x="143" y="45"/>
                    <a:pt x="143" y="45"/>
                    <a:pt x="143" y="45"/>
                  </a:cubicBezTo>
                  <a:lnTo>
                    <a:pt x="144" y="45"/>
                  </a:lnTo>
                  <a:close/>
                  <a:moveTo>
                    <a:pt x="143" y="47"/>
                  </a:moveTo>
                  <a:cubicBezTo>
                    <a:pt x="143" y="47"/>
                    <a:pt x="143" y="47"/>
                    <a:pt x="143" y="47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3" y="49"/>
                    <a:pt x="143" y="49"/>
                    <a:pt x="143" y="49"/>
                  </a:cubicBezTo>
                  <a:lnTo>
                    <a:pt x="143" y="47"/>
                  </a:lnTo>
                  <a:close/>
                  <a:moveTo>
                    <a:pt x="143" y="49"/>
                  </a:moveTo>
                  <a:cubicBezTo>
                    <a:pt x="143" y="49"/>
                    <a:pt x="143" y="49"/>
                    <a:pt x="143" y="49"/>
                  </a:cubicBezTo>
                  <a:cubicBezTo>
                    <a:pt x="143" y="49"/>
                    <a:pt x="143" y="49"/>
                    <a:pt x="143" y="49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4" y="49"/>
                    <a:pt x="144" y="49"/>
                    <a:pt x="144" y="49"/>
                  </a:cubicBezTo>
                  <a:lnTo>
                    <a:pt x="143" y="49"/>
                  </a:lnTo>
                  <a:close/>
                  <a:moveTo>
                    <a:pt x="144" y="47"/>
                  </a:moveTo>
                  <a:cubicBezTo>
                    <a:pt x="144" y="47"/>
                    <a:pt x="144" y="47"/>
                    <a:pt x="144" y="47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4" y="45"/>
                    <a:pt x="144" y="45"/>
                    <a:pt x="144" y="45"/>
                  </a:cubicBezTo>
                  <a:cubicBezTo>
                    <a:pt x="146" y="45"/>
                    <a:pt x="146" y="45"/>
                    <a:pt x="146" y="45"/>
                  </a:cubicBezTo>
                  <a:cubicBezTo>
                    <a:pt x="146" y="46"/>
                    <a:pt x="146" y="46"/>
                    <a:pt x="146" y="46"/>
                  </a:cubicBezTo>
                  <a:cubicBezTo>
                    <a:pt x="145" y="46"/>
                    <a:pt x="145" y="46"/>
                    <a:pt x="145" y="46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6" y="47"/>
                    <a:pt x="146" y="47"/>
                    <a:pt x="146" y="47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4" y="49"/>
                    <a:pt x="144" y="49"/>
                    <a:pt x="144" y="49"/>
                  </a:cubicBezTo>
                  <a:lnTo>
                    <a:pt x="144" y="47"/>
                  </a:lnTo>
                  <a:close/>
                  <a:moveTo>
                    <a:pt x="144" y="45"/>
                  </a:moveTo>
                  <a:cubicBezTo>
                    <a:pt x="144" y="45"/>
                    <a:pt x="144" y="45"/>
                    <a:pt x="144" y="45"/>
                  </a:cubicBezTo>
                  <a:cubicBezTo>
                    <a:pt x="145" y="45"/>
                    <a:pt x="145" y="45"/>
                    <a:pt x="146" y="45"/>
                  </a:cubicBezTo>
                  <a:cubicBezTo>
                    <a:pt x="146" y="45"/>
                    <a:pt x="146" y="45"/>
                    <a:pt x="146" y="45"/>
                  </a:cubicBezTo>
                  <a:cubicBezTo>
                    <a:pt x="144" y="45"/>
                    <a:pt x="144" y="45"/>
                    <a:pt x="144" y="45"/>
                  </a:cubicBezTo>
                  <a:close/>
                  <a:moveTo>
                    <a:pt x="144" y="49"/>
                  </a:moveTo>
                  <a:cubicBezTo>
                    <a:pt x="144" y="49"/>
                    <a:pt x="144" y="49"/>
                    <a:pt x="144" y="49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lnTo>
                    <a:pt x="144" y="49"/>
                  </a:lnTo>
                  <a:close/>
                  <a:moveTo>
                    <a:pt x="146" y="45"/>
                  </a:moveTo>
                  <a:cubicBezTo>
                    <a:pt x="146" y="45"/>
                    <a:pt x="146" y="45"/>
                    <a:pt x="146" y="45"/>
                  </a:cubicBezTo>
                  <a:cubicBezTo>
                    <a:pt x="146" y="45"/>
                    <a:pt x="147" y="45"/>
                    <a:pt x="147" y="45"/>
                  </a:cubicBezTo>
                  <a:cubicBezTo>
                    <a:pt x="147" y="45"/>
                    <a:pt x="148" y="45"/>
                    <a:pt x="148" y="45"/>
                  </a:cubicBezTo>
                  <a:cubicBezTo>
                    <a:pt x="148" y="45"/>
                    <a:pt x="148" y="45"/>
                    <a:pt x="148" y="45"/>
                  </a:cubicBezTo>
                  <a:cubicBezTo>
                    <a:pt x="146" y="45"/>
                    <a:pt x="146" y="45"/>
                    <a:pt x="146" y="45"/>
                  </a:cubicBezTo>
                  <a:close/>
                  <a:moveTo>
                    <a:pt x="148" y="45"/>
                  </a:moveTo>
                  <a:cubicBezTo>
                    <a:pt x="148" y="45"/>
                    <a:pt x="148" y="45"/>
                    <a:pt x="148" y="45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6" y="46"/>
                    <a:pt x="146" y="46"/>
                    <a:pt x="146" y="46"/>
                  </a:cubicBezTo>
                  <a:cubicBezTo>
                    <a:pt x="146" y="45"/>
                    <a:pt x="146" y="45"/>
                    <a:pt x="146" y="45"/>
                  </a:cubicBezTo>
                  <a:lnTo>
                    <a:pt x="148" y="45"/>
                  </a:lnTo>
                  <a:close/>
                  <a:moveTo>
                    <a:pt x="146" y="49"/>
                  </a:move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7" y="49"/>
                    <a:pt x="147" y="49"/>
                    <a:pt x="147" y="49"/>
                  </a:cubicBezTo>
                  <a:cubicBezTo>
                    <a:pt x="147" y="49"/>
                    <a:pt x="147" y="49"/>
                    <a:pt x="147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7"/>
                    <a:pt x="146" y="47"/>
                    <a:pt x="146" y="47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48" y="49"/>
                    <a:pt x="148" y="49"/>
                    <a:pt x="148" y="49"/>
                  </a:cubicBezTo>
                  <a:lnTo>
                    <a:pt x="146" y="49"/>
                  </a:lnTo>
                  <a:close/>
                  <a:moveTo>
                    <a:pt x="148" y="45"/>
                  </a:moveTo>
                  <a:cubicBezTo>
                    <a:pt x="148" y="45"/>
                    <a:pt x="148" y="45"/>
                    <a:pt x="148" y="45"/>
                  </a:cubicBezTo>
                  <a:cubicBezTo>
                    <a:pt x="149" y="45"/>
                    <a:pt x="149" y="45"/>
                    <a:pt x="150" y="45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48" y="46"/>
                    <a:pt x="148" y="46"/>
                    <a:pt x="148" y="46"/>
                  </a:cubicBezTo>
                  <a:lnTo>
                    <a:pt x="148" y="45"/>
                  </a:lnTo>
                  <a:close/>
                  <a:moveTo>
                    <a:pt x="148" y="47"/>
                  </a:moveTo>
                  <a:cubicBezTo>
                    <a:pt x="148" y="47"/>
                    <a:pt x="148" y="47"/>
                    <a:pt x="148" y="47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48" y="47"/>
                    <a:pt x="148" y="47"/>
                    <a:pt x="148" y="47"/>
                  </a:cubicBezTo>
                  <a:close/>
                  <a:moveTo>
                    <a:pt x="148" y="49"/>
                  </a:moveTo>
                  <a:cubicBezTo>
                    <a:pt x="148" y="49"/>
                    <a:pt x="148" y="49"/>
                    <a:pt x="148" y="49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0" y="49"/>
                    <a:pt x="150" y="49"/>
                    <a:pt x="150" y="49"/>
                  </a:cubicBezTo>
                  <a:lnTo>
                    <a:pt x="148" y="49"/>
                  </a:lnTo>
                  <a:close/>
                  <a:moveTo>
                    <a:pt x="150" y="49"/>
                  </a:moveTo>
                  <a:cubicBezTo>
                    <a:pt x="150" y="49"/>
                    <a:pt x="150" y="49"/>
                    <a:pt x="150" y="49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0" y="45"/>
                    <a:pt x="150" y="45"/>
                    <a:pt x="150" y="45"/>
                  </a:cubicBezTo>
                  <a:cubicBezTo>
                    <a:pt x="151" y="45"/>
                    <a:pt x="151" y="45"/>
                    <a:pt x="152" y="45"/>
                  </a:cubicBezTo>
                  <a:cubicBezTo>
                    <a:pt x="152" y="46"/>
                    <a:pt x="152" y="46"/>
                    <a:pt x="152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2" y="47"/>
                    <a:pt x="152" y="47"/>
                    <a:pt x="152" y="47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2" y="49"/>
                    <a:pt x="152" y="49"/>
                    <a:pt x="152" y="49"/>
                  </a:cubicBezTo>
                  <a:lnTo>
                    <a:pt x="150" y="49"/>
                  </a:lnTo>
                  <a:close/>
                  <a:moveTo>
                    <a:pt x="152" y="45"/>
                  </a:moveTo>
                  <a:cubicBezTo>
                    <a:pt x="152" y="45"/>
                    <a:pt x="152" y="45"/>
                    <a:pt x="152" y="45"/>
                  </a:cubicBezTo>
                  <a:cubicBezTo>
                    <a:pt x="153" y="45"/>
                    <a:pt x="153" y="45"/>
                    <a:pt x="154" y="45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2" y="46"/>
                    <a:pt x="152" y="46"/>
                    <a:pt x="152" y="46"/>
                  </a:cubicBezTo>
                  <a:lnTo>
                    <a:pt x="152" y="45"/>
                  </a:lnTo>
                  <a:close/>
                  <a:moveTo>
                    <a:pt x="152" y="47"/>
                  </a:moveTo>
                  <a:cubicBezTo>
                    <a:pt x="152" y="47"/>
                    <a:pt x="152" y="47"/>
                    <a:pt x="152" y="47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2" y="49"/>
                    <a:pt x="152" y="49"/>
                    <a:pt x="152" y="49"/>
                  </a:cubicBezTo>
                  <a:lnTo>
                    <a:pt x="152" y="47"/>
                  </a:lnTo>
                  <a:close/>
                  <a:moveTo>
                    <a:pt x="152" y="49"/>
                  </a:moveTo>
                  <a:cubicBezTo>
                    <a:pt x="152" y="49"/>
                    <a:pt x="152" y="49"/>
                    <a:pt x="152" y="49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lnTo>
                    <a:pt x="152" y="49"/>
                  </a:lnTo>
                  <a:close/>
                  <a:moveTo>
                    <a:pt x="154" y="49"/>
                  </a:move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4" y="45"/>
                    <a:pt x="154" y="45"/>
                    <a:pt x="154" y="45"/>
                  </a:cubicBezTo>
                  <a:cubicBezTo>
                    <a:pt x="154" y="45"/>
                    <a:pt x="154" y="45"/>
                    <a:pt x="154" y="45"/>
                  </a:cubicBezTo>
                  <a:cubicBezTo>
                    <a:pt x="155" y="45"/>
                    <a:pt x="155" y="45"/>
                    <a:pt x="155" y="45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4" y="48"/>
                    <a:pt x="154" y="48"/>
                    <a:pt x="154" y="48"/>
                  </a:cubicBezTo>
                  <a:cubicBezTo>
                    <a:pt x="154" y="48"/>
                    <a:pt x="154" y="48"/>
                    <a:pt x="154" y="48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5" y="49"/>
                    <a:pt x="155" y="49"/>
                    <a:pt x="155" y="49"/>
                  </a:cubicBezTo>
                  <a:lnTo>
                    <a:pt x="154" y="49"/>
                  </a:lnTo>
                  <a:close/>
                  <a:moveTo>
                    <a:pt x="155" y="45"/>
                  </a:moveTo>
                  <a:cubicBezTo>
                    <a:pt x="155" y="45"/>
                    <a:pt x="155" y="45"/>
                    <a:pt x="155" y="45"/>
                  </a:cubicBezTo>
                  <a:cubicBezTo>
                    <a:pt x="156" y="46"/>
                    <a:pt x="156" y="46"/>
                    <a:pt x="156" y="46"/>
                  </a:cubicBezTo>
                  <a:cubicBezTo>
                    <a:pt x="156" y="48"/>
                    <a:pt x="156" y="48"/>
                    <a:pt x="156" y="48"/>
                  </a:cubicBezTo>
                  <a:cubicBezTo>
                    <a:pt x="155" y="48"/>
                    <a:pt x="155" y="48"/>
                    <a:pt x="155" y="48"/>
                  </a:cubicBezTo>
                  <a:lnTo>
                    <a:pt x="155" y="45"/>
                  </a:lnTo>
                  <a:close/>
                  <a:moveTo>
                    <a:pt x="155" y="49"/>
                  </a:moveTo>
                  <a:cubicBezTo>
                    <a:pt x="155" y="49"/>
                    <a:pt x="155" y="49"/>
                    <a:pt x="155" y="49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6" y="48"/>
                    <a:pt x="156" y="48"/>
                    <a:pt x="156" y="48"/>
                  </a:cubicBezTo>
                  <a:cubicBezTo>
                    <a:pt x="156" y="49"/>
                    <a:pt x="156" y="49"/>
                    <a:pt x="156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6"/>
                    <a:pt x="157" y="46"/>
                    <a:pt x="157" y="46"/>
                  </a:cubicBezTo>
                  <a:cubicBezTo>
                    <a:pt x="158" y="46"/>
                    <a:pt x="158" y="46"/>
                    <a:pt x="158" y="46"/>
                  </a:cubicBezTo>
                  <a:cubicBezTo>
                    <a:pt x="158" y="47"/>
                    <a:pt x="158" y="47"/>
                    <a:pt x="158" y="47"/>
                  </a:cubicBezTo>
                  <a:cubicBezTo>
                    <a:pt x="157" y="47"/>
                    <a:pt x="157" y="47"/>
                    <a:pt x="157" y="47"/>
                  </a:cubicBezTo>
                  <a:cubicBezTo>
                    <a:pt x="157" y="47"/>
                    <a:pt x="157" y="47"/>
                    <a:pt x="157" y="47"/>
                  </a:cubicBezTo>
                  <a:cubicBezTo>
                    <a:pt x="158" y="47"/>
                    <a:pt x="158" y="47"/>
                    <a:pt x="158" y="47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lnTo>
                    <a:pt x="155" y="49"/>
                  </a:lnTo>
                  <a:close/>
                  <a:moveTo>
                    <a:pt x="158" y="47"/>
                  </a:moveTo>
                  <a:cubicBezTo>
                    <a:pt x="158" y="47"/>
                    <a:pt x="158" y="47"/>
                    <a:pt x="158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8" y="47"/>
                    <a:pt x="158" y="47"/>
                    <a:pt x="158" y="47"/>
                  </a:cubicBezTo>
                  <a:close/>
                  <a:moveTo>
                    <a:pt x="158" y="47"/>
                  </a:moveTo>
                  <a:cubicBezTo>
                    <a:pt x="158" y="47"/>
                    <a:pt x="158" y="47"/>
                    <a:pt x="158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8" y="49"/>
                    <a:pt x="158" y="49"/>
                    <a:pt x="158" y="49"/>
                  </a:cubicBezTo>
                  <a:lnTo>
                    <a:pt x="158" y="47"/>
                  </a:lnTo>
                  <a:close/>
                  <a:moveTo>
                    <a:pt x="158" y="49"/>
                  </a:move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9" y="49"/>
                    <a:pt x="159" y="49"/>
                    <a:pt x="159" y="49"/>
                  </a:cubicBezTo>
                  <a:lnTo>
                    <a:pt x="158" y="49"/>
                  </a:lnTo>
                  <a:close/>
                  <a:moveTo>
                    <a:pt x="159" y="49"/>
                  </a:moveTo>
                  <a:cubicBezTo>
                    <a:pt x="159" y="49"/>
                    <a:pt x="159" y="49"/>
                    <a:pt x="159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60" y="47"/>
                    <a:pt x="160" y="47"/>
                    <a:pt x="160" y="47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9"/>
                    <a:pt x="160" y="49"/>
                    <a:pt x="160" y="49"/>
                  </a:cubicBezTo>
                  <a:lnTo>
                    <a:pt x="159" y="49"/>
                  </a:lnTo>
                  <a:close/>
                  <a:moveTo>
                    <a:pt x="161" y="49"/>
                  </a:moveTo>
                  <a:cubicBezTo>
                    <a:pt x="161" y="49"/>
                    <a:pt x="161" y="49"/>
                    <a:pt x="161" y="49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2" y="48"/>
                    <a:pt x="162" y="48"/>
                    <a:pt x="162" y="48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8"/>
                    <a:pt x="162" y="48"/>
                    <a:pt x="162" y="48"/>
                  </a:cubicBezTo>
                  <a:cubicBezTo>
                    <a:pt x="163" y="49"/>
                    <a:pt x="163" y="49"/>
                    <a:pt x="163" y="49"/>
                  </a:cubicBezTo>
                  <a:cubicBezTo>
                    <a:pt x="163" y="49"/>
                    <a:pt x="163" y="49"/>
                    <a:pt x="163" y="49"/>
                  </a:cubicBezTo>
                  <a:lnTo>
                    <a:pt x="161" y="49"/>
                  </a:lnTo>
                  <a:close/>
                  <a:moveTo>
                    <a:pt x="161" y="48"/>
                  </a:move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lose/>
                  <a:moveTo>
                    <a:pt x="163" y="49"/>
                  </a:moveTo>
                  <a:cubicBezTo>
                    <a:pt x="163" y="49"/>
                    <a:pt x="163" y="49"/>
                    <a:pt x="163" y="49"/>
                  </a:cubicBezTo>
                  <a:cubicBezTo>
                    <a:pt x="163" y="49"/>
                    <a:pt x="163" y="49"/>
                    <a:pt x="163" y="49"/>
                  </a:cubicBezTo>
                  <a:cubicBezTo>
                    <a:pt x="165" y="49"/>
                    <a:pt x="165" y="49"/>
                    <a:pt x="165" y="49"/>
                  </a:cubicBezTo>
                  <a:lnTo>
                    <a:pt x="163" y="49"/>
                  </a:lnTo>
                  <a:close/>
                  <a:moveTo>
                    <a:pt x="166" y="48"/>
                  </a:moveTo>
                  <a:cubicBezTo>
                    <a:pt x="166" y="48"/>
                    <a:pt x="166" y="48"/>
                    <a:pt x="166" y="48"/>
                  </a:cubicBezTo>
                  <a:cubicBezTo>
                    <a:pt x="156" y="44"/>
                    <a:pt x="156" y="44"/>
                    <a:pt x="156" y="44"/>
                  </a:cubicBezTo>
                  <a:cubicBezTo>
                    <a:pt x="156" y="44"/>
                    <a:pt x="146" y="44"/>
                    <a:pt x="145" y="44"/>
                  </a:cubicBezTo>
                  <a:cubicBezTo>
                    <a:pt x="144" y="43"/>
                    <a:pt x="143" y="43"/>
                    <a:pt x="143" y="43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2"/>
                    <a:pt x="143" y="42"/>
                    <a:pt x="143" y="42"/>
                  </a:cubicBezTo>
                  <a:cubicBezTo>
                    <a:pt x="143" y="42"/>
                    <a:pt x="144" y="42"/>
                    <a:pt x="145" y="42"/>
                  </a:cubicBezTo>
                  <a:cubicBezTo>
                    <a:pt x="146" y="43"/>
                    <a:pt x="153" y="43"/>
                    <a:pt x="154" y="43"/>
                  </a:cubicBezTo>
                  <a:cubicBezTo>
                    <a:pt x="166" y="48"/>
                    <a:pt x="166" y="48"/>
                    <a:pt x="166" y="48"/>
                  </a:cubicBezTo>
                  <a:close/>
                  <a:moveTo>
                    <a:pt x="88" y="40"/>
                  </a:moveTo>
                  <a:cubicBezTo>
                    <a:pt x="88" y="40"/>
                    <a:pt x="88" y="40"/>
                    <a:pt x="88" y="40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lose/>
                  <a:moveTo>
                    <a:pt x="92" y="40"/>
                  </a:moveTo>
                  <a:cubicBezTo>
                    <a:pt x="92" y="40"/>
                    <a:pt x="92" y="40"/>
                    <a:pt x="92" y="40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2" y="40"/>
                    <a:pt x="92" y="40"/>
                    <a:pt x="92" y="40"/>
                  </a:cubicBezTo>
                  <a:close/>
                  <a:moveTo>
                    <a:pt x="117" y="39"/>
                  </a:move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lose/>
                  <a:moveTo>
                    <a:pt x="20" y="37"/>
                  </a:moveTo>
                  <a:cubicBezTo>
                    <a:pt x="20" y="37"/>
                    <a:pt x="20" y="37"/>
                    <a:pt x="20" y="37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3" y="37"/>
                    <a:pt x="23" y="37"/>
                    <a:pt x="23" y="37"/>
                  </a:cubicBezTo>
                  <a:cubicBezTo>
                    <a:pt x="22" y="37"/>
                    <a:pt x="21" y="37"/>
                    <a:pt x="20" y="37"/>
                  </a:cubicBezTo>
                  <a:close/>
                  <a:moveTo>
                    <a:pt x="18" y="37"/>
                  </a:moveTo>
                  <a:cubicBezTo>
                    <a:pt x="18" y="37"/>
                    <a:pt x="18" y="37"/>
                    <a:pt x="18" y="37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2" y="51"/>
                    <a:pt x="22" y="51"/>
                    <a:pt x="22" y="51"/>
                  </a:cubicBezTo>
                  <a:cubicBezTo>
                    <a:pt x="20" y="37"/>
                    <a:pt x="20" y="37"/>
                    <a:pt x="20" y="37"/>
                  </a:cubicBezTo>
                  <a:cubicBezTo>
                    <a:pt x="19" y="37"/>
                    <a:pt x="18" y="37"/>
                    <a:pt x="18" y="37"/>
                  </a:cubicBezTo>
                  <a:close/>
                  <a:moveTo>
                    <a:pt x="44" y="37"/>
                  </a:moveTo>
                  <a:cubicBezTo>
                    <a:pt x="44" y="37"/>
                    <a:pt x="44" y="37"/>
                    <a:pt x="44" y="37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7" y="51"/>
                    <a:pt x="49" y="51"/>
                    <a:pt x="50" y="51"/>
                  </a:cubicBezTo>
                  <a:cubicBezTo>
                    <a:pt x="49" y="37"/>
                    <a:pt x="49" y="37"/>
                    <a:pt x="49" y="37"/>
                  </a:cubicBezTo>
                  <a:cubicBezTo>
                    <a:pt x="47" y="37"/>
                    <a:pt x="46" y="37"/>
                    <a:pt x="44" y="37"/>
                  </a:cubicBezTo>
                  <a:close/>
                  <a:moveTo>
                    <a:pt x="15" y="38"/>
                  </a:moveTo>
                  <a:cubicBezTo>
                    <a:pt x="15" y="38"/>
                    <a:pt x="15" y="38"/>
                    <a:pt x="15" y="38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5" y="37"/>
                    <a:pt x="15" y="38"/>
                  </a:cubicBezTo>
                  <a:close/>
                  <a:moveTo>
                    <a:pt x="24" y="37"/>
                  </a:moveTo>
                  <a:cubicBezTo>
                    <a:pt x="24" y="37"/>
                    <a:pt x="24" y="37"/>
                    <a:pt x="24" y="37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9" y="51"/>
                    <a:pt x="29" y="51"/>
                    <a:pt x="29" y="51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6" y="37"/>
                    <a:pt x="25" y="37"/>
                    <a:pt x="24" y="37"/>
                  </a:cubicBezTo>
                  <a:close/>
                  <a:moveTo>
                    <a:pt x="16" y="37"/>
                  </a:moveTo>
                  <a:cubicBezTo>
                    <a:pt x="16" y="37"/>
                    <a:pt x="16" y="37"/>
                    <a:pt x="16" y="37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9" y="51"/>
                    <a:pt x="19" y="51"/>
                    <a:pt x="19" y="51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6" y="37"/>
                    <a:pt x="16" y="37"/>
                    <a:pt x="16" y="37"/>
                  </a:cubicBezTo>
                  <a:close/>
                  <a:moveTo>
                    <a:pt x="38" y="36"/>
                  </a:moveTo>
                  <a:cubicBezTo>
                    <a:pt x="38" y="36"/>
                    <a:pt x="38" y="36"/>
                    <a:pt x="38" y="36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1" y="51"/>
                    <a:pt x="43" y="51"/>
                    <a:pt x="45" y="51"/>
                  </a:cubicBezTo>
                  <a:cubicBezTo>
                    <a:pt x="43" y="37"/>
                    <a:pt x="43" y="37"/>
                    <a:pt x="43" y="37"/>
                  </a:cubicBezTo>
                  <a:cubicBezTo>
                    <a:pt x="41" y="37"/>
                    <a:pt x="40" y="37"/>
                    <a:pt x="38" y="36"/>
                  </a:cubicBezTo>
                  <a:close/>
                  <a:moveTo>
                    <a:pt x="33" y="36"/>
                  </a:moveTo>
                  <a:cubicBezTo>
                    <a:pt x="33" y="36"/>
                    <a:pt x="33" y="36"/>
                    <a:pt x="33" y="36"/>
                  </a:cubicBezTo>
                  <a:cubicBezTo>
                    <a:pt x="33" y="36"/>
                    <a:pt x="33" y="36"/>
                    <a:pt x="33" y="36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6" y="51"/>
                    <a:pt x="38" y="51"/>
                    <a:pt x="39" y="51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36" y="36"/>
                    <a:pt x="34" y="36"/>
                    <a:pt x="33" y="36"/>
                  </a:cubicBezTo>
                  <a:close/>
                  <a:moveTo>
                    <a:pt x="28" y="37"/>
                  </a:moveTo>
                  <a:cubicBezTo>
                    <a:pt x="28" y="37"/>
                    <a:pt x="28" y="37"/>
                    <a:pt x="28" y="37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4" y="51"/>
                    <a:pt x="34" y="51"/>
                    <a:pt x="34" y="51"/>
                  </a:cubicBezTo>
                  <a:cubicBezTo>
                    <a:pt x="32" y="36"/>
                    <a:pt x="32" y="36"/>
                    <a:pt x="32" y="36"/>
                  </a:cubicBezTo>
                  <a:cubicBezTo>
                    <a:pt x="31" y="36"/>
                    <a:pt x="29" y="36"/>
                    <a:pt x="28" y="37"/>
                  </a:cubicBezTo>
                  <a:close/>
                  <a:moveTo>
                    <a:pt x="34" y="51"/>
                  </a:moveTo>
                  <a:cubicBezTo>
                    <a:pt x="34" y="51"/>
                    <a:pt x="34" y="51"/>
                    <a:pt x="34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4" y="51"/>
                    <a:pt x="34" y="51"/>
                    <a:pt x="34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Rectangle 10"/>
            <p:cNvSpPr>
              <a:spLocks noChangeArrowheads="1"/>
            </p:cNvSpPr>
            <p:nvPr/>
          </p:nvSpPr>
          <p:spPr bwMode="auto">
            <a:xfrm>
              <a:off x="0" y="4299"/>
              <a:ext cx="5775" cy="3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11"/>
            <p:cNvSpPr/>
            <p:nvPr/>
          </p:nvSpPr>
          <p:spPr bwMode="auto">
            <a:xfrm>
              <a:off x="4947" y="4133"/>
              <a:ext cx="122" cy="131"/>
            </a:xfrm>
            <a:custGeom>
              <a:avLst/>
              <a:gdLst>
                <a:gd name="T0" fmla="*/ 34 w 47"/>
                <a:gd name="T1" fmla="*/ 3 h 49"/>
                <a:gd name="T2" fmla="*/ 34 w 47"/>
                <a:gd name="T3" fmla="*/ 5 h 49"/>
                <a:gd name="T4" fmla="*/ 33 w 47"/>
                <a:gd name="T5" fmla="*/ 12 h 49"/>
                <a:gd name="T6" fmla="*/ 37 w 47"/>
                <a:gd name="T7" fmla="*/ 12 h 49"/>
                <a:gd name="T8" fmla="*/ 40 w 47"/>
                <a:gd name="T9" fmla="*/ 12 h 49"/>
                <a:gd name="T10" fmla="*/ 47 w 47"/>
                <a:gd name="T11" fmla="*/ 15 h 49"/>
                <a:gd name="T12" fmla="*/ 43 w 47"/>
                <a:gd name="T13" fmla="*/ 16 h 49"/>
                <a:gd name="T14" fmla="*/ 37 w 47"/>
                <a:gd name="T15" fmla="*/ 16 h 49"/>
                <a:gd name="T16" fmla="*/ 36 w 47"/>
                <a:gd name="T17" fmla="*/ 18 h 49"/>
                <a:gd name="T18" fmla="*/ 32 w 47"/>
                <a:gd name="T19" fmla="*/ 25 h 49"/>
                <a:gd name="T20" fmla="*/ 32 w 47"/>
                <a:gd name="T21" fmla="*/ 30 h 49"/>
                <a:gd name="T22" fmla="*/ 32 w 47"/>
                <a:gd name="T23" fmla="*/ 31 h 49"/>
                <a:gd name="T24" fmla="*/ 33 w 47"/>
                <a:gd name="T25" fmla="*/ 37 h 49"/>
                <a:gd name="T26" fmla="*/ 33 w 47"/>
                <a:gd name="T27" fmla="*/ 39 h 49"/>
                <a:gd name="T28" fmla="*/ 33 w 47"/>
                <a:gd name="T29" fmla="*/ 43 h 49"/>
                <a:gd name="T30" fmla="*/ 31 w 47"/>
                <a:gd name="T31" fmla="*/ 49 h 49"/>
                <a:gd name="T32" fmla="*/ 28 w 47"/>
                <a:gd name="T33" fmla="*/ 45 h 49"/>
                <a:gd name="T34" fmla="*/ 27 w 47"/>
                <a:gd name="T35" fmla="*/ 40 h 49"/>
                <a:gd name="T36" fmla="*/ 26 w 47"/>
                <a:gd name="T37" fmla="*/ 37 h 49"/>
                <a:gd name="T38" fmla="*/ 28 w 47"/>
                <a:gd name="T39" fmla="*/ 36 h 49"/>
                <a:gd name="T40" fmla="*/ 28 w 47"/>
                <a:gd name="T41" fmla="*/ 34 h 49"/>
                <a:gd name="T42" fmla="*/ 28 w 47"/>
                <a:gd name="T43" fmla="*/ 29 h 49"/>
                <a:gd name="T44" fmla="*/ 25 w 47"/>
                <a:gd name="T45" fmla="*/ 33 h 49"/>
                <a:gd name="T46" fmla="*/ 22 w 47"/>
                <a:gd name="T47" fmla="*/ 36 h 49"/>
                <a:gd name="T48" fmla="*/ 21 w 47"/>
                <a:gd name="T49" fmla="*/ 37 h 49"/>
                <a:gd name="T50" fmla="*/ 16 w 47"/>
                <a:gd name="T51" fmla="*/ 40 h 49"/>
                <a:gd name="T52" fmla="*/ 16 w 47"/>
                <a:gd name="T53" fmla="*/ 36 h 49"/>
                <a:gd name="T54" fmla="*/ 14 w 47"/>
                <a:gd name="T55" fmla="*/ 36 h 49"/>
                <a:gd name="T56" fmla="*/ 18 w 47"/>
                <a:gd name="T57" fmla="*/ 30 h 49"/>
                <a:gd name="T58" fmla="*/ 21 w 47"/>
                <a:gd name="T59" fmla="*/ 27 h 49"/>
                <a:gd name="T60" fmla="*/ 25 w 47"/>
                <a:gd name="T61" fmla="*/ 23 h 49"/>
                <a:gd name="T62" fmla="*/ 28 w 47"/>
                <a:gd name="T63" fmla="*/ 18 h 49"/>
                <a:gd name="T64" fmla="*/ 26 w 47"/>
                <a:gd name="T65" fmla="*/ 17 h 49"/>
                <a:gd name="T66" fmla="*/ 26 w 47"/>
                <a:gd name="T67" fmla="*/ 17 h 49"/>
                <a:gd name="T68" fmla="*/ 19 w 47"/>
                <a:gd name="T69" fmla="*/ 20 h 49"/>
                <a:gd name="T70" fmla="*/ 16 w 47"/>
                <a:gd name="T71" fmla="*/ 21 h 49"/>
                <a:gd name="T72" fmla="*/ 10 w 47"/>
                <a:gd name="T73" fmla="*/ 24 h 49"/>
                <a:gd name="T74" fmla="*/ 1 w 47"/>
                <a:gd name="T75" fmla="*/ 23 h 49"/>
                <a:gd name="T76" fmla="*/ 4 w 47"/>
                <a:gd name="T77" fmla="*/ 21 h 49"/>
                <a:gd name="T78" fmla="*/ 8 w 47"/>
                <a:gd name="T79" fmla="*/ 21 h 49"/>
                <a:gd name="T80" fmla="*/ 11 w 47"/>
                <a:gd name="T81" fmla="*/ 20 h 49"/>
                <a:gd name="T82" fmla="*/ 17 w 47"/>
                <a:gd name="T83" fmla="*/ 18 h 49"/>
                <a:gd name="T84" fmla="*/ 29 w 47"/>
                <a:gd name="T85" fmla="*/ 8 h 49"/>
                <a:gd name="T86" fmla="*/ 29 w 47"/>
                <a:gd name="T87" fmla="*/ 4 h 49"/>
                <a:gd name="T88" fmla="*/ 27 w 47"/>
                <a:gd name="T89" fmla="*/ 1 h 49"/>
                <a:gd name="T90" fmla="*/ 33 w 47"/>
                <a:gd name="T91" fmla="*/ 1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7" h="49">
                  <a:moveTo>
                    <a:pt x="33" y="1"/>
                  </a:moveTo>
                  <a:cubicBezTo>
                    <a:pt x="34" y="1"/>
                    <a:pt x="33" y="2"/>
                    <a:pt x="34" y="3"/>
                  </a:cubicBezTo>
                  <a:cubicBezTo>
                    <a:pt x="34" y="3"/>
                    <a:pt x="34" y="3"/>
                    <a:pt x="34" y="3"/>
                  </a:cubicBezTo>
                  <a:cubicBezTo>
                    <a:pt x="34" y="4"/>
                    <a:pt x="34" y="5"/>
                    <a:pt x="34" y="5"/>
                  </a:cubicBezTo>
                  <a:cubicBezTo>
                    <a:pt x="34" y="8"/>
                    <a:pt x="33" y="10"/>
                    <a:pt x="33" y="12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4" y="13"/>
                    <a:pt x="34" y="12"/>
                    <a:pt x="34" y="12"/>
                  </a:cubicBezTo>
                  <a:cubicBezTo>
                    <a:pt x="35" y="12"/>
                    <a:pt x="36" y="12"/>
                    <a:pt x="37" y="12"/>
                  </a:cubicBezTo>
                  <a:cubicBezTo>
                    <a:pt x="37" y="12"/>
                    <a:pt x="37" y="12"/>
                    <a:pt x="38" y="12"/>
                  </a:cubicBezTo>
                  <a:cubicBezTo>
                    <a:pt x="38" y="12"/>
                    <a:pt x="39" y="12"/>
                    <a:pt x="40" y="12"/>
                  </a:cubicBezTo>
                  <a:cubicBezTo>
                    <a:pt x="42" y="12"/>
                    <a:pt x="43" y="13"/>
                    <a:pt x="45" y="13"/>
                  </a:cubicBezTo>
                  <a:cubicBezTo>
                    <a:pt x="45" y="14"/>
                    <a:pt x="46" y="14"/>
                    <a:pt x="47" y="15"/>
                  </a:cubicBezTo>
                  <a:cubicBezTo>
                    <a:pt x="46" y="16"/>
                    <a:pt x="47" y="17"/>
                    <a:pt x="45" y="17"/>
                  </a:cubicBezTo>
                  <a:cubicBezTo>
                    <a:pt x="45" y="16"/>
                    <a:pt x="44" y="17"/>
                    <a:pt x="43" y="16"/>
                  </a:cubicBezTo>
                  <a:cubicBezTo>
                    <a:pt x="43" y="16"/>
                    <a:pt x="42" y="16"/>
                    <a:pt x="41" y="16"/>
                  </a:cubicBezTo>
                  <a:cubicBezTo>
                    <a:pt x="40" y="16"/>
                    <a:pt x="39" y="16"/>
                    <a:pt x="37" y="16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7" y="17"/>
                    <a:pt x="37" y="18"/>
                    <a:pt x="36" y="18"/>
                  </a:cubicBezTo>
                  <a:cubicBezTo>
                    <a:pt x="36" y="19"/>
                    <a:pt x="36" y="20"/>
                    <a:pt x="36" y="20"/>
                  </a:cubicBezTo>
                  <a:cubicBezTo>
                    <a:pt x="34" y="22"/>
                    <a:pt x="33" y="23"/>
                    <a:pt x="32" y="25"/>
                  </a:cubicBezTo>
                  <a:cubicBezTo>
                    <a:pt x="32" y="25"/>
                    <a:pt x="32" y="26"/>
                    <a:pt x="32" y="26"/>
                  </a:cubicBezTo>
                  <a:cubicBezTo>
                    <a:pt x="32" y="27"/>
                    <a:pt x="32" y="28"/>
                    <a:pt x="32" y="30"/>
                  </a:cubicBezTo>
                  <a:cubicBezTo>
                    <a:pt x="32" y="30"/>
                    <a:pt x="32" y="30"/>
                    <a:pt x="32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2" y="31"/>
                    <a:pt x="32" y="32"/>
                    <a:pt x="33" y="33"/>
                  </a:cubicBezTo>
                  <a:cubicBezTo>
                    <a:pt x="32" y="34"/>
                    <a:pt x="32" y="35"/>
                    <a:pt x="33" y="37"/>
                  </a:cubicBezTo>
                  <a:cubicBezTo>
                    <a:pt x="33" y="37"/>
                    <a:pt x="32" y="37"/>
                    <a:pt x="33" y="38"/>
                  </a:cubicBezTo>
                  <a:cubicBezTo>
                    <a:pt x="33" y="38"/>
                    <a:pt x="32" y="39"/>
                    <a:pt x="33" y="39"/>
                  </a:cubicBezTo>
                  <a:cubicBezTo>
                    <a:pt x="32" y="40"/>
                    <a:pt x="33" y="41"/>
                    <a:pt x="33" y="42"/>
                  </a:cubicBezTo>
                  <a:cubicBezTo>
                    <a:pt x="33" y="42"/>
                    <a:pt x="33" y="42"/>
                    <a:pt x="33" y="43"/>
                  </a:cubicBezTo>
                  <a:cubicBezTo>
                    <a:pt x="33" y="44"/>
                    <a:pt x="33" y="45"/>
                    <a:pt x="33" y="46"/>
                  </a:cubicBezTo>
                  <a:cubicBezTo>
                    <a:pt x="32" y="47"/>
                    <a:pt x="32" y="48"/>
                    <a:pt x="31" y="49"/>
                  </a:cubicBezTo>
                  <a:cubicBezTo>
                    <a:pt x="30" y="49"/>
                    <a:pt x="30" y="49"/>
                    <a:pt x="29" y="49"/>
                  </a:cubicBezTo>
                  <a:cubicBezTo>
                    <a:pt x="30" y="47"/>
                    <a:pt x="28" y="47"/>
                    <a:pt x="28" y="45"/>
                  </a:cubicBezTo>
                  <a:cubicBezTo>
                    <a:pt x="27" y="45"/>
                    <a:pt x="27" y="43"/>
                    <a:pt x="28" y="42"/>
                  </a:cubicBezTo>
                  <a:cubicBezTo>
                    <a:pt x="28" y="41"/>
                    <a:pt x="27" y="41"/>
                    <a:pt x="27" y="40"/>
                  </a:cubicBezTo>
                  <a:cubicBezTo>
                    <a:pt x="27" y="39"/>
                    <a:pt x="26" y="39"/>
                    <a:pt x="26" y="38"/>
                  </a:cubicBezTo>
                  <a:cubicBezTo>
                    <a:pt x="26" y="38"/>
                    <a:pt x="27" y="38"/>
                    <a:pt x="26" y="37"/>
                  </a:cubicBezTo>
                  <a:cubicBezTo>
                    <a:pt x="27" y="37"/>
                    <a:pt x="27" y="38"/>
                    <a:pt x="27" y="38"/>
                  </a:cubicBezTo>
                  <a:cubicBezTo>
                    <a:pt x="28" y="38"/>
                    <a:pt x="28" y="37"/>
                    <a:pt x="28" y="36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5"/>
                    <a:pt x="28" y="34"/>
                    <a:pt x="28" y="34"/>
                  </a:cubicBezTo>
                  <a:cubicBezTo>
                    <a:pt x="28" y="33"/>
                    <a:pt x="28" y="31"/>
                    <a:pt x="28" y="30"/>
                  </a:cubicBezTo>
                  <a:cubicBezTo>
                    <a:pt x="28" y="29"/>
                    <a:pt x="29" y="29"/>
                    <a:pt x="28" y="29"/>
                  </a:cubicBezTo>
                  <a:cubicBezTo>
                    <a:pt x="27" y="29"/>
                    <a:pt x="27" y="31"/>
                    <a:pt x="26" y="31"/>
                  </a:cubicBezTo>
                  <a:cubicBezTo>
                    <a:pt x="26" y="32"/>
                    <a:pt x="25" y="32"/>
                    <a:pt x="25" y="33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5"/>
                    <a:pt x="22" y="35"/>
                    <a:pt x="22" y="36"/>
                  </a:cubicBezTo>
                  <a:cubicBezTo>
                    <a:pt x="21" y="36"/>
                    <a:pt x="21" y="36"/>
                    <a:pt x="21" y="36"/>
                  </a:cubicBezTo>
                  <a:cubicBezTo>
                    <a:pt x="21" y="37"/>
                    <a:pt x="21" y="37"/>
                    <a:pt x="21" y="37"/>
                  </a:cubicBezTo>
                  <a:cubicBezTo>
                    <a:pt x="20" y="36"/>
                    <a:pt x="20" y="37"/>
                    <a:pt x="20" y="37"/>
                  </a:cubicBezTo>
                  <a:cubicBezTo>
                    <a:pt x="19" y="38"/>
                    <a:pt x="18" y="39"/>
                    <a:pt x="16" y="40"/>
                  </a:cubicBezTo>
                  <a:cubicBezTo>
                    <a:pt x="16" y="40"/>
                    <a:pt x="16" y="39"/>
                    <a:pt x="16" y="39"/>
                  </a:cubicBezTo>
                  <a:cubicBezTo>
                    <a:pt x="16" y="38"/>
                    <a:pt x="16" y="37"/>
                    <a:pt x="16" y="36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15" y="36"/>
                    <a:pt x="15" y="36"/>
                    <a:pt x="14" y="36"/>
                  </a:cubicBezTo>
                  <a:cubicBezTo>
                    <a:pt x="14" y="35"/>
                    <a:pt x="16" y="34"/>
                    <a:pt x="16" y="33"/>
                  </a:cubicBezTo>
                  <a:cubicBezTo>
                    <a:pt x="17" y="32"/>
                    <a:pt x="17" y="31"/>
                    <a:pt x="18" y="30"/>
                  </a:cubicBezTo>
                  <a:cubicBezTo>
                    <a:pt x="18" y="30"/>
                    <a:pt x="19" y="30"/>
                    <a:pt x="19" y="29"/>
                  </a:cubicBezTo>
                  <a:cubicBezTo>
                    <a:pt x="20" y="28"/>
                    <a:pt x="20" y="28"/>
                    <a:pt x="21" y="27"/>
                  </a:cubicBezTo>
                  <a:cubicBezTo>
                    <a:pt x="21" y="26"/>
                    <a:pt x="22" y="27"/>
                    <a:pt x="22" y="26"/>
                  </a:cubicBezTo>
                  <a:cubicBezTo>
                    <a:pt x="23" y="25"/>
                    <a:pt x="24" y="24"/>
                    <a:pt x="25" y="23"/>
                  </a:cubicBezTo>
                  <a:cubicBezTo>
                    <a:pt x="25" y="22"/>
                    <a:pt x="25" y="22"/>
                    <a:pt x="26" y="21"/>
                  </a:cubicBezTo>
                  <a:cubicBezTo>
                    <a:pt x="27" y="20"/>
                    <a:pt x="28" y="19"/>
                    <a:pt x="28" y="18"/>
                  </a:cubicBezTo>
                  <a:cubicBezTo>
                    <a:pt x="28" y="17"/>
                    <a:pt x="30" y="17"/>
                    <a:pt x="29" y="16"/>
                  </a:cubicBezTo>
                  <a:cubicBezTo>
                    <a:pt x="28" y="16"/>
                    <a:pt x="27" y="17"/>
                    <a:pt x="2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5" y="17"/>
                    <a:pt x="24" y="18"/>
                    <a:pt x="23" y="18"/>
                  </a:cubicBezTo>
                  <a:cubicBezTo>
                    <a:pt x="22" y="19"/>
                    <a:pt x="20" y="19"/>
                    <a:pt x="19" y="20"/>
                  </a:cubicBezTo>
                  <a:cubicBezTo>
                    <a:pt x="18" y="20"/>
                    <a:pt x="18" y="21"/>
                    <a:pt x="17" y="21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14" y="22"/>
                    <a:pt x="13" y="23"/>
                    <a:pt x="12" y="23"/>
                  </a:cubicBezTo>
                  <a:cubicBezTo>
                    <a:pt x="12" y="24"/>
                    <a:pt x="10" y="23"/>
                    <a:pt x="10" y="24"/>
                  </a:cubicBezTo>
                  <a:cubicBezTo>
                    <a:pt x="8" y="25"/>
                    <a:pt x="6" y="26"/>
                    <a:pt x="3" y="26"/>
                  </a:cubicBezTo>
                  <a:cubicBezTo>
                    <a:pt x="3" y="25"/>
                    <a:pt x="2" y="24"/>
                    <a:pt x="1" y="23"/>
                  </a:cubicBezTo>
                  <a:cubicBezTo>
                    <a:pt x="2" y="22"/>
                    <a:pt x="0" y="22"/>
                    <a:pt x="2" y="21"/>
                  </a:cubicBezTo>
                  <a:cubicBezTo>
                    <a:pt x="2" y="21"/>
                    <a:pt x="3" y="22"/>
                    <a:pt x="4" y="21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5" y="21"/>
                    <a:pt x="7" y="21"/>
                    <a:pt x="8" y="21"/>
                  </a:cubicBezTo>
                  <a:cubicBezTo>
                    <a:pt x="8" y="21"/>
                    <a:pt x="8" y="20"/>
                    <a:pt x="8" y="21"/>
                  </a:cubicBezTo>
                  <a:cubicBezTo>
                    <a:pt x="9" y="20"/>
                    <a:pt x="10" y="20"/>
                    <a:pt x="11" y="20"/>
                  </a:cubicBezTo>
                  <a:cubicBezTo>
                    <a:pt x="12" y="20"/>
                    <a:pt x="13" y="19"/>
                    <a:pt x="14" y="19"/>
                  </a:cubicBezTo>
                  <a:cubicBezTo>
                    <a:pt x="15" y="19"/>
                    <a:pt x="16" y="18"/>
                    <a:pt x="17" y="18"/>
                  </a:cubicBezTo>
                  <a:cubicBezTo>
                    <a:pt x="21" y="16"/>
                    <a:pt x="25" y="15"/>
                    <a:pt x="29" y="14"/>
                  </a:cubicBezTo>
                  <a:cubicBezTo>
                    <a:pt x="29" y="12"/>
                    <a:pt x="29" y="10"/>
                    <a:pt x="29" y="8"/>
                  </a:cubicBezTo>
                  <a:cubicBezTo>
                    <a:pt x="29" y="8"/>
                    <a:pt x="30" y="8"/>
                    <a:pt x="30" y="8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9" y="3"/>
                    <a:pt x="29" y="2"/>
                    <a:pt x="28" y="2"/>
                  </a:cubicBezTo>
                  <a:cubicBezTo>
                    <a:pt x="28" y="1"/>
                    <a:pt x="26" y="2"/>
                    <a:pt x="27" y="1"/>
                  </a:cubicBezTo>
                  <a:cubicBezTo>
                    <a:pt x="27" y="0"/>
                    <a:pt x="28" y="0"/>
                    <a:pt x="28" y="0"/>
                  </a:cubicBezTo>
                  <a:cubicBezTo>
                    <a:pt x="30" y="0"/>
                    <a:pt x="32" y="0"/>
                    <a:pt x="3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12"/>
            <p:cNvSpPr>
              <a:spLocks noEditPoints="1"/>
            </p:cNvSpPr>
            <p:nvPr/>
          </p:nvSpPr>
          <p:spPr bwMode="auto">
            <a:xfrm>
              <a:off x="4833" y="4128"/>
              <a:ext cx="140" cy="142"/>
            </a:xfrm>
            <a:custGeom>
              <a:avLst/>
              <a:gdLst>
                <a:gd name="T0" fmla="*/ 15 w 54"/>
                <a:gd name="T1" fmla="*/ 0 h 53"/>
                <a:gd name="T2" fmla="*/ 20 w 54"/>
                <a:gd name="T3" fmla="*/ 7 h 53"/>
                <a:gd name="T4" fmla="*/ 23 w 54"/>
                <a:gd name="T5" fmla="*/ 11 h 53"/>
                <a:gd name="T6" fmla="*/ 25 w 54"/>
                <a:gd name="T7" fmla="*/ 15 h 53"/>
                <a:gd name="T8" fmla="*/ 30 w 54"/>
                <a:gd name="T9" fmla="*/ 22 h 53"/>
                <a:gd name="T10" fmla="*/ 33 w 54"/>
                <a:gd name="T11" fmla="*/ 27 h 53"/>
                <a:gd name="T12" fmla="*/ 36 w 54"/>
                <a:gd name="T13" fmla="*/ 25 h 53"/>
                <a:gd name="T14" fmla="*/ 35 w 54"/>
                <a:gd name="T15" fmla="*/ 18 h 53"/>
                <a:gd name="T16" fmla="*/ 39 w 54"/>
                <a:gd name="T17" fmla="*/ 18 h 53"/>
                <a:gd name="T18" fmla="*/ 41 w 54"/>
                <a:gd name="T19" fmla="*/ 25 h 53"/>
                <a:gd name="T20" fmla="*/ 39 w 54"/>
                <a:gd name="T21" fmla="*/ 35 h 53"/>
                <a:gd name="T22" fmla="*/ 42 w 54"/>
                <a:gd name="T23" fmla="*/ 41 h 53"/>
                <a:gd name="T24" fmla="*/ 48 w 54"/>
                <a:gd name="T25" fmla="*/ 46 h 53"/>
                <a:gd name="T26" fmla="*/ 51 w 54"/>
                <a:gd name="T27" fmla="*/ 45 h 53"/>
                <a:gd name="T28" fmla="*/ 54 w 54"/>
                <a:gd name="T29" fmla="*/ 51 h 53"/>
                <a:gd name="T30" fmla="*/ 53 w 54"/>
                <a:gd name="T31" fmla="*/ 53 h 53"/>
                <a:gd name="T32" fmla="*/ 51 w 54"/>
                <a:gd name="T33" fmla="*/ 53 h 53"/>
                <a:gd name="T34" fmla="*/ 44 w 54"/>
                <a:gd name="T35" fmla="*/ 48 h 53"/>
                <a:gd name="T36" fmla="*/ 37 w 54"/>
                <a:gd name="T37" fmla="*/ 40 h 53"/>
                <a:gd name="T38" fmla="*/ 32 w 54"/>
                <a:gd name="T39" fmla="*/ 42 h 53"/>
                <a:gd name="T40" fmla="*/ 27 w 54"/>
                <a:gd name="T41" fmla="*/ 44 h 53"/>
                <a:gd name="T42" fmla="*/ 25 w 54"/>
                <a:gd name="T43" fmla="*/ 43 h 53"/>
                <a:gd name="T44" fmla="*/ 30 w 54"/>
                <a:gd name="T45" fmla="*/ 41 h 53"/>
                <a:gd name="T46" fmla="*/ 34 w 54"/>
                <a:gd name="T47" fmla="*/ 35 h 53"/>
                <a:gd name="T48" fmla="*/ 32 w 54"/>
                <a:gd name="T49" fmla="*/ 31 h 53"/>
                <a:gd name="T50" fmla="*/ 26 w 54"/>
                <a:gd name="T51" fmla="*/ 34 h 53"/>
                <a:gd name="T52" fmla="*/ 22 w 54"/>
                <a:gd name="T53" fmla="*/ 38 h 53"/>
                <a:gd name="T54" fmla="*/ 17 w 54"/>
                <a:gd name="T55" fmla="*/ 44 h 53"/>
                <a:gd name="T56" fmla="*/ 14 w 54"/>
                <a:gd name="T57" fmla="*/ 45 h 53"/>
                <a:gd name="T58" fmla="*/ 12 w 54"/>
                <a:gd name="T59" fmla="*/ 37 h 53"/>
                <a:gd name="T60" fmla="*/ 19 w 54"/>
                <a:gd name="T61" fmla="*/ 34 h 53"/>
                <a:gd name="T62" fmla="*/ 24 w 54"/>
                <a:gd name="T63" fmla="*/ 27 h 53"/>
                <a:gd name="T64" fmla="*/ 19 w 54"/>
                <a:gd name="T65" fmla="*/ 28 h 53"/>
                <a:gd name="T66" fmla="*/ 16 w 54"/>
                <a:gd name="T67" fmla="*/ 29 h 53"/>
                <a:gd name="T68" fmla="*/ 9 w 54"/>
                <a:gd name="T69" fmla="*/ 34 h 53"/>
                <a:gd name="T70" fmla="*/ 7 w 54"/>
                <a:gd name="T71" fmla="*/ 42 h 53"/>
                <a:gd name="T72" fmla="*/ 3 w 54"/>
                <a:gd name="T73" fmla="*/ 42 h 53"/>
                <a:gd name="T74" fmla="*/ 2 w 54"/>
                <a:gd name="T75" fmla="*/ 38 h 53"/>
                <a:gd name="T76" fmla="*/ 4 w 54"/>
                <a:gd name="T77" fmla="*/ 29 h 53"/>
                <a:gd name="T78" fmla="*/ 1 w 54"/>
                <a:gd name="T79" fmla="*/ 23 h 53"/>
                <a:gd name="T80" fmla="*/ 7 w 54"/>
                <a:gd name="T81" fmla="*/ 28 h 53"/>
                <a:gd name="T82" fmla="*/ 10 w 54"/>
                <a:gd name="T83" fmla="*/ 27 h 53"/>
                <a:gd name="T84" fmla="*/ 13 w 54"/>
                <a:gd name="T85" fmla="*/ 23 h 53"/>
                <a:gd name="T86" fmla="*/ 14 w 54"/>
                <a:gd name="T87" fmla="*/ 21 h 53"/>
                <a:gd name="T88" fmla="*/ 16 w 54"/>
                <a:gd name="T89" fmla="*/ 19 h 53"/>
                <a:gd name="T90" fmla="*/ 15 w 54"/>
                <a:gd name="T91" fmla="*/ 17 h 53"/>
                <a:gd name="T92" fmla="*/ 10 w 54"/>
                <a:gd name="T93" fmla="*/ 20 h 53"/>
                <a:gd name="T94" fmla="*/ 6 w 54"/>
                <a:gd name="T95" fmla="*/ 20 h 53"/>
                <a:gd name="T96" fmla="*/ 3 w 54"/>
                <a:gd name="T97" fmla="*/ 19 h 53"/>
                <a:gd name="T98" fmla="*/ 11 w 54"/>
                <a:gd name="T99" fmla="*/ 16 h 53"/>
                <a:gd name="T100" fmla="*/ 19 w 54"/>
                <a:gd name="T101" fmla="*/ 12 h 53"/>
                <a:gd name="T102" fmla="*/ 16 w 54"/>
                <a:gd name="T103" fmla="*/ 8 h 53"/>
                <a:gd name="T104" fmla="*/ 10 w 54"/>
                <a:gd name="T105" fmla="*/ 1 h 53"/>
                <a:gd name="T106" fmla="*/ 31 w 54"/>
                <a:gd name="T107" fmla="*/ 4 h 53"/>
                <a:gd name="T108" fmla="*/ 33 w 54"/>
                <a:gd name="T109" fmla="*/ 8 h 53"/>
                <a:gd name="T110" fmla="*/ 29 w 54"/>
                <a:gd name="T111" fmla="*/ 9 h 53"/>
                <a:gd name="T112" fmla="*/ 27 w 54"/>
                <a:gd name="T113" fmla="*/ 3 h 53"/>
                <a:gd name="T114" fmla="*/ 29 w 54"/>
                <a:gd name="T115" fmla="*/ 4 h 53"/>
                <a:gd name="T116" fmla="*/ 25 w 54"/>
                <a:gd name="T117" fmla="*/ 19 h 53"/>
                <a:gd name="T118" fmla="*/ 18 w 54"/>
                <a:gd name="T119" fmla="*/ 25 h 53"/>
                <a:gd name="T120" fmla="*/ 23 w 54"/>
                <a:gd name="T121" fmla="*/ 17 h 53"/>
                <a:gd name="T122" fmla="*/ 12 w 54"/>
                <a:gd name="T123" fmla="*/ 2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4" h="53">
                  <a:moveTo>
                    <a:pt x="12" y="0"/>
                  </a:moveTo>
                  <a:cubicBezTo>
                    <a:pt x="12" y="0"/>
                    <a:pt x="13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16" y="1"/>
                    <a:pt x="16" y="1"/>
                    <a:pt x="16" y="2"/>
                  </a:cubicBezTo>
                  <a:cubicBezTo>
                    <a:pt x="17" y="2"/>
                    <a:pt x="17" y="3"/>
                    <a:pt x="17" y="3"/>
                  </a:cubicBezTo>
                  <a:cubicBezTo>
                    <a:pt x="17" y="4"/>
                    <a:pt x="18" y="4"/>
                    <a:pt x="18" y="5"/>
                  </a:cubicBezTo>
                  <a:cubicBezTo>
                    <a:pt x="19" y="6"/>
                    <a:pt x="19" y="6"/>
                    <a:pt x="20" y="7"/>
                  </a:cubicBezTo>
                  <a:cubicBezTo>
                    <a:pt x="20" y="8"/>
                    <a:pt x="22" y="8"/>
                    <a:pt x="21" y="10"/>
                  </a:cubicBezTo>
                  <a:cubicBezTo>
                    <a:pt x="21" y="10"/>
                    <a:pt x="22" y="10"/>
                    <a:pt x="23" y="11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4" y="10"/>
                    <a:pt x="25" y="10"/>
                    <a:pt x="26" y="10"/>
                  </a:cubicBezTo>
                  <a:cubicBezTo>
                    <a:pt x="26" y="10"/>
                    <a:pt x="27" y="11"/>
                    <a:pt x="27" y="12"/>
                  </a:cubicBezTo>
                  <a:cubicBezTo>
                    <a:pt x="27" y="12"/>
                    <a:pt x="26" y="12"/>
                    <a:pt x="27" y="12"/>
                  </a:cubicBezTo>
                  <a:cubicBezTo>
                    <a:pt x="26" y="13"/>
                    <a:pt x="26" y="14"/>
                    <a:pt x="25" y="15"/>
                  </a:cubicBezTo>
                  <a:cubicBezTo>
                    <a:pt x="24" y="16"/>
                    <a:pt x="26" y="16"/>
                    <a:pt x="26" y="18"/>
                  </a:cubicBezTo>
                  <a:cubicBezTo>
                    <a:pt x="27" y="18"/>
                    <a:pt x="27" y="19"/>
                    <a:pt x="27" y="19"/>
                  </a:cubicBezTo>
                  <a:cubicBezTo>
                    <a:pt x="28" y="20"/>
                    <a:pt x="28" y="21"/>
                    <a:pt x="28" y="21"/>
                  </a:cubicBezTo>
                  <a:cubicBezTo>
                    <a:pt x="29" y="21"/>
                    <a:pt x="29" y="21"/>
                    <a:pt x="30" y="22"/>
                  </a:cubicBezTo>
                  <a:cubicBezTo>
                    <a:pt x="31" y="22"/>
                    <a:pt x="32" y="23"/>
                    <a:pt x="31" y="25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31" y="25"/>
                    <a:pt x="31" y="26"/>
                    <a:pt x="31" y="26"/>
                  </a:cubicBezTo>
                  <a:cubicBezTo>
                    <a:pt x="32" y="26"/>
                    <a:pt x="32" y="27"/>
                    <a:pt x="33" y="27"/>
                  </a:cubicBezTo>
                  <a:cubicBezTo>
                    <a:pt x="33" y="28"/>
                    <a:pt x="34" y="30"/>
                    <a:pt x="35" y="30"/>
                  </a:cubicBezTo>
                  <a:cubicBezTo>
                    <a:pt x="36" y="30"/>
                    <a:pt x="35" y="29"/>
                    <a:pt x="36" y="28"/>
                  </a:cubicBezTo>
                  <a:cubicBezTo>
                    <a:pt x="36" y="28"/>
                    <a:pt x="36" y="26"/>
                    <a:pt x="37" y="26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36" y="23"/>
                    <a:pt x="37" y="21"/>
                    <a:pt x="36" y="20"/>
                  </a:cubicBezTo>
                  <a:cubicBezTo>
                    <a:pt x="36" y="19"/>
                    <a:pt x="36" y="19"/>
                    <a:pt x="36" y="19"/>
                  </a:cubicBezTo>
                  <a:cubicBezTo>
                    <a:pt x="35" y="19"/>
                    <a:pt x="35" y="18"/>
                    <a:pt x="35" y="18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18"/>
                    <a:pt x="35" y="18"/>
                    <a:pt x="36" y="18"/>
                  </a:cubicBezTo>
                  <a:cubicBezTo>
                    <a:pt x="36" y="18"/>
                    <a:pt x="37" y="19"/>
                    <a:pt x="38" y="18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9" y="18"/>
                    <a:pt x="39" y="18"/>
                    <a:pt x="39" y="18"/>
                  </a:cubicBezTo>
                  <a:cubicBezTo>
                    <a:pt x="40" y="19"/>
                    <a:pt x="39" y="20"/>
                    <a:pt x="40" y="21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41" y="21"/>
                    <a:pt x="40" y="22"/>
                    <a:pt x="41" y="22"/>
                  </a:cubicBezTo>
                  <a:cubicBezTo>
                    <a:pt x="40" y="23"/>
                    <a:pt x="41" y="24"/>
                    <a:pt x="41" y="25"/>
                  </a:cubicBezTo>
                  <a:cubicBezTo>
                    <a:pt x="40" y="26"/>
                    <a:pt x="40" y="26"/>
                    <a:pt x="40" y="26"/>
                  </a:cubicBezTo>
                  <a:cubicBezTo>
                    <a:pt x="41" y="26"/>
                    <a:pt x="41" y="26"/>
                    <a:pt x="41" y="26"/>
                  </a:cubicBezTo>
                  <a:cubicBezTo>
                    <a:pt x="40" y="27"/>
                    <a:pt x="41" y="28"/>
                    <a:pt x="40" y="28"/>
                  </a:cubicBezTo>
                  <a:cubicBezTo>
                    <a:pt x="39" y="30"/>
                    <a:pt x="40" y="33"/>
                    <a:pt x="39" y="35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8" y="36"/>
                    <a:pt x="39" y="36"/>
                    <a:pt x="39" y="37"/>
                  </a:cubicBezTo>
                  <a:cubicBezTo>
                    <a:pt x="41" y="38"/>
                    <a:pt x="40" y="40"/>
                    <a:pt x="42" y="40"/>
                  </a:cubicBezTo>
                  <a:cubicBezTo>
                    <a:pt x="41" y="41"/>
                    <a:pt x="42" y="41"/>
                    <a:pt x="42" y="41"/>
                  </a:cubicBezTo>
                  <a:cubicBezTo>
                    <a:pt x="43" y="41"/>
                    <a:pt x="44" y="42"/>
                    <a:pt x="44" y="43"/>
                  </a:cubicBezTo>
                  <a:cubicBezTo>
                    <a:pt x="45" y="44"/>
                    <a:pt x="45" y="44"/>
                    <a:pt x="45" y="44"/>
                  </a:cubicBezTo>
                  <a:cubicBezTo>
                    <a:pt x="46" y="45"/>
                    <a:pt x="46" y="45"/>
                    <a:pt x="47" y="45"/>
                  </a:cubicBezTo>
                  <a:cubicBezTo>
                    <a:pt x="47" y="45"/>
                    <a:pt x="47" y="46"/>
                    <a:pt x="48" y="46"/>
                  </a:cubicBezTo>
                  <a:cubicBezTo>
                    <a:pt x="48" y="46"/>
                    <a:pt x="48" y="47"/>
                    <a:pt x="48" y="47"/>
                  </a:cubicBezTo>
                  <a:cubicBezTo>
                    <a:pt x="48" y="46"/>
                    <a:pt x="49" y="46"/>
                    <a:pt x="49" y="45"/>
                  </a:cubicBezTo>
                  <a:cubicBezTo>
                    <a:pt x="49" y="45"/>
                    <a:pt x="48" y="44"/>
                    <a:pt x="49" y="44"/>
                  </a:cubicBezTo>
                  <a:cubicBezTo>
                    <a:pt x="50" y="44"/>
                    <a:pt x="50" y="45"/>
                    <a:pt x="51" y="45"/>
                  </a:cubicBezTo>
                  <a:cubicBezTo>
                    <a:pt x="50" y="46"/>
                    <a:pt x="52" y="47"/>
                    <a:pt x="52" y="48"/>
                  </a:cubicBezTo>
                  <a:cubicBezTo>
                    <a:pt x="53" y="48"/>
                    <a:pt x="52" y="49"/>
                    <a:pt x="53" y="50"/>
                  </a:cubicBezTo>
                  <a:cubicBezTo>
                    <a:pt x="53" y="50"/>
                    <a:pt x="53" y="51"/>
                    <a:pt x="53" y="51"/>
                  </a:cubicBezTo>
                  <a:cubicBezTo>
                    <a:pt x="53" y="51"/>
                    <a:pt x="54" y="51"/>
                    <a:pt x="54" y="51"/>
                  </a:cubicBezTo>
                  <a:cubicBezTo>
                    <a:pt x="54" y="51"/>
                    <a:pt x="54" y="51"/>
                    <a:pt x="54" y="51"/>
                  </a:cubicBezTo>
                  <a:cubicBezTo>
                    <a:pt x="54" y="51"/>
                    <a:pt x="53" y="52"/>
                    <a:pt x="53" y="52"/>
                  </a:cubicBezTo>
                  <a:cubicBezTo>
                    <a:pt x="53" y="52"/>
                    <a:pt x="54" y="52"/>
                    <a:pt x="53" y="53"/>
                  </a:cubicBezTo>
                  <a:cubicBezTo>
                    <a:pt x="53" y="53"/>
                    <a:pt x="53" y="53"/>
                    <a:pt x="53" y="53"/>
                  </a:cubicBezTo>
                  <a:cubicBezTo>
                    <a:pt x="52" y="53"/>
                    <a:pt x="52" y="53"/>
                    <a:pt x="52" y="53"/>
                  </a:cubicBezTo>
                  <a:cubicBezTo>
                    <a:pt x="52" y="53"/>
                    <a:pt x="52" y="53"/>
                    <a:pt x="51" y="53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0" y="52"/>
                    <a:pt x="49" y="53"/>
                    <a:pt x="49" y="52"/>
                  </a:cubicBezTo>
                  <a:cubicBezTo>
                    <a:pt x="49" y="52"/>
                    <a:pt x="48" y="51"/>
                    <a:pt x="48" y="51"/>
                  </a:cubicBezTo>
                  <a:cubicBezTo>
                    <a:pt x="49" y="50"/>
                    <a:pt x="47" y="51"/>
                    <a:pt x="46" y="50"/>
                  </a:cubicBezTo>
                  <a:cubicBezTo>
                    <a:pt x="46" y="49"/>
                    <a:pt x="44" y="49"/>
                    <a:pt x="44" y="48"/>
                  </a:cubicBezTo>
                  <a:cubicBezTo>
                    <a:pt x="44" y="48"/>
                    <a:pt x="43" y="47"/>
                    <a:pt x="42" y="47"/>
                  </a:cubicBezTo>
                  <a:cubicBezTo>
                    <a:pt x="42" y="46"/>
                    <a:pt x="42" y="46"/>
                    <a:pt x="42" y="46"/>
                  </a:cubicBezTo>
                  <a:cubicBezTo>
                    <a:pt x="41" y="45"/>
                    <a:pt x="39" y="43"/>
                    <a:pt x="39" y="42"/>
                  </a:cubicBezTo>
                  <a:cubicBezTo>
                    <a:pt x="39" y="41"/>
                    <a:pt x="38" y="40"/>
                    <a:pt x="37" y="40"/>
                  </a:cubicBezTo>
                  <a:cubicBezTo>
                    <a:pt x="37" y="40"/>
                    <a:pt x="37" y="39"/>
                    <a:pt x="37" y="39"/>
                  </a:cubicBezTo>
                  <a:cubicBezTo>
                    <a:pt x="36" y="40"/>
                    <a:pt x="35" y="40"/>
                    <a:pt x="35" y="40"/>
                  </a:cubicBezTo>
                  <a:cubicBezTo>
                    <a:pt x="33" y="40"/>
                    <a:pt x="33" y="42"/>
                    <a:pt x="32" y="42"/>
                  </a:cubicBezTo>
                  <a:cubicBezTo>
                    <a:pt x="32" y="42"/>
                    <a:pt x="32" y="42"/>
                    <a:pt x="32" y="42"/>
                  </a:cubicBezTo>
                  <a:cubicBezTo>
                    <a:pt x="31" y="42"/>
                    <a:pt x="31" y="42"/>
                    <a:pt x="31" y="42"/>
                  </a:cubicBezTo>
                  <a:cubicBezTo>
                    <a:pt x="31" y="42"/>
                    <a:pt x="31" y="43"/>
                    <a:pt x="31" y="43"/>
                  </a:cubicBezTo>
                  <a:cubicBezTo>
                    <a:pt x="30" y="43"/>
                    <a:pt x="30" y="42"/>
                    <a:pt x="29" y="42"/>
                  </a:cubicBezTo>
                  <a:cubicBezTo>
                    <a:pt x="29" y="43"/>
                    <a:pt x="27" y="42"/>
                    <a:pt x="27" y="44"/>
                  </a:cubicBezTo>
                  <a:cubicBezTo>
                    <a:pt x="26" y="43"/>
                    <a:pt x="25" y="45"/>
                    <a:pt x="24" y="43"/>
                  </a:cubicBezTo>
                  <a:cubicBezTo>
                    <a:pt x="24" y="43"/>
                    <a:pt x="24" y="43"/>
                    <a:pt x="24" y="43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6" y="43"/>
                    <a:pt x="27" y="42"/>
                    <a:pt x="27" y="42"/>
                  </a:cubicBezTo>
                  <a:cubicBezTo>
                    <a:pt x="28" y="42"/>
                    <a:pt x="28" y="42"/>
                    <a:pt x="29" y="41"/>
                  </a:cubicBezTo>
                  <a:cubicBezTo>
                    <a:pt x="29" y="42"/>
                    <a:pt x="29" y="41"/>
                    <a:pt x="30" y="41"/>
                  </a:cubicBezTo>
                  <a:cubicBezTo>
                    <a:pt x="29" y="41"/>
                    <a:pt x="30" y="41"/>
                    <a:pt x="30" y="41"/>
                  </a:cubicBezTo>
                  <a:cubicBezTo>
                    <a:pt x="31" y="41"/>
                    <a:pt x="32" y="40"/>
                    <a:pt x="32" y="39"/>
                  </a:cubicBezTo>
                  <a:cubicBezTo>
                    <a:pt x="33" y="39"/>
                    <a:pt x="33" y="38"/>
                    <a:pt x="34" y="37"/>
                  </a:cubicBezTo>
                  <a:cubicBezTo>
                    <a:pt x="34" y="37"/>
                    <a:pt x="34" y="36"/>
                    <a:pt x="34" y="35"/>
                  </a:cubicBezTo>
                  <a:cubicBezTo>
                    <a:pt x="34" y="35"/>
                    <a:pt x="33" y="35"/>
                    <a:pt x="33" y="34"/>
                  </a:cubicBezTo>
                  <a:cubicBezTo>
                    <a:pt x="33" y="33"/>
                    <a:pt x="32" y="32"/>
                    <a:pt x="32" y="31"/>
                  </a:cubicBezTo>
                  <a:cubicBezTo>
                    <a:pt x="32" y="31"/>
                    <a:pt x="31" y="31"/>
                    <a:pt x="31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1" y="30"/>
                    <a:pt x="31" y="28"/>
                    <a:pt x="29" y="28"/>
                  </a:cubicBezTo>
                  <a:cubicBezTo>
                    <a:pt x="29" y="29"/>
                    <a:pt x="28" y="29"/>
                    <a:pt x="28" y="30"/>
                  </a:cubicBezTo>
                  <a:cubicBezTo>
                    <a:pt x="27" y="31"/>
                    <a:pt x="27" y="32"/>
                    <a:pt x="26" y="33"/>
                  </a:cubicBezTo>
                  <a:cubicBezTo>
                    <a:pt x="26" y="33"/>
                    <a:pt x="26" y="33"/>
                    <a:pt x="26" y="34"/>
                  </a:cubicBezTo>
                  <a:cubicBezTo>
                    <a:pt x="26" y="34"/>
                    <a:pt x="25" y="35"/>
                    <a:pt x="25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5"/>
                    <a:pt x="25" y="36"/>
                    <a:pt x="24" y="36"/>
                  </a:cubicBezTo>
                  <a:cubicBezTo>
                    <a:pt x="23" y="37"/>
                    <a:pt x="23" y="38"/>
                    <a:pt x="22" y="38"/>
                  </a:cubicBezTo>
                  <a:cubicBezTo>
                    <a:pt x="21" y="38"/>
                    <a:pt x="22" y="40"/>
                    <a:pt x="21" y="40"/>
                  </a:cubicBezTo>
                  <a:cubicBezTo>
                    <a:pt x="20" y="40"/>
                    <a:pt x="20" y="41"/>
                    <a:pt x="19" y="41"/>
                  </a:cubicBezTo>
                  <a:cubicBezTo>
                    <a:pt x="19" y="42"/>
                    <a:pt x="18" y="42"/>
                    <a:pt x="18" y="43"/>
                  </a:cubicBezTo>
                  <a:cubicBezTo>
                    <a:pt x="18" y="43"/>
                    <a:pt x="17" y="43"/>
                    <a:pt x="17" y="44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6" y="44"/>
                    <a:pt x="15" y="43"/>
                    <a:pt x="15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5" y="44"/>
                    <a:pt x="14" y="45"/>
                    <a:pt x="14" y="45"/>
                  </a:cubicBezTo>
                  <a:cubicBezTo>
                    <a:pt x="12" y="44"/>
                    <a:pt x="13" y="42"/>
                    <a:pt x="12" y="40"/>
                  </a:cubicBezTo>
                  <a:cubicBezTo>
                    <a:pt x="12" y="40"/>
                    <a:pt x="11" y="39"/>
                    <a:pt x="12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7"/>
                    <a:pt x="12" y="37"/>
                    <a:pt x="12" y="37"/>
                  </a:cubicBezTo>
                  <a:cubicBezTo>
                    <a:pt x="13" y="38"/>
                    <a:pt x="14" y="39"/>
                    <a:pt x="16" y="39"/>
                  </a:cubicBezTo>
                  <a:cubicBezTo>
                    <a:pt x="16" y="40"/>
                    <a:pt x="16" y="39"/>
                    <a:pt x="17" y="39"/>
                  </a:cubicBezTo>
                  <a:cubicBezTo>
                    <a:pt x="16" y="38"/>
                    <a:pt x="18" y="38"/>
                    <a:pt x="17" y="37"/>
                  </a:cubicBezTo>
                  <a:cubicBezTo>
                    <a:pt x="18" y="36"/>
                    <a:pt x="19" y="36"/>
                    <a:pt x="19" y="34"/>
                  </a:cubicBezTo>
                  <a:cubicBezTo>
                    <a:pt x="19" y="34"/>
                    <a:pt x="20" y="33"/>
                    <a:pt x="20" y="33"/>
                  </a:cubicBezTo>
                  <a:cubicBezTo>
                    <a:pt x="20" y="31"/>
                    <a:pt x="22" y="31"/>
                    <a:pt x="22" y="30"/>
                  </a:cubicBezTo>
                  <a:cubicBezTo>
                    <a:pt x="22" y="29"/>
                    <a:pt x="23" y="28"/>
                    <a:pt x="23" y="28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6"/>
                    <a:pt x="26" y="26"/>
                    <a:pt x="24" y="25"/>
                  </a:cubicBezTo>
                  <a:cubicBezTo>
                    <a:pt x="23" y="25"/>
                    <a:pt x="22" y="26"/>
                    <a:pt x="21" y="26"/>
                  </a:cubicBezTo>
                  <a:cubicBezTo>
                    <a:pt x="21" y="27"/>
                    <a:pt x="20" y="27"/>
                    <a:pt x="20" y="27"/>
                  </a:cubicBezTo>
                  <a:cubicBezTo>
                    <a:pt x="19" y="27"/>
                    <a:pt x="19" y="28"/>
                    <a:pt x="19" y="28"/>
                  </a:cubicBezTo>
                  <a:cubicBezTo>
                    <a:pt x="18" y="28"/>
                    <a:pt x="18" y="29"/>
                    <a:pt x="17" y="28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30"/>
                    <a:pt x="14" y="30"/>
                    <a:pt x="14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2" y="33"/>
                    <a:pt x="10" y="34"/>
                    <a:pt x="9" y="34"/>
                  </a:cubicBezTo>
                  <a:cubicBezTo>
                    <a:pt x="8" y="35"/>
                    <a:pt x="8" y="35"/>
                    <a:pt x="8" y="36"/>
                  </a:cubicBezTo>
                  <a:cubicBezTo>
                    <a:pt x="8" y="37"/>
                    <a:pt x="8" y="38"/>
                    <a:pt x="8" y="39"/>
                  </a:cubicBezTo>
                  <a:cubicBezTo>
                    <a:pt x="8" y="39"/>
                    <a:pt x="8" y="40"/>
                    <a:pt x="7" y="41"/>
                  </a:cubicBezTo>
                  <a:cubicBezTo>
                    <a:pt x="8" y="42"/>
                    <a:pt x="6" y="42"/>
                    <a:pt x="7" y="42"/>
                  </a:cubicBezTo>
                  <a:cubicBezTo>
                    <a:pt x="7" y="43"/>
                    <a:pt x="6" y="43"/>
                    <a:pt x="5" y="43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5" y="44"/>
                    <a:pt x="5" y="44"/>
                    <a:pt x="4" y="44"/>
                  </a:cubicBezTo>
                  <a:cubicBezTo>
                    <a:pt x="4" y="43"/>
                    <a:pt x="4" y="43"/>
                    <a:pt x="3" y="42"/>
                  </a:cubicBezTo>
                  <a:cubicBezTo>
                    <a:pt x="4" y="41"/>
                    <a:pt x="2" y="41"/>
                    <a:pt x="3" y="40"/>
                  </a:cubicBezTo>
                  <a:cubicBezTo>
                    <a:pt x="2" y="39"/>
                    <a:pt x="2" y="38"/>
                    <a:pt x="2" y="37"/>
                  </a:cubicBezTo>
                  <a:cubicBezTo>
                    <a:pt x="2" y="37"/>
                    <a:pt x="2" y="37"/>
                    <a:pt x="2" y="37"/>
                  </a:cubicBezTo>
                  <a:cubicBezTo>
                    <a:pt x="2" y="38"/>
                    <a:pt x="2" y="38"/>
                    <a:pt x="2" y="38"/>
                  </a:cubicBezTo>
                  <a:cubicBezTo>
                    <a:pt x="3" y="37"/>
                    <a:pt x="3" y="36"/>
                    <a:pt x="4" y="36"/>
                  </a:cubicBezTo>
                  <a:cubicBezTo>
                    <a:pt x="4" y="35"/>
                    <a:pt x="4" y="34"/>
                    <a:pt x="4" y="32"/>
                  </a:cubicBezTo>
                  <a:cubicBezTo>
                    <a:pt x="4" y="32"/>
                    <a:pt x="4" y="31"/>
                    <a:pt x="4" y="31"/>
                  </a:cubicBezTo>
                  <a:cubicBezTo>
                    <a:pt x="4" y="31"/>
                    <a:pt x="4" y="30"/>
                    <a:pt x="4" y="29"/>
                  </a:cubicBezTo>
                  <a:cubicBezTo>
                    <a:pt x="4" y="28"/>
                    <a:pt x="3" y="28"/>
                    <a:pt x="3" y="27"/>
                  </a:cubicBezTo>
                  <a:cubicBezTo>
                    <a:pt x="3" y="26"/>
                    <a:pt x="1" y="26"/>
                    <a:pt x="1" y="24"/>
                  </a:cubicBezTo>
                  <a:cubicBezTo>
                    <a:pt x="1" y="24"/>
                    <a:pt x="0" y="24"/>
                    <a:pt x="0" y="23"/>
                  </a:cubicBezTo>
                  <a:cubicBezTo>
                    <a:pt x="0" y="23"/>
                    <a:pt x="0" y="23"/>
                    <a:pt x="1" y="23"/>
                  </a:cubicBezTo>
                  <a:cubicBezTo>
                    <a:pt x="2" y="24"/>
                    <a:pt x="3" y="23"/>
                    <a:pt x="3" y="24"/>
                  </a:cubicBezTo>
                  <a:cubicBezTo>
                    <a:pt x="4" y="23"/>
                    <a:pt x="4" y="25"/>
                    <a:pt x="5" y="24"/>
                  </a:cubicBezTo>
                  <a:cubicBezTo>
                    <a:pt x="5" y="25"/>
                    <a:pt x="6" y="25"/>
                    <a:pt x="6" y="26"/>
                  </a:cubicBezTo>
                  <a:cubicBezTo>
                    <a:pt x="7" y="27"/>
                    <a:pt x="6" y="28"/>
                    <a:pt x="7" y="28"/>
                  </a:cubicBezTo>
                  <a:cubicBezTo>
                    <a:pt x="7" y="29"/>
                    <a:pt x="7" y="29"/>
                    <a:pt x="7" y="30"/>
                  </a:cubicBezTo>
                  <a:cubicBezTo>
                    <a:pt x="7" y="30"/>
                    <a:pt x="8" y="30"/>
                    <a:pt x="9" y="31"/>
                  </a:cubicBezTo>
                  <a:cubicBezTo>
                    <a:pt x="9" y="30"/>
                    <a:pt x="9" y="30"/>
                    <a:pt x="10" y="29"/>
                  </a:cubicBezTo>
                  <a:cubicBezTo>
                    <a:pt x="9" y="28"/>
                    <a:pt x="10" y="28"/>
                    <a:pt x="10" y="27"/>
                  </a:cubicBezTo>
                  <a:cubicBezTo>
                    <a:pt x="11" y="27"/>
                    <a:pt x="10" y="26"/>
                    <a:pt x="12" y="25"/>
                  </a:cubicBezTo>
                  <a:cubicBezTo>
                    <a:pt x="11" y="24"/>
                    <a:pt x="13" y="25"/>
                    <a:pt x="12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3"/>
                    <a:pt x="13" y="23"/>
                    <a:pt x="14" y="23"/>
                  </a:cubicBezTo>
                  <a:cubicBezTo>
                    <a:pt x="14" y="22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0"/>
                    <a:pt x="16" y="20"/>
                    <a:pt x="15" y="19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7" y="19"/>
                    <a:pt x="16" y="18"/>
                    <a:pt x="16" y="18"/>
                  </a:cubicBezTo>
                  <a:cubicBezTo>
                    <a:pt x="16" y="18"/>
                    <a:pt x="16" y="17"/>
                    <a:pt x="16" y="17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4" y="18"/>
                    <a:pt x="13" y="19"/>
                    <a:pt x="12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20"/>
                    <a:pt x="10" y="19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1"/>
                    <a:pt x="8" y="20"/>
                    <a:pt x="7" y="21"/>
                  </a:cubicBezTo>
                  <a:cubicBezTo>
                    <a:pt x="7" y="21"/>
                    <a:pt x="6" y="21"/>
                    <a:pt x="6" y="20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5" y="20"/>
                    <a:pt x="4" y="21"/>
                    <a:pt x="4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3" y="20"/>
                    <a:pt x="4" y="20"/>
                    <a:pt x="3" y="19"/>
                  </a:cubicBezTo>
                  <a:cubicBezTo>
                    <a:pt x="4" y="19"/>
                    <a:pt x="5" y="18"/>
                    <a:pt x="6" y="1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7" y="19"/>
                    <a:pt x="7" y="18"/>
                    <a:pt x="8" y="18"/>
                  </a:cubicBezTo>
                  <a:cubicBezTo>
                    <a:pt x="9" y="17"/>
                    <a:pt x="10" y="17"/>
                    <a:pt x="11" y="16"/>
                  </a:cubicBezTo>
                  <a:cubicBezTo>
                    <a:pt x="13" y="16"/>
                    <a:pt x="13" y="14"/>
                    <a:pt x="15" y="14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5" y="14"/>
                    <a:pt x="16" y="14"/>
                    <a:pt x="17" y="13"/>
                  </a:cubicBezTo>
                  <a:cubicBezTo>
                    <a:pt x="18" y="14"/>
                    <a:pt x="18" y="12"/>
                    <a:pt x="19" y="12"/>
                  </a:cubicBezTo>
                  <a:cubicBezTo>
                    <a:pt x="19" y="11"/>
                    <a:pt x="18" y="10"/>
                    <a:pt x="18" y="9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8"/>
                    <a:pt x="17" y="8"/>
                    <a:pt x="16" y="7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7"/>
                    <a:pt x="15" y="7"/>
                    <a:pt x="14" y="6"/>
                  </a:cubicBezTo>
                  <a:cubicBezTo>
                    <a:pt x="14" y="5"/>
                    <a:pt x="13" y="5"/>
                    <a:pt x="13" y="4"/>
                  </a:cubicBezTo>
                  <a:cubicBezTo>
                    <a:pt x="12" y="3"/>
                    <a:pt x="10" y="5"/>
                    <a:pt x="10" y="3"/>
                  </a:cubicBezTo>
                  <a:cubicBezTo>
                    <a:pt x="10" y="2"/>
                    <a:pt x="9" y="2"/>
                    <a:pt x="10" y="1"/>
                  </a:cubicBezTo>
                  <a:cubicBezTo>
                    <a:pt x="10" y="1"/>
                    <a:pt x="10" y="0"/>
                    <a:pt x="11" y="0"/>
                  </a:cubicBezTo>
                  <a:cubicBezTo>
                    <a:pt x="11" y="0"/>
                    <a:pt x="12" y="0"/>
                    <a:pt x="12" y="0"/>
                  </a:cubicBezTo>
                  <a:close/>
                  <a:moveTo>
                    <a:pt x="31" y="4"/>
                  </a:moveTo>
                  <a:cubicBezTo>
                    <a:pt x="31" y="4"/>
                    <a:pt x="31" y="4"/>
                    <a:pt x="31" y="4"/>
                  </a:cubicBezTo>
                  <a:cubicBezTo>
                    <a:pt x="31" y="5"/>
                    <a:pt x="32" y="4"/>
                    <a:pt x="33" y="6"/>
                  </a:cubicBezTo>
                  <a:cubicBezTo>
                    <a:pt x="33" y="6"/>
                    <a:pt x="32" y="6"/>
                    <a:pt x="32" y="7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2" y="8"/>
                    <a:pt x="33" y="10"/>
                    <a:pt x="32" y="9"/>
                  </a:cubicBezTo>
                  <a:cubicBezTo>
                    <a:pt x="31" y="9"/>
                    <a:pt x="30" y="9"/>
                    <a:pt x="30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8" y="8"/>
                    <a:pt x="29" y="7"/>
                    <a:pt x="28" y="6"/>
                  </a:cubicBezTo>
                  <a:cubicBezTo>
                    <a:pt x="28" y="5"/>
                    <a:pt x="27" y="5"/>
                    <a:pt x="27" y="4"/>
                  </a:cubicBezTo>
                  <a:cubicBezTo>
                    <a:pt x="26" y="4"/>
                    <a:pt x="25" y="4"/>
                    <a:pt x="25" y="4"/>
                  </a:cubicBezTo>
                  <a:cubicBezTo>
                    <a:pt x="26" y="4"/>
                    <a:pt x="26" y="3"/>
                    <a:pt x="27" y="3"/>
                  </a:cubicBezTo>
                  <a:cubicBezTo>
                    <a:pt x="28" y="4"/>
                    <a:pt x="27" y="3"/>
                    <a:pt x="28" y="3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4"/>
                    <a:pt x="29" y="4"/>
                    <a:pt x="29" y="4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30" y="3"/>
                    <a:pt x="30" y="4"/>
                    <a:pt x="31" y="4"/>
                  </a:cubicBezTo>
                  <a:close/>
                  <a:moveTo>
                    <a:pt x="25" y="19"/>
                  </a:moveTo>
                  <a:cubicBezTo>
                    <a:pt x="25" y="19"/>
                    <a:pt x="25" y="19"/>
                    <a:pt x="25" y="19"/>
                  </a:cubicBezTo>
                  <a:cubicBezTo>
                    <a:pt x="25" y="20"/>
                    <a:pt x="26" y="20"/>
                    <a:pt x="26" y="21"/>
                  </a:cubicBezTo>
                  <a:cubicBezTo>
                    <a:pt x="25" y="21"/>
                    <a:pt x="24" y="22"/>
                    <a:pt x="24" y="22"/>
                  </a:cubicBezTo>
                  <a:cubicBezTo>
                    <a:pt x="23" y="22"/>
                    <a:pt x="23" y="23"/>
                    <a:pt x="21" y="23"/>
                  </a:cubicBezTo>
                  <a:cubicBezTo>
                    <a:pt x="21" y="24"/>
                    <a:pt x="19" y="24"/>
                    <a:pt x="18" y="25"/>
                  </a:cubicBezTo>
                  <a:cubicBezTo>
                    <a:pt x="18" y="25"/>
                    <a:pt x="17" y="25"/>
                    <a:pt x="18" y="24"/>
                  </a:cubicBezTo>
                  <a:cubicBezTo>
                    <a:pt x="18" y="24"/>
                    <a:pt x="18" y="24"/>
                    <a:pt x="18" y="23"/>
                  </a:cubicBezTo>
                  <a:cubicBezTo>
                    <a:pt x="19" y="22"/>
                    <a:pt x="20" y="21"/>
                    <a:pt x="21" y="20"/>
                  </a:cubicBezTo>
                  <a:cubicBezTo>
                    <a:pt x="21" y="19"/>
                    <a:pt x="23" y="18"/>
                    <a:pt x="23" y="17"/>
                  </a:cubicBezTo>
                  <a:cubicBezTo>
                    <a:pt x="24" y="17"/>
                    <a:pt x="24" y="19"/>
                    <a:pt x="25" y="19"/>
                  </a:cubicBezTo>
                  <a:close/>
                  <a:moveTo>
                    <a:pt x="12" y="24"/>
                  </a:moveTo>
                  <a:cubicBezTo>
                    <a:pt x="12" y="24"/>
                    <a:pt x="12" y="24"/>
                    <a:pt x="12" y="24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4"/>
                    <a:pt x="12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13"/>
            <p:cNvSpPr>
              <a:spLocks noEditPoints="1"/>
            </p:cNvSpPr>
            <p:nvPr/>
          </p:nvSpPr>
          <p:spPr bwMode="auto">
            <a:xfrm>
              <a:off x="4541" y="4120"/>
              <a:ext cx="145" cy="158"/>
            </a:xfrm>
            <a:custGeom>
              <a:avLst/>
              <a:gdLst>
                <a:gd name="T0" fmla="*/ 35 w 56"/>
                <a:gd name="T1" fmla="*/ 2 h 59"/>
                <a:gd name="T2" fmla="*/ 37 w 56"/>
                <a:gd name="T3" fmla="*/ 6 h 59"/>
                <a:gd name="T4" fmla="*/ 35 w 56"/>
                <a:gd name="T5" fmla="*/ 10 h 59"/>
                <a:gd name="T6" fmla="*/ 28 w 56"/>
                <a:gd name="T7" fmla="*/ 12 h 59"/>
                <a:gd name="T8" fmla="*/ 25 w 56"/>
                <a:gd name="T9" fmla="*/ 8 h 59"/>
                <a:gd name="T10" fmla="*/ 19 w 56"/>
                <a:gd name="T11" fmla="*/ 3 h 59"/>
                <a:gd name="T12" fmla="*/ 20 w 56"/>
                <a:gd name="T13" fmla="*/ 0 h 59"/>
                <a:gd name="T14" fmla="*/ 27 w 56"/>
                <a:gd name="T15" fmla="*/ 1 h 59"/>
                <a:gd name="T16" fmla="*/ 43 w 56"/>
                <a:gd name="T17" fmla="*/ 18 h 59"/>
                <a:gd name="T18" fmla="*/ 48 w 56"/>
                <a:gd name="T19" fmla="*/ 21 h 59"/>
                <a:gd name="T20" fmla="*/ 47 w 56"/>
                <a:gd name="T21" fmla="*/ 25 h 59"/>
                <a:gd name="T22" fmla="*/ 43 w 56"/>
                <a:gd name="T23" fmla="*/ 26 h 59"/>
                <a:gd name="T24" fmla="*/ 39 w 56"/>
                <a:gd name="T25" fmla="*/ 25 h 59"/>
                <a:gd name="T26" fmla="*/ 34 w 56"/>
                <a:gd name="T27" fmla="*/ 26 h 59"/>
                <a:gd name="T28" fmla="*/ 28 w 56"/>
                <a:gd name="T29" fmla="*/ 27 h 59"/>
                <a:gd name="T30" fmla="*/ 23 w 56"/>
                <a:gd name="T31" fmla="*/ 28 h 59"/>
                <a:gd name="T32" fmla="*/ 15 w 56"/>
                <a:gd name="T33" fmla="*/ 27 h 59"/>
                <a:gd name="T34" fmla="*/ 8 w 56"/>
                <a:gd name="T35" fmla="*/ 23 h 59"/>
                <a:gd name="T36" fmla="*/ 20 w 56"/>
                <a:gd name="T37" fmla="*/ 21 h 59"/>
                <a:gd name="T38" fmla="*/ 29 w 56"/>
                <a:gd name="T39" fmla="*/ 20 h 59"/>
                <a:gd name="T40" fmla="*/ 32 w 56"/>
                <a:gd name="T41" fmla="*/ 20 h 59"/>
                <a:gd name="T42" fmla="*/ 39 w 56"/>
                <a:gd name="T43" fmla="*/ 19 h 59"/>
                <a:gd name="T44" fmla="*/ 42 w 56"/>
                <a:gd name="T45" fmla="*/ 18 h 59"/>
                <a:gd name="T46" fmla="*/ 44 w 56"/>
                <a:gd name="T47" fmla="*/ 33 h 59"/>
                <a:gd name="T48" fmla="*/ 39 w 56"/>
                <a:gd name="T49" fmla="*/ 39 h 59"/>
                <a:gd name="T50" fmla="*/ 34 w 56"/>
                <a:gd name="T51" fmla="*/ 43 h 59"/>
                <a:gd name="T52" fmla="*/ 34 w 56"/>
                <a:gd name="T53" fmla="*/ 44 h 59"/>
                <a:gd name="T54" fmla="*/ 30 w 56"/>
                <a:gd name="T55" fmla="*/ 44 h 59"/>
                <a:gd name="T56" fmla="*/ 35 w 56"/>
                <a:gd name="T57" fmla="*/ 36 h 59"/>
                <a:gd name="T58" fmla="*/ 38 w 56"/>
                <a:gd name="T59" fmla="*/ 30 h 59"/>
                <a:gd name="T60" fmla="*/ 23 w 56"/>
                <a:gd name="T61" fmla="*/ 36 h 59"/>
                <a:gd name="T62" fmla="*/ 28 w 56"/>
                <a:gd name="T63" fmla="*/ 35 h 59"/>
                <a:gd name="T64" fmla="*/ 25 w 56"/>
                <a:gd name="T65" fmla="*/ 40 h 59"/>
                <a:gd name="T66" fmla="*/ 22 w 56"/>
                <a:gd name="T67" fmla="*/ 45 h 59"/>
                <a:gd name="T68" fmla="*/ 21 w 56"/>
                <a:gd name="T69" fmla="*/ 45 h 59"/>
                <a:gd name="T70" fmla="*/ 17 w 56"/>
                <a:gd name="T71" fmla="*/ 43 h 59"/>
                <a:gd name="T72" fmla="*/ 14 w 56"/>
                <a:gd name="T73" fmla="*/ 42 h 59"/>
                <a:gd name="T74" fmla="*/ 19 w 56"/>
                <a:gd name="T75" fmla="*/ 35 h 59"/>
                <a:gd name="T76" fmla="*/ 24 w 56"/>
                <a:gd name="T77" fmla="*/ 31 h 59"/>
                <a:gd name="T78" fmla="*/ 34 w 56"/>
                <a:gd name="T79" fmla="*/ 42 h 59"/>
                <a:gd name="T80" fmla="*/ 54 w 56"/>
                <a:gd name="T81" fmla="*/ 48 h 59"/>
                <a:gd name="T82" fmla="*/ 56 w 56"/>
                <a:gd name="T83" fmla="*/ 50 h 59"/>
                <a:gd name="T84" fmla="*/ 55 w 56"/>
                <a:gd name="T85" fmla="*/ 52 h 59"/>
                <a:gd name="T86" fmla="*/ 51 w 56"/>
                <a:gd name="T87" fmla="*/ 52 h 59"/>
                <a:gd name="T88" fmla="*/ 48 w 56"/>
                <a:gd name="T89" fmla="*/ 52 h 59"/>
                <a:gd name="T90" fmla="*/ 45 w 56"/>
                <a:gd name="T91" fmla="*/ 53 h 59"/>
                <a:gd name="T92" fmla="*/ 35 w 56"/>
                <a:gd name="T93" fmla="*/ 53 h 59"/>
                <a:gd name="T94" fmla="*/ 26 w 56"/>
                <a:gd name="T95" fmla="*/ 54 h 59"/>
                <a:gd name="T96" fmla="*/ 24 w 56"/>
                <a:gd name="T97" fmla="*/ 55 h 59"/>
                <a:gd name="T98" fmla="*/ 17 w 56"/>
                <a:gd name="T99" fmla="*/ 56 h 59"/>
                <a:gd name="T100" fmla="*/ 11 w 56"/>
                <a:gd name="T101" fmla="*/ 58 h 59"/>
                <a:gd name="T102" fmla="*/ 6 w 56"/>
                <a:gd name="T103" fmla="*/ 57 h 59"/>
                <a:gd name="T104" fmla="*/ 1 w 56"/>
                <a:gd name="T105" fmla="*/ 55 h 59"/>
                <a:gd name="T106" fmla="*/ 4 w 56"/>
                <a:gd name="T107" fmla="*/ 52 h 59"/>
                <a:gd name="T108" fmla="*/ 10 w 56"/>
                <a:gd name="T109" fmla="*/ 52 h 59"/>
                <a:gd name="T110" fmla="*/ 16 w 56"/>
                <a:gd name="T111" fmla="*/ 50 h 59"/>
                <a:gd name="T112" fmla="*/ 23 w 56"/>
                <a:gd name="T113" fmla="*/ 49 h 59"/>
                <a:gd name="T114" fmla="*/ 30 w 56"/>
                <a:gd name="T115" fmla="*/ 48 h 59"/>
                <a:gd name="T116" fmla="*/ 39 w 56"/>
                <a:gd name="T117" fmla="*/ 47 h 59"/>
                <a:gd name="T118" fmla="*/ 47 w 56"/>
                <a:gd name="T119" fmla="*/ 46 h 59"/>
                <a:gd name="T120" fmla="*/ 11 w 56"/>
                <a:gd name="T121" fmla="*/ 5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6" h="59">
                  <a:moveTo>
                    <a:pt x="29" y="1"/>
                  </a:moveTo>
                  <a:cubicBezTo>
                    <a:pt x="30" y="0"/>
                    <a:pt x="32" y="0"/>
                    <a:pt x="32" y="1"/>
                  </a:cubicBezTo>
                  <a:cubicBezTo>
                    <a:pt x="33" y="1"/>
                    <a:pt x="33" y="0"/>
                    <a:pt x="33" y="1"/>
                  </a:cubicBezTo>
                  <a:cubicBezTo>
                    <a:pt x="34" y="1"/>
                    <a:pt x="34" y="2"/>
                    <a:pt x="35" y="2"/>
                  </a:cubicBezTo>
                  <a:cubicBezTo>
                    <a:pt x="35" y="3"/>
                    <a:pt x="35" y="3"/>
                    <a:pt x="36" y="4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36" y="5"/>
                    <a:pt x="37" y="6"/>
                    <a:pt x="37" y="7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36" y="7"/>
                    <a:pt x="38" y="8"/>
                    <a:pt x="36" y="8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5" y="8"/>
                    <a:pt x="36" y="10"/>
                    <a:pt x="35" y="10"/>
                  </a:cubicBezTo>
                  <a:cubicBezTo>
                    <a:pt x="34" y="11"/>
                    <a:pt x="33" y="11"/>
                    <a:pt x="32" y="11"/>
                  </a:cubicBezTo>
                  <a:cubicBezTo>
                    <a:pt x="31" y="12"/>
                    <a:pt x="31" y="13"/>
                    <a:pt x="30" y="13"/>
                  </a:cubicBezTo>
                  <a:cubicBezTo>
                    <a:pt x="29" y="13"/>
                    <a:pt x="29" y="14"/>
                    <a:pt x="28" y="13"/>
                  </a:cubicBezTo>
                  <a:cubicBezTo>
                    <a:pt x="27" y="13"/>
                    <a:pt x="28" y="12"/>
                    <a:pt x="28" y="12"/>
                  </a:cubicBezTo>
                  <a:cubicBezTo>
                    <a:pt x="28" y="11"/>
                    <a:pt x="30" y="10"/>
                    <a:pt x="28" y="9"/>
                  </a:cubicBezTo>
                  <a:cubicBezTo>
                    <a:pt x="28" y="9"/>
                    <a:pt x="28" y="7"/>
                    <a:pt x="27" y="8"/>
                  </a:cubicBezTo>
                  <a:cubicBezTo>
                    <a:pt x="27" y="8"/>
                    <a:pt x="26" y="8"/>
                    <a:pt x="25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8"/>
                    <a:pt x="24" y="7"/>
                    <a:pt x="23" y="7"/>
                  </a:cubicBezTo>
                  <a:cubicBezTo>
                    <a:pt x="22" y="7"/>
                    <a:pt x="22" y="7"/>
                    <a:pt x="21" y="7"/>
                  </a:cubicBezTo>
                  <a:cubicBezTo>
                    <a:pt x="21" y="6"/>
                    <a:pt x="20" y="6"/>
                    <a:pt x="20" y="6"/>
                  </a:cubicBezTo>
                  <a:cubicBezTo>
                    <a:pt x="19" y="5"/>
                    <a:pt x="20" y="4"/>
                    <a:pt x="19" y="3"/>
                  </a:cubicBezTo>
                  <a:cubicBezTo>
                    <a:pt x="19" y="3"/>
                    <a:pt x="19" y="3"/>
                    <a:pt x="18" y="3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9" y="1"/>
                    <a:pt x="20" y="1"/>
                    <a:pt x="20" y="0"/>
                  </a:cubicBezTo>
                  <a:cubicBezTo>
                    <a:pt x="21" y="0"/>
                    <a:pt x="21" y="1"/>
                    <a:pt x="22" y="0"/>
                  </a:cubicBezTo>
                  <a:cubicBezTo>
                    <a:pt x="23" y="0"/>
                    <a:pt x="24" y="0"/>
                    <a:pt x="25" y="1"/>
                  </a:cubicBezTo>
                  <a:cubicBezTo>
                    <a:pt x="25" y="1"/>
                    <a:pt x="25" y="0"/>
                    <a:pt x="25" y="0"/>
                  </a:cubicBezTo>
                  <a:cubicBezTo>
                    <a:pt x="26" y="1"/>
                    <a:pt x="26" y="1"/>
                    <a:pt x="27" y="1"/>
                  </a:cubicBezTo>
                  <a:cubicBezTo>
                    <a:pt x="28" y="1"/>
                    <a:pt x="28" y="1"/>
                    <a:pt x="29" y="0"/>
                  </a:cubicBezTo>
                  <a:lnTo>
                    <a:pt x="29" y="1"/>
                  </a:lnTo>
                  <a:close/>
                  <a:moveTo>
                    <a:pt x="43" y="18"/>
                  </a:moveTo>
                  <a:cubicBezTo>
                    <a:pt x="43" y="18"/>
                    <a:pt x="43" y="18"/>
                    <a:pt x="43" y="18"/>
                  </a:cubicBezTo>
                  <a:cubicBezTo>
                    <a:pt x="44" y="19"/>
                    <a:pt x="44" y="18"/>
                    <a:pt x="45" y="18"/>
                  </a:cubicBezTo>
                  <a:cubicBezTo>
                    <a:pt x="45" y="18"/>
                    <a:pt x="46" y="19"/>
                    <a:pt x="46" y="18"/>
                  </a:cubicBezTo>
                  <a:cubicBezTo>
                    <a:pt x="47" y="19"/>
                    <a:pt x="45" y="20"/>
                    <a:pt x="46" y="20"/>
                  </a:cubicBezTo>
                  <a:cubicBezTo>
                    <a:pt x="47" y="20"/>
                    <a:pt x="48" y="20"/>
                    <a:pt x="48" y="21"/>
                  </a:cubicBezTo>
                  <a:cubicBezTo>
                    <a:pt x="48" y="21"/>
                    <a:pt x="50" y="22"/>
                    <a:pt x="49" y="22"/>
                  </a:cubicBezTo>
                  <a:cubicBezTo>
                    <a:pt x="50" y="23"/>
                    <a:pt x="49" y="24"/>
                    <a:pt x="50" y="24"/>
                  </a:cubicBezTo>
                  <a:cubicBezTo>
                    <a:pt x="50" y="25"/>
                    <a:pt x="50" y="25"/>
                    <a:pt x="49" y="25"/>
                  </a:cubicBezTo>
                  <a:cubicBezTo>
                    <a:pt x="48" y="24"/>
                    <a:pt x="48" y="26"/>
                    <a:pt x="47" y="25"/>
                  </a:cubicBezTo>
                  <a:cubicBezTo>
                    <a:pt x="46" y="25"/>
                    <a:pt x="46" y="25"/>
                    <a:pt x="46" y="25"/>
                  </a:cubicBezTo>
                  <a:cubicBezTo>
                    <a:pt x="46" y="25"/>
                    <a:pt x="45" y="25"/>
                    <a:pt x="44" y="26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3" y="26"/>
                    <a:pt x="43" y="26"/>
                    <a:pt x="43" y="26"/>
                  </a:cubicBezTo>
                  <a:cubicBezTo>
                    <a:pt x="43" y="25"/>
                    <a:pt x="42" y="25"/>
                    <a:pt x="41" y="25"/>
                  </a:cubicBezTo>
                  <a:cubicBezTo>
                    <a:pt x="41" y="25"/>
                    <a:pt x="40" y="25"/>
                    <a:pt x="40" y="25"/>
                  </a:cubicBezTo>
                  <a:cubicBezTo>
                    <a:pt x="40" y="25"/>
                    <a:pt x="40" y="25"/>
                    <a:pt x="40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7" y="25"/>
                    <a:pt x="36" y="26"/>
                    <a:pt x="35" y="25"/>
                  </a:cubicBezTo>
                  <a:cubicBezTo>
                    <a:pt x="35" y="26"/>
                    <a:pt x="34" y="26"/>
                    <a:pt x="34" y="26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33" y="25"/>
                    <a:pt x="32" y="26"/>
                    <a:pt x="32" y="26"/>
                  </a:cubicBezTo>
                  <a:cubicBezTo>
                    <a:pt x="31" y="26"/>
                    <a:pt x="30" y="26"/>
                    <a:pt x="29" y="26"/>
                  </a:cubicBezTo>
                  <a:cubicBezTo>
                    <a:pt x="29" y="26"/>
                    <a:pt x="28" y="26"/>
                    <a:pt x="28" y="27"/>
                  </a:cubicBezTo>
                  <a:cubicBezTo>
                    <a:pt x="27" y="27"/>
                    <a:pt x="26" y="27"/>
                    <a:pt x="26" y="26"/>
                  </a:cubicBezTo>
                  <a:cubicBezTo>
                    <a:pt x="26" y="26"/>
                    <a:pt x="26" y="27"/>
                    <a:pt x="25" y="27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24" y="27"/>
                    <a:pt x="24" y="27"/>
                    <a:pt x="23" y="28"/>
                  </a:cubicBezTo>
                  <a:cubicBezTo>
                    <a:pt x="23" y="27"/>
                    <a:pt x="22" y="27"/>
                    <a:pt x="21" y="28"/>
                  </a:cubicBezTo>
                  <a:cubicBezTo>
                    <a:pt x="20" y="27"/>
                    <a:pt x="20" y="28"/>
                    <a:pt x="18" y="28"/>
                  </a:cubicBezTo>
                  <a:cubicBezTo>
                    <a:pt x="18" y="28"/>
                    <a:pt x="18" y="29"/>
                    <a:pt x="17" y="28"/>
                  </a:cubicBezTo>
                  <a:cubicBezTo>
                    <a:pt x="17" y="28"/>
                    <a:pt x="15" y="28"/>
                    <a:pt x="15" y="27"/>
                  </a:cubicBezTo>
                  <a:cubicBezTo>
                    <a:pt x="14" y="27"/>
                    <a:pt x="12" y="27"/>
                    <a:pt x="12" y="26"/>
                  </a:cubicBezTo>
                  <a:cubicBezTo>
                    <a:pt x="11" y="25"/>
                    <a:pt x="10" y="25"/>
                    <a:pt x="9" y="24"/>
                  </a:cubicBezTo>
                  <a:cubicBezTo>
                    <a:pt x="10" y="24"/>
                    <a:pt x="9" y="24"/>
                    <a:pt x="9" y="23"/>
                  </a:cubicBezTo>
                  <a:cubicBezTo>
                    <a:pt x="9" y="24"/>
                    <a:pt x="8" y="23"/>
                    <a:pt x="8" y="23"/>
                  </a:cubicBezTo>
                  <a:cubicBezTo>
                    <a:pt x="8" y="22"/>
                    <a:pt x="9" y="23"/>
                    <a:pt x="9" y="22"/>
                  </a:cubicBezTo>
                  <a:cubicBezTo>
                    <a:pt x="11" y="22"/>
                    <a:pt x="14" y="22"/>
                    <a:pt x="16" y="21"/>
                  </a:cubicBezTo>
                  <a:cubicBezTo>
                    <a:pt x="17" y="21"/>
                    <a:pt x="18" y="21"/>
                    <a:pt x="18" y="21"/>
                  </a:cubicBezTo>
                  <a:cubicBezTo>
                    <a:pt x="19" y="21"/>
                    <a:pt x="19" y="21"/>
                    <a:pt x="20" y="21"/>
                  </a:cubicBezTo>
                  <a:cubicBezTo>
                    <a:pt x="21" y="21"/>
                    <a:pt x="22" y="21"/>
                    <a:pt x="22" y="21"/>
                  </a:cubicBezTo>
                  <a:cubicBezTo>
                    <a:pt x="23" y="21"/>
                    <a:pt x="23" y="20"/>
                    <a:pt x="24" y="20"/>
                  </a:cubicBezTo>
                  <a:cubicBezTo>
                    <a:pt x="25" y="20"/>
                    <a:pt x="26" y="21"/>
                    <a:pt x="26" y="20"/>
                  </a:cubicBezTo>
                  <a:cubicBezTo>
                    <a:pt x="27" y="21"/>
                    <a:pt x="28" y="20"/>
                    <a:pt x="29" y="20"/>
                  </a:cubicBezTo>
                  <a:cubicBezTo>
                    <a:pt x="29" y="20"/>
                    <a:pt x="30" y="20"/>
                    <a:pt x="31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19"/>
                    <a:pt x="34" y="20"/>
                    <a:pt x="35" y="19"/>
                  </a:cubicBezTo>
                  <a:cubicBezTo>
                    <a:pt x="36" y="20"/>
                    <a:pt x="36" y="19"/>
                    <a:pt x="38" y="19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40" y="19"/>
                    <a:pt x="39" y="18"/>
                    <a:pt x="40" y="18"/>
                  </a:cubicBezTo>
                  <a:cubicBezTo>
                    <a:pt x="41" y="19"/>
                    <a:pt x="42" y="18"/>
                    <a:pt x="42" y="18"/>
                  </a:cubicBezTo>
                  <a:lnTo>
                    <a:pt x="43" y="18"/>
                  </a:lnTo>
                  <a:close/>
                  <a:moveTo>
                    <a:pt x="41" y="31"/>
                  </a:moveTo>
                  <a:cubicBezTo>
                    <a:pt x="41" y="31"/>
                    <a:pt x="41" y="31"/>
                    <a:pt x="42" y="31"/>
                  </a:cubicBezTo>
                  <a:cubicBezTo>
                    <a:pt x="42" y="32"/>
                    <a:pt x="43" y="32"/>
                    <a:pt x="44" y="33"/>
                  </a:cubicBezTo>
                  <a:cubicBezTo>
                    <a:pt x="44" y="33"/>
                    <a:pt x="44" y="33"/>
                    <a:pt x="44" y="33"/>
                  </a:cubicBezTo>
                  <a:cubicBezTo>
                    <a:pt x="44" y="33"/>
                    <a:pt x="44" y="34"/>
                    <a:pt x="44" y="34"/>
                  </a:cubicBezTo>
                  <a:cubicBezTo>
                    <a:pt x="43" y="35"/>
                    <a:pt x="43" y="36"/>
                    <a:pt x="42" y="37"/>
                  </a:cubicBezTo>
                  <a:cubicBezTo>
                    <a:pt x="41" y="38"/>
                    <a:pt x="40" y="39"/>
                    <a:pt x="39" y="39"/>
                  </a:cubicBezTo>
                  <a:cubicBezTo>
                    <a:pt x="38" y="40"/>
                    <a:pt x="37" y="41"/>
                    <a:pt x="37" y="42"/>
                  </a:cubicBezTo>
                  <a:cubicBezTo>
                    <a:pt x="36" y="42"/>
                    <a:pt x="36" y="43"/>
                    <a:pt x="35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4" y="43"/>
                    <a:pt x="34" y="44"/>
                  </a:cubicBezTo>
                  <a:cubicBezTo>
                    <a:pt x="33" y="44"/>
                    <a:pt x="32" y="45"/>
                    <a:pt x="31" y="45"/>
                  </a:cubicBezTo>
                  <a:cubicBezTo>
                    <a:pt x="31" y="46"/>
                    <a:pt x="30" y="46"/>
                    <a:pt x="29" y="47"/>
                  </a:cubicBezTo>
                  <a:cubicBezTo>
                    <a:pt x="29" y="47"/>
                    <a:pt x="28" y="46"/>
                    <a:pt x="29" y="46"/>
                  </a:cubicBezTo>
                  <a:cubicBezTo>
                    <a:pt x="28" y="45"/>
                    <a:pt x="30" y="45"/>
                    <a:pt x="30" y="44"/>
                  </a:cubicBezTo>
                  <a:cubicBezTo>
                    <a:pt x="31" y="44"/>
                    <a:pt x="30" y="43"/>
                    <a:pt x="32" y="42"/>
                  </a:cubicBezTo>
                  <a:cubicBezTo>
                    <a:pt x="32" y="42"/>
                    <a:pt x="33" y="41"/>
                    <a:pt x="33" y="40"/>
                  </a:cubicBezTo>
                  <a:cubicBezTo>
                    <a:pt x="33" y="40"/>
                    <a:pt x="33" y="39"/>
                    <a:pt x="34" y="38"/>
                  </a:cubicBezTo>
                  <a:cubicBezTo>
                    <a:pt x="34" y="37"/>
                    <a:pt x="35" y="37"/>
                    <a:pt x="35" y="36"/>
                  </a:cubicBezTo>
                  <a:cubicBezTo>
                    <a:pt x="36" y="36"/>
                    <a:pt x="37" y="35"/>
                    <a:pt x="36" y="34"/>
                  </a:cubicBezTo>
                  <a:cubicBezTo>
                    <a:pt x="37" y="34"/>
                    <a:pt x="37" y="33"/>
                    <a:pt x="37" y="33"/>
                  </a:cubicBezTo>
                  <a:cubicBezTo>
                    <a:pt x="37" y="32"/>
                    <a:pt x="39" y="31"/>
                    <a:pt x="38" y="31"/>
                  </a:cubicBezTo>
                  <a:cubicBezTo>
                    <a:pt x="38" y="31"/>
                    <a:pt x="38" y="30"/>
                    <a:pt x="38" y="30"/>
                  </a:cubicBezTo>
                  <a:cubicBezTo>
                    <a:pt x="39" y="30"/>
                    <a:pt x="40" y="30"/>
                    <a:pt x="41" y="31"/>
                  </a:cubicBezTo>
                  <a:close/>
                  <a:moveTo>
                    <a:pt x="26" y="30"/>
                  </a:moveTo>
                  <a:cubicBezTo>
                    <a:pt x="25" y="31"/>
                    <a:pt x="25" y="33"/>
                    <a:pt x="24" y="33"/>
                  </a:cubicBezTo>
                  <a:cubicBezTo>
                    <a:pt x="24" y="34"/>
                    <a:pt x="23" y="35"/>
                    <a:pt x="23" y="36"/>
                  </a:cubicBezTo>
                  <a:cubicBezTo>
                    <a:pt x="23" y="37"/>
                    <a:pt x="23" y="38"/>
                    <a:pt x="24" y="38"/>
                  </a:cubicBezTo>
                  <a:cubicBezTo>
                    <a:pt x="25" y="38"/>
                    <a:pt x="26" y="38"/>
                    <a:pt x="26" y="37"/>
                  </a:cubicBezTo>
                  <a:cubicBezTo>
                    <a:pt x="27" y="37"/>
                    <a:pt x="27" y="36"/>
                    <a:pt x="28" y="36"/>
                  </a:cubicBezTo>
                  <a:cubicBezTo>
                    <a:pt x="28" y="35"/>
                    <a:pt x="28" y="35"/>
                    <a:pt x="28" y="35"/>
                  </a:cubicBezTo>
                  <a:cubicBezTo>
                    <a:pt x="29" y="35"/>
                    <a:pt x="28" y="36"/>
                    <a:pt x="28" y="36"/>
                  </a:cubicBezTo>
                  <a:cubicBezTo>
                    <a:pt x="27" y="36"/>
                    <a:pt x="28" y="38"/>
                    <a:pt x="27" y="37"/>
                  </a:cubicBezTo>
                  <a:cubicBezTo>
                    <a:pt x="26" y="38"/>
                    <a:pt x="25" y="39"/>
                    <a:pt x="26" y="4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4" y="41"/>
                    <a:pt x="25" y="42"/>
                    <a:pt x="24" y="42"/>
                  </a:cubicBezTo>
                  <a:cubicBezTo>
                    <a:pt x="24" y="43"/>
                    <a:pt x="23" y="43"/>
                    <a:pt x="23" y="44"/>
                  </a:cubicBezTo>
                  <a:cubicBezTo>
                    <a:pt x="22" y="44"/>
                    <a:pt x="23" y="45"/>
                    <a:pt x="22" y="45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0" y="45"/>
                    <a:pt x="20" y="45"/>
                    <a:pt x="20" y="45"/>
                  </a:cubicBezTo>
                  <a:cubicBezTo>
                    <a:pt x="20" y="44"/>
                    <a:pt x="20" y="44"/>
                    <a:pt x="20" y="44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9" y="43"/>
                    <a:pt x="18" y="44"/>
                    <a:pt x="17" y="43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7" y="42"/>
                    <a:pt x="16" y="43"/>
                    <a:pt x="15" y="42"/>
                  </a:cubicBezTo>
                  <a:cubicBezTo>
                    <a:pt x="15" y="43"/>
                    <a:pt x="15" y="43"/>
                    <a:pt x="15" y="43"/>
                  </a:cubicBezTo>
                  <a:cubicBezTo>
                    <a:pt x="14" y="43"/>
                    <a:pt x="15" y="42"/>
                    <a:pt x="14" y="42"/>
                  </a:cubicBezTo>
                  <a:cubicBezTo>
                    <a:pt x="14" y="41"/>
                    <a:pt x="13" y="40"/>
                    <a:pt x="14" y="40"/>
                  </a:cubicBezTo>
                  <a:cubicBezTo>
                    <a:pt x="15" y="40"/>
                    <a:pt x="16" y="39"/>
                    <a:pt x="16" y="39"/>
                  </a:cubicBezTo>
                  <a:cubicBezTo>
                    <a:pt x="16" y="37"/>
                    <a:pt x="17" y="37"/>
                    <a:pt x="18" y="36"/>
                  </a:cubicBezTo>
                  <a:cubicBezTo>
                    <a:pt x="19" y="36"/>
                    <a:pt x="18" y="35"/>
                    <a:pt x="19" y="35"/>
                  </a:cubicBezTo>
                  <a:cubicBezTo>
                    <a:pt x="20" y="34"/>
                    <a:pt x="21" y="35"/>
                    <a:pt x="21" y="34"/>
                  </a:cubicBezTo>
                  <a:cubicBezTo>
                    <a:pt x="21" y="33"/>
                    <a:pt x="21" y="33"/>
                    <a:pt x="22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3" y="32"/>
                    <a:pt x="24" y="32"/>
                    <a:pt x="24" y="31"/>
                  </a:cubicBezTo>
                  <a:cubicBezTo>
                    <a:pt x="25" y="31"/>
                    <a:pt x="25" y="30"/>
                    <a:pt x="26" y="30"/>
                  </a:cubicBezTo>
                  <a:close/>
                  <a:moveTo>
                    <a:pt x="35" y="42"/>
                  </a:moveTo>
                  <a:cubicBezTo>
                    <a:pt x="34" y="42"/>
                    <a:pt x="34" y="42"/>
                    <a:pt x="34" y="42"/>
                  </a:cubicBezTo>
                  <a:cubicBezTo>
                    <a:pt x="34" y="42"/>
                    <a:pt x="34" y="42"/>
                    <a:pt x="34" y="42"/>
                  </a:cubicBezTo>
                  <a:cubicBezTo>
                    <a:pt x="34" y="42"/>
                    <a:pt x="35" y="42"/>
                    <a:pt x="35" y="42"/>
                  </a:cubicBezTo>
                  <a:close/>
                  <a:moveTo>
                    <a:pt x="51" y="47"/>
                  </a:moveTo>
                  <a:cubicBezTo>
                    <a:pt x="52" y="46"/>
                    <a:pt x="53" y="47"/>
                    <a:pt x="53" y="46"/>
                  </a:cubicBezTo>
                  <a:cubicBezTo>
                    <a:pt x="53" y="47"/>
                    <a:pt x="54" y="47"/>
                    <a:pt x="54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4" y="48"/>
                    <a:pt x="55" y="49"/>
                    <a:pt x="54" y="49"/>
                  </a:cubicBezTo>
                  <a:cubicBezTo>
                    <a:pt x="55" y="49"/>
                    <a:pt x="55" y="50"/>
                    <a:pt x="56" y="50"/>
                  </a:cubicBezTo>
                  <a:cubicBezTo>
                    <a:pt x="56" y="50"/>
                    <a:pt x="56" y="51"/>
                    <a:pt x="55" y="51"/>
                  </a:cubicBezTo>
                  <a:cubicBezTo>
                    <a:pt x="56" y="51"/>
                    <a:pt x="56" y="52"/>
                    <a:pt x="56" y="52"/>
                  </a:cubicBezTo>
                  <a:cubicBezTo>
                    <a:pt x="56" y="53"/>
                    <a:pt x="55" y="53"/>
                    <a:pt x="55" y="53"/>
                  </a:cubicBezTo>
                  <a:cubicBezTo>
                    <a:pt x="55" y="52"/>
                    <a:pt x="55" y="52"/>
                    <a:pt x="55" y="52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3" y="53"/>
                    <a:pt x="52" y="52"/>
                    <a:pt x="52" y="53"/>
                  </a:cubicBezTo>
                  <a:cubicBezTo>
                    <a:pt x="51" y="52"/>
                    <a:pt x="51" y="52"/>
                    <a:pt x="51" y="52"/>
                  </a:cubicBezTo>
                  <a:cubicBezTo>
                    <a:pt x="51" y="53"/>
                    <a:pt x="50" y="52"/>
                    <a:pt x="49" y="52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8" y="52"/>
                    <a:pt x="47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5" y="53"/>
                    <a:pt x="45" y="53"/>
                    <a:pt x="45" y="53"/>
                  </a:cubicBezTo>
                  <a:cubicBezTo>
                    <a:pt x="45" y="53"/>
                    <a:pt x="44" y="52"/>
                    <a:pt x="43" y="53"/>
                  </a:cubicBezTo>
                  <a:cubicBezTo>
                    <a:pt x="42" y="53"/>
                    <a:pt x="41" y="53"/>
                    <a:pt x="40" y="53"/>
                  </a:cubicBezTo>
                  <a:cubicBezTo>
                    <a:pt x="40" y="53"/>
                    <a:pt x="39" y="53"/>
                    <a:pt x="39" y="53"/>
                  </a:cubicBezTo>
                  <a:cubicBezTo>
                    <a:pt x="37" y="53"/>
                    <a:pt x="36" y="54"/>
                    <a:pt x="35" y="53"/>
                  </a:cubicBezTo>
                  <a:cubicBezTo>
                    <a:pt x="34" y="54"/>
                    <a:pt x="33" y="54"/>
                    <a:pt x="33" y="54"/>
                  </a:cubicBezTo>
                  <a:cubicBezTo>
                    <a:pt x="32" y="54"/>
                    <a:pt x="31" y="53"/>
                    <a:pt x="30" y="54"/>
                  </a:cubicBezTo>
                  <a:cubicBezTo>
                    <a:pt x="29" y="54"/>
                    <a:pt x="28" y="54"/>
                    <a:pt x="27" y="54"/>
                  </a:cubicBezTo>
                  <a:cubicBezTo>
                    <a:pt x="27" y="53"/>
                    <a:pt x="27" y="54"/>
                    <a:pt x="26" y="54"/>
                  </a:cubicBezTo>
                  <a:cubicBezTo>
                    <a:pt x="26" y="54"/>
                    <a:pt x="26" y="55"/>
                    <a:pt x="26" y="55"/>
                  </a:cubicBezTo>
                  <a:cubicBezTo>
                    <a:pt x="26" y="55"/>
                    <a:pt x="26" y="54"/>
                    <a:pt x="25" y="54"/>
                  </a:cubicBezTo>
                  <a:cubicBezTo>
                    <a:pt x="25" y="55"/>
                    <a:pt x="25" y="55"/>
                    <a:pt x="25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23" y="56"/>
                    <a:pt x="21" y="55"/>
                    <a:pt x="20" y="55"/>
                  </a:cubicBezTo>
                  <a:cubicBezTo>
                    <a:pt x="19" y="55"/>
                    <a:pt x="18" y="56"/>
                    <a:pt x="17" y="56"/>
                  </a:cubicBezTo>
                  <a:cubicBezTo>
                    <a:pt x="16" y="57"/>
                    <a:pt x="15" y="56"/>
                    <a:pt x="14" y="57"/>
                  </a:cubicBezTo>
                  <a:cubicBezTo>
                    <a:pt x="13" y="56"/>
                    <a:pt x="12" y="58"/>
                    <a:pt x="12" y="57"/>
                  </a:cubicBezTo>
                  <a:cubicBezTo>
                    <a:pt x="12" y="56"/>
                    <a:pt x="12" y="56"/>
                    <a:pt x="11" y="56"/>
                  </a:cubicBezTo>
                  <a:cubicBezTo>
                    <a:pt x="11" y="57"/>
                    <a:pt x="11" y="57"/>
                    <a:pt x="11" y="58"/>
                  </a:cubicBezTo>
                  <a:cubicBezTo>
                    <a:pt x="10" y="58"/>
                    <a:pt x="9" y="58"/>
                    <a:pt x="9" y="58"/>
                  </a:cubicBezTo>
                  <a:cubicBezTo>
                    <a:pt x="9" y="58"/>
                    <a:pt x="9" y="57"/>
                    <a:pt x="9" y="57"/>
                  </a:cubicBezTo>
                  <a:cubicBezTo>
                    <a:pt x="8" y="58"/>
                    <a:pt x="7" y="59"/>
                    <a:pt x="7" y="58"/>
                  </a:cubicBezTo>
                  <a:cubicBezTo>
                    <a:pt x="6" y="58"/>
                    <a:pt x="6" y="58"/>
                    <a:pt x="6" y="57"/>
                  </a:cubicBezTo>
                  <a:cubicBezTo>
                    <a:pt x="5" y="58"/>
                    <a:pt x="5" y="58"/>
                    <a:pt x="5" y="58"/>
                  </a:cubicBezTo>
                  <a:cubicBezTo>
                    <a:pt x="5" y="57"/>
                    <a:pt x="3" y="57"/>
                    <a:pt x="3" y="56"/>
                  </a:cubicBezTo>
                  <a:cubicBezTo>
                    <a:pt x="2" y="57"/>
                    <a:pt x="2" y="56"/>
                    <a:pt x="1" y="56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0" y="54"/>
                    <a:pt x="1" y="54"/>
                    <a:pt x="1" y="53"/>
                  </a:cubicBezTo>
                  <a:cubicBezTo>
                    <a:pt x="1" y="54"/>
                    <a:pt x="1" y="54"/>
                    <a:pt x="1" y="54"/>
                  </a:cubicBezTo>
                  <a:cubicBezTo>
                    <a:pt x="2" y="53"/>
                    <a:pt x="3" y="53"/>
                    <a:pt x="4" y="52"/>
                  </a:cubicBezTo>
                  <a:cubicBezTo>
                    <a:pt x="4" y="53"/>
                    <a:pt x="5" y="53"/>
                    <a:pt x="5" y="53"/>
                  </a:cubicBezTo>
                  <a:cubicBezTo>
                    <a:pt x="5" y="52"/>
                    <a:pt x="7" y="53"/>
                    <a:pt x="8" y="52"/>
                  </a:cubicBezTo>
                  <a:cubicBezTo>
                    <a:pt x="8" y="52"/>
                    <a:pt x="9" y="52"/>
                    <a:pt x="9" y="51"/>
                  </a:cubicBezTo>
                  <a:cubicBezTo>
                    <a:pt x="9" y="52"/>
                    <a:pt x="10" y="52"/>
                    <a:pt x="10" y="52"/>
                  </a:cubicBezTo>
                  <a:cubicBezTo>
                    <a:pt x="11" y="51"/>
                    <a:pt x="12" y="51"/>
                    <a:pt x="13" y="51"/>
                  </a:cubicBezTo>
                  <a:cubicBezTo>
                    <a:pt x="13" y="51"/>
                    <a:pt x="13" y="51"/>
                    <a:pt x="13" y="51"/>
                  </a:cubicBezTo>
                  <a:cubicBezTo>
                    <a:pt x="14" y="51"/>
                    <a:pt x="14" y="51"/>
                    <a:pt x="14" y="51"/>
                  </a:cubicBezTo>
                  <a:cubicBezTo>
                    <a:pt x="14" y="51"/>
                    <a:pt x="15" y="50"/>
                    <a:pt x="16" y="50"/>
                  </a:cubicBezTo>
                  <a:cubicBezTo>
                    <a:pt x="17" y="51"/>
                    <a:pt x="18" y="50"/>
                    <a:pt x="18" y="49"/>
                  </a:cubicBezTo>
                  <a:cubicBezTo>
                    <a:pt x="19" y="50"/>
                    <a:pt x="19" y="50"/>
                    <a:pt x="20" y="50"/>
                  </a:cubicBezTo>
                  <a:cubicBezTo>
                    <a:pt x="20" y="49"/>
                    <a:pt x="21" y="50"/>
                    <a:pt x="21" y="49"/>
                  </a:cubicBezTo>
                  <a:cubicBezTo>
                    <a:pt x="22" y="50"/>
                    <a:pt x="23" y="49"/>
                    <a:pt x="23" y="49"/>
                  </a:cubicBezTo>
                  <a:cubicBezTo>
                    <a:pt x="24" y="49"/>
                    <a:pt x="24" y="49"/>
                    <a:pt x="24" y="49"/>
                  </a:cubicBezTo>
                  <a:cubicBezTo>
                    <a:pt x="25" y="49"/>
                    <a:pt x="26" y="49"/>
                    <a:pt x="27" y="49"/>
                  </a:cubicBezTo>
                  <a:cubicBezTo>
                    <a:pt x="28" y="49"/>
                    <a:pt x="29" y="48"/>
                    <a:pt x="29" y="49"/>
                  </a:cubicBezTo>
                  <a:cubicBezTo>
                    <a:pt x="29" y="49"/>
                    <a:pt x="30" y="49"/>
                    <a:pt x="30" y="48"/>
                  </a:cubicBezTo>
                  <a:cubicBezTo>
                    <a:pt x="30" y="49"/>
                    <a:pt x="30" y="49"/>
                    <a:pt x="30" y="49"/>
                  </a:cubicBezTo>
                  <a:cubicBezTo>
                    <a:pt x="31" y="48"/>
                    <a:pt x="32" y="49"/>
                    <a:pt x="33" y="49"/>
                  </a:cubicBezTo>
                  <a:cubicBezTo>
                    <a:pt x="34" y="49"/>
                    <a:pt x="35" y="48"/>
                    <a:pt x="36" y="48"/>
                  </a:cubicBezTo>
                  <a:cubicBezTo>
                    <a:pt x="36" y="47"/>
                    <a:pt x="38" y="49"/>
                    <a:pt x="39" y="47"/>
                  </a:cubicBezTo>
                  <a:cubicBezTo>
                    <a:pt x="40" y="47"/>
                    <a:pt x="41" y="49"/>
                    <a:pt x="41" y="47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2" y="48"/>
                    <a:pt x="43" y="47"/>
                    <a:pt x="44" y="47"/>
                  </a:cubicBezTo>
                  <a:cubicBezTo>
                    <a:pt x="45" y="47"/>
                    <a:pt x="46" y="47"/>
                    <a:pt x="47" y="46"/>
                  </a:cubicBezTo>
                  <a:cubicBezTo>
                    <a:pt x="47" y="47"/>
                    <a:pt x="48" y="47"/>
                    <a:pt x="49" y="47"/>
                  </a:cubicBezTo>
                  <a:cubicBezTo>
                    <a:pt x="49" y="46"/>
                    <a:pt x="51" y="46"/>
                    <a:pt x="51" y="47"/>
                  </a:cubicBezTo>
                  <a:close/>
                  <a:moveTo>
                    <a:pt x="11" y="57"/>
                  </a:moveTo>
                  <a:cubicBezTo>
                    <a:pt x="11" y="57"/>
                    <a:pt x="11" y="57"/>
                    <a:pt x="11" y="57"/>
                  </a:cubicBezTo>
                  <a:cubicBezTo>
                    <a:pt x="10" y="57"/>
                    <a:pt x="10" y="57"/>
                    <a:pt x="10" y="57"/>
                  </a:cubicBezTo>
                  <a:lnTo>
                    <a:pt x="11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Freeform 14"/>
            <p:cNvSpPr>
              <a:spLocks noEditPoints="1"/>
            </p:cNvSpPr>
            <p:nvPr/>
          </p:nvSpPr>
          <p:spPr bwMode="auto">
            <a:xfrm>
              <a:off x="4696" y="4155"/>
              <a:ext cx="101" cy="112"/>
            </a:xfrm>
            <a:custGeom>
              <a:avLst/>
              <a:gdLst>
                <a:gd name="T0" fmla="*/ 20 w 39"/>
                <a:gd name="T1" fmla="*/ 3 h 42"/>
                <a:gd name="T2" fmla="*/ 20 w 39"/>
                <a:gd name="T3" fmla="*/ 8 h 42"/>
                <a:gd name="T4" fmla="*/ 23 w 39"/>
                <a:gd name="T5" fmla="*/ 9 h 42"/>
                <a:gd name="T6" fmla="*/ 24 w 39"/>
                <a:gd name="T7" fmla="*/ 10 h 42"/>
                <a:gd name="T8" fmla="*/ 22 w 39"/>
                <a:gd name="T9" fmla="*/ 13 h 42"/>
                <a:gd name="T10" fmla="*/ 20 w 39"/>
                <a:gd name="T11" fmla="*/ 18 h 42"/>
                <a:gd name="T12" fmla="*/ 23 w 39"/>
                <a:gd name="T13" fmla="*/ 19 h 42"/>
                <a:gd name="T14" fmla="*/ 19 w 39"/>
                <a:gd name="T15" fmla="*/ 22 h 42"/>
                <a:gd name="T16" fmla="*/ 15 w 39"/>
                <a:gd name="T17" fmla="*/ 24 h 42"/>
                <a:gd name="T18" fmla="*/ 11 w 39"/>
                <a:gd name="T19" fmla="*/ 26 h 42"/>
                <a:gd name="T20" fmla="*/ 6 w 39"/>
                <a:gd name="T21" fmla="*/ 32 h 42"/>
                <a:gd name="T22" fmla="*/ 4 w 39"/>
                <a:gd name="T23" fmla="*/ 35 h 42"/>
                <a:gd name="T24" fmla="*/ 1 w 39"/>
                <a:gd name="T25" fmla="*/ 39 h 42"/>
                <a:gd name="T26" fmla="*/ 1 w 39"/>
                <a:gd name="T27" fmla="*/ 36 h 42"/>
                <a:gd name="T28" fmla="*/ 2 w 39"/>
                <a:gd name="T29" fmla="*/ 32 h 42"/>
                <a:gd name="T30" fmla="*/ 7 w 39"/>
                <a:gd name="T31" fmla="*/ 28 h 42"/>
                <a:gd name="T32" fmla="*/ 10 w 39"/>
                <a:gd name="T33" fmla="*/ 25 h 42"/>
                <a:gd name="T34" fmla="*/ 9 w 39"/>
                <a:gd name="T35" fmla="*/ 20 h 42"/>
                <a:gd name="T36" fmla="*/ 9 w 39"/>
                <a:gd name="T37" fmla="*/ 20 h 42"/>
                <a:gd name="T38" fmla="*/ 12 w 39"/>
                <a:gd name="T39" fmla="*/ 20 h 42"/>
                <a:gd name="T40" fmla="*/ 15 w 39"/>
                <a:gd name="T41" fmla="*/ 18 h 42"/>
                <a:gd name="T42" fmla="*/ 13 w 39"/>
                <a:gd name="T43" fmla="*/ 16 h 42"/>
                <a:gd name="T44" fmla="*/ 8 w 39"/>
                <a:gd name="T45" fmla="*/ 15 h 42"/>
                <a:gd name="T46" fmla="*/ 6 w 39"/>
                <a:gd name="T47" fmla="*/ 14 h 42"/>
                <a:gd name="T48" fmla="*/ 13 w 39"/>
                <a:gd name="T49" fmla="*/ 12 h 42"/>
                <a:gd name="T50" fmla="*/ 15 w 39"/>
                <a:gd name="T51" fmla="*/ 6 h 42"/>
                <a:gd name="T52" fmla="*/ 15 w 39"/>
                <a:gd name="T53" fmla="*/ 2 h 42"/>
                <a:gd name="T54" fmla="*/ 15 w 39"/>
                <a:gd name="T55" fmla="*/ 1 h 42"/>
                <a:gd name="T56" fmla="*/ 16 w 39"/>
                <a:gd name="T57" fmla="*/ 1 h 42"/>
                <a:gd name="T58" fmla="*/ 32 w 39"/>
                <a:gd name="T59" fmla="*/ 25 h 42"/>
                <a:gd name="T60" fmla="*/ 35 w 39"/>
                <a:gd name="T61" fmla="*/ 26 h 42"/>
                <a:gd name="T62" fmla="*/ 39 w 39"/>
                <a:gd name="T63" fmla="*/ 29 h 42"/>
                <a:gd name="T64" fmla="*/ 36 w 39"/>
                <a:gd name="T65" fmla="*/ 31 h 42"/>
                <a:gd name="T66" fmla="*/ 34 w 39"/>
                <a:gd name="T67" fmla="*/ 30 h 42"/>
                <a:gd name="T68" fmla="*/ 32 w 39"/>
                <a:gd name="T69" fmla="*/ 27 h 42"/>
                <a:gd name="T70" fmla="*/ 31 w 39"/>
                <a:gd name="T71" fmla="*/ 27 h 42"/>
                <a:gd name="T72" fmla="*/ 32 w 39"/>
                <a:gd name="T73" fmla="*/ 25 h 42"/>
                <a:gd name="T74" fmla="*/ 24 w 39"/>
                <a:gd name="T75" fmla="*/ 28 h 42"/>
                <a:gd name="T76" fmla="*/ 25 w 39"/>
                <a:gd name="T77" fmla="*/ 30 h 42"/>
                <a:gd name="T78" fmla="*/ 29 w 39"/>
                <a:gd name="T79" fmla="*/ 34 h 42"/>
                <a:gd name="T80" fmla="*/ 31 w 39"/>
                <a:gd name="T81" fmla="*/ 37 h 42"/>
                <a:gd name="T82" fmla="*/ 27 w 39"/>
                <a:gd name="T83" fmla="*/ 40 h 42"/>
                <a:gd name="T84" fmla="*/ 23 w 39"/>
                <a:gd name="T85" fmla="*/ 41 h 42"/>
                <a:gd name="T86" fmla="*/ 17 w 39"/>
                <a:gd name="T87" fmla="*/ 41 h 42"/>
                <a:gd name="T88" fmla="*/ 12 w 39"/>
                <a:gd name="T89" fmla="*/ 37 h 42"/>
                <a:gd name="T90" fmla="*/ 10 w 39"/>
                <a:gd name="T91" fmla="*/ 33 h 42"/>
                <a:gd name="T92" fmla="*/ 9 w 39"/>
                <a:gd name="T93" fmla="*/ 31 h 42"/>
                <a:gd name="T94" fmla="*/ 11 w 39"/>
                <a:gd name="T95" fmla="*/ 32 h 42"/>
                <a:gd name="T96" fmla="*/ 17 w 39"/>
                <a:gd name="T97" fmla="*/ 37 h 42"/>
                <a:gd name="T98" fmla="*/ 24 w 39"/>
                <a:gd name="T99" fmla="*/ 37 h 42"/>
                <a:gd name="T100" fmla="*/ 25 w 39"/>
                <a:gd name="T101" fmla="*/ 35 h 42"/>
                <a:gd name="T102" fmla="*/ 23 w 39"/>
                <a:gd name="T103" fmla="*/ 32 h 42"/>
                <a:gd name="T104" fmla="*/ 22 w 39"/>
                <a:gd name="T105" fmla="*/ 30 h 42"/>
                <a:gd name="T106" fmla="*/ 21 w 39"/>
                <a:gd name="T107" fmla="*/ 29 h 42"/>
                <a:gd name="T108" fmla="*/ 19 w 39"/>
                <a:gd name="T109" fmla="*/ 28 h 42"/>
                <a:gd name="T110" fmla="*/ 18 w 39"/>
                <a:gd name="T111" fmla="*/ 31 h 42"/>
                <a:gd name="T112" fmla="*/ 20 w 39"/>
                <a:gd name="T113" fmla="*/ 33 h 42"/>
                <a:gd name="T114" fmla="*/ 18 w 39"/>
                <a:gd name="T115" fmla="*/ 35 h 42"/>
                <a:gd name="T116" fmla="*/ 16 w 39"/>
                <a:gd name="T117" fmla="*/ 30 h 42"/>
                <a:gd name="T118" fmla="*/ 17 w 39"/>
                <a:gd name="T119" fmla="*/ 28 h 42"/>
                <a:gd name="T120" fmla="*/ 22 w 39"/>
                <a:gd name="T121" fmla="*/ 2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" h="42">
                  <a:moveTo>
                    <a:pt x="18" y="1"/>
                  </a:moveTo>
                  <a:cubicBezTo>
                    <a:pt x="19" y="1"/>
                    <a:pt x="19" y="2"/>
                    <a:pt x="19" y="2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20" y="3"/>
                    <a:pt x="20" y="4"/>
                    <a:pt x="20" y="4"/>
                  </a:cubicBezTo>
                  <a:cubicBezTo>
                    <a:pt x="20" y="5"/>
                    <a:pt x="20" y="7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2" y="8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3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1"/>
                    <a:pt x="25" y="11"/>
                    <a:pt x="24" y="11"/>
                  </a:cubicBezTo>
                  <a:cubicBezTo>
                    <a:pt x="23" y="11"/>
                    <a:pt x="24" y="12"/>
                    <a:pt x="24" y="12"/>
                  </a:cubicBezTo>
                  <a:cubicBezTo>
                    <a:pt x="23" y="13"/>
                    <a:pt x="22" y="12"/>
                    <a:pt x="22" y="13"/>
                  </a:cubicBezTo>
                  <a:cubicBezTo>
                    <a:pt x="21" y="13"/>
                    <a:pt x="20" y="14"/>
                    <a:pt x="20" y="15"/>
                  </a:cubicBezTo>
                  <a:cubicBezTo>
                    <a:pt x="19" y="15"/>
                    <a:pt x="20" y="15"/>
                    <a:pt x="19" y="15"/>
                  </a:cubicBezTo>
                  <a:cubicBezTo>
                    <a:pt x="20" y="16"/>
                    <a:pt x="18" y="18"/>
                    <a:pt x="20" y="18"/>
                  </a:cubicBezTo>
                  <a:cubicBezTo>
                    <a:pt x="20" y="18"/>
                    <a:pt x="21" y="18"/>
                    <a:pt x="21" y="18"/>
                  </a:cubicBezTo>
                  <a:cubicBezTo>
                    <a:pt x="22" y="18"/>
                    <a:pt x="22" y="19"/>
                    <a:pt x="22" y="19"/>
                  </a:cubicBezTo>
                  <a:cubicBezTo>
                    <a:pt x="22" y="19"/>
                    <a:pt x="23" y="19"/>
                    <a:pt x="23" y="19"/>
                  </a:cubicBezTo>
                  <a:cubicBezTo>
                    <a:pt x="23" y="20"/>
                    <a:pt x="23" y="20"/>
                    <a:pt x="22" y="21"/>
                  </a:cubicBezTo>
                  <a:cubicBezTo>
                    <a:pt x="23" y="21"/>
                    <a:pt x="22" y="21"/>
                    <a:pt x="22" y="22"/>
                  </a:cubicBezTo>
                  <a:cubicBezTo>
                    <a:pt x="21" y="22"/>
                    <a:pt x="20" y="22"/>
                    <a:pt x="19" y="22"/>
                  </a:cubicBezTo>
                  <a:cubicBezTo>
                    <a:pt x="19" y="22"/>
                    <a:pt x="18" y="22"/>
                    <a:pt x="18" y="22"/>
                  </a:cubicBezTo>
                  <a:cubicBezTo>
                    <a:pt x="18" y="23"/>
                    <a:pt x="17" y="23"/>
                    <a:pt x="17" y="23"/>
                  </a:cubicBezTo>
                  <a:cubicBezTo>
                    <a:pt x="16" y="23"/>
                    <a:pt x="16" y="25"/>
                    <a:pt x="15" y="24"/>
                  </a:cubicBezTo>
                  <a:cubicBezTo>
                    <a:pt x="14" y="24"/>
                    <a:pt x="14" y="24"/>
                    <a:pt x="13" y="24"/>
                  </a:cubicBezTo>
                  <a:cubicBezTo>
                    <a:pt x="13" y="24"/>
                    <a:pt x="13" y="24"/>
                    <a:pt x="12" y="24"/>
                  </a:cubicBezTo>
                  <a:cubicBezTo>
                    <a:pt x="12" y="25"/>
                    <a:pt x="11" y="25"/>
                    <a:pt x="11" y="26"/>
                  </a:cubicBezTo>
                  <a:cubicBezTo>
                    <a:pt x="9" y="28"/>
                    <a:pt x="8" y="30"/>
                    <a:pt x="6" y="31"/>
                  </a:cubicBezTo>
                  <a:cubicBezTo>
                    <a:pt x="6" y="31"/>
                    <a:pt x="5" y="31"/>
                    <a:pt x="5" y="32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6" y="32"/>
                    <a:pt x="5" y="32"/>
                    <a:pt x="5" y="33"/>
                  </a:cubicBezTo>
                  <a:cubicBezTo>
                    <a:pt x="4" y="33"/>
                    <a:pt x="5" y="34"/>
                    <a:pt x="4" y="34"/>
                  </a:cubicBezTo>
                  <a:cubicBezTo>
                    <a:pt x="5" y="34"/>
                    <a:pt x="4" y="35"/>
                    <a:pt x="4" y="35"/>
                  </a:cubicBezTo>
                  <a:cubicBezTo>
                    <a:pt x="4" y="35"/>
                    <a:pt x="4" y="35"/>
                    <a:pt x="4" y="36"/>
                  </a:cubicBezTo>
                  <a:cubicBezTo>
                    <a:pt x="4" y="36"/>
                    <a:pt x="4" y="36"/>
                    <a:pt x="4" y="37"/>
                  </a:cubicBezTo>
                  <a:cubicBezTo>
                    <a:pt x="3" y="38"/>
                    <a:pt x="3" y="39"/>
                    <a:pt x="1" y="39"/>
                  </a:cubicBezTo>
                  <a:cubicBezTo>
                    <a:pt x="1" y="39"/>
                    <a:pt x="1" y="38"/>
                    <a:pt x="0" y="37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1" y="37"/>
                    <a:pt x="1" y="37"/>
                    <a:pt x="1" y="36"/>
                  </a:cubicBezTo>
                  <a:cubicBezTo>
                    <a:pt x="1" y="36"/>
                    <a:pt x="1" y="35"/>
                    <a:pt x="1" y="35"/>
                  </a:cubicBezTo>
                  <a:cubicBezTo>
                    <a:pt x="1" y="34"/>
                    <a:pt x="1" y="33"/>
                    <a:pt x="2" y="33"/>
                  </a:cubicBezTo>
                  <a:cubicBezTo>
                    <a:pt x="2" y="33"/>
                    <a:pt x="2" y="33"/>
                    <a:pt x="2" y="32"/>
                  </a:cubicBezTo>
                  <a:cubicBezTo>
                    <a:pt x="3" y="32"/>
                    <a:pt x="3" y="31"/>
                    <a:pt x="3" y="31"/>
                  </a:cubicBezTo>
                  <a:cubicBezTo>
                    <a:pt x="3" y="31"/>
                    <a:pt x="4" y="31"/>
                    <a:pt x="4" y="30"/>
                  </a:cubicBezTo>
                  <a:cubicBezTo>
                    <a:pt x="5" y="29"/>
                    <a:pt x="6" y="29"/>
                    <a:pt x="7" y="28"/>
                  </a:cubicBezTo>
                  <a:cubicBezTo>
                    <a:pt x="7" y="28"/>
                    <a:pt x="8" y="27"/>
                    <a:pt x="8" y="27"/>
                  </a:cubicBezTo>
                  <a:cubicBezTo>
                    <a:pt x="8" y="27"/>
                    <a:pt x="9" y="26"/>
                    <a:pt x="9" y="26"/>
                  </a:cubicBezTo>
                  <a:cubicBezTo>
                    <a:pt x="9" y="26"/>
                    <a:pt x="10" y="26"/>
                    <a:pt x="10" y="25"/>
                  </a:cubicBezTo>
                  <a:cubicBezTo>
                    <a:pt x="10" y="25"/>
                    <a:pt x="11" y="24"/>
                    <a:pt x="12" y="24"/>
                  </a:cubicBezTo>
                  <a:cubicBezTo>
                    <a:pt x="12" y="23"/>
                    <a:pt x="10" y="23"/>
                    <a:pt x="10" y="22"/>
                  </a:cubicBezTo>
                  <a:cubicBezTo>
                    <a:pt x="10" y="22"/>
                    <a:pt x="9" y="21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19"/>
                    <a:pt x="9" y="20"/>
                    <a:pt x="9" y="19"/>
                  </a:cubicBezTo>
                  <a:cubicBezTo>
                    <a:pt x="10" y="20"/>
                    <a:pt x="10" y="19"/>
                    <a:pt x="11" y="20"/>
                  </a:cubicBezTo>
                  <a:cubicBezTo>
                    <a:pt x="11" y="20"/>
                    <a:pt x="12" y="19"/>
                    <a:pt x="12" y="20"/>
                  </a:cubicBezTo>
                  <a:cubicBezTo>
                    <a:pt x="12" y="20"/>
                    <a:pt x="13" y="20"/>
                    <a:pt x="13" y="20"/>
                  </a:cubicBezTo>
                  <a:cubicBezTo>
                    <a:pt x="14" y="20"/>
                    <a:pt x="14" y="19"/>
                    <a:pt x="14" y="19"/>
                  </a:cubicBezTo>
                  <a:cubicBezTo>
                    <a:pt x="14" y="19"/>
                    <a:pt x="15" y="19"/>
                    <a:pt x="15" y="18"/>
                  </a:cubicBezTo>
                  <a:cubicBezTo>
                    <a:pt x="15" y="18"/>
                    <a:pt x="16" y="17"/>
                    <a:pt x="16" y="17"/>
                  </a:cubicBezTo>
                  <a:cubicBezTo>
                    <a:pt x="15" y="16"/>
                    <a:pt x="14" y="17"/>
                    <a:pt x="14" y="17"/>
                  </a:cubicBezTo>
                  <a:cubicBezTo>
                    <a:pt x="14" y="16"/>
                    <a:pt x="13" y="16"/>
                    <a:pt x="13" y="16"/>
                  </a:cubicBezTo>
                  <a:cubicBezTo>
                    <a:pt x="12" y="16"/>
                    <a:pt x="11" y="16"/>
                    <a:pt x="10" y="16"/>
                  </a:cubicBezTo>
                  <a:cubicBezTo>
                    <a:pt x="9" y="15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6" y="14"/>
                    <a:pt x="6" y="14"/>
                  </a:cubicBezTo>
                  <a:cubicBezTo>
                    <a:pt x="6" y="14"/>
                    <a:pt x="6" y="14"/>
                    <a:pt x="6" y="13"/>
                  </a:cubicBezTo>
                  <a:cubicBezTo>
                    <a:pt x="6" y="14"/>
                    <a:pt x="6" y="14"/>
                    <a:pt x="7" y="13"/>
                  </a:cubicBezTo>
                  <a:cubicBezTo>
                    <a:pt x="9" y="13"/>
                    <a:pt x="11" y="13"/>
                    <a:pt x="13" y="12"/>
                  </a:cubicBezTo>
                  <a:cubicBezTo>
                    <a:pt x="14" y="11"/>
                    <a:pt x="15" y="11"/>
                    <a:pt x="15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8"/>
                    <a:pt x="15" y="7"/>
                    <a:pt x="15" y="6"/>
                  </a:cubicBezTo>
                  <a:cubicBezTo>
                    <a:pt x="15" y="6"/>
                    <a:pt x="15" y="5"/>
                    <a:pt x="14" y="5"/>
                  </a:cubicBezTo>
                  <a:cubicBezTo>
                    <a:pt x="14" y="4"/>
                    <a:pt x="15" y="4"/>
                    <a:pt x="15" y="4"/>
                  </a:cubicBezTo>
                  <a:cubicBezTo>
                    <a:pt x="15" y="3"/>
                    <a:pt x="15" y="2"/>
                    <a:pt x="15" y="2"/>
                  </a:cubicBezTo>
                  <a:cubicBezTo>
                    <a:pt x="16" y="2"/>
                    <a:pt x="16" y="2"/>
                    <a:pt x="16" y="1"/>
                  </a:cubicBezTo>
                  <a:cubicBezTo>
                    <a:pt x="16" y="1"/>
                    <a:pt x="16" y="1"/>
                    <a:pt x="15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5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7" y="0"/>
                    <a:pt x="18" y="1"/>
                  </a:cubicBezTo>
                  <a:close/>
                  <a:moveTo>
                    <a:pt x="32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33" y="25"/>
                    <a:pt x="34" y="26"/>
                    <a:pt x="35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6" y="26"/>
                    <a:pt x="36" y="26"/>
                    <a:pt x="37" y="27"/>
                  </a:cubicBezTo>
                  <a:cubicBezTo>
                    <a:pt x="38" y="27"/>
                    <a:pt x="39" y="28"/>
                    <a:pt x="39" y="29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39" y="30"/>
                    <a:pt x="39" y="30"/>
                    <a:pt x="39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31"/>
                    <a:pt x="37" y="31"/>
                    <a:pt x="36" y="31"/>
                  </a:cubicBezTo>
                  <a:cubicBezTo>
                    <a:pt x="36" y="31"/>
                    <a:pt x="35" y="31"/>
                    <a:pt x="36" y="30"/>
                  </a:cubicBezTo>
                  <a:cubicBezTo>
                    <a:pt x="35" y="30"/>
                    <a:pt x="35" y="30"/>
                    <a:pt x="34" y="29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4" y="29"/>
                    <a:pt x="34" y="29"/>
                    <a:pt x="33" y="28"/>
                  </a:cubicBezTo>
                  <a:cubicBezTo>
                    <a:pt x="33" y="28"/>
                    <a:pt x="33" y="28"/>
                    <a:pt x="33" y="28"/>
                  </a:cubicBezTo>
                  <a:cubicBezTo>
                    <a:pt x="33" y="28"/>
                    <a:pt x="33" y="27"/>
                    <a:pt x="32" y="27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1" y="26"/>
                    <a:pt x="31" y="27"/>
                    <a:pt x="31" y="27"/>
                  </a:cubicBezTo>
                  <a:cubicBezTo>
                    <a:pt x="31" y="26"/>
                    <a:pt x="30" y="26"/>
                    <a:pt x="31" y="26"/>
                  </a:cubicBezTo>
                  <a:cubicBezTo>
                    <a:pt x="31" y="26"/>
                    <a:pt x="31" y="25"/>
                    <a:pt x="30" y="26"/>
                  </a:cubicBezTo>
                  <a:cubicBezTo>
                    <a:pt x="31" y="25"/>
                    <a:pt x="31" y="26"/>
                    <a:pt x="32" y="25"/>
                  </a:cubicBezTo>
                  <a:close/>
                  <a:moveTo>
                    <a:pt x="22" y="27"/>
                  </a:moveTo>
                  <a:cubicBezTo>
                    <a:pt x="22" y="28"/>
                    <a:pt x="23" y="28"/>
                    <a:pt x="23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5" y="29"/>
                    <a:pt x="25" y="29"/>
                    <a:pt x="25" y="30"/>
                  </a:cubicBezTo>
                  <a:cubicBezTo>
                    <a:pt x="26" y="30"/>
                    <a:pt x="26" y="31"/>
                    <a:pt x="27" y="32"/>
                  </a:cubicBezTo>
                  <a:cubicBezTo>
                    <a:pt x="27" y="32"/>
                    <a:pt x="27" y="33"/>
                    <a:pt x="28" y="33"/>
                  </a:cubicBezTo>
                  <a:cubicBezTo>
                    <a:pt x="28" y="33"/>
                    <a:pt x="29" y="34"/>
                    <a:pt x="29" y="34"/>
                  </a:cubicBezTo>
                  <a:cubicBezTo>
                    <a:pt x="29" y="35"/>
                    <a:pt x="31" y="35"/>
                    <a:pt x="30" y="36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2" y="37"/>
                    <a:pt x="32" y="38"/>
                    <a:pt x="32" y="39"/>
                  </a:cubicBezTo>
                  <a:cubicBezTo>
                    <a:pt x="31" y="40"/>
                    <a:pt x="30" y="40"/>
                    <a:pt x="28" y="40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26" y="40"/>
                    <a:pt x="26" y="41"/>
                    <a:pt x="25" y="41"/>
                  </a:cubicBezTo>
                  <a:cubicBezTo>
                    <a:pt x="25" y="41"/>
                    <a:pt x="24" y="41"/>
                    <a:pt x="23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2" y="41"/>
                    <a:pt x="21" y="41"/>
                    <a:pt x="21" y="41"/>
                  </a:cubicBezTo>
                  <a:cubicBezTo>
                    <a:pt x="20" y="41"/>
                    <a:pt x="20" y="42"/>
                    <a:pt x="19" y="41"/>
                  </a:cubicBezTo>
                  <a:cubicBezTo>
                    <a:pt x="19" y="42"/>
                    <a:pt x="18" y="41"/>
                    <a:pt x="17" y="41"/>
                  </a:cubicBezTo>
                  <a:cubicBezTo>
                    <a:pt x="17" y="41"/>
                    <a:pt x="16" y="41"/>
                    <a:pt x="16" y="41"/>
                  </a:cubicBezTo>
                  <a:cubicBezTo>
                    <a:pt x="15" y="41"/>
                    <a:pt x="15" y="40"/>
                    <a:pt x="15" y="41"/>
                  </a:cubicBezTo>
                  <a:cubicBezTo>
                    <a:pt x="13" y="40"/>
                    <a:pt x="12" y="38"/>
                    <a:pt x="12" y="37"/>
                  </a:cubicBezTo>
                  <a:cubicBezTo>
                    <a:pt x="11" y="37"/>
                    <a:pt x="11" y="36"/>
                    <a:pt x="11" y="35"/>
                  </a:cubicBezTo>
                  <a:cubicBezTo>
                    <a:pt x="10" y="34"/>
                    <a:pt x="10" y="34"/>
                    <a:pt x="10" y="33"/>
                  </a:cubicBezTo>
                  <a:cubicBezTo>
                    <a:pt x="9" y="33"/>
                    <a:pt x="10" y="33"/>
                    <a:pt x="10" y="33"/>
                  </a:cubicBezTo>
                  <a:cubicBezTo>
                    <a:pt x="10" y="33"/>
                    <a:pt x="9" y="33"/>
                    <a:pt x="9" y="33"/>
                  </a:cubicBezTo>
                  <a:cubicBezTo>
                    <a:pt x="9" y="32"/>
                    <a:pt x="10" y="32"/>
                    <a:pt x="10" y="32"/>
                  </a:cubicBezTo>
                  <a:cubicBezTo>
                    <a:pt x="9" y="32"/>
                    <a:pt x="9" y="31"/>
                    <a:pt x="9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1" y="31"/>
                    <a:pt x="11" y="31"/>
                    <a:pt x="11" y="32"/>
                  </a:cubicBezTo>
                  <a:cubicBezTo>
                    <a:pt x="11" y="32"/>
                    <a:pt x="12" y="32"/>
                    <a:pt x="12" y="33"/>
                  </a:cubicBezTo>
                  <a:cubicBezTo>
                    <a:pt x="13" y="34"/>
                    <a:pt x="14" y="36"/>
                    <a:pt x="16" y="37"/>
                  </a:cubicBezTo>
                  <a:cubicBezTo>
                    <a:pt x="16" y="37"/>
                    <a:pt x="17" y="37"/>
                    <a:pt x="17" y="37"/>
                  </a:cubicBezTo>
                  <a:cubicBezTo>
                    <a:pt x="18" y="37"/>
                    <a:pt x="19" y="37"/>
                    <a:pt x="20" y="37"/>
                  </a:cubicBezTo>
                  <a:cubicBezTo>
                    <a:pt x="21" y="38"/>
                    <a:pt x="21" y="37"/>
                    <a:pt x="22" y="37"/>
                  </a:cubicBezTo>
                  <a:cubicBezTo>
                    <a:pt x="22" y="37"/>
                    <a:pt x="23" y="38"/>
                    <a:pt x="24" y="37"/>
                  </a:cubicBezTo>
                  <a:cubicBezTo>
                    <a:pt x="24" y="37"/>
                    <a:pt x="24" y="37"/>
                    <a:pt x="24" y="37"/>
                  </a:cubicBezTo>
                  <a:cubicBezTo>
                    <a:pt x="24" y="37"/>
                    <a:pt x="25" y="37"/>
                    <a:pt x="26" y="37"/>
                  </a:cubicBezTo>
                  <a:cubicBezTo>
                    <a:pt x="25" y="36"/>
                    <a:pt x="26" y="35"/>
                    <a:pt x="25" y="35"/>
                  </a:cubicBezTo>
                  <a:cubicBezTo>
                    <a:pt x="25" y="34"/>
                    <a:pt x="24" y="34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2"/>
                    <a:pt x="23" y="32"/>
                  </a:cubicBezTo>
                  <a:cubicBezTo>
                    <a:pt x="23" y="32"/>
                    <a:pt x="23" y="32"/>
                    <a:pt x="23" y="31"/>
                  </a:cubicBezTo>
                  <a:cubicBezTo>
                    <a:pt x="23" y="31"/>
                    <a:pt x="23" y="31"/>
                    <a:pt x="23" y="31"/>
                  </a:cubicBezTo>
                  <a:cubicBezTo>
                    <a:pt x="23" y="31"/>
                    <a:pt x="22" y="30"/>
                    <a:pt x="22" y="30"/>
                  </a:cubicBezTo>
                  <a:cubicBezTo>
                    <a:pt x="22" y="30"/>
                    <a:pt x="22" y="30"/>
                    <a:pt x="23" y="30"/>
                  </a:cubicBezTo>
                  <a:cubicBezTo>
                    <a:pt x="23" y="29"/>
                    <a:pt x="22" y="29"/>
                    <a:pt x="22" y="29"/>
                  </a:cubicBezTo>
                  <a:cubicBezTo>
                    <a:pt x="22" y="29"/>
                    <a:pt x="22" y="29"/>
                    <a:pt x="21" y="29"/>
                  </a:cubicBezTo>
                  <a:cubicBezTo>
                    <a:pt x="21" y="28"/>
                    <a:pt x="21" y="29"/>
                    <a:pt x="20" y="29"/>
                  </a:cubicBezTo>
                  <a:cubicBezTo>
                    <a:pt x="20" y="29"/>
                    <a:pt x="20" y="29"/>
                    <a:pt x="20" y="29"/>
                  </a:cubicBezTo>
                  <a:cubicBezTo>
                    <a:pt x="20" y="28"/>
                    <a:pt x="20" y="28"/>
                    <a:pt x="19" y="28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19" y="28"/>
                    <a:pt x="19" y="28"/>
                    <a:pt x="18" y="28"/>
                  </a:cubicBezTo>
                  <a:cubicBezTo>
                    <a:pt x="18" y="29"/>
                    <a:pt x="18" y="30"/>
                    <a:pt x="18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31"/>
                    <a:pt x="19" y="32"/>
                    <a:pt x="20" y="33"/>
                  </a:cubicBezTo>
                  <a:cubicBezTo>
                    <a:pt x="20" y="33"/>
                    <a:pt x="19" y="34"/>
                    <a:pt x="19" y="34"/>
                  </a:cubicBezTo>
                  <a:cubicBezTo>
                    <a:pt x="19" y="34"/>
                    <a:pt x="19" y="35"/>
                    <a:pt x="18" y="35"/>
                  </a:cubicBezTo>
                  <a:cubicBezTo>
                    <a:pt x="18" y="34"/>
                    <a:pt x="18" y="35"/>
                    <a:pt x="18" y="35"/>
                  </a:cubicBezTo>
                  <a:cubicBezTo>
                    <a:pt x="17" y="35"/>
                    <a:pt x="17" y="34"/>
                    <a:pt x="17" y="34"/>
                  </a:cubicBezTo>
                  <a:cubicBezTo>
                    <a:pt x="17" y="32"/>
                    <a:pt x="17" y="31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0"/>
                    <a:pt x="16" y="29"/>
                    <a:pt x="16" y="28"/>
                  </a:cubicBezTo>
                  <a:cubicBezTo>
                    <a:pt x="16" y="28"/>
                    <a:pt x="17" y="28"/>
                    <a:pt x="17" y="27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8" y="27"/>
                    <a:pt x="19" y="26"/>
                    <a:pt x="20" y="27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2" y="27"/>
                    <a:pt x="22" y="27"/>
                    <a:pt x="22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15"/>
            <p:cNvSpPr>
              <a:spLocks noEditPoints="1"/>
            </p:cNvSpPr>
            <p:nvPr/>
          </p:nvSpPr>
          <p:spPr bwMode="auto">
            <a:xfrm>
              <a:off x="5268" y="4115"/>
              <a:ext cx="98" cy="115"/>
            </a:xfrm>
            <a:custGeom>
              <a:avLst/>
              <a:gdLst>
                <a:gd name="T0" fmla="*/ 35 w 38"/>
                <a:gd name="T1" fmla="*/ 4 h 43"/>
                <a:gd name="T2" fmla="*/ 38 w 38"/>
                <a:gd name="T3" fmla="*/ 8 h 43"/>
                <a:gd name="T4" fmla="*/ 36 w 38"/>
                <a:gd name="T5" fmla="*/ 15 h 43"/>
                <a:gd name="T6" fmla="*/ 36 w 38"/>
                <a:gd name="T7" fmla="*/ 19 h 43"/>
                <a:gd name="T8" fmla="*/ 36 w 38"/>
                <a:gd name="T9" fmla="*/ 31 h 43"/>
                <a:gd name="T10" fmla="*/ 37 w 38"/>
                <a:gd name="T11" fmla="*/ 33 h 43"/>
                <a:gd name="T12" fmla="*/ 34 w 38"/>
                <a:gd name="T13" fmla="*/ 42 h 43"/>
                <a:gd name="T14" fmla="*/ 33 w 38"/>
                <a:gd name="T15" fmla="*/ 40 h 43"/>
                <a:gd name="T16" fmla="*/ 32 w 38"/>
                <a:gd name="T17" fmla="*/ 37 h 43"/>
                <a:gd name="T18" fmla="*/ 32 w 38"/>
                <a:gd name="T19" fmla="*/ 36 h 43"/>
                <a:gd name="T20" fmla="*/ 32 w 38"/>
                <a:gd name="T21" fmla="*/ 35 h 43"/>
                <a:gd name="T22" fmla="*/ 32 w 38"/>
                <a:gd name="T23" fmla="*/ 35 h 43"/>
                <a:gd name="T24" fmla="*/ 33 w 38"/>
                <a:gd name="T25" fmla="*/ 21 h 43"/>
                <a:gd name="T26" fmla="*/ 32 w 38"/>
                <a:gd name="T27" fmla="*/ 5 h 43"/>
                <a:gd name="T28" fmla="*/ 25 w 38"/>
                <a:gd name="T29" fmla="*/ 3 h 43"/>
                <a:gd name="T30" fmla="*/ 17 w 38"/>
                <a:gd name="T31" fmla="*/ 4 h 43"/>
                <a:gd name="T32" fmla="*/ 14 w 38"/>
                <a:gd name="T33" fmla="*/ 5 h 43"/>
                <a:gd name="T34" fmla="*/ 18 w 38"/>
                <a:gd name="T35" fmla="*/ 0 h 43"/>
                <a:gd name="T36" fmla="*/ 28 w 38"/>
                <a:gd name="T37" fmla="*/ 0 h 43"/>
                <a:gd name="T38" fmla="*/ 17 w 38"/>
                <a:gd name="T39" fmla="*/ 14 h 43"/>
                <a:gd name="T40" fmla="*/ 17 w 38"/>
                <a:gd name="T41" fmla="*/ 19 h 43"/>
                <a:gd name="T42" fmla="*/ 21 w 38"/>
                <a:gd name="T43" fmla="*/ 21 h 43"/>
                <a:gd name="T44" fmla="*/ 23 w 38"/>
                <a:gd name="T45" fmla="*/ 24 h 43"/>
                <a:gd name="T46" fmla="*/ 19 w 38"/>
                <a:gd name="T47" fmla="*/ 26 h 43"/>
                <a:gd name="T48" fmla="*/ 15 w 38"/>
                <a:gd name="T49" fmla="*/ 27 h 43"/>
                <a:gd name="T50" fmla="*/ 10 w 38"/>
                <a:gd name="T51" fmla="*/ 26 h 43"/>
                <a:gd name="T52" fmla="*/ 10 w 38"/>
                <a:gd name="T53" fmla="*/ 21 h 43"/>
                <a:gd name="T54" fmla="*/ 10 w 38"/>
                <a:gd name="T55" fmla="*/ 19 h 43"/>
                <a:gd name="T56" fmla="*/ 8 w 38"/>
                <a:gd name="T57" fmla="*/ 17 h 43"/>
                <a:gd name="T58" fmla="*/ 15 w 38"/>
                <a:gd name="T59" fmla="*/ 14 h 43"/>
                <a:gd name="T60" fmla="*/ 12 w 38"/>
                <a:gd name="T61" fmla="*/ 11 h 43"/>
                <a:gd name="T62" fmla="*/ 5 w 38"/>
                <a:gd name="T63" fmla="*/ 10 h 43"/>
                <a:gd name="T64" fmla="*/ 6 w 38"/>
                <a:gd name="T65" fmla="*/ 19 h 43"/>
                <a:gd name="T66" fmla="*/ 4 w 38"/>
                <a:gd name="T67" fmla="*/ 24 h 43"/>
                <a:gd name="T68" fmla="*/ 4 w 38"/>
                <a:gd name="T69" fmla="*/ 30 h 43"/>
                <a:gd name="T70" fmla="*/ 5 w 38"/>
                <a:gd name="T71" fmla="*/ 35 h 43"/>
                <a:gd name="T72" fmla="*/ 4 w 38"/>
                <a:gd name="T73" fmla="*/ 36 h 43"/>
                <a:gd name="T74" fmla="*/ 0 w 38"/>
                <a:gd name="T75" fmla="*/ 30 h 43"/>
                <a:gd name="T76" fmla="*/ 0 w 38"/>
                <a:gd name="T77" fmla="*/ 28 h 43"/>
                <a:gd name="T78" fmla="*/ 3 w 38"/>
                <a:gd name="T79" fmla="*/ 10 h 43"/>
                <a:gd name="T80" fmla="*/ 23 w 38"/>
                <a:gd name="T81" fmla="*/ 14 h 43"/>
                <a:gd name="T82" fmla="*/ 26 w 38"/>
                <a:gd name="T83" fmla="*/ 18 h 43"/>
                <a:gd name="T84" fmla="*/ 22 w 38"/>
                <a:gd name="T85" fmla="*/ 13 h 43"/>
                <a:gd name="T86" fmla="*/ 24 w 38"/>
                <a:gd name="T87" fmla="*/ 31 h 43"/>
                <a:gd name="T88" fmla="*/ 21 w 38"/>
                <a:gd name="T89" fmla="*/ 34 h 43"/>
                <a:gd name="T90" fmla="*/ 16 w 38"/>
                <a:gd name="T91" fmla="*/ 34 h 43"/>
                <a:gd name="T92" fmla="*/ 9 w 38"/>
                <a:gd name="T93" fmla="*/ 34 h 43"/>
                <a:gd name="T94" fmla="*/ 9 w 38"/>
                <a:gd name="T95" fmla="*/ 32 h 43"/>
                <a:gd name="T96" fmla="*/ 22 w 38"/>
                <a:gd name="T97" fmla="*/ 3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8" h="43">
                  <a:moveTo>
                    <a:pt x="28" y="0"/>
                  </a:moveTo>
                  <a:cubicBezTo>
                    <a:pt x="30" y="0"/>
                    <a:pt x="31" y="1"/>
                    <a:pt x="32" y="2"/>
                  </a:cubicBezTo>
                  <a:cubicBezTo>
                    <a:pt x="34" y="2"/>
                    <a:pt x="34" y="3"/>
                    <a:pt x="35" y="4"/>
                  </a:cubicBezTo>
                  <a:cubicBezTo>
                    <a:pt x="35" y="4"/>
                    <a:pt x="35" y="5"/>
                    <a:pt x="36" y="5"/>
                  </a:cubicBezTo>
                  <a:cubicBezTo>
                    <a:pt x="36" y="6"/>
                    <a:pt x="36" y="7"/>
                    <a:pt x="37" y="7"/>
                  </a:cubicBezTo>
                  <a:cubicBezTo>
                    <a:pt x="37" y="8"/>
                    <a:pt x="38" y="8"/>
                    <a:pt x="38" y="8"/>
                  </a:cubicBezTo>
                  <a:cubicBezTo>
                    <a:pt x="37" y="9"/>
                    <a:pt x="38" y="10"/>
                    <a:pt x="37" y="11"/>
                  </a:cubicBezTo>
                  <a:cubicBezTo>
                    <a:pt x="37" y="12"/>
                    <a:pt x="37" y="12"/>
                    <a:pt x="36" y="13"/>
                  </a:cubicBezTo>
                  <a:cubicBezTo>
                    <a:pt x="37" y="14"/>
                    <a:pt x="36" y="15"/>
                    <a:pt x="36" y="15"/>
                  </a:cubicBezTo>
                  <a:cubicBezTo>
                    <a:pt x="36" y="15"/>
                    <a:pt x="36" y="16"/>
                    <a:pt x="36" y="16"/>
                  </a:cubicBezTo>
                  <a:cubicBezTo>
                    <a:pt x="36" y="16"/>
                    <a:pt x="36" y="17"/>
                    <a:pt x="36" y="17"/>
                  </a:cubicBezTo>
                  <a:cubicBezTo>
                    <a:pt x="36" y="18"/>
                    <a:pt x="36" y="18"/>
                    <a:pt x="36" y="19"/>
                  </a:cubicBezTo>
                  <a:cubicBezTo>
                    <a:pt x="36" y="20"/>
                    <a:pt x="35" y="21"/>
                    <a:pt x="36" y="21"/>
                  </a:cubicBezTo>
                  <a:cubicBezTo>
                    <a:pt x="36" y="22"/>
                    <a:pt x="35" y="22"/>
                    <a:pt x="36" y="23"/>
                  </a:cubicBezTo>
                  <a:cubicBezTo>
                    <a:pt x="35" y="26"/>
                    <a:pt x="37" y="28"/>
                    <a:pt x="36" y="31"/>
                  </a:cubicBezTo>
                  <a:cubicBezTo>
                    <a:pt x="36" y="31"/>
                    <a:pt x="36" y="31"/>
                    <a:pt x="36" y="31"/>
                  </a:cubicBezTo>
                  <a:cubicBezTo>
                    <a:pt x="36" y="32"/>
                    <a:pt x="36" y="32"/>
                    <a:pt x="36" y="33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7" y="36"/>
                    <a:pt x="37" y="38"/>
                    <a:pt x="37" y="41"/>
                  </a:cubicBezTo>
                  <a:cubicBezTo>
                    <a:pt x="36" y="42"/>
                    <a:pt x="35" y="43"/>
                    <a:pt x="34" y="42"/>
                  </a:cubicBezTo>
                  <a:cubicBezTo>
                    <a:pt x="33" y="42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2" y="39"/>
                    <a:pt x="32" y="39"/>
                    <a:pt x="32" y="38"/>
                  </a:cubicBezTo>
                  <a:cubicBezTo>
                    <a:pt x="32" y="38"/>
                    <a:pt x="33" y="38"/>
                    <a:pt x="33" y="38"/>
                  </a:cubicBezTo>
                  <a:cubicBezTo>
                    <a:pt x="32" y="38"/>
                    <a:pt x="32" y="38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7"/>
                    <a:pt x="32" y="36"/>
                    <a:pt x="32" y="36"/>
                  </a:cubicBezTo>
                  <a:cubicBezTo>
                    <a:pt x="32" y="36"/>
                    <a:pt x="32" y="36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6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3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0"/>
                    <a:pt x="32" y="26"/>
                    <a:pt x="33" y="21"/>
                  </a:cubicBezTo>
                  <a:cubicBezTo>
                    <a:pt x="33" y="21"/>
                    <a:pt x="33" y="21"/>
                    <a:pt x="33" y="21"/>
                  </a:cubicBezTo>
                  <a:cubicBezTo>
                    <a:pt x="33" y="16"/>
                    <a:pt x="33" y="11"/>
                    <a:pt x="32" y="6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3" y="5"/>
                    <a:pt x="32" y="6"/>
                    <a:pt x="32" y="5"/>
                  </a:cubicBezTo>
                  <a:cubicBezTo>
                    <a:pt x="31" y="4"/>
                    <a:pt x="30" y="3"/>
                    <a:pt x="29" y="3"/>
                  </a:cubicBezTo>
                  <a:cubicBezTo>
                    <a:pt x="28" y="3"/>
                    <a:pt x="27" y="3"/>
                    <a:pt x="26" y="3"/>
                  </a:cubicBezTo>
                  <a:cubicBezTo>
                    <a:pt x="25" y="2"/>
                    <a:pt x="25" y="3"/>
                    <a:pt x="25" y="3"/>
                  </a:cubicBezTo>
                  <a:cubicBezTo>
                    <a:pt x="23" y="3"/>
                    <a:pt x="22" y="3"/>
                    <a:pt x="21" y="3"/>
                  </a:cubicBezTo>
                  <a:cubicBezTo>
                    <a:pt x="20" y="3"/>
                    <a:pt x="19" y="3"/>
                    <a:pt x="19" y="4"/>
                  </a:cubicBezTo>
                  <a:cubicBezTo>
                    <a:pt x="18" y="4"/>
                    <a:pt x="18" y="4"/>
                    <a:pt x="17" y="4"/>
                  </a:cubicBezTo>
                  <a:cubicBezTo>
                    <a:pt x="17" y="4"/>
                    <a:pt x="16" y="4"/>
                    <a:pt x="16" y="4"/>
                  </a:cubicBezTo>
                  <a:cubicBezTo>
                    <a:pt x="16" y="5"/>
                    <a:pt x="15" y="4"/>
                    <a:pt x="15" y="5"/>
                  </a:cubicBezTo>
                  <a:cubicBezTo>
                    <a:pt x="15" y="4"/>
                    <a:pt x="14" y="5"/>
                    <a:pt x="14" y="5"/>
                  </a:cubicBezTo>
                  <a:cubicBezTo>
                    <a:pt x="13" y="5"/>
                    <a:pt x="12" y="5"/>
                    <a:pt x="11" y="4"/>
                  </a:cubicBezTo>
                  <a:cubicBezTo>
                    <a:pt x="11" y="3"/>
                    <a:pt x="13" y="3"/>
                    <a:pt x="13" y="2"/>
                  </a:cubicBezTo>
                  <a:cubicBezTo>
                    <a:pt x="15" y="2"/>
                    <a:pt x="17" y="1"/>
                    <a:pt x="18" y="0"/>
                  </a:cubicBezTo>
                  <a:cubicBezTo>
                    <a:pt x="19" y="0"/>
                    <a:pt x="21" y="0"/>
                    <a:pt x="22" y="0"/>
                  </a:cubicBezTo>
                  <a:cubicBezTo>
                    <a:pt x="24" y="0"/>
                    <a:pt x="25" y="0"/>
                    <a:pt x="27" y="0"/>
                  </a:cubicBezTo>
                  <a:cubicBezTo>
                    <a:pt x="27" y="0"/>
                    <a:pt x="28" y="0"/>
                    <a:pt x="28" y="0"/>
                  </a:cubicBezTo>
                  <a:close/>
                  <a:moveTo>
                    <a:pt x="17" y="10"/>
                  </a:moveTo>
                  <a:cubicBezTo>
                    <a:pt x="18" y="11"/>
                    <a:pt x="17" y="13"/>
                    <a:pt x="17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8" y="15"/>
                    <a:pt x="18" y="15"/>
                    <a:pt x="19" y="15"/>
                  </a:cubicBezTo>
                  <a:cubicBezTo>
                    <a:pt x="19" y="16"/>
                    <a:pt x="21" y="16"/>
                    <a:pt x="20" y="17"/>
                  </a:cubicBezTo>
                  <a:cubicBezTo>
                    <a:pt x="20" y="18"/>
                    <a:pt x="18" y="19"/>
                    <a:pt x="17" y="19"/>
                  </a:cubicBezTo>
                  <a:cubicBezTo>
                    <a:pt x="17" y="20"/>
                    <a:pt x="16" y="20"/>
                    <a:pt x="17" y="21"/>
                  </a:cubicBezTo>
                  <a:cubicBezTo>
                    <a:pt x="18" y="21"/>
                    <a:pt x="19" y="21"/>
                    <a:pt x="20" y="21"/>
                  </a:cubicBezTo>
                  <a:cubicBezTo>
                    <a:pt x="20" y="21"/>
                    <a:pt x="21" y="20"/>
                    <a:pt x="21" y="21"/>
                  </a:cubicBezTo>
                  <a:cubicBezTo>
                    <a:pt x="22" y="21"/>
                    <a:pt x="22" y="21"/>
                    <a:pt x="22" y="22"/>
                  </a:cubicBezTo>
                  <a:cubicBezTo>
                    <a:pt x="22" y="22"/>
                    <a:pt x="23" y="22"/>
                    <a:pt x="22" y="23"/>
                  </a:cubicBezTo>
                  <a:cubicBezTo>
                    <a:pt x="22" y="23"/>
                    <a:pt x="23" y="23"/>
                    <a:pt x="23" y="24"/>
                  </a:cubicBezTo>
                  <a:cubicBezTo>
                    <a:pt x="23" y="25"/>
                    <a:pt x="22" y="25"/>
                    <a:pt x="21" y="25"/>
                  </a:cubicBezTo>
                  <a:cubicBezTo>
                    <a:pt x="21" y="25"/>
                    <a:pt x="20" y="25"/>
                    <a:pt x="20" y="25"/>
                  </a:cubicBezTo>
                  <a:cubicBezTo>
                    <a:pt x="20" y="26"/>
                    <a:pt x="19" y="25"/>
                    <a:pt x="19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7"/>
                    <a:pt x="18" y="26"/>
                    <a:pt x="17" y="26"/>
                  </a:cubicBezTo>
                  <a:cubicBezTo>
                    <a:pt x="17" y="27"/>
                    <a:pt x="16" y="26"/>
                    <a:pt x="15" y="27"/>
                  </a:cubicBezTo>
                  <a:cubicBezTo>
                    <a:pt x="15" y="26"/>
                    <a:pt x="15" y="27"/>
                    <a:pt x="14" y="27"/>
                  </a:cubicBezTo>
                  <a:cubicBezTo>
                    <a:pt x="14" y="27"/>
                    <a:pt x="13" y="27"/>
                    <a:pt x="13" y="27"/>
                  </a:cubicBezTo>
                  <a:cubicBezTo>
                    <a:pt x="12" y="27"/>
                    <a:pt x="11" y="27"/>
                    <a:pt x="10" y="26"/>
                  </a:cubicBezTo>
                  <a:cubicBezTo>
                    <a:pt x="10" y="26"/>
                    <a:pt x="10" y="25"/>
                    <a:pt x="10" y="24"/>
                  </a:cubicBezTo>
                  <a:cubicBezTo>
                    <a:pt x="9" y="24"/>
                    <a:pt x="10" y="23"/>
                    <a:pt x="10" y="23"/>
                  </a:cubicBezTo>
                  <a:cubicBezTo>
                    <a:pt x="10" y="22"/>
                    <a:pt x="9" y="21"/>
                    <a:pt x="10" y="21"/>
                  </a:cubicBezTo>
                  <a:cubicBezTo>
                    <a:pt x="9" y="20"/>
                    <a:pt x="11" y="20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9" y="19"/>
                    <a:pt x="9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16"/>
                    <a:pt x="9" y="16"/>
                    <a:pt x="9" y="16"/>
                  </a:cubicBezTo>
                  <a:cubicBezTo>
                    <a:pt x="10" y="16"/>
                    <a:pt x="11" y="16"/>
                    <a:pt x="12" y="15"/>
                  </a:cubicBezTo>
                  <a:cubicBezTo>
                    <a:pt x="13" y="15"/>
                    <a:pt x="15" y="15"/>
                    <a:pt x="15" y="14"/>
                  </a:cubicBezTo>
                  <a:cubicBezTo>
                    <a:pt x="15" y="13"/>
                    <a:pt x="15" y="12"/>
                    <a:pt x="15" y="12"/>
                  </a:cubicBezTo>
                  <a:cubicBezTo>
                    <a:pt x="14" y="13"/>
                    <a:pt x="13" y="12"/>
                    <a:pt x="12" y="12"/>
                  </a:cubicBezTo>
                  <a:cubicBezTo>
                    <a:pt x="13" y="11"/>
                    <a:pt x="12" y="11"/>
                    <a:pt x="12" y="11"/>
                  </a:cubicBezTo>
                  <a:cubicBezTo>
                    <a:pt x="13" y="10"/>
                    <a:pt x="15" y="9"/>
                    <a:pt x="16" y="10"/>
                  </a:cubicBezTo>
                  <a:lnTo>
                    <a:pt x="17" y="10"/>
                  </a:lnTo>
                  <a:close/>
                  <a:moveTo>
                    <a:pt x="5" y="10"/>
                  </a:moveTo>
                  <a:cubicBezTo>
                    <a:pt x="5" y="11"/>
                    <a:pt x="6" y="12"/>
                    <a:pt x="6" y="12"/>
                  </a:cubicBezTo>
                  <a:cubicBezTo>
                    <a:pt x="6" y="13"/>
                    <a:pt x="6" y="14"/>
                    <a:pt x="6" y="15"/>
                  </a:cubicBezTo>
                  <a:cubicBezTo>
                    <a:pt x="6" y="16"/>
                    <a:pt x="6" y="17"/>
                    <a:pt x="6" y="19"/>
                  </a:cubicBezTo>
                  <a:cubicBezTo>
                    <a:pt x="6" y="20"/>
                    <a:pt x="5" y="20"/>
                    <a:pt x="5" y="21"/>
                  </a:cubicBezTo>
                  <a:cubicBezTo>
                    <a:pt x="5" y="22"/>
                    <a:pt x="5" y="22"/>
                    <a:pt x="4" y="22"/>
                  </a:cubicBezTo>
                  <a:cubicBezTo>
                    <a:pt x="5" y="23"/>
                    <a:pt x="5" y="24"/>
                    <a:pt x="4" y="24"/>
                  </a:cubicBezTo>
                  <a:cubicBezTo>
                    <a:pt x="5" y="25"/>
                    <a:pt x="4" y="25"/>
                    <a:pt x="4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4" y="28"/>
                    <a:pt x="5" y="28"/>
                    <a:pt x="4" y="30"/>
                  </a:cubicBezTo>
                  <a:cubicBezTo>
                    <a:pt x="5" y="31"/>
                    <a:pt x="5" y="31"/>
                    <a:pt x="5" y="32"/>
                  </a:cubicBezTo>
                  <a:cubicBezTo>
                    <a:pt x="5" y="32"/>
                    <a:pt x="5" y="33"/>
                    <a:pt x="6" y="34"/>
                  </a:cubicBezTo>
                  <a:cubicBezTo>
                    <a:pt x="6" y="35"/>
                    <a:pt x="5" y="35"/>
                    <a:pt x="5" y="35"/>
                  </a:cubicBezTo>
                  <a:cubicBezTo>
                    <a:pt x="5" y="35"/>
                    <a:pt x="5" y="35"/>
                    <a:pt x="5" y="36"/>
                  </a:cubicBezTo>
                  <a:cubicBezTo>
                    <a:pt x="5" y="36"/>
                    <a:pt x="5" y="36"/>
                    <a:pt x="5" y="36"/>
                  </a:cubicBezTo>
                  <a:cubicBezTo>
                    <a:pt x="5" y="36"/>
                    <a:pt x="4" y="36"/>
                    <a:pt x="4" y="36"/>
                  </a:cubicBezTo>
                  <a:cubicBezTo>
                    <a:pt x="3" y="35"/>
                    <a:pt x="2" y="35"/>
                    <a:pt x="2" y="34"/>
                  </a:cubicBezTo>
                  <a:cubicBezTo>
                    <a:pt x="1" y="33"/>
                    <a:pt x="2" y="32"/>
                    <a:pt x="1" y="31"/>
                  </a:cubicBezTo>
                  <a:cubicBezTo>
                    <a:pt x="1" y="30"/>
                    <a:pt x="0" y="30"/>
                    <a:pt x="0" y="30"/>
                  </a:cubicBezTo>
                  <a:cubicBezTo>
                    <a:pt x="0" y="29"/>
                    <a:pt x="1" y="29"/>
                    <a:pt x="1" y="29"/>
                  </a:cubicBezTo>
                  <a:cubicBezTo>
                    <a:pt x="0" y="29"/>
                    <a:pt x="1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4"/>
                    <a:pt x="0" y="22"/>
                    <a:pt x="1" y="19"/>
                  </a:cubicBezTo>
                  <a:cubicBezTo>
                    <a:pt x="1" y="19"/>
                    <a:pt x="1" y="19"/>
                    <a:pt x="1" y="18"/>
                  </a:cubicBezTo>
                  <a:cubicBezTo>
                    <a:pt x="1" y="15"/>
                    <a:pt x="3" y="13"/>
                    <a:pt x="3" y="10"/>
                  </a:cubicBezTo>
                  <a:cubicBezTo>
                    <a:pt x="3" y="10"/>
                    <a:pt x="3" y="9"/>
                    <a:pt x="4" y="9"/>
                  </a:cubicBezTo>
                  <a:cubicBezTo>
                    <a:pt x="4" y="9"/>
                    <a:pt x="5" y="10"/>
                    <a:pt x="5" y="10"/>
                  </a:cubicBezTo>
                  <a:close/>
                  <a:moveTo>
                    <a:pt x="23" y="14"/>
                  </a:moveTo>
                  <a:cubicBezTo>
                    <a:pt x="23" y="13"/>
                    <a:pt x="23" y="14"/>
                    <a:pt x="23" y="14"/>
                  </a:cubicBezTo>
                  <a:cubicBezTo>
                    <a:pt x="25" y="14"/>
                    <a:pt x="27" y="15"/>
                    <a:pt x="27" y="16"/>
                  </a:cubicBezTo>
                  <a:cubicBezTo>
                    <a:pt x="27" y="17"/>
                    <a:pt x="26" y="17"/>
                    <a:pt x="26" y="18"/>
                  </a:cubicBezTo>
                  <a:cubicBezTo>
                    <a:pt x="25" y="18"/>
                    <a:pt x="25" y="18"/>
                    <a:pt x="24" y="18"/>
                  </a:cubicBezTo>
                  <a:cubicBezTo>
                    <a:pt x="23" y="16"/>
                    <a:pt x="22" y="15"/>
                    <a:pt x="21" y="14"/>
                  </a:cubicBezTo>
                  <a:cubicBezTo>
                    <a:pt x="21" y="13"/>
                    <a:pt x="22" y="13"/>
                    <a:pt x="22" y="13"/>
                  </a:cubicBezTo>
                  <a:lnTo>
                    <a:pt x="23" y="14"/>
                  </a:lnTo>
                  <a:close/>
                  <a:moveTo>
                    <a:pt x="22" y="31"/>
                  </a:moveTo>
                  <a:cubicBezTo>
                    <a:pt x="23" y="31"/>
                    <a:pt x="24" y="30"/>
                    <a:pt x="24" y="31"/>
                  </a:cubicBezTo>
                  <a:cubicBezTo>
                    <a:pt x="24" y="31"/>
                    <a:pt x="24" y="32"/>
                    <a:pt x="24" y="32"/>
                  </a:cubicBezTo>
                  <a:cubicBezTo>
                    <a:pt x="23" y="32"/>
                    <a:pt x="24" y="33"/>
                    <a:pt x="23" y="33"/>
                  </a:cubicBezTo>
                  <a:cubicBezTo>
                    <a:pt x="23" y="34"/>
                    <a:pt x="22" y="34"/>
                    <a:pt x="21" y="34"/>
                  </a:cubicBezTo>
                  <a:cubicBezTo>
                    <a:pt x="21" y="34"/>
                    <a:pt x="21" y="34"/>
                    <a:pt x="20" y="34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8" y="34"/>
                    <a:pt x="17" y="33"/>
                    <a:pt x="16" y="34"/>
                  </a:cubicBezTo>
                  <a:cubicBezTo>
                    <a:pt x="16" y="34"/>
                    <a:pt x="15" y="34"/>
                    <a:pt x="14" y="34"/>
                  </a:cubicBezTo>
                  <a:cubicBezTo>
                    <a:pt x="13" y="35"/>
                    <a:pt x="12" y="35"/>
                    <a:pt x="11" y="34"/>
                  </a:cubicBezTo>
                  <a:cubicBezTo>
                    <a:pt x="10" y="34"/>
                    <a:pt x="10" y="34"/>
                    <a:pt x="9" y="34"/>
                  </a:cubicBezTo>
                  <a:cubicBezTo>
                    <a:pt x="9" y="34"/>
                    <a:pt x="9" y="33"/>
                    <a:pt x="8" y="33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8" y="32"/>
                    <a:pt x="9" y="32"/>
                    <a:pt x="9" y="32"/>
                  </a:cubicBezTo>
                  <a:cubicBezTo>
                    <a:pt x="10" y="31"/>
                    <a:pt x="11" y="31"/>
                    <a:pt x="12" y="31"/>
                  </a:cubicBezTo>
                  <a:cubicBezTo>
                    <a:pt x="15" y="31"/>
                    <a:pt x="17" y="30"/>
                    <a:pt x="20" y="30"/>
                  </a:cubicBezTo>
                  <a:cubicBezTo>
                    <a:pt x="20" y="31"/>
                    <a:pt x="22" y="31"/>
                    <a:pt x="22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16"/>
            <p:cNvSpPr>
              <a:spLocks noEditPoints="1"/>
            </p:cNvSpPr>
            <p:nvPr/>
          </p:nvSpPr>
          <p:spPr bwMode="auto">
            <a:xfrm>
              <a:off x="5537" y="4091"/>
              <a:ext cx="202" cy="222"/>
            </a:xfrm>
            <a:custGeom>
              <a:avLst/>
              <a:gdLst>
                <a:gd name="T0" fmla="*/ 43 w 78"/>
                <a:gd name="T1" fmla="*/ 32 h 83"/>
                <a:gd name="T2" fmla="*/ 45 w 78"/>
                <a:gd name="T3" fmla="*/ 40 h 83"/>
                <a:gd name="T4" fmla="*/ 62 w 78"/>
                <a:gd name="T5" fmla="*/ 67 h 83"/>
                <a:gd name="T6" fmla="*/ 69 w 78"/>
                <a:gd name="T7" fmla="*/ 67 h 83"/>
                <a:gd name="T8" fmla="*/ 71 w 78"/>
                <a:gd name="T9" fmla="*/ 66 h 83"/>
                <a:gd name="T10" fmla="*/ 73 w 78"/>
                <a:gd name="T11" fmla="*/ 62 h 83"/>
                <a:gd name="T12" fmla="*/ 75 w 78"/>
                <a:gd name="T13" fmla="*/ 66 h 83"/>
                <a:gd name="T14" fmla="*/ 76 w 78"/>
                <a:gd name="T15" fmla="*/ 68 h 83"/>
                <a:gd name="T16" fmla="*/ 77 w 78"/>
                <a:gd name="T17" fmla="*/ 72 h 83"/>
                <a:gd name="T18" fmla="*/ 78 w 78"/>
                <a:gd name="T19" fmla="*/ 74 h 83"/>
                <a:gd name="T20" fmla="*/ 78 w 78"/>
                <a:gd name="T21" fmla="*/ 79 h 83"/>
                <a:gd name="T22" fmla="*/ 59 w 78"/>
                <a:gd name="T23" fmla="*/ 76 h 83"/>
                <a:gd name="T24" fmla="*/ 35 w 78"/>
                <a:gd name="T25" fmla="*/ 53 h 83"/>
                <a:gd name="T26" fmla="*/ 19 w 78"/>
                <a:gd name="T27" fmla="*/ 66 h 83"/>
                <a:gd name="T28" fmla="*/ 5 w 78"/>
                <a:gd name="T29" fmla="*/ 73 h 83"/>
                <a:gd name="T30" fmla="*/ 0 w 78"/>
                <a:gd name="T31" fmla="*/ 63 h 83"/>
                <a:gd name="T32" fmla="*/ 2 w 78"/>
                <a:gd name="T33" fmla="*/ 53 h 83"/>
                <a:gd name="T34" fmla="*/ 3 w 78"/>
                <a:gd name="T35" fmla="*/ 38 h 83"/>
                <a:gd name="T36" fmla="*/ 2 w 78"/>
                <a:gd name="T37" fmla="*/ 33 h 83"/>
                <a:gd name="T38" fmla="*/ 5 w 78"/>
                <a:gd name="T39" fmla="*/ 17 h 83"/>
                <a:gd name="T40" fmla="*/ 10 w 78"/>
                <a:gd name="T41" fmla="*/ 14 h 83"/>
                <a:gd name="T42" fmla="*/ 11 w 78"/>
                <a:gd name="T43" fmla="*/ 35 h 83"/>
                <a:gd name="T44" fmla="*/ 24 w 78"/>
                <a:gd name="T45" fmla="*/ 31 h 83"/>
                <a:gd name="T46" fmla="*/ 18 w 78"/>
                <a:gd name="T47" fmla="*/ 22 h 83"/>
                <a:gd name="T48" fmla="*/ 29 w 78"/>
                <a:gd name="T49" fmla="*/ 15 h 83"/>
                <a:gd name="T50" fmla="*/ 26 w 78"/>
                <a:gd name="T51" fmla="*/ 12 h 83"/>
                <a:gd name="T52" fmla="*/ 15 w 78"/>
                <a:gd name="T53" fmla="*/ 12 h 83"/>
                <a:gd name="T54" fmla="*/ 26 w 78"/>
                <a:gd name="T55" fmla="*/ 4 h 83"/>
                <a:gd name="T56" fmla="*/ 45 w 78"/>
                <a:gd name="T57" fmla="*/ 0 h 83"/>
                <a:gd name="T58" fmla="*/ 50 w 78"/>
                <a:gd name="T59" fmla="*/ 7 h 83"/>
                <a:gd name="T60" fmla="*/ 47 w 78"/>
                <a:gd name="T61" fmla="*/ 18 h 83"/>
                <a:gd name="T62" fmla="*/ 52 w 78"/>
                <a:gd name="T63" fmla="*/ 23 h 83"/>
                <a:gd name="T64" fmla="*/ 35 w 78"/>
                <a:gd name="T65" fmla="*/ 24 h 83"/>
                <a:gd name="T66" fmla="*/ 74 w 78"/>
                <a:gd name="T67" fmla="*/ 39 h 83"/>
                <a:gd name="T68" fmla="*/ 72 w 78"/>
                <a:gd name="T69" fmla="*/ 33 h 83"/>
                <a:gd name="T70" fmla="*/ 72 w 78"/>
                <a:gd name="T71" fmla="*/ 31 h 83"/>
                <a:gd name="T72" fmla="*/ 71 w 78"/>
                <a:gd name="T73" fmla="*/ 35 h 83"/>
                <a:gd name="T74" fmla="*/ 70 w 78"/>
                <a:gd name="T75" fmla="*/ 46 h 83"/>
                <a:gd name="T76" fmla="*/ 71 w 78"/>
                <a:gd name="T77" fmla="*/ 50 h 83"/>
                <a:gd name="T78" fmla="*/ 69 w 78"/>
                <a:gd name="T79" fmla="*/ 57 h 83"/>
                <a:gd name="T80" fmla="*/ 68 w 78"/>
                <a:gd name="T81" fmla="*/ 50 h 83"/>
                <a:gd name="T82" fmla="*/ 69 w 78"/>
                <a:gd name="T83" fmla="*/ 43 h 83"/>
                <a:gd name="T84" fmla="*/ 70 w 78"/>
                <a:gd name="T85" fmla="*/ 32 h 83"/>
                <a:gd name="T86" fmla="*/ 33 w 78"/>
                <a:gd name="T87" fmla="*/ 42 h 83"/>
                <a:gd name="T88" fmla="*/ 12 w 78"/>
                <a:gd name="T89" fmla="*/ 60 h 83"/>
                <a:gd name="T90" fmla="*/ 9 w 78"/>
                <a:gd name="T91" fmla="*/ 52 h 83"/>
                <a:gd name="T92" fmla="*/ 23 w 78"/>
                <a:gd name="T93" fmla="*/ 43 h 83"/>
                <a:gd name="T94" fmla="*/ 34 w 78"/>
                <a:gd name="T95" fmla="*/ 41 h 83"/>
                <a:gd name="T96" fmla="*/ 74 w 78"/>
                <a:gd name="T97" fmla="*/ 48 h 83"/>
                <a:gd name="T98" fmla="*/ 72 w 78"/>
                <a:gd name="T99" fmla="*/ 53 h 83"/>
                <a:gd name="T100" fmla="*/ 72 w 78"/>
                <a:gd name="T101" fmla="*/ 48 h 83"/>
                <a:gd name="T102" fmla="*/ 73 w 78"/>
                <a:gd name="T103" fmla="*/ 45 h 83"/>
                <a:gd name="T104" fmla="*/ 70 w 78"/>
                <a:gd name="T105" fmla="*/ 54 h 83"/>
                <a:gd name="T106" fmla="*/ 70 w 78"/>
                <a:gd name="T107" fmla="*/ 66 h 83"/>
                <a:gd name="T108" fmla="*/ 72 w 78"/>
                <a:gd name="T109" fmla="*/ 67 h 83"/>
                <a:gd name="T110" fmla="*/ 74 w 78"/>
                <a:gd name="T111" fmla="*/ 69 h 83"/>
                <a:gd name="T112" fmla="*/ 76 w 78"/>
                <a:gd name="T113" fmla="*/ 76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" h="83">
                  <a:moveTo>
                    <a:pt x="52" y="23"/>
                  </a:moveTo>
                  <a:cubicBezTo>
                    <a:pt x="53" y="26"/>
                    <a:pt x="52" y="27"/>
                    <a:pt x="51" y="28"/>
                  </a:cubicBezTo>
                  <a:cubicBezTo>
                    <a:pt x="51" y="31"/>
                    <a:pt x="48" y="30"/>
                    <a:pt x="46" y="31"/>
                  </a:cubicBezTo>
                  <a:cubicBezTo>
                    <a:pt x="45" y="31"/>
                    <a:pt x="44" y="33"/>
                    <a:pt x="43" y="32"/>
                  </a:cubicBezTo>
                  <a:cubicBezTo>
                    <a:pt x="42" y="32"/>
                    <a:pt x="42" y="32"/>
                    <a:pt x="42" y="32"/>
                  </a:cubicBezTo>
                  <a:cubicBezTo>
                    <a:pt x="40" y="31"/>
                    <a:pt x="40" y="34"/>
                    <a:pt x="39" y="34"/>
                  </a:cubicBezTo>
                  <a:cubicBezTo>
                    <a:pt x="40" y="36"/>
                    <a:pt x="40" y="38"/>
                    <a:pt x="42" y="39"/>
                  </a:cubicBezTo>
                  <a:cubicBezTo>
                    <a:pt x="43" y="39"/>
                    <a:pt x="44" y="40"/>
                    <a:pt x="45" y="40"/>
                  </a:cubicBezTo>
                  <a:cubicBezTo>
                    <a:pt x="44" y="41"/>
                    <a:pt x="45" y="42"/>
                    <a:pt x="44" y="43"/>
                  </a:cubicBezTo>
                  <a:cubicBezTo>
                    <a:pt x="45" y="45"/>
                    <a:pt x="47" y="47"/>
                    <a:pt x="49" y="49"/>
                  </a:cubicBezTo>
                  <a:cubicBezTo>
                    <a:pt x="50" y="50"/>
                    <a:pt x="49" y="53"/>
                    <a:pt x="51" y="53"/>
                  </a:cubicBezTo>
                  <a:cubicBezTo>
                    <a:pt x="54" y="58"/>
                    <a:pt x="58" y="62"/>
                    <a:pt x="62" y="67"/>
                  </a:cubicBezTo>
                  <a:cubicBezTo>
                    <a:pt x="64" y="69"/>
                    <a:pt x="66" y="71"/>
                    <a:pt x="68" y="72"/>
                  </a:cubicBezTo>
                  <a:cubicBezTo>
                    <a:pt x="69" y="71"/>
                    <a:pt x="69" y="71"/>
                    <a:pt x="69" y="71"/>
                  </a:cubicBezTo>
                  <a:cubicBezTo>
                    <a:pt x="68" y="70"/>
                    <a:pt x="69" y="69"/>
                    <a:pt x="68" y="67"/>
                  </a:cubicBezTo>
                  <a:cubicBezTo>
                    <a:pt x="69" y="67"/>
                    <a:pt x="69" y="67"/>
                    <a:pt x="69" y="67"/>
                  </a:cubicBezTo>
                  <a:cubicBezTo>
                    <a:pt x="68" y="66"/>
                    <a:pt x="69" y="64"/>
                    <a:pt x="68" y="63"/>
                  </a:cubicBezTo>
                  <a:cubicBezTo>
                    <a:pt x="69" y="60"/>
                    <a:pt x="69" y="60"/>
                    <a:pt x="69" y="60"/>
                  </a:cubicBezTo>
                  <a:cubicBezTo>
                    <a:pt x="69" y="61"/>
                    <a:pt x="70" y="62"/>
                    <a:pt x="71" y="62"/>
                  </a:cubicBezTo>
                  <a:cubicBezTo>
                    <a:pt x="71" y="63"/>
                    <a:pt x="71" y="65"/>
                    <a:pt x="71" y="66"/>
                  </a:cubicBezTo>
                  <a:cubicBezTo>
                    <a:pt x="73" y="66"/>
                    <a:pt x="71" y="64"/>
                    <a:pt x="72" y="63"/>
                  </a:cubicBezTo>
                  <a:cubicBezTo>
                    <a:pt x="72" y="62"/>
                    <a:pt x="70" y="60"/>
                    <a:pt x="72" y="59"/>
                  </a:cubicBezTo>
                  <a:cubicBezTo>
                    <a:pt x="73" y="60"/>
                    <a:pt x="72" y="61"/>
                    <a:pt x="73" y="61"/>
                  </a:cubicBezTo>
                  <a:cubicBezTo>
                    <a:pt x="73" y="62"/>
                    <a:pt x="73" y="62"/>
                    <a:pt x="73" y="62"/>
                  </a:cubicBezTo>
                  <a:cubicBezTo>
                    <a:pt x="73" y="63"/>
                    <a:pt x="73" y="63"/>
                    <a:pt x="73" y="63"/>
                  </a:cubicBezTo>
                  <a:cubicBezTo>
                    <a:pt x="73" y="64"/>
                    <a:pt x="74" y="65"/>
                    <a:pt x="73" y="67"/>
                  </a:cubicBezTo>
                  <a:cubicBezTo>
                    <a:pt x="73" y="67"/>
                    <a:pt x="74" y="67"/>
                    <a:pt x="74" y="68"/>
                  </a:cubicBezTo>
                  <a:cubicBezTo>
                    <a:pt x="75" y="67"/>
                    <a:pt x="75" y="67"/>
                    <a:pt x="75" y="66"/>
                  </a:cubicBezTo>
                  <a:cubicBezTo>
                    <a:pt x="75" y="67"/>
                    <a:pt x="75" y="69"/>
                    <a:pt x="77" y="68"/>
                  </a:cubicBezTo>
                  <a:cubicBezTo>
                    <a:pt x="78" y="68"/>
                    <a:pt x="77" y="69"/>
                    <a:pt x="78" y="69"/>
                  </a:cubicBezTo>
                  <a:cubicBezTo>
                    <a:pt x="78" y="70"/>
                    <a:pt x="77" y="70"/>
                    <a:pt x="77" y="70"/>
                  </a:cubicBezTo>
                  <a:cubicBezTo>
                    <a:pt x="76" y="69"/>
                    <a:pt x="77" y="69"/>
                    <a:pt x="76" y="68"/>
                  </a:cubicBezTo>
                  <a:cubicBezTo>
                    <a:pt x="75" y="69"/>
                    <a:pt x="75" y="70"/>
                    <a:pt x="76" y="71"/>
                  </a:cubicBezTo>
                  <a:cubicBezTo>
                    <a:pt x="76" y="71"/>
                    <a:pt x="76" y="71"/>
                    <a:pt x="76" y="71"/>
                  </a:cubicBezTo>
                  <a:cubicBezTo>
                    <a:pt x="76" y="71"/>
                    <a:pt x="77" y="71"/>
                    <a:pt x="77" y="71"/>
                  </a:cubicBezTo>
                  <a:cubicBezTo>
                    <a:pt x="77" y="71"/>
                    <a:pt x="77" y="72"/>
                    <a:pt x="77" y="72"/>
                  </a:cubicBezTo>
                  <a:cubicBezTo>
                    <a:pt x="78" y="72"/>
                    <a:pt x="78" y="72"/>
                    <a:pt x="78" y="72"/>
                  </a:cubicBezTo>
                  <a:cubicBezTo>
                    <a:pt x="78" y="73"/>
                    <a:pt x="78" y="73"/>
                    <a:pt x="78" y="73"/>
                  </a:cubicBezTo>
                  <a:cubicBezTo>
                    <a:pt x="77" y="73"/>
                    <a:pt x="77" y="73"/>
                    <a:pt x="77" y="73"/>
                  </a:cubicBezTo>
                  <a:cubicBezTo>
                    <a:pt x="76" y="73"/>
                    <a:pt x="77" y="74"/>
                    <a:pt x="78" y="74"/>
                  </a:cubicBezTo>
                  <a:cubicBezTo>
                    <a:pt x="78" y="74"/>
                    <a:pt x="78" y="74"/>
                    <a:pt x="78" y="74"/>
                  </a:cubicBezTo>
                  <a:cubicBezTo>
                    <a:pt x="78" y="75"/>
                    <a:pt x="77" y="75"/>
                    <a:pt x="77" y="77"/>
                  </a:cubicBezTo>
                  <a:cubicBezTo>
                    <a:pt x="77" y="77"/>
                    <a:pt x="77" y="77"/>
                    <a:pt x="77" y="77"/>
                  </a:cubicBezTo>
                  <a:cubicBezTo>
                    <a:pt x="78" y="77"/>
                    <a:pt x="77" y="78"/>
                    <a:pt x="78" y="79"/>
                  </a:cubicBezTo>
                  <a:cubicBezTo>
                    <a:pt x="78" y="80"/>
                    <a:pt x="77" y="80"/>
                    <a:pt x="78" y="80"/>
                  </a:cubicBezTo>
                  <a:cubicBezTo>
                    <a:pt x="77" y="81"/>
                    <a:pt x="77" y="83"/>
                    <a:pt x="75" y="82"/>
                  </a:cubicBezTo>
                  <a:cubicBezTo>
                    <a:pt x="74" y="83"/>
                    <a:pt x="72" y="82"/>
                    <a:pt x="70" y="82"/>
                  </a:cubicBezTo>
                  <a:cubicBezTo>
                    <a:pt x="66" y="81"/>
                    <a:pt x="63" y="78"/>
                    <a:pt x="59" y="76"/>
                  </a:cubicBezTo>
                  <a:cubicBezTo>
                    <a:pt x="59" y="75"/>
                    <a:pt x="58" y="75"/>
                    <a:pt x="57" y="74"/>
                  </a:cubicBezTo>
                  <a:cubicBezTo>
                    <a:pt x="50" y="67"/>
                    <a:pt x="45" y="59"/>
                    <a:pt x="40" y="50"/>
                  </a:cubicBezTo>
                  <a:cubicBezTo>
                    <a:pt x="40" y="50"/>
                    <a:pt x="39" y="49"/>
                    <a:pt x="39" y="50"/>
                  </a:cubicBezTo>
                  <a:cubicBezTo>
                    <a:pt x="37" y="51"/>
                    <a:pt x="36" y="52"/>
                    <a:pt x="35" y="53"/>
                  </a:cubicBezTo>
                  <a:cubicBezTo>
                    <a:pt x="34" y="54"/>
                    <a:pt x="32" y="55"/>
                    <a:pt x="32" y="56"/>
                  </a:cubicBezTo>
                  <a:cubicBezTo>
                    <a:pt x="29" y="58"/>
                    <a:pt x="27" y="61"/>
                    <a:pt x="24" y="62"/>
                  </a:cubicBezTo>
                  <a:cubicBezTo>
                    <a:pt x="22" y="63"/>
                    <a:pt x="21" y="65"/>
                    <a:pt x="18" y="65"/>
                  </a:cubicBezTo>
                  <a:cubicBezTo>
                    <a:pt x="18" y="66"/>
                    <a:pt x="19" y="66"/>
                    <a:pt x="19" y="66"/>
                  </a:cubicBezTo>
                  <a:cubicBezTo>
                    <a:pt x="18" y="67"/>
                    <a:pt x="16" y="67"/>
                    <a:pt x="15" y="68"/>
                  </a:cubicBezTo>
                  <a:cubicBezTo>
                    <a:pt x="14" y="68"/>
                    <a:pt x="14" y="69"/>
                    <a:pt x="12" y="69"/>
                  </a:cubicBezTo>
                  <a:cubicBezTo>
                    <a:pt x="12" y="70"/>
                    <a:pt x="10" y="71"/>
                    <a:pt x="9" y="73"/>
                  </a:cubicBezTo>
                  <a:cubicBezTo>
                    <a:pt x="8" y="73"/>
                    <a:pt x="7" y="72"/>
                    <a:pt x="5" y="73"/>
                  </a:cubicBezTo>
                  <a:cubicBezTo>
                    <a:pt x="5" y="71"/>
                    <a:pt x="3" y="71"/>
                    <a:pt x="3" y="70"/>
                  </a:cubicBezTo>
                  <a:cubicBezTo>
                    <a:pt x="2" y="69"/>
                    <a:pt x="1" y="68"/>
                    <a:pt x="0" y="67"/>
                  </a:cubicBezTo>
                  <a:cubicBezTo>
                    <a:pt x="0" y="66"/>
                    <a:pt x="0" y="65"/>
                    <a:pt x="0" y="65"/>
                  </a:cubicBezTo>
                  <a:cubicBezTo>
                    <a:pt x="0" y="64"/>
                    <a:pt x="1" y="64"/>
                    <a:pt x="0" y="63"/>
                  </a:cubicBezTo>
                  <a:cubicBezTo>
                    <a:pt x="1" y="61"/>
                    <a:pt x="1" y="59"/>
                    <a:pt x="1" y="56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4"/>
                    <a:pt x="2" y="53"/>
                    <a:pt x="2" y="53"/>
                  </a:cubicBezTo>
                  <a:cubicBezTo>
                    <a:pt x="3" y="49"/>
                    <a:pt x="2" y="46"/>
                    <a:pt x="3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3" y="42"/>
                    <a:pt x="2" y="42"/>
                    <a:pt x="2" y="42"/>
                  </a:cubicBezTo>
                  <a:cubicBezTo>
                    <a:pt x="3" y="41"/>
                    <a:pt x="2" y="40"/>
                    <a:pt x="3" y="38"/>
                  </a:cubicBezTo>
                  <a:cubicBezTo>
                    <a:pt x="2" y="38"/>
                    <a:pt x="2" y="38"/>
                    <a:pt x="2" y="37"/>
                  </a:cubicBezTo>
                  <a:cubicBezTo>
                    <a:pt x="3" y="37"/>
                    <a:pt x="3" y="36"/>
                    <a:pt x="3" y="35"/>
                  </a:cubicBezTo>
                  <a:cubicBezTo>
                    <a:pt x="3" y="35"/>
                    <a:pt x="3" y="34"/>
                    <a:pt x="3" y="34"/>
                  </a:cubicBezTo>
                  <a:cubicBezTo>
                    <a:pt x="2" y="33"/>
                    <a:pt x="2" y="33"/>
                    <a:pt x="2" y="33"/>
                  </a:cubicBezTo>
                  <a:cubicBezTo>
                    <a:pt x="3" y="33"/>
                    <a:pt x="3" y="33"/>
                    <a:pt x="3" y="33"/>
                  </a:cubicBezTo>
                  <a:cubicBezTo>
                    <a:pt x="4" y="30"/>
                    <a:pt x="2" y="27"/>
                    <a:pt x="4" y="24"/>
                  </a:cubicBezTo>
                  <a:cubicBezTo>
                    <a:pt x="3" y="23"/>
                    <a:pt x="4" y="22"/>
                    <a:pt x="4" y="21"/>
                  </a:cubicBezTo>
                  <a:cubicBezTo>
                    <a:pt x="4" y="20"/>
                    <a:pt x="4" y="18"/>
                    <a:pt x="5" y="17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5"/>
                    <a:pt x="6" y="15"/>
                    <a:pt x="7" y="15"/>
                  </a:cubicBezTo>
                  <a:cubicBezTo>
                    <a:pt x="8" y="14"/>
                    <a:pt x="9" y="14"/>
                    <a:pt x="10" y="14"/>
                  </a:cubicBezTo>
                  <a:cubicBezTo>
                    <a:pt x="13" y="16"/>
                    <a:pt x="14" y="19"/>
                    <a:pt x="15" y="21"/>
                  </a:cubicBezTo>
                  <a:cubicBezTo>
                    <a:pt x="14" y="22"/>
                    <a:pt x="16" y="23"/>
                    <a:pt x="15" y="24"/>
                  </a:cubicBezTo>
                  <a:cubicBezTo>
                    <a:pt x="15" y="26"/>
                    <a:pt x="15" y="29"/>
                    <a:pt x="13" y="30"/>
                  </a:cubicBezTo>
                  <a:cubicBezTo>
                    <a:pt x="12" y="32"/>
                    <a:pt x="14" y="34"/>
                    <a:pt x="11" y="35"/>
                  </a:cubicBezTo>
                  <a:cubicBezTo>
                    <a:pt x="11" y="36"/>
                    <a:pt x="11" y="37"/>
                    <a:pt x="11" y="38"/>
                  </a:cubicBezTo>
                  <a:cubicBezTo>
                    <a:pt x="12" y="39"/>
                    <a:pt x="12" y="37"/>
                    <a:pt x="14" y="36"/>
                  </a:cubicBezTo>
                  <a:cubicBezTo>
                    <a:pt x="16" y="35"/>
                    <a:pt x="19" y="34"/>
                    <a:pt x="21" y="33"/>
                  </a:cubicBezTo>
                  <a:cubicBezTo>
                    <a:pt x="22" y="33"/>
                    <a:pt x="24" y="32"/>
                    <a:pt x="24" y="31"/>
                  </a:cubicBezTo>
                  <a:cubicBezTo>
                    <a:pt x="26" y="31"/>
                    <a:pt x="28" y="30"/>
                    <a:pt x="28" y="29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3" y="25"/>
                    <a:pt x="21" y="31"/>
                    <a:pt x="18" y="27"/>
                  </a:cubicBezTo>
                  <a:cubicBezTo>
                    <a:pt x="16" y="26"/>
                    <a:pt x="18" y="24"/>
                    <a:pt x="18" y="22"/>
                  </a:cubicBezTo>
                  <a:cubicBezTo>
                    <a:pt x="19" y="21"/>
                    <a:pt x="20" y="20"/>
                    <a:pt x="21" y="19"/>
                  </a:cubicBezTo>
                  <a:cubicBezTo>
                    <a:pt x="22" y="19"/>
                    <a:pt x="22" y="18"/>
                    <a:pt x="23" y="18"/>
                  </a:cubicBezTo>
                  <a:cubicBezTo>
                    <a:pt x="25" y="18"/>
                    <a:pt x="23" y="14"/>
                    <a:pt x="26" y="15"/>
                  </a:cubicBezTo>
                  <a:cubicBezTo>
                    <a:pt x="27" y="15"/>
                    <a:pt x="28" y="16"/>
                    <a:pt x="29" y="15"/>
                  </a:cubicBezTo>
                  <a:cubicBezTo>
                    <a:pt x="31" y="14"/>
                    <a:pt x="32" y="13"/>
                    <a:pt x="33" y="12"/>
                  </a:cubicBezTo>
                  <a:cubicBezTo>
                    <a:pt x="33" y="11"/>
                    <a:pt x="34" y="11"/>
                    <a:pt x="34" y="10"/>
                  </a:cubicBezTo>
                  <a:cubicBezTo>
                    <a:pt x="32" y="10"/>
                    <a:pt x="31" y="11"/>
                    <a:pt x="29" y="11"/>
                  </a:cubicBezTo>
                  <a:cubicBezTo>
                    <a:pt x="29" y="12"/>
                    <a:pt x="27" y="12"/>
                    <a:pt x="26" y="12"/>
                  </a:cubicBezTo>
                  <a:cubicBezTo>
                    <a:pt x="26" y="13"/>
                    <a:pt x="25" y="12"/>
                    <a:pt x="24" y="13"/>
                  </a:cubicBezTo>
                  <a:cubicBezTo>
                    <a:pt x="24" y="13"/>
                    <a:pt x="23" y="14"/>
                    <a:pt x="23" y="13"/>
                  </a:cubicBezTo>
                  <a:cubicBezTo>
                    <a:pt x="22" y="14"/>
                    <a:pt x="21" y="13"/>
                    <a:pt x="20" y="14"/>
                  </a:cubicBezTo>
                  <a:cubicBezTo>
                    <a:pt x="19" y="12"/>
                    <a:pt x="16" y="13"/>
                    <a:pt x="15" y="1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5" y="10"/>
                    <a:pt x="12" y="11"/>
                    <a:pt x="13" y="9"/>
                  </a:cubicBezTo>
                  <a:cubicBezTo>
                    <a:pt x="13" y="8"/>
                    <a:pt x="14" y="6"/>
                    <a:pt x="15" y="6"/>
                  </a:cubicBezTo>
                  <a:cubicBezTo>
                    <a:pt x="19" y="5"/>
                    <a:pt x="22" y="4"/>
                    <a:pt x="26" y="4"/>
                  </a:cubicBezTo>
                  <a:cubicBezTo>
                    <a:pt x="27" y="4"/>
                    <a:pt x="29" y="3"/>
                    <a:pt x="31" y="3"/>
                  </a:cubicBezTo>
                  <a:cubicBezTo>
                    <a:pt x="32" y="2"/>
                    <a:pt x="34" y="3"/>
                    <a:pt x="35" y="2"/>
                  </a:cubicBezTo>
                  <a:cubicBezTo>
                    <a:pt x="38" y="2"/>
                    <a:pt x="40" y="1"/>
                    <a:pt x="42" y="0"/>
                  </a:cubicBezTo>
                  <a:cubicBezTo>
                    <a:pt x="42" y="0"/>
                    <a:pt x="44" y="0"/>
                    <a:pt x="45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7" y="1"/>
                    <a:pt x="50" y="1"/>
                    <a:pt x="51" y="3"/>
                  </a:cubicBezTo>
                  <a:cubicBezTo>
                    <a:pt x="50" y="4"/>
                    <a:pt x="52" y="4"/>
                    <a:pt x="52" y="5"/>
                  </a:cubicBezTo>
                  <a:cubicBezTo>
                    <a:pt x="52" y="6"/>
                    <a:pt x="50" y="5"/>
                    <a:pt x="50" y="7"/>
                  </a:cubicBezTo>
                  <a:cubicBezTo>
                    <a:pt x="47" y="8"/>
                    <a:pt x="45" y="11"/>
                    <a:pt x="43" y="13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44" y="15"/>
                    <a:pt x="45" y="14"/>
                    <a:pt x="46" y="15"/>
                  </a:cubicBezTo>
                  <a:cubicBezTo>
                    <a:pt x="46" y="16"/>
                    <a:pt x="46" y="17"/>
                    <a:pt x="47" y="18"/>
                  </a:cubicBezTo>
                  <a:cubicBezTo>
                    <a:pt x="46" y="19"/>
                    <a:pt x="45" y="20"/>
                    <a:pt x="43" y="20"/>
                  </a:cubicBezTo>
                  <a:cubicBezTo>
                    <a:pt x="43" y="21"/>
                    <a:pt x="42" y="21"/>
                    <a:pt x="42" y="21"/>
                  </a:cubicBezTo>
                  <a:cubicBezTo>
                    <a:pt x="45" y="22"/>
                    <a:pt x="47" y="21"/>
                    <a:pt x="49" y="22"/>
                  </a:cubicBezTo>
                  <a:cubicBezTo>
                    <a:pt x="50" y="23"/>
                    <a:pt x="51" y="22"/>
                    <a:pt x="52" y="23"/>
                  </a:cubicBezTo>
                  <a:close/>
                  <a:moveTo>
                    <a:pt x="40" y="24"/>
                  </a:moveTo>
                  <a:cubicBezTo>
                    <a:pt x="40" y="25"/>
                    <a:pt x="38" y="25"/>
                    <a:pt x="37" y="26"/>
                  </a:cubicBezTo>
                  <a:cubicBezTo>
                    <a:pt x="36" y="26"/>
                    <a:pt x="36" y="26"/>
                    <a:pt x="35" y="26"/>
                  </a:cubicBezTo>
                  <a:cubicBezTo>
                    <a:pt x="34" y="26"/>
                    <a:pt x="36" y="25"/>
                    <a:pt x="35" y="24"/>
                  </a:cubicBezTo>
                  <a:cubicBezTo>
                    <a:pt x="36" y="24"/>
                    <a:pt x="37" y="22"/>
                    <a:pt x="38" y="23"/>
                  </a:cubicBezTo>
                  <a:cubicBezTo>
                    <a:pt x="39" y="23"/>
                    <a:pt x="39" y="25"/>
                    <a:pt x="40" y="24"/>
                  </a:cubicBezTo>
                  <a:close/>
                  <a:moveTo>
                    <a:pt x="73" y="36"/>
                  </a:moveTo>
                  <a:cubicBezTo>
                    <a:pt x="73" y="37"/>
                    <a:pt x="73" y="38"/>
                    <a:pt x="74" y="39"/>
                  </a:cubicBezTo>
                  <a:cubicBezTo>
                    <a:pt x="73" y="40"/>
                    <a:pt x="73" y="42"/>
                    <a:pt x="74" y="44"/>
                  </a:cubicBezTo>
                  <a:cubicBezTo>
                    <a:pt x="74" y="44"/>
                    <a:pt x="72" y="44"/>
                    <a:pt x="72" y="44"/>
                  </a:cubicBezTo>
                  <a:cubicBezTo>
                    <a:pt x="72" y="41"/>
                    <a:pt x="72" y="37"/>
                    <a:pt x="72" y="33"/>
                  </a:cubicBezTo>
                  <a:cubicBezTo>
                    <a:pt x="72" y="33"/>
                    <a:pt x="72" y="33"/>
                    <a:pt x="72" y="33"/>
                  </a:cubicBezTo>
                  <a:cubicBezTo>
                    <a:pt x="73" y="33"/>
                    <a:pt x="72" y="33"/>
                    <a:pt x="73" y="32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2" y="32"/>
                    <a:pt x="72" y="32"/>
                    <a:pt x="72" y="31"/>
                  </a:cubicBezTo>
                  <a:cubicBezTo>
                    <a:pt x="72" y="31"/>
                    <a:pt x="73" y="30"/>
                    <a:pt x="73" y="30"/>
                  </a:cubicBezTo>
                  <a:cubicBezTo>
                    <a:pt x="72" y="29"/>
                    <a:pt x="73" y="28"/>
                    <a:pt x="73" y="27"/>
                  </a:cubicBezTo>
                  <a:cubicBezTo>
                    <a:pt x="73" y="29"/>
                    <a:pt x="73" y="33"/>
                    <a:pt x="73" y="36"/>
                  </a:cubicBezTo>
                  <a:close/>
                  <a:moveTo>
                    <a:pt x="71" y="35"/>
                  </a:moveTo>
                  <a:cubicBezTo>
                    <a:pt x="71" y="35"/>
                    <a:pt x="70" y="36"/>
                    <a:pt x="71" y="37"/>
                  </a:cubicBezTo>
                  <a:cubicBezTo>
                    <a:pt x="70" y="37"/>
                    <a:pt x="71" y="38"/>
                    <a:pt x="71" y="39"/>
                  </a:cubicBezTo>
                  <a:cubicBezTo>
                    <a:pt x="70" y="40"/>
                    <a:pt x="71" y="43"/>
                    <a:pt x="70" y="44"/>
                  </a:cubicBezTo>
                  <a:cubicBezTo>
                    <a:pt x="70" y="44"/>
                    <a:pt x="71" y="45"/>
                    <a:pt x="70" y="46"/>
                  </a:cubicBezTo>
                  <a:cubicBezTo>
                    <a:pt x="71" y="46"/>
                    <a:pt x="70" y="47"/>
                    <a:pt x="70" y="48"/>
                  </a:cubicBezTo>
                  <a:cubicBezTo>
                    <a:pt x="69" y="49"/>
                    <a:pt x="70" y="50"/>
                    <a:pt x="70" y="51"/>
                  </a:cubicBezTo>
                  <a:cubicBezTo>
                    <a:pt x="70" y="51"/>
                    <a:pt x="70" y="51"/>
                    <a:pt x="70" y="51"/>
                  </a:cubicBezTo>
                  <a:cubicBezTo>
                    <a:pt x="71" y="51"/>
                    <a:pt x="70" y="50"/>
                    <a:pt x="71" y="50"/>
                  </a:cubicBezTo>
                  <a:cubicBezTo>
                    <a:pt x="70" y="51"/>
                    <a:pt x="71" y="52"/>
                    <a:pt x="70" y="53"/>
                  </a:cubicBezTo>
                  <a:cubicBezTo>
                    <a:pt x="71" y="54"/>
                    <a:pt x="71" y="56"/>
                    <a:pt x="71" y="57"/>
                  </a:cubicBezTo>
                  <a:cubicBezTo>
                    <a:pt x="70" y="57"/>
                    <a:pt x="70" y="56"/>
                    <a:pt x="70" y="56"/>
                  </a:cubicBezTo>
                  <a:cubicBezTo>
                    <a:pt x="70" y="57"/>
                    <a:pt x="69" y="57"/>
                    <a:pt x="69" y="57"/>
                  </a:cubicBezTo>
                  <a:cubicBezTo>
                    <a:pt x="70" y="58"/>
                    <a:pt x="69" y="59"/>
                    <a:pt x="69" y="60"/>
                  </a:cubicBezTo>
                  <a:cubicBezTo>
                    <a:pt x="68" y="60"/>
                    <a:pt x="69" y="59"/>
                    <a:pt x="68" y="59"/>
                  </a:cubicBezTo>
                  <a:cubicBezTo>
                    <a:pt x="69" y="57"/>
                    <a:pt x="69" y="56"/>
                    <a:pt x="68" y="55"/>
                  </a:cubicBezTo>
                  <a:cubicBezTo>
                    <a:pt x="67" y="53"/>
                    <a:pt x="69" y="52"/>
                    <a:pt x="68" y="50"/>
                  </a:cubicBezTo>
                  <a:cubicBezTo>
                    <a:pt x="69" y="50"/>
                    <a:pt x="68" y="49"/>
                    <a:pt x="69" y="49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68" y="47"/>
                    <a:pt x="69" y="46"/>
                    <a:pt x="69" y="44"/>
                  </a:cubicBezTo>
                  <a:cubicBezTo>
                    <a:pt x="69" y="44"/>
                    <a:pt x="69" y="44"/>
                    <a:pt x="69" y="43"/>
                  </a:cubicBezTo>
                  <a:cubicBezTo>
                    <a:pt x="69" y="43"/>
                    <a:pt x="68" y="43"/>
                    <a:pt x="68" y="43"/>
                  </a:cubicBezTo>
                  <a:cubicBezTo>
                    <a:pt x="71" y="43"/>
                    <a:pt x="68" y="40"/>
                    <a:pt x="69" y="39"/>
                  </a:cubicBezTo>
                  <a:cubicBezTo>
                    <a:pt x="68" y="38"/>
                    <a:pt x="71" y="37"/>
                    <a:pt x="69" y="36"/>
                  </a:cubicBezTo>
                  <a:cubicBezTo>
                    <a:pt x="70" y="35"/>
                    <a:pt x="70" y="33"/>
                    <a:pt x="70" y="32"/>
                  </a:cubicBezTo>
                  <a:cubicBezTo>
                    <a:pt x="71" y="35"/>
                    <a:pt x="71" y="35"/>
                    <a:pt x="71" y="35"/>
                  </a:cubicBezTo>
                  <a:close/>
                  <a:moveTo>
                    <a:pt x="34" y="41"/>
                  </a:moveTo>
                  <a:cubicBezTo>
                    <a:pt x="33" y="40"/>
                    <a:pt x="33" y="40"/>
                    <a:pt x="33" y="40"/>
                  </a:cubicBezTo>
                  <a:cubicBezTo>
                    <a:pt x="33" y="40"/>
                    <a:pt x="33" y="41"/>
                    <a:pt x="33" y="42"/>
                  </a:cubicBezTo>
                  <a:cubicBezTo>
                    <a:pt x="33" y="42"/>
                    <a:pt x="34" y="43"/>
                    <a:pt x="34" y="44"/>
                  </a:cubicBezTo>
                  <a:cubicBezTo>
                    <a:pt x="32" y="46"/>
                    <a:pt x="29" y="47"/>
                    <a:pt x="28" y="49"/>
                  </a:cubicBezTo>
                  <a:cubicBezTo>
                    <a:pt x="27" y="49"/>
                    <a:pt x="27" y="50"/>
                    <a:pt x="26" y="50"/>
                  </a:cubicBezTo>
                  <a:cubicBezTo>
                    <a:pt x="21" y="53"/>
                    <a:pt x="17" y="57"/>
                    <a:pt x="12" y="60"/>
                  </a:cubicBezTo>
                  <a:cubicBezTo>
                    <a:pt x="12" y="60"/>
                    <a:pt x="12" y="60"/>
                    <a:pt x="11" y="60"/>
                  </a:cubicBezTo>
                  <a:cubicBezTo>
                    <a:pt x="11" y="60"/>
                    <a:pt x="11" y="59"/>
                    <a:pt x="10" y="59"/>
                  </a:cubicBezTo>
                  <a:cubicBezTo>
                    <a:pt x="11" y="57"/>
                    <a:pt x="10" y="56"/>
                    <a:pt x="10" y="56"/>
                  </a:cubicBezTo>
                  <a:cubicBezTo>
                    <a:pt x="10" y="54"/>
                    <a:pt x="11" y="53"/>
                    <a:pt x="9" y="52"/>
                  </a:cubicBezTo>
                  <a:cubicBezTo>
                    <a:pt x="11" y="50"/>
                    <a:pt x="10" y="47"/>
                    <a:pt x="10" y="45"/>
                  </a:cubicBezTo>
                  <a:cubicBezTo>
                    <a:pt x="12" y="47"/>
                    <a:pt x="14" y="45"/>
                    <a:pt x="17" y="46"/>
                  </a:cubicBezTo>
                  <a:cubicBezTo>
                    <a:pt x="17" y="45"/>
                    <a:pt x="18" y="45"/>
                    <a:pt x="18" y="45"/>
                  </a:cubicBezTo>
                  <a:cubicBezTo>
                    <a:pt x="20" y="44"/>
                    <a:pt x="21" y="43"/>
                    <a:pt x="23" y="43"/>
                  </a:cubicBezTo>
                  <a:cubicBezTo>
                    <a:pt x="24" y="43"/>
                    <a:pt x="24" y="41"/>
                    <a:pt x="26" y="42"/>
                  </a:cubicBezTo>
                  <a:cubicBezTo>
                    <a:pt x="27" y="41"/>
                    <a:pt x="28" y="39"/>
                    <a:pt x="30" y="39"/>
                  </a:cubicBezTo>
                  <a:cubicBezTo>
                    <a:pt x="30" y="38"/>
                    <a:pt x="31" y="38"/>
                    <a:pt x="32" y="37"/>
                  </a:cubicBezTo>
                  <a:cubicBezTo>
                    <a:pt x="33" y="38"/>
                    <a:pt x="34" y="40"/>
                    <a:pt x="34" y="41"/>
                  </a:cubicBezTo>
                  <a:close/>
                  <a:moveTo>
                    <a:pt x="74" y="46"/>
                  </a:moveTo>
                  <a:cubicBezTo>
                    <a:pt x="73" y="46"/>
                    <a:pt x="73" y="47"/>
                    <a:pt x="73" y="48"/>
                  </a:cubicBezTo>
                  <a:cubicBezTo>
                    <a:pt x="73" y="48"/>
                    <a:pt x="73" y="48"/>
                    <a:pt x="73" y="48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4" y="49"/>
                    <a:pt x="74" y="50"/>
                    <a:pt x="73" y="51"/>
                  </a:cubicBezTo>
                  <a:cubicBezTo>
                    <a:pt x="74" y="52"/>
                    <a:pt x="74" y="54"/>
                    <a:pt x="73" y="55"/>
                  </a:cubicBezTo>
                  <a:cubicBezTo>
                    <a:pt x="73" y="55"/>
                    <a:pt x="73" y="56"/>
                    <a:pt x="73" y="56"/>
                  </a:cubicBezTo>
                  <a:cubicBezTo>
                    <a:pt x="73" y="56"/>
                    <a:pt x="71" y="54"/>
                    <a:pt x="72" y="53"/>
                  </a:cubicBezTo>
                  <a:cubicBezTo>
                    <a:pt x="72" y="54"/>
                    <a:pt x="72" y="54"/>
                    <a:pt x="72" y="54"/>
                  </a:cubicBezTo>
                  <a:cubicBezTo>
                    <a:pt x="73" y="54"/>
                    <a:pt x="73" y="52"/>
                    <a:pt x="73" y="51"/>
                  </a:cubicBezTo>
                  <a:cubicBezTo>
                    <a:pt x="72" y="50"/>
                    <a:pt x="73" y="49"/>
                    <a:pt x="72" y="49"/>
                  </a:cubicBezTo>
                  <a:cubicBezTo>
                    <a:pt x="73" y="49"/>
                    <a:pt x="72" y="48"/>
                    <a:pt x="72" y="48"/>
                  </a:cubicBezTo>
                  <a:cubicBezTo>
                    <a:pt x="72" y="48"/>
                    <a:pt x="72" y="48"/>
                    <a:pt x="72" y="48"/>
                  </a:cubicBezTo>
                  <a:cubicBezTo>
                    <a:pt x="72" y="47"/>
                    <a:pt x="72" y="47"/>
                    <a:pt x="72" y="47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3" y="46"/>
                    <a:pt x="71" y="45"/>
                    <a:pt x="73" y="45"/>
                  </a:cubicBezTo>
                  <a:cubicBezTo>
                    <a:pt x="74" y="45"/>
                    <a:pt x="74" y="45"/>
                    <a:pt x="74" y="45"/>
                  </a:cubicBezTo>
                  <a:lnTo>
                    <a:pt x="74" y="46"/>
                  </a:lnTo>
                  <a:close/>
                  <a:moveTo>
                    <a:pt x="70" y="55"/>
                  </a:moveTo>
                  <a:cubicBezTo>
                    <a:pt x="70" y="54"/>
                    <a:pt x="70" y="54"/>
                    <a:pt x="70" y="54"/>
                  </a:cubicBezTo>
                  <a:cubicBezTo>
                    <a:pt x="70" y="54"/>
                    <a:pt x="70" y="54"/>
                    <a:pt x="70" y="54"/>
                  </a:cubicBezTo>
                  <a:lnTo>
                    <a:pt x="70" y="55"/>
                  </a:lnTo>
                  <a:close/>
                  <a:moveTo>
                    <a:pt x="70" y="68"/>
                  </a:moveTo>
                  <a:cubicBezTo>
                    <a:pt x="70" y="67"/>
                    <a:pt x="69" y="67"/>
                    <a:pt x="70" y="66"/>
                  </a:cubicBezTo>
                  <a:cubicBezTo>
                    <a:pt x="70" y="68"/>
                    <a:pt x="70" y="68"/>
                    <a:pt x="70" y="68"/>
                  </a:cubicBezTo>
                  <a:close/>
                  <a:moveTo>
                    <a:pt x="72" y="68"/>
                  </a:moveTo>
                  <a:cubicBezTo>
                    <a:pt x="72" y="67"/>
                    <a:pt x="71" y="68"/>
                    <a:pt x="71" y="67"/>
                  </a:cubicBezTo>
                  <a:cubicBezTo>
                    <a:pt x="72" y="67"/>
                    <a:pt x="72" y="67"/>
                    <a:pt x="72" y="67"/>
                  </a:cubicBezTo>
                  <a:lnTo>
                    <a:pt x="72" y="68"/>
                  </a:lnTo>
                  <a:close/>
                  <a:moveTo>
                    <a:pt x="74" y="70"/>
                  </a:moveTo>
                  <a:cubicBezTo>
                    <a:pt x="74" y="70"/>
                    <a:pt x="74" y="70"/>
                    <a:pt x="74" y="70"/>
                  </a:cubicBezTo>
                  <a:cubicBezTo>
                    <a:pt x="74" y="69"/>
                    <a:pt x="74" y="69"/>
                    <a:pt x="74" y="69"/>
                  </a:cubicBezTo>
                  <a:cubicBezTo>
                    <a:pt x="74" y="69"/>
                    <a:pt x="74" y="69"/>
                    <a:pt x="74" y="70"/>
                  </a:cubicBezTo>
                  <a:close/>
                  <a:moveTo>
                    <a:pt x="76" y="76"/>
                  </a:moveTo>
                  <a:cubicBezTo>
                    <a:pt x="76" y="76"/>
                    <a:pt x="76" y="77"/>
                    <a:pt x="76" y="77"/>
                  </a:cubicBezTo>
                  <a:cubicBezTo>
                    <a:pt x="75" y="76"/>
                    <a:pt x="76" y="76"/>
                    <a:pt x="76" y="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17"/>
            <p:cNvSpPr>
              <a:spLocks noEditPoints="1"/>
            </p:cNvSpPr>
            <p:nvPr/>
          </p:nvSpPr>
          <p:spPr bwMode="auto">
            <a:xfrm>
              <a:off x="5416" y="4133"/>
              <a:ext cx="121" cy="110"/>
            </a:xfrm>
            <a:custGeom>
              <a:avLst/>
              <a:gdLst>
                <a:gd name="T0" fmla="*/ 18 w 47"/>
                <a:gd name="T1" fmla="*/ 5 h 41"/>
                <a:gd name="T2" fmla="*/ 14 w 47"/>
                <a:gd name="T3" fmla="*/ 9 h 41"/>
                <a:gd name="T4" fmla="*/ 11 w 47"/>
                <a:gd name="T5" fmla="*/ 9 h 41"/>
                <a:gd name="T6" fmla="*/ 11 w 47"/>
                <a:gd name="T7" fmla="*/ 0 h 41"/>
                <a:gd name="T8" fmla="*/ 34 w 47"/>
                <a:gd name="T9" fmla="*/ 7 h 41"/>
                <a:gd name="T10" fmla="*/ 33 w 47"/>
                <a:gd name="T11" fmla="*/ 11 h 41"/>
                <a:gd name="T12" fmla="*/ 26 w 47"/>
                <a:gd name="T13" fmla="*/ 17 h 41"/>
                <a:gd name="T14" fmla="*/ 36 w 47"/>
                <a:gd name="T15" fmla="*/ 23 h 41"/>
                <a:gd name="T16" fmla="*/ 40 w 47"/>
                <a:gd name="T17" fmla="*/ 24 h 41"/>
                <a:gd name="T18" fmla="*/ 45 w 47"/>
                <a:gd name="T19" fmla="*/ 24 h 41"/>
                <a:gd name="T20" fmla="*/ 47 w 47"/>
                <a:gd name="T21" fmla="*/ 26 h 41"/>
                <a:gd name="T22" fmla="*/ 45 w 47"/>
                <a:gd name="T23" fmla="*/ 28 h 41"/>
                <a:gd name="T24" fmla="*/ 36 w 47"/>
                <a:gd name="T25" fmla="*/ 27 h 41"/>
                <a:gd name="T26" fmla="*/ 25 w 47"/>
                <a:gd name="T27" fmla="*/ 19 h 41"/>
                <a:gd name="T28" fmla="*/ 20 w 47"/>
                <a:gd name="T29" fmla="*/ 29 h 41"/>
                <a:gd name="T30" fmla="*/ 16 w 47"/>
                <a:gd name="T31" fmla="*/ 32 h 41"/>
                <a:gd name="T32" fmla="*/ 16 w 47"/>
                <a:gd name="T33" fmla="*/ 28 h 41"/>
                <a:gd name="T34" fmla="*/ 24 w 47"/>
                <a:gd name="T35" fmla="*/ 17 h 41"/>
                <a:gd name="T36" fmla="*/ 24 w 47"/>
                <a:gd name="T37" fmla="*/ 17 h 41"/>
                <a:gd name="T38" fmla="*/ 26 w 47"/>
                <a:gd name="T39" fmla="*/ 15 h 41"/>
                <a:gd name="T40" fmla="*/ 34 w 47"/>
                <a:gd name="T41" fmla="*/ 7 h 41"/>
                <a:gd name="T42" fmla="*/ 23 w 47"/>
                <a:gd name="T43" fmla="*/ 11 h 41"/>
                <a:gd name="T44" fmla="*/ 19 w 47"/>
                <a:gd name="T45" fmla="*/ 14 h 41"/>
                <a:gd name="T46" fmla="*/ 22 w 47"/>
                <a:gd name="T47" fmla="*/ 9 h 41"/>
                <a:gd name="T48" fmla="*/ 13 w 47"/>
                <a:gd name="T49" fmla="*/ 20 h 41"/>
                <a:gd name="T50" fmla="*/ 17 w 47"/>
                <a:gd name="T51" fmla="*/ 21 h 41"/>
                <a:gd name="T52" fmla="*/ 12 w 47"/>
                <a:gd name="T53" fmla="*/ 35 h 41"/>
                <a:gd name="T54" fmla="*/ 9 w 47"/>
                <a:gd name="T55" fmla="*/ 39 h 41"/>
                <a:gd name="T56" fmla="*/ 7 w 47"/>
                <a:gd name="T57" fmla="*/ 33 h 41"/>
                <a:gd name="T58" fmla="*/ 4 w 47"/>
                <a:gd name="T59" fmla="*/ 37 h 41"/>
                <a:gd name="T60" fmla="*/ 2 w 47"/>
                <a:gd name="T61" fmla="*/ 32 h 41"/>
                <a:gd name="T62" fmla="*/ 5 w 47"/>
                <a:gd name="T63" fmla="*/ 26 h 41"/>
                <a:gd name="T64" fmla="*/ 0 w 47"/>
                <a:gd name="T65" fmla="*/ 22 h 41"/>
                <a:gd name="T66" fmla="*/ 3 w 47"/>
                <a:gd name="T67" fmla="*/ 21 h 41"/>
                <a:gd name="T68" fmla="*/ 11 w 47"/>
                <a:gd name="T69" fmla="*/ 19 h 41"/>
                <a:gd name="T70" fmla="*/ 31 w 47"/>
                <a:gd name="T71" fmla="*/ 26 h 41"/>
                <a:gd name="T72" fmla="*/ 33 w 47"/>
                <a:gd name="T73" fmla="*/ 37 h 41"/>
                <a:gd name="T74" fmla="*/ 27 w 47"/>
                <a:gd name="T75" fmla="*/ 38 h 41"/>
                <a:gd name="T76" fmla="*/ 27 w 47"/>
                <a:gd name="T77" fmla="*/ 30 h 41"/>
                <a:gd name="T78" fmla="*/ 21 w 47"/>
                <a:gd name="T79" fmla="*/ 31 h 41"/>
                <a:gd name="T80" fmla="*/ 24 w 47"/>
                <a:gd name="T81" fmla="*/ 40 h 41"/>
                <a:gd name="T82" fmla="*/ 23 w 47"/>
                <a:gd name="T83" fmla="*/ 40 h 41"/>
                <a:gd name="T84" fmla="*/ 20 w 47"/>
                <a:gd name="T85" fmla="*/ 34 h 41"/>
                <a:gd name="T86" fmla="*/ 22 w 47"/>
                <a:gd name="T87" fmla="*/ 2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7" h="41">
                  <a:moveTo>
                    <a:pt x="14" y="3"/>
                  </a:moveTo>
                  <a:cubicBezTo>
                    <a:pt x="15" y="3"/>
                    <a:pt x="15" y="4"/>
                    <a:pt x="15" y="3"/>
                  </a:cubicBezTo>
                  <a:cubicBezTo>
                    <a:pt x="16" y="4"/>
                    <a:pt x="17" y="4"/>
                    <a:pt x="18" y="5"/>
                  </a:cubicBezTo>
                  <a:cubicBezTo>
                    <a:pt x="18" y="6"/>
                    <a:pt x="17" y="6"/>
                    <a:pt x="17" y="7"/>
                  </a:cubicBezTo>
                  <a:cubicBezTo>
                    <a:pt x="16" y="8"/>
                    <a:pt x="16" y="7"/>
                    <a:pt x="16" y="8"/>
                  </a:cubicBezTo>
                  <a:cubicBezTo>
                    <a:pt x="15" y="8"/>
                    <a:pt x="15" y="9"/>
                    <a:pt x="14" y="9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2" y="10"/>
                    <a:pt x="11" y="11"/>
                    <a:pt x="10" y="11"/>
                  </a:cubicBezTo>
                  <a:cubicBezTo>
                    <a:pt x="10" y="11"/>
                    <a:pt x="11" y="10"/>
                    <a:pt x="11" y="9"/>
                  </a:cubicBezTo>
                  <a:cubicBezTo>
                    <a:pt x="11" y="8"/>
                    <a:pt x="12" y="7"/>
                    <a:pt x="12" y="6"/>
                  </a:cubicBezTo>
                  <a:cubicBezTo>
                    <a:pt x="11" y="4"/>
                    <a:pt x="10" y="3"/>
                    <a:pt x="10" y="2"/>
                  </a:cubicBezTo>
                  <a:cubicBezTo>
                    <a:pt x="11" y="1"/>
                    <a:pt x="11" y="1"/>
                    <a:pt x="11" y="0"/>
                  </a:cubicBezTo>
                  <a:cubicBezTo>
                    <a:pt x="12" y="0"/>
                    <a:pt x="12" y="0"/>
                    <a:pt x="12" y="0"/>
                  </a:cubicBezTo>
                  <a:lnTo>
                    <a:pt x="14" y="3"/>
                  </a:lnTo>
                  <a:close/>
                  <a:moveTo>
                    <a:pt x="34" y="7"/>
                  </a:moveTo>
                  <a:cubicBezTo>
                    <a:pt x="35" y="8"/>
                    <a:pt x="36" y="9"/>
                    <a:pt x="36" y="10"/>
                  </a:cubicBezTo>
                  <a:cubicBezTo>
                    <a:pt x="35" y="11"/>
                    <a:pt x="34" y="11"/>
                    <a:pt x="33" y="11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2" y="12"/>
                    <a:pt x="31" y="12"/>
                    <a:pt x="30" y="13"/>
                  </a:cubicBezTo>
                  <a:cubicBezTo>
                    <a:pt x="30" y="13"/>
                    <a:pt x="29" y="13"/>
                    <a:pt x="29" y="13"/>
                  </a:cubicBezTo>
                  <a:cubicBezTo>
                    <a:pt x="28" y="15"/>
                    <a:pt x="27" y="16"/>
                    <a:pt x="26" y="17"/>
                  </a:cubicBezTo>
                  <a:cubicBezTo>
                    <a:pt x="27" y="18"/>
                    <a:pt x="28" y="19"/>
                    <a:pt x="29" y="19"/>
                  </a:cubicBezTo>
                  <a:cubicBezTo>
                    <a:pt x="30" y="20"/>
                    <a:pt x="31" y="21"/>
                    <a:pt x="33" y="22"/>
                  </a:cubicBezTo>
                  <a:cubicBezTo>
                    <a:pt x="34" y="22"/>
                    <a:pt x="35" y="23"/>
                    <a:pt x="36" y="23"/>
                  </a:cubicBezTo>
                  <a:cubicBezTo>
                    <a:pt x="37" y="23"/>
                    <a:pt x="38" y="23"/>
                    <a:pt x="39" y="24"/>
                  </a:cubicBezTo>
                  <a:cubicBezTo>
                    <a:pt x="39" y="24"/>
                    <a:pt x="39" y="24"/>
                    <a:pt x="39" y="24"/>
                  </a:cubicBezTo>
                  <a:cubicBezTo>
                    <a:pt x="39" y="24"/>
                    <a:pt x="39" y="24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45" y="25"/>
                    <a:pt x="46" y="24"/>
                    <a:pt x="46" y="25"/>
                  </a:cubicBezTo>
                  <a:cubicBezTo>
                    <a:pt x="46" y="26"/>
                    <a:pt x="47" y="26"/>
                    <a:pt x="47" y="26"/>
                  </a:cubicBezTo>
                  <a:cubicBezTo>
                    <a:pt x="47" y="26"/>
                    <a:pt x="47" y="26"/>
                    <a:pt x="47" y="26"/>
                  </a:cubicBezTo>
                  <a:cubicBezTo>
                    <a:pt x="47" y="27"/>
                    <a:pt x="47" y="27"/>
                    <a:pt x="47" y="27"/>
                  </a:cubicBezTo>
                  <a:cubicBezTo>
                    <a:pt x="47" y="27"/>
                    <a:pt x="47" y="27"/>
                    <a:pt x="46" y="27"/>
                  </a:cubicBezTo>
                  <a:cubicBezTo>
                    <a:pt x="46" y="27"/>
                    <a:pt x="45" y="27"/>
                    <a:pt x="45" y="28"/>
                  </a:cubicBezTo>
                  <a:cubicBezTo>
                    <a:pt x="43" y="28"/>
                    <a:pt x="41" y="28"/>
                    <a:pt x="39" y="27"/>
                  </a:cubicBezTo>
                  <a:cubicBezTo>
                    <a:pt x="38" y="27"/>
                    <a:pt x="37" y="27"/>
                    <a:pt x="36" y="27"/>
                  </a:cubicBezTo>
                  <a:cubicBezTo>
                    <a:pt x="36" y="27"/>
                    <a:pt x="36" y="27"/>
                    <a:pt x="36" y="27"/>
                  </a:cubicBezTo>
                  <a:cubicBezTo>
                    <a:pt x="35" y="26"/>
                    <a:pt x="33" y="26"/>
                    <a:pt x="32" y="25"/>
                  </a:cubicBezTo>
                  <a:cubicBezTo>
                    <a:pt x="30" y="24"/>
                    <a:pt x="29" y="22"/>
                    <a:pt x="27" y="21"/>
                  </a:cubicBezTo>
                  <a:cubicBezTo>
                    <a:pt x="27" y="20"/>
                    <a:pt x="26" y="20"/>
                    <a:pt x="25" y="19"/>
                  </a:cubicBezTo>
                  <a:cubicBezTo>
                    <a:pt x="25" y="20"/>
                    <a:pt x="24" y="21"/>
                    <a:pt x="24" y="22"/>
                  </a:cubicBezTo>
                  <a:cubicBezTo>
                    <a:pt x="23" y="23"/>
                    <a:pt x="23" y="24"/>
                    <a:pt x="22" y="25"/>
                  </a:cubicBezTo>
                  <a:cubicBezTo>
                    <a:pt x="21" y="26"/>
                    <a:pt x="21" y="28"/>
                    <a:pt x="20" y="29"/>
                  </a:cubicBezTo>
                  <a:cubicBezTo>
                    <a:pt x="18" y="30"/>
                    <a:pt x="18" y="32"/>
                    <a:pt x="17" y="33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1"/>
                    <a:pt x="16" y="31"/>
                  </a:cubicBezTo>
                  <a:cubicBezTo>
                    <a:pt x="15" y="30"/>
                    <a:pt x="15" y="29"/>
                    <a:pt x="16" y="28"/>
                  </a:cubicBezTo>
                  <a:cubicBezTo>
                    <a:pt x="18" y="25"/>
                    <a:pt x="21" y="21"/>
                    <a:pt x="23" y="18"/>
                  </a:cubicBezTo>
                  <a:cubicBezTo>
                    <a:pt x="23" y="17"/>
                    <a:pt x="24" y="18"/>
                    <a:pt x="24" y="18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5" y="16"/>
                    <a:pt x="25" y="16"/>
                  </a:cubicBezTo>
                  <a:cubicBezTo>
                    <a:pt x="25" y="15"/>
                    <a:pt x="25" y="15"/>
                    <a:pt x="26" y="15"/>
                  </a:cubicBezTo>
                  <a:cubicBezTo>
                    <a:pt x="26" y="13"/>
                    <a:pt x="28" y="13"/>
                    <a:pt x="29" y="11"/>
                  </a:cubicBezTo>
                  <a:cubicBezTo>
                    <a:pt x="30" y="10"/>
                    <a:pt x="32" y="9"/>
                    <a:pt x="32" y="8"/>
                  </a:cubicBezTo>
                  <a:cubicBezTo>
                    <a:pt x="33" y="7"/>
                    <a:pt x="34" y="8"/>
                    <a:pt x="34" y="7"/>
                  </a:cubicBezTo>
                  <a:close/>
                  <a:moveTo>
                    <a:pt x="28" y="8"/>
                  </a:moveTo>
                  <a:cubicBezTo>
                    <a:pt x="27" y="9"/>
                    <a:pt x="26" y="9"/>
                    <a:pt x="25" y="9"/>
                  </a:cubicBezTo>
                  <a:cubicBezTo>
                    <a:pt x="24" y="10"/>
                    <a:pt x="23" y="10"/>
                    <a:pt x="23" y="11"/>
                  </a:cubicBezTo>
                  <a:cubicBezTo>
                    <a:pt x="22" y="11"/>
                    <a:pt x="23" y="12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1" y="13"/>
                    <a:pt x="21" y="15"/>
                    <a:pt x="19" y="14"/>
                  </a:cubicBezTo>
                  <a:cubicBezTo>
                    <a:pt x="18" y="14"/>
                    <a:pt x="18" y="13"/>
                    <a:pt x="17" y="12"/>
                  </a:cubicBezTo>
                  <a:cubicBezTo>
                    <a:pt x="17" y="11"/>
                    <a:pt x="18" y="11"/>
                    <a:pt x="18" y="11"/>
                  </a:cubicBezTo>
                  <a:cubicBezTo>
                    <a:pt x="19" y="10"/>
                    <a:pt x="21" y="10"/>
                    <a:pt x="22" y="9"/>
                  </a:cubicBezTo>
                  <a:cubicBezTo>
                    <a:pt x="24" y="8"/>
                    <a:pt x="25" y="8"/>
                    <a:pt x="27" y="8"/>
                  </a:cubicBezTo>
                  <a:cubicBezTo>
                    <a:pt x="27" y="8"/>
                    <a:pt x="28" y="7"/>
                    <a:pt x="28" y="8"/>
                  </a:cubicBezTo>
                  <a:close/>
                  <a:moveTo>
                    <a:pt x="13" y="20"/>
                  </a:moveTo>
                  <a:cubicBezTo>
                    <a:pt x="14" y="21"/>
                    <a:pt x="13" y="22"/>
                    <a:pt x="13" y="23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8" y="20"/>
                    <a:pt x="18" y="21"/>
                    <a:pt x="17" y="21"/>
                  </a:cubicBezTo>
                  <a:cubicBezTo>
                    <a:pt x="16" y="23"/>
                    <a:pt x="14" y="24"/>
                    <a:pt x="14" y="26"/>
                  </a:cubicBezTo>
                  <a:cubicBezTo>
                    <a:pt x="13" y="27"/>
                    <a:pt x="13" y="28"/>
                    <a:pt x="13" y="29"/>
                  </a:cubicBezTo>
                  <a:cubicBezTo>
                    <a:pt x="13" y="31"/>
                    <a:pt x="12" y="33"/>
                    <a:pt x="12" y="35"/>
                  </a:cubicBezTo>
                  <a:cubicBezTo>
                    <a:pt x="12" y="36"/>
                    <a:pt x="11" y="38"/>
                    <a:pt x="11" y="40"/>
                  </a:cubicBezTo>
                  <a:cubicBezTo>
                    <a:pt x="10" y="40"/>
                    <a:pt x="10" y="39"/>
                    <a:pt x="10" y="40"/>
                  </a:cubicBezTo>
                  <a:cubicBezTo>
                    <a:pt x="9" y="40"/>
                    <a:pt x="9" y="39"/>
                    <a:pt x="9" y="39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8" y="38"/>
                    <a:pt x="8" y="37"/>
                    <a:pt x="7" y="36"/>
                  </a:cubicBezTo>
                  <a:cubicBezTo>
                    <a:pt x="7" y="35"/>
                    <a:pt x="7" y="34"/>
                    <a:pt x="7" y="33"/>
                  </a:cubicBezTo>
                  <a:cubicBezTo>
                    <a:pt x="7" y="33"/>
                    <a:pt x="7" y="34"/>
                    <a:pt x="6" y="34"/>
                  </a:cubicBezTo>
                  <a:cubicBezTo>
                    <a:pt x="6" y="35"/>
                    <a:pt x="5" y="34"/>
                    <a:pt x="5" y="35"/>
                  </a:cubicBezTo>
                  <a:cubicBezTo>
                    <a:pt x="5" y="36"/>
                    <a:pt x="4" y="36"/>
                    <a:pt x="4" y="37"/>
                  </a:cubicBezTo>
                  <a:cubicBezTo>
                    <a:pt x="4" y="36"/>
                    <a:pt x="2" y="35"/>
                    <a:pt x="3" y="34"/>
                  </a:cubicBezTo>
                  <a:cubicBezTo>
                    <a:pt x="2" y="34"/>
                    <a:pt x="2" y="33"/>
                    <a:pt x="2" y="33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2" y="32"/>
                    <a:pt x="2" y="31"/>
                    <a:pt x="3" y="31"/>
                  </a:cubicBezTo>
                  <a:cubicBezTo>
                    <a:pt x="4" y="29"/>
                    <a:pt x="6" y="28"/>
                    <a:pt x="7" y="26"/>
                  </a:cubicBezTo>
                  <a:cubicBezTo>
                    <a:pt x="6" y="26"/>
                    <a:pt x="6" y="26"/>
                    <a:pt x="5" y="26"/>
                  </a:cubicBezTo>
                  <a:cubicBezTo>
                    <a:pt x="5" y="26"/>
                    <a:pt x="4" y="26"/>
                    <a:pt x="4" y="26"/>
                  </a:cubicBezTo>
                  <a:cubicBezTo>
                    <a:pt x="4" y="26"/>
                    <a:pt x="3" y="26"/>
                    <a:pt x="3" y="25"/>
                  </a:cubicBezTo>
                  <a:cubicBezTo>
                    <a:pt x="2" y="24"/>
                    <a:pt x="1" y="23"/>
                    <a:pt x="0" y="22"/>
                  </a:cubicBezTo>
                  <a:cubicBezTo>
                    <a:pt x="0" y="22"/>
                    <a:pt x="1" y="21"/>
                    <a:pt x="0" y="21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1" y="20"/>
                    <a:pt x="2" y="21"/>
                    <a:pt x="3" y="21"/>
                  </a:cubicBezTo>
                  <a:cubicBezTo>
                    <a:pt x="5" y="22"/>
                    <a:pt x="6" y="21"/>
                    <a:pt x="8" y="21"/>
                  </a:cubicBezTo>
                  <a:cubicBezTo>
                    <a:pt x="9" y="20"/>
                    <a:pt x="10" y="19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2" y="19"/>
                    <a:pt x="12" y="20"/>
                    <a:pt x="13" y="20"/>
                  </a:cubicBezTo>
                  <a:close/>
                  <a:moveTo>
                    <a:pt x="31" y="26"/>
                  </a:moveTo>
                  <a:cubicBezTo>
                    <a:pt x="32" y="27"/>
                    <a:pt x="34" y="28"/>
                    <a:pt x="34" y="29"/>
                  </a:cubicBezTo>
                  <a:cubicBezTo>
                    <a:pt x="34" y="32"/>
                    <a:pt x="32" y="33"/>
                    <a:pt x="31" y="34"/>
                  </a:cubicBezTo>
                  <a:cubicBezTo>
                    <a:pt x="32" y="35"/>
                    <a:pt x="33" y="35"/>
                    <a:pt x="33" y="37"/>
                  </a:cubicBezTo>
                  <a:cubicBezTo>
                    <a:pt x="33" y="37"/>
                    <a:pt x="32" y="37"/>
                    <a:pt x="33" y="38"/>
                  </a:cubicBezTo>
                  <a:cubicBezTo>
                    <a:pt x="32" y="38"/>
                    <a:pt x="31" y="40"/>
                    <a:pt x="30" y="40"/>
                  </a:cubicBezTo>
                  <a:cubicBezTo>
                    <a:pt x="29" y="39"/>
                    <a:pt x="28" y="39"/>
                    <a:pt x="27" y="38"/>
                  </a:cubicBezTo>
                  <a:cubicBezTo>
                    <a:pt x="26" y="38"/>
                    <a:pt x="26" y="37"/>
                    <a:pt x="25" y="36"/>
                  </a:cubicBezTo>
                  <a:cubicBezTo>
                    <a:pt x="25" y="35"/>
                    <a:pt x="24" y="34"/>
                    <a:pt x="25" y="33"/>
                  </a:cubicBezTo>
                  <a:cubicBezTo>
                    <a:pt x="26" y="31"/>
                    <a:pt x="27" y="31"/>
                    <a:pt x="27" y="30"/>
                  </a:cubicBezTo>
                  <a:cubicBezTo>
                    <a:pt x="27" y="30"/>
                    <a:pt x="26" y="30"/>
                    <a:pt x="26" y="30"/>
                  </a:cubicBezTo>
                  <a:cubicBezTo>
                    <a:pt x="25" y="30"/>
                    <a:pt x="24" y="31"/>
                    <a:pt x="23" y="30"/>
                  </a:cubicBezTo>
                  <a:cubicBezTo>
                    <a:pt x="22" y="30"/>
                    <a:pt x="22" y="31"/>
                    <a:pt x="21" y="31"/>
                  </a:cubicBezTo>
                  <a:cubicBezTo>
                    <a:pt x="22" y="33"/>
                    <a:pt x="22" y="36"/>
                    <a:pt x="24" y="38"/>
                  </a:cubicBezTo>
                  <a:cubicBezTo>
                    <a:pt x="24" y="38"/>
                    <a:pt x="24" y="39"/>
                    <a:pt x="24" y="40"/>
                  </a:cubicBezTo>
                  <a:cubicBezTo>
                    <a:pt x="24" y="40"/>
                    <a:pt x="24" y="40"/>
                    <a:pt x="24" y="40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4" y="40"/>
                    <a:pt x="24" y="40"/>
                    <a:pt x="23" y="40"/>
                  </a:cubicBezTo>
                  <a:cubicBezTo>
                    <a:pt x="23" y="40"/>
                    <a:pt x="23" y="40"/>
                    <a:pt x="23" y="40"/>
                  </a:cubicBezTo>
                  <a:cubicBezTo>
                    <a:pt x="23" y="40"/>
                    <a:pt x="23" y="40"/>
                    <a:pt x="23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1" y="38"/>
                    <a:pt x="20" y="37"/>
                    <a:pt x="20" y="34"/>
                  </a:cubicBezTo>
                  <a:cubicBezTo>
                    <a:pt x="19" y="32"/>
                    <a:pt x="20" y="31"/>
                    <a:pt x="20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1" y="30"/>
                    <a:pt x="22" y="29"/>
                    <a:pt x="22" y="29"/>
                  </a:cubicBezTo>
                  <a:cubicBezTo>
                    <a:pt x="24" y="27"/>
                    <a:pt x="27" y="27"/>
                    <a:pt x="29" y="26"/>
                  </a:cubicBezTo>
                  <a:cubicBezTo>
                    <a:pt x="30" y="27"/>
                    <a:pt x="30" y="26"/>
                    <a:pt x="31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18"/>
            <p:cNvSpPr>
              <a:spLocks noEditPoints="1"/>
            </p:cNvSpPr>
            <p:nvPr/>
          </p:nvSpPr>
          <p:spPr bwMode="auto">
            <a:xfrm>
              <a:off x="5110" y="4136"/>
              <a:ext cx="158" cy="147"/>
            </a:xfrm>
            <a:custGeom>
              <a:avLst/>
              <a:gdLst>
                <a:gd name="T0" fmla="*/ 22 w 61"/>
                <a:gd name="T1" fmla="*/ 5 h 55"/>
                <a:gd name="T2" fmla="*/ 23 w 61"/>
                <a:gd name="T3" fmla="*/ 5 h 55"/>
                <a:gd name="T4" fmla="*/ 27 w 61"/>
                <a:gd name="T5" fmla="*/ 8 h 55"/>
                <a:gd name="T6" fmla="*/ 35 w 61"/>
                <a:gd name="T7" fmla="*/ 5 h 55"/>
                <a:gd name="T8" fmla="*/ 41 w 61"/>
                <a:gd name="T9" fmla="*/ 3 h 55"/>
                <a:gd name="T10" fmla="*/ 50 w 61"/>
                <a:gd name="T11" fmla="*/ 6 h 55"/>
                <a:gd name="T12" fmla="*/ 52 w 61"/>
                <a:gd name="T13" fmla="*/ 11 h 55"/>
                <a:gd name="T14" fmla="*/ 51 w 61"/>
                <a:gd name="T15" fmla="*/ 13 h 55"/>
                <a:gd name="T16" fmla="*/ 48 w 61"/>
                <a:gd name="T17" fmla="*/ 17 h 55"/>
                <a:gd name="T18" fmla="*/ 43 w 61"/>
                <a:gd name="T19" fmla="*/ 21 h 55"/>
                <a:gd name="T20" fmla="*/ 41 w 61"/>
                <a:gd name="T21" fmla="*/ 21 h 55"/>
                <a:gd name="T22" fmla="*/ 45 w 61"/>
                <a:gd name="T23" fmla="*/ 5 h 55"/>
                <a:gd name="T24" fmla="*/ 38 w 61"/>
                <a:gd name="T25" fmla="*/ 6 h 55"/>
                <a:gd name="T26" fmla="*/ 32 w 61"/>
                <a:gd name="T27" fmla="*/ 8 h 55"/>
                <a:gd name="T28" fmla="*/ 22 w 61"/>
                <a:gd name="T29" fmla="*/ 14 h 55"/>
                <a:gd name="T30" fmla="*/ 21 w 61"/>
                <a:gd name="T31" fmla="*/ 19 h 55"/>
                <a:gd name="T32" fmla="*/ 21 w 61"/>
                <a:gd name="T33" fmla="*/ 32 h 55"/>
                <a:gd name="T34" fmla="*/ 20 w 61"/>
                <a:gd name="T35" fmla="*/ 46 h 55"/>
                <a:gd name="T36" fmla="*/ 17 w 61"/>
                <a:gd name="T37" fmla="*/ 54 h 55"/>
                <a:gd name="T38" fmla="*/ 13 w 61"/>
                <a:gd name="T39" fmla="*/ 50 h 55"/>
                <a:gd name="T40" fmla="*/ 4 w 61"/>
                <a:gd name="T41" fmla="*/ 35 h 55"/>
                <a:gd name="T42" fmla="*/ 5 w 61"/>
                <a:gd name="T43" fmla="*/ 32 h 55"/>
                <a:gd name="T44" fmla="*/ 6 w 61"/>
                <a:gd name="T45" fmla="*/ 26 h 55"/>
                <a:gd name="T46" fmla="*/ 13 w 61"/>
                <a:gd name="T47" fmla="*/ 18 h 55"/>
                <a:gd name="T48" fmla="*/ 3 w 61"/>
                <a:gd name="T49" fmla="*/ 18 h 55"/>
                <a:gd name="T50" fmla="*/ 0 w 61"/>
                <a:gd name="T51" fmla="*/ 14 h 55"/>
                <a:gd name="T52" fmla="*/ 0 w 61"/>
                <a:gd name="T53" fmla="*/ 13 h 55"/>
                <a:gd name="T54" fmla="*/ 6 w 61"/>
                <a:gd name="T55" fmla="*/ 13 h 55"/>
                <a:gd name="T56" fmla="*/ 15 w 61"/>
                <a:gd name="T57" fmla="*/ 11 h 55"/>
                <a:gd name="T58" fmla="*/ 20 w 61"/>
                <a:gd name="T59" fmla="*/ 3 h 55"/>
                <a:gd name="T60" fmla="*/ 22 w 61"/>
                <a:gd name="T61" fmla="*/ 1 h 55"/>
                <a:gd name="T62" fmla="*/ 36 w 61"/>
                <a:gd name="T63" fmla="*/ 21 h 55"/>
                <a:gd name="T64" fmla="*/ 36 w 61"/>
                <a:gd name="T65" fmla="*/ 30 h 55"/>
                <a:gd name="T66" fmla="*/ 47 w 61"/>
                <a:gd name="T67" fmla="*/ 23 h 55"/>
                <a:gd name="T68" fmla="*/ 52 w 61"/>
                <a:gd name="T69" fmla="*/ 24 h 55"/>
                <a:gd name="T70" fmla="*/ 55 w 61"/>
                <a:gd name="T71" fmla="*/ 30 h 55"/>
                <a:gd name="T72" fmla="*/ 52 w 61"/>
                <a:gd name="T73" fmla="*/ 40 h 55"/>
                <a:gd name="T74" fmla="*/ 58 w 61"/>
                <a:gd name="T75" fmla="*/ 46 h 55"/>
                <a:gd name="T76" fmla="*/ 60 w 61"/>
                <a:gd name="T77" fmla="*/ 52 h 55"/>
                <a:gd name="T78" fmla="*/ 52 w 61"/>
                <a:gd name="T79" fmla="*/ 48 h 55"/>
                <a:gd name="T80" fmla="*/ 45 w 61"/>
                <a:gd name="T81" fmla="*/ 48 h 55"/>
                <a:gd name="T82" fmla="*/ 41 w 61"/>
                <a:gd name="T83" fmla="*/ 49 h 55"/>
                <a:gd name="T84" fmla="*/ 33 w 61"/>
                <a:gd name="T85" fmla="*/ 48 h 55"/>
                <a:gd name="T86" fmla="*/ 29 w 61"/>
                <a:gd name="T87" fmla="*/ 44 h 55"/>
                <a:gd name="T88" fmla="*/ 29 w 61"/>
                <a:gd name="T89" fmla="*/ 38 h 55"/>
                <a:gd name="T90" fmla="*/ 30 w 61"/>
                <a:gd name="T91" fmla="*/ 34 h 55"/>
                <a:gd name="T92" fmla="*/ 32 w 61"/>
                <a:gd name="T93" fmla="*/ 26 h 55"/>
                <a:gd name="T94" fmla="*/ 34 w 61"/>
                <a:gd name="T95" fmla="*/ 21 h 55"/>
                <a:gd name="T96" fmla="*/ 35 w 61"/>
                <a:gd name="T97" fmla="*/ 17 h 55"/>
                <a:gd name="T98" fmla="*/ 16 w 61"/>
                <a:gd name="T99" fmla="*/ 27 h 55"/>
                <a:gd name="T100" fmla="*/ 16 w 61"/>
                <a:gd name="T101" fmla="*/ 30 h 55"/>
                <a:gd name="T102" fmla="*/ 15 w 61"/>
                <a:gd name="T103" fmla="*/ 42 h 55"/>
                <a:gd name="T104" fmla="*/ 11 w 61"/>
                <a:gd name="T105" fmla="*/ 42 h 55"/>
                <a:gd name="T106" fmla="*/ 9 w 61"/>
                <a:gd name="T107" fmla="*/ 34 h 55"/>
                <a:gd name="T108" fmla="*/ 14 w 61"/>
                <a:gd name="T109" fmla="*/ 24 h 55"/>
                <a:gd name="T110" fmla="*/ 46 w 61"/>
                <a:gd name="T111" fmla="*/ 27 h 55"/>
                <a:gd name="T112" fmla="*/ 48 w 61"/>
                <a:gd name="T113" fmla="*/ 32 h 55"/>
                <a:gd name="T114" fmla="*/ 46 w 61"/>
                <a:gd name="T115" fmla="*/ 37 h 55"/>
                <a:gd name="T116" fmla="*/ 44 w 61"/>
                <a:gd name="T117" fmla="*/ 27 h 55"/>
                <a:gd name="T118" fmla="*/ 40 w 61"/>
                <a:gd name="T119" fmla="*/ 38 h 55"/>
                <a:gd name="T120" fmla="*/ 40 w 61"/>
                <a:gd name="T121" fmla="*/ 43 h 55"/>
                <a:gd name="T122" fmla="*/ 35 w 61"/>
                <a:gd name="T123" fmla="*/ 41 h 55"/>
                <a:gd name="T124" fmla="*/ 39 w 61"/>
                <a:gd name="T125" fmla="*/ 37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1" h="55">
                  <a:moveTo>
                    <a:pt x="22" y="1"/>
                  </a:moveTo>
                  <a:cubicBezTo>
                    <a:pt x="24" y="2"/>
                    <a:pt x="21" y="3"/>
                    <a:pt x="22" y="4"/>
                  </a:cubicBezTo>
                  <a:cubicBezTo>
                    <a:pt x="22" y="4"/>
                    <a:pt x="21" y="5"/>
                    <a:pt x="22" y="5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2" y="6"/>
                    <a:pt x="22" y="6"/>
                    <a:pt x="23" y="6"/>
                  </a:cubicBezTo>
                  <a:cubicBezTo>
                    <a:pt x="23" y="6"/>
                    <a:pt x="23" y="5"/>
                    <a:pt x="23" y="5"/>
                  </a:cubicBezTo>
                  <a:cubicBezTo>
                    <a:pt x="24" y="5"/>
                    <a:pt x="24" y="6"/>
                    <a:pt x="24" y="6"/>
                  </a:cubicBezTo>
                  <a:cubicBezTo>
                    <a:pt x="25" y="6"/>
                    <a:pt x="25" y="7"/>
                    <a:pt x="25" y="7"/>
                  </a:cubicBezTo>
                  <a:cubicBezTo>
                    <a:pt x="26" y="7"/>
                    <a:pt x="26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9" y="7"/>
                    <a:pt x="32" y="6"/>
                    <a:pt x="35" y="5"/>
                  </a:cubicBezTo>
                  <a:cubicBezTo>
                    <a:pt x="35" y="5"/>
                    <a:pt x="36" y="4"/>
                    <a:pt x="37" y="4"/>
                  </a:cubicBezTo>
                  <a:cubicBezTo>
                    <a:pt x="38" y="4"/>
                    <a:pt x="39" y="4"/>
                    <a:pt x="39" y="4"/>
                  </a:cubicBezTo>
                  <a:cubicBezTo>
                    <a:pt x="40" y="4"/>
                    <a:pt x="40" y="3"/>
                    <a:pt x="41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3" y="3"/>
                    <a:pt x="45" y="3"/>
                    <a:pt x="47" y="4"/>
                  </a:cubicBezTo>
                  <a:cubicBezTo>
                    <a:pt x="48" y="4"/>
                    <a:pt x="49" y="5"/>
                    <a:pt x="50" y="6"/>
                  </a:cubicBezTo>
                  <a:cubicBezTo>
                    <a:pt x="52" y="6"/>
                    <a:pt x="52" y="8"/>
                    <a:pt x="53" y="9"/>
                  </a:cubicBezTo>
                  <a:cubicBezTo>
                    <a:pt x="52" y="9"/>
                    <a:pt x="52" y="10"/>
                    <a:pt x="52" y="10"/>
                  </a:cubicBezTo>
                  <a:cubicBezTo>
                    <a:pt x="52" y="10"/>
                    <a:pt x="52" y="10"/>
                    <a:pt x="52" y="11"/>
                  </a:cubicBezTo>
                  <a:cubicBezTo>
                    <a:pt x="52" y="11"/>
                    <a:pt x="52" y="11"/>
                    <a:pt x="52" y="11"/>
                  </a:cubicBezTo>
                  <a:cubicBezTo>
                    <a:pt x="52" y="11"/>
                    <a:pt x="51" y="11"/>
                    <a:pt x="52" y="12"/>
                  </a:cubicBezTo>
                  <a:cubicBezTo>
                    <a:pt x="51" y="12"/>
                    <a:pt x="51" y="13"/>
                    <a:pt x="51" y="13"/>
                  </a:cubicBezTo>
                  <a:cubicBezTo>
                    <a:pt x="51" y="13"/>
                    <a:pt x="51" y="13"/>
                    <a:pt x="51" y="13"/>
                  </a:cubicBezTo>
                  <a:cubicBezTo>
                    <a:pt x="51" y="14"/>
                    <a:pt x="51" y="15"/>
                    <a:pt x="50" y="15"/>
                  </a:cubicBezTo>
                  <a:cubicBezTo>
                    <a:pt x="50" y="16"/>
                    <a:pt x="49" y="16"/>
                    <a:pt x="48" y="17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6" y="18"/>
                    <a:pt x="45" y="20"/>
                    <a:pt x="43" y="21"/>
                  </a:cubicBezTo>
                  <a:cubicBezTo>
                    <a:pt x="43" y="21"/>
                    <a:pt x="43" y="20"/>
                    <a:pt x="43" y="21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3" y="20"/>
                    <a:pt x="43" y="20"/>
                    <a:pt x="43" y="20"/>
                  </a:cubicBezTo>
                  <a:cubicBezTo>
                    <a:pt x="42" y="20"/>
                    <a:pt x="41" y="21"/>
                    <a:pt x="41" y="21"/>
                  </a:cubicBezTo>
                  <a:cubicBezTo>
                    <a:pt x="40" y="21"/>
                    <a:pt x="40" y="22"/>
                    <a:pt x="39" y="22"/>
                  </a:cubicBezTo>
                  <a:cubicBezTo>
                    <a:pt x="42" y="17"/>
                    <a:pt x="47" y="15"/>
                    <a:pt x="48" y="10"/>
                  </a:cubicBezTo>
                  <a:cubicBezTo>
                    <a:pt x="48" y="8"/>
                    <a:pt x="47" y="6"/>
                    <a:pt x="45" y="5"/>
                  </a:cubicBezTo>
                  <a:cubicBezTo>
                    <a:pt x="44" y="6"/>
                    <a:pt x="43" y="5"/>
                    <a:pt x="42" y="6"/>
                  </a:cubicBezTo>
                  <a:cubicBezTo>
                    <a:pt x="42" y="6"/>
                    <a:pt x="41" y="5"/>
                    <a:pt x="40" y="5"/>
                  </a:cubicBezTo>
                  <a:cubicBezTo>
                    <a:pt x="39" y="6"/>
                    <a:pt x="38" y="6"/>
                    <a:pt x="38" y="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6"/>
                    <a:pt x="36" y="7"/>
                    <a:pt x="36" y="7"/>
                  </a:cubicBezTo>
                  <a:cubicBezTo>
                    <a:pt x="34" y="6"/>
                    <a:pt x="33" y="8"/>
                    <a:pt x="32" y="8"/>
                  </a:cubicBezTo>
                  <a:cubicBezTo>
                    <a:pt x="31" y="8"/>
                    <a:pt x="30" y="9"/>
                    <a:pt x="29" y="9"/>
                  </a:cubicBezTo>
                  <a:cubicBezTo>
                    <a:pt x="28" y="10"/>
                    <a:pt x="26" y="11"/>
                    <a:pt x="25" y="11"/>
                  </a:cubicBezTo>
                  <a:cubicBezTo>
                    <a:pt x="24" y="13"/>
                    <a:pt x="23" y="13"/>
                    <a:pt x="22" y="14"/>
                  </a:cubicBezTo>
                  <a:cubicBezTo>
                    <a:pt x="21" y="14"/>
                    <a:pt x="22" y="15"/>
                    <a:pt x="21" y="16"/>
                  </a:cubicBezTo>
                  <a:cubicBezTo>
                    <a:pt x="22" y="17"/>
                    <a:pt x="21" y="17"/>
                    <a:pt x="21" y="18"/>
                  </a:cubicBezTo>
                  <a:cubicBezTo>
                    <a:pt x="21" y="18"/>
                    <a:pt x="22" y="19"/>
                    <a:pt x="21" y="19"/>
                  </a:cubicBezTo>
                  <a:cubicBezTo>
                    <a:pt x="21" y="20"/>
                    <a:pt x="21" y="21"/>
                    <a:pt x="21" y="22"/>
                  </a:cubicBezTo>
                  <a:cubicBezTo>
                    <a:pt x="21" y="24"/>
                    <a:pt x="21" y="27"/>
                    <a:pt x="21" y="29"/>
                  </a:cubicBezTo>
                  <a:cubicBezTo>
                    <a:pt x="21" y="30"/>
                    <a:pt x="21" y="31"/>
                    <a:pt x="21" y="32"/>
                  </a:cubicBezTo>
                  <a:cubicBezTo>
                    <a:pt x="21" y="34"/>
                    <a:pt x="21" y="36"/>
                    <a:pt x="21" y="38"/>
                  </a:cubicBezTo>
                  <a:cubicBezTo>
                    <a:pt x="21" y="40"/>
                    <a:pt x="20" y="41"/>
                    <a:pt x="20" y="42"/>
                  </a:cubicBezTo>
                  <a:cubicBezTo>
                    <a:pt x="20" y="43"/>
                    <a:pt x="21" y="45"/>
                    <a:pt x="20" y="46"/>
                  </a:cubicBezTo>
                  <a:cubicBezTo>
                    <a:pt x="20" y="47"/>
                    <a:pt x="19" y="48"/>
                    <a:pt x="20" y="49"/>
                  </a:cubicBezTo>
                  <a:cubicBezTo>
                    <a:pt x="18" y="50"/>
                    <a:pt x="19" y="51"/>
                    <a:pt x="19" y="52"/>
                  </a:cubicBezTo>
                  <a:cubicBezTo>
                    <a:pt x="19" y="53"/>
                    <a:pt x="18" y="54"/>
                    <a:pt x="17" y="54"/>
                  </a:cubicBezTo>
                  <a:cubicBezTo>
                    <a:pt x="17" y="54"/>
                    <a:pt x="16" y="55"/>
                    <a:pt x="16" y="54"/>
                  </a:cubicBezTo>
                  <a:cubicBezTo>
                    <a:pt x="16" y="53"/>
                    <a:pt x="16" y="53"/>
                    <a:pt x="15" y="52"/>
                  </a:cubicBezTo>
                  <a:cubicBezTo>
                    <a:pt x="14" y="52"/>
                    <a:pt x="13" y="51"/>
                    <a:pt x="13" y="50"/>
                  </a:cubicBezTo>
                  <a:cubicBezTo>
                    <a:pt x="10" y="47"/>
                    <a:pt x="7" y="45"/>
                    <a:pt x="6" y="41"/>
                  </a:cubicBezTo>
                  <a:cubicBezTo>
                    <a:pt x="5" y="40"/>
                    <a:pt x="5" y="39"/>
                    <a:pt x="4" y="38"/>
                  </a:cubicBezTo>
                  <a:cubicBezTo>
                    <a:pt x="5" y="37"/>
                    <a:pt x="4" y="37"/>
                    <a:pt x="4" y="35"/>
                  </a:cubicBezTo>
                  <a:cubicBezTo>
                    <a:pt x="4" y="35"/>
                    <a:pt x="5" y="35"/>
                    <a:pt x="4" y="34"/>
                  </a:cubicBezTo>
                  <a:cubicBezTo>
                    <a:pt x="4" y="34"/>
                    <a:pt x="4" y="34"/>
                    <a:pt x="4" y="34"/>
                  </a:cubicBezTo>
                  <a:cubicBezTo>
                    <a:pt x="4" y="33"/>
                    <a:pt x="5" y="33"/>
                    <a:pt x="5" y="32"/>
                  </a:cubicBezTo>
                  <a:cubicBezTo>
                    <a:pt x="5" y="32"/>
                    <a:pt x="5" y="32"/>
                    <a:pt x="5" y="31"/>
                  </a:cubicBezTo>
                  <a:cubicBezTo>
                    <a:pt x="4" y="31"/>
                    <a:pt x="5" y="31"/>
                    <a:pt x="4" y="30"/>
                  </a:cubicBezTo>
                  <a:cubicBezTo>
                    <a:pt x="5" y="29"/>
                    <a:pt x="6" y="27"/>
                    <a:pt x="6" y="26"/>
                  </a:cubicBezTo>
                  <a:cubicBezTo>
                    <a:pt x="7" y="26"/>
                    <a:pt x="7" y="25"/>
                    <a:pt x="8" y="24"/>
                  </a:cubicBezTo>
                  <a:cubicBezTo>
                    <a:pt x="10" y="22"/>
                    <a:pt x="11" y="20"/>
                    <a:pt x="13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3" y="19"/>
                    <a:pt x="12" y="19"/>
                    <a:pt x="12" y="19"/>
                  </a:cubicBezTo>
                  <a:cubicBezTo>
                    <a:pt x="10" y="20"/>
                    <a:pt x="9" y="21"/>
                    <a:pt x="7" y="20"/>
                  </a:cubicBezTo>
                  <a:cubicBezTo>
                    <a:pt x="5" y="19"/>
                    <a:pt x="4" y="20"/>
                    <a:pt x="3" y="18"/>
                  </a:cubicBezTo>
                  <a:cubicBezTo>
                    <a:pt x="2" y="18"/>
                    <a:pt x="2" y="17"/>
                    <a:pt x="1" y="16"/>
                  </a:cubicBezTo>
                  <a:cubicBezTo>
                    <a:pt x="0" y="16"/>
                    <a:pt x="0" y="15"/>
                    <a:pt x="0" y="1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5"/>
                    <a:pt x="1" y="15"/>
                    <a:pt x="1" y="15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0" y="14"/>
                    <a:pt x="0" y="13"/>
                  </a:cubicBezTo>
                  <a:cubicBezTo>
                    <a:pt x="1" y="12"/>
                    <a:pt x="2" y="14"/>
                    <a:pt x="2" y="14"/>
                  </a:cubicBezTo>
                  <a:cubicBezTo>
                    <a:pt x="3" y="13"/>
                    <a:pt x="4" y="14"/>
                    <a:pt x="5" y="14"/>
                  </a:cubicBezTo>
                  <a:cubicBezTo>
                    <a:pt x="5" y="14"/>
                    <a:pt x="6" y="13"/>
                    <a:pt x="6" y="13"/>
                  </a:cubicBezTo>
                  <a:cubicBezTo>
                    <a:pt x="7" y="13"/>
                    <a:pt x="8" y="13"/>
                    <a:pt x="9" y="13"/>
                  </a:cubicBezTo>
                  <a:cubicBezTo>
                    <a:pt x="10" y="12"/>
                    <a:pt x="11" y="11"/>
                    <a:pt x="12" y="12"/>
                  </a:cubicBezTo>
                  <a:cubicBezTo>
                    <a:pt x="13" y="11"/>
                    <a:pt x="14" y="11"/>
                    <a:pt x="15" y="11"/>
                  </a:cubicBezTo>
                  <a:cubicBezTo>
                    <a:pt x="16" y="11"/>
                    <a:pt x="16" y="9"/>
                    <a:pt x="17" y="10"/>
                  </a:cubicBezTo>
                  <a:cubicBezTo>
                    <a:pt x="19" y="9"/>
                    <a:pt x="18" y="7"/>
                    <a:pt x="19" y="6"/>
                  </a:cubicBezTo>
                  <a:cubicBezTo>
                    <a:pt x="19" y="5"/>
                    <a:pt x="19" y="4"/>
                    <a:pt x="20" y="3"/>
                  </a:cubicBezTo>
                  <a:cubicBezTo>
                    <a:pt x="19" y="3"/>
                    <a:pt x="20" y="3"/>
                    <a:pt x="19" y="2"/>
                  </a:cubicBezTo>
                  <a:cubicBezTo>
                    <a:pt x="21" y="2"/>
                    <a:pt x="19" y="0"/>
                    <a:pt x="21" y="0"/>
                  </a:cubicBezTo>
                  <a:cubicBezTo>
                    <a:pt x="21" y="0"/>
                    <a:pt x="21" y="1"/>
                    <a:pt x="22" y="1"/>
                  </a:cubicBezTo>
                  <a:close/>
                  <a:moveTo>
                    <a:pt x="36" y="19"/>
                  </a:moveTo>
                  <a:cubicBezTo>
                    <a:pt x="37" y="19"/>
                    <a:pt x="37" y="20"/>
                    <a:pt x="37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7" y="21"/>
                    <a:pt x="36" y="22"/>
                    <a:pt x="36" y="23"/>
                  </a:cubicBezTo>
                  <a:cubicBezTo>
                    <a:pt x="37" y="26"/>
                    <a:pt x="35" y="28"/>
                    <a:pt x="36" y="30"/>
                  </a:cubicBezTo>
                  <a:cubicBezTo>
                    <a:pt x="37" y="28"/>
                    <a:pt x="39" y="26"/>
                    <a:pt x="41" y="25"/>
                  </a:cubicBezTo>
                  <a:cubicBezTo>
                    <a:pt x="43" y="24"/>
                    <a:pt x="44" y="23"/>
                    <a:pt x="46" y="23"/>
                  </a:cubicBezTo>
                  <a:cubicBezTo>
                    <a:pt x="46" y="23"/>
                    <a:pt x="47" y="23"/>
                    <a:pt x="47" y="23"/>
                  </a:cubicBezTo>
                  <a:cubicBezTo>
                    <a:pt x="47" y="22"/>
                    <a:pt x="47" y="22"/>
                    <a:pt x="47" y="22"/>
                  </a:cubicBezTo>
                  <a:cubicBezTo>
                    <a:pt x="48" y="23"/>
                    <a:pt x="49" y="22"/>
                    <a:pt x="50" y="23"/>
                  </a:cubicBezTo>
                  <a:cubicBezTo>
                    <a:pt x="51" y="22"/>
                    <a:pt x="51" y="24"/>
                    <a:pt x="52" y="24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53" y="26"/>
                    <a:pt x="54" y="27"/>
                    <a:pt x="54" y="28"/>
                  </a:cubicBezTo>
                  <a:cubicBezTo>
                    <a:pt x="55" y="29"/>
                    <a:pt x="55" y="29"/>
                    <a:pt x="55" y="30"/>
                  </a:cubicBezTo>
                  <a:cubicBezTo>
                    <a:pt x="55" y="31"/>
                    <a:pt x="55" y="32"/>
                    <a:pt x="55" y="32"/>
                  </a:cubicBezTo>
                  <a:cubicBezTo>
                    <a:pt x="56" y="33"/>
                    <a:pt x="55" y="33"/>
                    <a:pt x="55" y="33"/>
                  </a:cubicBezTo>
                  <a:cubicBezTo>
                    <a:pt x="54" y="36"/>
                    <a:pt x="53" y="38"/>
                    <a:pt x="52" y="40"/>
                  </a:cubicBezTo>
                  <a:cubicBezTo>
                    <a:pt x="52" y="41"/>
                    <a:pt x="53" y="42"/>
                    <a:pt x="53" y="42"/>
                  </a:cubicBezTo>
                  <a:cubicBezTo>
                    <a:pt x="55" y="43"/>
                    <a:pt x="55" y="44"/>
                    <a:pt x="57" y="45"/>
                  </a:cubicBezTo>
                  <a:cubicBezTo>
                    <a:pt x="57" y="45"/>
                    <a:pt x="57" y="46"/>
                    <a:pt x="58" y="46"/>
                  </a:cubicBezTo>
                  <a:cubicBezTo>
                    <a:pt x="59" y="47"/>
                    <a:pt x="60" y="48"/>
                    <a:pt x="60" y="49"/>
                  </a:cubicBezTo>
                  <a:cubicBezTo>
                    <a:pt x="60" y="50"/>
                    <a:pt x="61" y="50"/>
                    <a:pt x="60" y="51"/>
                  </a:cubicBezTo>
                  <a:cubicBezTo>
                    <a:pt x="61" y="51"/>
                    <a:pt x="60" y="52"/>
                    <a:pt x="60" y="52"/>
                  </a:cubicBezTo>
                  <a:cubicBezTo>
                    <a:pt x="59" y="52"/>
                    <a:pt x="57" y="52"/>
                    <a:pt x="56" y="52"/>
                  </a:cubicBezTo>
                  <a:cubicBezTo>
                    <a:pt x="55" y="51"/>
                    <a:pt x="55" y="50"/>
                    <a:pt x="54" y="50"/>
                  </a:cubicBezTo>
                  <a:cubicBezTo>
                    <a:pt x="54" y="48"/>
                    <a:pt x="52" y="49"/>
                    <a:pt x="52" y="48"/>
                  </a:cubicBezTo>
                  <a:cubicBezTo>
                    <a:pt x="51" y="48"/>
                    <a:pt x="50" y="47"/>
                    <a:pt x="49" y="46"/>
                  </a:cubicBezTo>
                  <a:cubicBezTo>
                    <a:pt x="48" y="46"/>
                    <a:pt x="48" y="47"/>
                    <a:pt x="47" y="47"/>
                  </a:cubicBezTo>
                  <a:cubicBezTo>
                    <a:pt x="47" y="48"/>
                    <a:pt x="45" y="48"/>
                    <a:pt x="45" y="48"/>
                  </a:cubicBezTo>
                  <a:cubicBezTo>
                    <a:pt x="43" y="49"/>
                    <a:pt x="42" y="50"/>
                    <a:pt x="41" y="50"/>
                  </a:cubicBezTo>
                  <a:cubicBezTo>
                    <a:pt x="40" y="50"/>
                    <a:pt x="40" y="50"/>
                    <a:pt x="40" y="50"/>
                  </a:cubicBezTo>
                  <a:cubicBezTo>
                    <a:pt x="41" y="50"/>
                    <a:pt x="41" y="50"/>
                    <a:pt x="41" y="49"/>
                  </a:cubicBezTo>
                  <a:cubicBezTo>
                    <a:pt x="40" y="49"/>
                    <a:pt x="40" y="49"/>
                    <a:pt x="39" y="49"/>
                  </a:cubicBezTo>
                  <a:cubicBezTo>
                    <a:pt x="38" y="50"/>
                    <a:pt x="37" y="49"/>
                    <a:pt x="36" y="49"/>
                  </a:cubicBezTo>
                  <a:cubicBezTo>
                    <a:pt x="35" y="49"/>
                    <a:pt x="34" y="48"/>
                    <a:pt x="33" y="48"/>
                  </a:cubicBezTo>
                  <a:cubicBezTo>
                    <a:pt x="33" y="49"/>
                    <a:pt x="33" y="49"/>
                    <a:pt x="33" y="49"/>
                  </a:cubicBezTo>
                  <a:cubicBezTo>
                    <a:pt x="32" y="48"/>
                    <a:pt x="31" y="47"/>
                    <a:pt x="30" y="46"/>
                  </a:cubicBezTo>
                  <a:cubicBezTo>
                    <a:pt x="29" y="46"/>
                    <a:pt x="30" y="45"/>
                    <a:pt x="29" y="44"/>
                  </a:cubicBezTo>
                  <a:cubicBezTo>
                    <a:pt x="29" y="43"/>
                    <a:pt x="29" y="42"/>
                    <a:pt x="28" y="42"/>
                  </a:cubicBezTo>
                  <a:cubicBezTo>
                    <a:pt x="29" y="41"/>
                    <a:pt x="29" y="39"/>
                    <a:pt x="30" y="38"/>
                  </a:cubicBezTo>
                  <a:cubicBezTo>
                    <a:pt x="30" y="38"/>
                    <a:pt x="30" y="38"/>
                    <a:pt x="29" y="38"/>
                  </a:cubicBezTo>
                  <a:cubicBezTo>
                    <a:pt x="29" y="37"/>
                    <a:pt x="30" y="36"/>
                    <a:pt x="30" y="36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30" y="35"/>
                    <a:pt x="30" y="34"/>
                    <a:pt x="30" y="34"/>
                  </a:cubicBezTo>
                  <a:cubicBezTo>
                    <a:pt x="30" y="33"/>
                    <a:pt x="30" y="32"/>
                    <a:pt x="31" y="30"/>
                  </a:cubicBezTo>
                  <a:cubicBezTo>
                    <a:pt x="32" y="30"/>
                    <a:pt x="31" y="29"/>
                    <a:pt x="31" y="29"/>
                  </a:cubicBezTo>
                  <a:cubicBezTo>
                    <a:pt x="31" y="27"/>
                    <a:pt x="33" y="27"/>
                    <a:pt x="32" y="26"/>
                  </a:cubicBezTo>
                  <a:cubicBezTo>
                    <a:pt x="32" y="26"/>
                    <a:pt x="33" y="25"/>
                    <a:pt x="32" y="25"/>
                  </a:cubicBezTo>
                  <a:cubicBezTo>
                    <a:pt x="33" y="24"/>
                    <a:pt x="33" y="23"/>
                    <a:pt x="33" y="21"/>
                  </a:cubicBezTo>
                  <a:cubicBezTo>
                    <a:pt x="33" y="22"/>
                    <a:pt x="34" y="22"/>
                    <a:pt x="34" y="21"/>
                  </a:cubicBezTo>
                  <a:cubicBezTo>
                    <a:pt x="34" y="20"/>
                    <a:pt x="33" y="20"/>
                    <a:pt x="33" y="19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4" y="18"/>
                    <a:pt x="34" y="17"/>
                    <a:pt x="35" y="17"/>
                  </a:cubicBezTo>
                  <a:lnTo>
                    <a:pt x="36" y="19"/>
                  </a:lnTo>
                  <a:close/>
                  <a:moveTo>
                    <a:pt x="16" y="23"/>
                  </a:moveTo>
                  <a:cubicBezTo>
                    <a:pt x="17" y="25"/>
                    <a:pt x="16" y="26"/>
                    <a:pt x="16" y="27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29"/>
                    <a:pt x="15" y="30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3"/>
                    <a:pt x="16" y="34"/>
                    <a:pt x="15" y="37"/>
                  </a:cubicBezTo>
                  <a:cubicBezTo>
                    <a:pt x="16" y="37"/>
                    <a:pt x="16" y="38"/>
                    <a:pt x="16" y="39"/>
                  </a:cubicBezTo>
                  <a:cubicBezTo>
                    <a:pt x="16" y="40"/>
                    <a:pt x="16" y="41"/>
                    <a:pt x="15" y="42"/>
                  </a:cubicBezTo>
                  <a:cubicBezTo>
                    <a:pt x="15" y="43"/>
                    <a:pt x="15" y="43"/>
                    <a:pt x="15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4" y="43"/>
                    <a:pt x="12" y="43"/>
                    <a:pt x="11" y="42"/>
                  </a:cubicBezTo>
                  <a:cubicBezTo>
                    <a:pt x="11" y="41"/>
                    <a:pt x="10" y="41"/>
                    <a:pt x="10" y="40"/>
                  </a:cubicBezTo>
                  <a:cubicBezTo>
                    <a:pt x="9" y="38"/>
                    <a:pt x="9" y="37"/>
                    <a:pt x="9" y="35"/>
                  </a:cubicBezTo>
                  <a:cubicBezTo>
                    <a:pt x="9" y="35"/>
                    <a:pt x="10" y="34"/>
                    <a:pt x="9" y="34"/>
                  </a:cubicBezTo>
                  <a:cubicBezTo>
                    <a:pt x="10" y="33"/>
                    <a:pt x="9" y="33"/>
                    <a:pt x="9" y="33"/>
                  </a:cubicBezTo>
                  <a:cubicBezTo>
                    <a:pt x="10" y="31"/>
                    <a:pt x="10" y="28"/>
                    <a:pt x="12" y="27"/>
                  </a:cubicBezTo>
                  <a:cubicBezTo>
                    <a:pt x="12" y="26"/>
                    <a:pt x="13" y="25"/>
                    <a:pt x="14" y="24"/>
                  </a:cubicBezTo>
                  <a:cubicBezTo>
                    <a:pt x="14" y="23"/>
                    <a:pt x="15" y="22"/>
                    <a:pt x="16" y="20"/>
                  </a:cubicBezTo>
                  <a:cubicBezTo>
                    <a:pt x="16" y="22"/>
                    <a:pt x="17" y="23"/>
                    <a:pt x="16" y="23"/>
                  </a:cubicBezTo>
                  <a:close/>
                  <a:moveTo>
                    <a:pt x="46" y="27"/>
                  </a:moveTo>
                  <a:cubicBezTo>
                    <a:pt x="46" y="26"/>
                    <a:pt x="46" y="27"/>
                    <a:pt x="47" y="27"/>
                  </a:cubicBezTo>
                  <a:cubicBezTo>
                    <a:pt x="47" y="27"/>
                    <a:pt x="48" y="27"/>
                    <a:pt x="48" y="28"/>
                  </a:cubicBezTo>
                  <a:cubicBezTo>
                    <a:pt x="48" y="29"/>
                    <a:pt x="48" y="31"/>
                    <a:pt x="48" y="32"/>
                  </a:cubicBezTo>
                  <a:cubicBezTo>
                    <a:pt x="49" y="33"/>
                    <a:pt x="48" y="33"/>
                    <a:pt x="48" y="34"/>
                  </a:cubicBezTo>
                  <a:cubicBezTo>
                    <a:pt x="48" y="35"/>
                    <a:pt x="47" y="35"/>
                    <a:pt x="47" y="36"/>
                  </a:cubicBezTo>
                  <a:cubicBezTo>
                    <a:pt x="47" y="37"/>
                    <a:pt x="46" y="37"/>
                    <a:pt x="46" y="37"/>
                  </a:cubicBezTo>
                  <a:cubicBezTo>
                    <a:pt x="44" y="36"/>
                    <a:pt x="41" y="36"/>
                    <a:pt x="39" y="33"/>
                  </a:cubicBezTo>
                  <a:cubicBezTo>
                    <a:pt x="39" y="33"/>
                    <a:pt x="40" y="32"/>
                    <a:pt x="40" y="32"/>
                  </a:cubicBezTo>
                  <a:cubicBezTo>
                    <a:pt x="41" y="30"/>
                    <a:pt x="42" y="28"/>
                    <a:pt x="44" y="27"/>
                  </a:cubicBezTo>
                  <a:cubicBezTo>
                    <a:pt x="45" y="27"/>
                    <a:pt x="45" y="26"/>
                    <a:pt x="46" y="27"/>
                  </a:cubicBezTo>
                  <a:close/>
                  <a:moveTo>
                    <a:pt x="39" y="37"/>
                  </a:moveTo>
                  <a:cubicBezTo>
                    <a:pt x="39" y="38"/>
                    <a:pt x="39" y="38"/>
                    <a:pt x="40" y="38"/>
                  </a:cubicBezTo>
                  <a:cubicBezTo>
                    <a:pt x="41" y="39"/>
                    <a:pt x="41" y="39"/>
                    <a:pt x="42" y="39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2" y="42"/>
                    <a:pt x="42" y="44"/>
                    <a:pt x="40" y="43"/>
                  </a:cubicBezTo>
                  <a:cubicBezTo>
                    <a:pt x="40" y="44"/>
                    <a:pt x="39" y="43"/>
                    <a:pt x="38" y="43"/>
                  </a:cubicBezTo>
                  <a:cubicBezTo>
                    <a:pt x="37" y="44"/>
                    <a:pt x="36" y="43"/>
                    <a:pt x="35" y="44"/>
                  </a:cubicBezTo>
                  <a:cubicBezTo>
                    <a:pt x="35" y="43"/>
                    <a:pt x="35" y="42"/>
                    <a:pt x="35" y="41"/>
                  </a:cubicBezTo>
                  <a:cubicBezTo>
                    <a:pt x="35" y="40"/>
                    <a:pt x="37" y="39"/>
                    <a:pt x="37" y="37"/>
                  </a:cubicBezTo>
                  <a:cubicBezTo>
                    <a:pt x="37" y="37"/>
                    <a:pt x="37" y="35"/>
                    <a:pt x="38" y="36"/>
                  </a:cubicBezTo>
                  <a:lnTo>
                    <a:pt x="39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底纹 + 校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形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26812" y="325447"/>
            <a:ext cx="2810614" cy="752510"/>
          </a:xfrm>
          <a:prstGeom prst="rect">
            <a:avLst/>
          </a:prstGeom>
        </p:spPr>
      </p:pic>
      <p:grpSp>
        <p:nvGrpSpPr>
          <p:cNvPr id="6" name="Group 4"/>
          <p:cNvGrpSpPr>
            <a:grpSpLocks noChangeAspect="1"/>
          </p:cNvGrpSpPr>
          <p:nvPr userDrawn="1"/>
        </p:nvGrpSpPr>
        <p:grpSpPr bwMode="auto">
          <a:xfrm>
            <a:off x="0" y="5072541"/>
            <a:ext cx="12192000" cy="1800828"/>
            <a:chOff x="0" y="3476"/>
            <a:chExt cx="5775" cy="853"/>
          </a:xfrm>
          <a:solidFill>
            <a:schemeClr val="tx2"/>
          </a:solidFill>
        </p:grpSpPr>
        <p:sp>
          <p:nvSpPr>
            <p:cNvPr id="7" name="Freeform 5"/>
            <p:cNvSpPr>
              <a:spLocks noEditPoints="1"/>
            </p:cNvSpPr>
            <p:nvPr/>
          </p:nvSpPr>
          <p:spPr bwMode="auto">
            <a:xfrm>
              <a:off x="16" y="3476"/>
              <a:ext cx="233" cy="823"/>
            </a:xfrm>
            <a:custGeom>
              <a:avLst/>
              <a:gdLst>
                <a:gd name="T0" fmla="*/ 83 w 90"/>
                <a:gd name="T1" fmla="*/ 303 h 308"/>
                <a:gd name="T2" fmla="*/ 63 w 90"/>
                <a:gd name="T3" fmla="*/ 300 h 308"/>
                <a:gd name="T4" fmla="*/ 68 w 90"/>
                <a:gd name="T5" fmla="*/ 270 h 308"/>
                <a:gd name="T6" fmla="*/ 62 w 90"/>
                <a:gd name="T7" fmla="*/ 240 h 308"/>
                <a:gd name="T8" fmla="*/ 64 w 90"/>
                <a:gd name="T9" fmla="*/ 196 h 308"/>
                <a:gd name="T10" fmla="*/ 61 w 90"/>
                <a:gd name="T11" fmla="*/ 180 h 308"/>
                <a:gd name="T12" fmla="*/ 65 w 90"/>
                <a:gd name="T13" fmla="*/ 150 h 308"/>
                <a:gd name="T14" fmla="*/ 60 w 90"/>
                <a:gd name="T15" fmla="*/ 120 h 308"/>
                <a:gd name="T16" fmla="*/ 64 w 90"/>
                <a:gd name="T17" fmla="*/ 91 h 308"/>
                <a:gd name="T18" fmla="*/ 58 w 90"/>
                <a:gd name="T19" fmla="*/ 61 h 308"/>
                <a:gd name="T20" fmla="*/ 62 w 90"/>
                <a:gd name="T21" fmla="*/ 30 h 308"/>
                <a:gd name="T22" fmla="*/ 44 w 90"/>
                <a:gd name="T23" fmla="*/ 0 h 308"/>
                <a:gd name="T24" fmla="*/ 32 w 90"/>
                <a:gd name="T25" fmla="*/ 61 h 308"/>
                <a:gd name="T26" fmla="*/ 27 w 90"/>
                <a:gd name="T27" fmla="*/ 91 h 308"/>
                <a:gd name="T28" fmla="*/ 25 w 90"/>
                <a:gd name="T29" fmla="*/ 150 h 308"/>
                <a:gd name="T30" fmla="*/ 25 w 90"/>
                <a:gd name="T31" fmla="*/ 151 h 308"/>
                <a:gd name="T32" fmla="*/ 22 w 90"/>
                <a:gd name="T33" fmla="*/ 221 h 308"/>
                <a:gd name="T34" fmla="*/ 29 w 90"/>
                <a:gd name="T35" fmla="*/ 241 h 308"/>
                <a:gd name="T36" fmla="*/ 22 w 90"/>
                <a:gd name="T37" fmla="*/ 271 h 308"/>
                <a:gd name="T38" fmla="*/ 13 w 90"/>
                <a:gd name="T39" fmla="*/ 303 h 308"/>
                <a:gd name="T40" fmla="*/ 0 w 90"/>
                <a:gd name="T41" fmla="*/ 305 h 308"/>
                <a:gd name="T42" fmla="*/ 90 w 90"/>
                <a:gd name="T43" fmla="*/ 305 h 308"/>
                <a:gd name="T44" fmla="*/ 58 w 90"/>
                <a:gd name="T45" fmla="*/ 239 h 308"/>
                <a:gd name="T46" fmla="*/ 45 w 90"/>
                <a:gd name="T47" fmla="*/ 154 h 308"/>
                <a:gd name="T48" fmla="*/ 34 w 90"/>
                <a:gd name="T49" fmla="*/ 179 h 308"/>
                <a:gd name="T50" fmla="*/ 55 w 90"/>
                <a:gd name="T51" fmla="*/ 59 h 308"/>
                <a:gd name="T52" fmla="*/ 55 w 90"/>
                <a:gd name="T53" fmla="*/ 59 h 308"/>
                <a:gd name="T54" fmla="*/ 56 w 90"/>
                <a:gd name="T55" fmla="*/ 119 h 308"/>
                <a:gd name="T56" fmla="*/ 45 w 90"/>
                <a:gd name="T57" fmla="*/ 274 h 308"/>
                <a:gd name="T58" fmla="*/ 31 w 90"/>
                <a:gd name="T59" fmla="*/ 300 h 308"/>
                <a:gd name="T60" fmla="*/ 48 w 90"/>
                <a:gd name="T61" fmla="*/ 269 h 308"/>
                <a:gd name="T62" fmla="*/ 65 w 90"/>
                <a:gd name="T63" fmla="*/ 269 h 308"/>
                <a:gd name="T64" fmla="*/ 48 w 90"/>
                <a:gd name="T65" fmla="*/ 209 h 308"/>
                <a:gd name="T66" fmla="*/ 48 w 90"/>
                <a:gd name="T67" fmla="*/ 209 h 308"/>
                <a:gd name="T68" fmla="*/ 50 w 90"/>
                <a:gd name="T69" fmla="*/ 144 h 308"/>
                <a:gd name="T70" fmla="*/ 47 w 90"/>
                <a:gd name="T71" fmla="*/ 149 h 308"/>
                <a:gd name="T72" fmla="*/ 56 w 90"/>
                <a:gd name="T73" fmla="*/ 66 h 308"/>
                <a:gd name="T74" fmla="*/ 34 w 90"/>
                <a:gd name="T75" fmla="*/ 66 h 308"/>
                <a:gd name="T76" fmla="*/ 43 w 90"/>
                <a:gd name="T77" fmla="*/ 89 h 308"/>
                <a:gd name="T78" fmla="*/ 33 w 90"/>
                <a:gd name="T79" fmla="*/ 126 h 308"/>
                <a:gd name="T80" fmla="*/ 43 w 90"/>
                <a:gd name="T81" fmla="*/ 149 h 308"/>
                <a:gd name="T82" fmla="*/ 32 w 90"/>
                <a:gd name="T83" fmla="*/ 185 h 308"/>
                <a:gd name="T84" fmla="*/ 27 w 90"/>
                <a:gd name="T85" fmla="*/ 209 h 308"/>
                <a:gd name="T86" fmla="*/ 31 w 90"/>
                <a:gd name="T87" fmla="*/ 245 h 308"/>
                <a:gd name="T88" fmla="*/ 31 w 90"/>
                <a:gd name="T89" fmla="*/ 245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0" h="308">
                  <a:moveTo>
                    <a:pt x="90" y="305"/>
                  </a:moveTo>
                  <a:cubicBezTo>
                    <a:pt x="83" y="305"/>
                    <a:pt x="83" y="305"/>
                    <a:pt x="83" y="305"/>
                  </a:cubicBezTo>
                  <a:cubicBezTo>
                    <a:pt x="83" y="303"/>
                    <a:pt x="83" y="303"/>
                    <a:pt x="83" y="303"/>
                  </a:cubicBezTo>
                  <a:cubicBezTo>
                    <a:pt x="77" y="303"/>
                    <a:pt x="77" y="303"/>
                    <a:pt x="77" y="303"/>
                  </a:cubicBezTo>
                  <a:cubicBezTo>
                    <a:pt x="77" y="300"/>
                    <a:pt x="77" y="300"/>
                    <a:pt x="77" y="300"/>
                  </a:cubicBezTo>
                  <a:cubicBezTo>
                    <a:pt x="63" y="300"/>
                    <a:pt x="63" y="300"/>
                    <a:pt x="63" y="300"/>
                  </a:cubicBezTo>
                  <a:cubicBezTo>
                    <a:pt x="68" y="271"/>
                    <a:pt x="68" y="271"/>
                    <a:pt x="68" y="271"/>
                  </a:cubicBezTo>
                  <a:cubicBezTo>
                    <a:pt x="68" y="271"/>
                    <a:pt x="68" y="271"/>
                    <a:pt x="68" y="270"/>
                  </a:cubicBezTo>
                  <a:cubicBezTo>
                    <a:pt x="68" y="270"/>
                    <a:pt x="68" y="270"/>
                    <a:pt x="68" y="270"/>
                  </a:cubicBezTo>
                  <a:cubicBezTo>
                    <a:pt x="62" y="241"/>
                    <a:pt x="62" y="241"/>
                    <a:pt x="62" y="241"/>
                  </a:cubicBezTo>
                  <a:cubicBezTo>
                    <a:pt x="62" y="241"/>
                    <a:pt x="62" y="241"/>
                    <a:pt x="62" y="241"/>
                  </a:cubicBezTo>
                  <a:cubicBezTo>
                    <a:pt x="62" y="240"/>
                    <a:pt x="62" y="240"/>
                    <a:pt x="62" y="240"/>
                  </a:cubicBezTo>
                  <a:cubicBezTo>
                    <a:pt x="65" y="221"/>
                    <a:pt x="65" y="221"/>
                    <a:pt x="65" y="221"/>
                  </a:cubicBezTo>
                  <a:cubicBezTo>
                    <a:pt x="69" y="221"/>
                    <a:pt x="69" y="221"/>
                    <a:pt x="69" y="221"/>
                  </a:cubicBezTo>
                  <a:cubicBezTo>
                    <a:pt x="64" y="196"/>
                    <a:pt x="64" y="196"/>
                    <a:pt x="64" y="196"/>
                  </a:cubicBezTo>
                  <a:cubicBezTo>
                    <a:pt x="61" y="181"/>
                    <a:pt x="61" y="181"/>
                    <a:pt x="61" y="181"/>
                  </a:cubicBezTo>
                  <a:cubicBezTo>
                    <a:pt x="61" y="181"/>
                    <a:pt x="61" y="181"/>
                    <a:pt x="61" y="181"/>
                  </a:cubicBezTo>
                  <a:cubicBezTo>
                    <a:pt x="61" y="181"/>
                    <a:pt x="61" y="181"/>
                    <a:pt x="61" y="180"/>
                  </a:cubicBezTo>
                  <a:cubicBezTo>
                    <a:pt x="65" y="151"/>
                    <a:pt x="65" y="151"/>
                    <a:pt x="65" y="151"/>
                  </a:cubicBezTo>
                  <a:cubicBezTo>
                    <a:pt x="65" y="151"/>
                    <a:pt x="65" y="151"/>
                    <a:pt x="65" y="151"/>
                  </a:cubicBezTo>
                  <a:cubicBezTo>
                    <a:pt x="65" y="151"/>
                    <a:pt x="65" y="150"/>
                    <a:pt x="65" y="150"/>
                  </a:cubicBezTo>
                  <a:cubicBezTo>
                    <a:pt x="65" y="150"/>
                    <a:pt x="65" y="150"/>
                    <a:pt x="65" y="150"/>
                  </a:cubicBezTo>
                  <a:cubicBezTo>
                    <a:pt x="65" y="150"/>
                    <a:pt x="65" y="150"/>
                    <a:pt x="65" y="150"/>
                  </a:cubicBezTo>
                  <a:cubicBezTo>
                    <a:pt x="60" y="120"/>
                    <a:pt x="60" y="120"/>
                    <a:pt x="60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63" y="91"/>
                    <a:pt x="63" y="91"/>
                    <a:pt x="63" y="91"/>
                  </a:cubicBezTo>
                  <a:cubicBezTo>
                    <a:pt x="64" y="91"/>
                    <a:pt x="64" y="91"/>
                    <a:pt x="64" y="91"/>
                  </a:cubicBezTo>
                  <a:cubicBezTo>
                    <a:pt x="64" y="91"/>
                    <a:pt x="64" y="90"/>
                    <a:pt x="63" y="90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62" y="31"/>
                    <a:pt x="62" y="31"/>
                    <a:pt x="62" y="31"/>
                  </a:cubicBezTo>
                  <a:cubicBezTo>
                    <a:pt x="62" y="30"/>
                    <a:pt x="62" y="30"/>
                    <a:pt x="62" y="30"/>
                  </a:cubicBezTo>
                  <a:cubicBezTo>
                    <a:pt x="48" y="30"/>
                    <a:pt x="48" y="30"/>
                    <a:pt x="48" y="3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32" y="61"/>
                    <a:pt x="32" y="61"/>
                    <a:pt x="32" y="6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31" y="121"/>
                    <a:pt x="31" y="121"/>
                    <a:pt x="31" y="121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1"/>
                    <a:pt x="25" y="151"/>
                    <a:pt x="25" y="151"/>
                  </a:cubicBezTo>
                  <a:cubicBezTo>
                    <a:pt x="30" y="181"/>
                    <a:pt x="30" y="181"/>
                    <a:pt x="30" y="181"/>
                  </a:cubicBezTo>
                  <a:cubicBezTo>
                    <a:pt x="27" y="196"/>
                    <a:pt x="27" y="196"/>
                    <a:pt x="27" y="196"/>
                  </a:cubicBezTo>
                  <a:cubicBezTo>
                    <a:pt x="22" y="221"/>
                    <a:pt x="22" y="221"/>
                    <a:pt x="22" y="221"/>
                  </a:cubicBezTo>
                  <a:cubicBezTo>
                    <a:pt x="25" y="221"/>
                    <a:pt x="25" y="221"/>
                    <a:pt x="25" y="221"/>
                  </a:cubicBezTo>
                  <a:cubicBezTo>
                    <a:pt x="29" y="240"/>
                    <a:pt x="29" y="240"/>
                    <a:pt x="29" y="240"/>
                  </a:cubicBezTo>
                  <a:cubicBezTo>
                    <a:pt x="29" y="241"/>
                    <a:pt x="29" y="241"/>
                    <a:pt x="29" y="241"/>
                  </a:cubicBezTo>
                  <a:cubicBezTo>
                    <a:pt x="22" y="270"/>
                    <a:pt x="22" y="270"/>
                    <a:pt x="22" y="270"/>
                  </a:cubicBezTo>
                  <a:cubicBezTo>
                    <a:pt x="22" y="270"/>
                    <a:pt x="22" y="270"/>
                    <a:pt x="22" y="270"/>
                  </a:cubicBezTo>
                  <a:cubicBezTo>
                    <a:pt x="22" y="270"/>
                    <a:pt x="22" y="271"/>
                    <a:pt x="22" y="271"/>
                  </a:cubicBezTo>
                  <a:cubicBezTo>
                    <a:pt x="27" y="300"/>
                    <a:pt x="27" y="300"/>
                    <a:pt x="27" y="300"/>
                  </a:cubicBezTo>
                  <a:cubicBezTo>
                    <a:pt x="13" y="300"/>
                    <a:pt x="13" y="300"/>
                    <a:pt x="13" y="300"/>
                  </a:cubicBezTo>
                  <a:cubicBezTo>
                    <a:pt x="13" y="303"/>
                    <a:pt x="13" y="303"/>
                    <a:pt x="13" y="303"/>
                  </a:cubicBezTo>
                  <a:cubicBezTo>
                    <a:pt x="7" y="303"/>
                    <a:pt x="7" y="303"/>
                    <a:pt x="7" y="303"/>
                  </a:cubicBezTo>
                  <a:cubicBezTo>
                    <a:pt x="7" y="305"/>
                    <a:pt x="7" y="305"/>
                    <a:pt x="7" y="305"/>
                  </a:cubicBezTo>
                  <a:cubicBezTo>
                    <a:pt x="0" y="305"/>
                    <a:pt x="0" y="305"/>
                    <a:pt x="0" y="305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90" y="308"/>
                    <a:pt x="90" y="308"/>
                    <a:pt x="90" y="308"/>
                  </a:cubicBezTo>
                  <a:lnTo>
                    <a:pt x="90" y="305"/>
                  </a:lnTo>
                  <a:close/>
                  <a:moveTo>
                    <a:pt x="45" y="214"/>
                  </a:moveTo>
                  <a:cubicBezTo>
                    <a:pt x="45" y="214"/>
                    <a:pt x="45" y="214"/>
                    <a:pt x="45" y="214"/>
                  </a:cubicBezTo>
                  <a:cubicBezTo>
                    <a:pt x="58" y="239"/>
                    <a:pt x="58" y="239"/>
                    <a:pt x="58" y="239"/>
                  </a:cubicBezTo>
                  <a:cubicBezTo>
                    <a:pt x="32" y="239"/>
                    <a:pt x="32" y="239"/>
                    <a:pt x="32" y="239"/>
                  </a:cubicBezTo>
                  <a:lnTo>
                    <a:pt x="45" y="214"/>
                  </a:lnTo>
                  <a:close/>
                  <a:moveTo>
                    <a:pt x="45" y="154"/>
                  </a:moveTo>
                  <a:cubicBezTo>
                    <a:pt x="45" y="154"/>
                    <a:pt x="45" y="154"/>
                    <a:pt x="45" y="154"/>
                  </a:cubicBezTo>
                  <a:cubicBezTo>
                    <a:pt x="57" y="179"/>
                    <a:pt x="57" y="179"/>
                    <a:pt x="57" y="179"/>
                  </a:cubicBezTo>
                  <a:cubicBezTo>
                    <a:pt x="34" y="179"/>
                    <a:pt x="34" y="179"/>
                    <a:pt x="34" y="179"/>
                  </a:cubicBezTo>
                  <a:lnTo>
                    <a:pt x="45" y="154"/>
                  </a:lnTo>
                  <a:close/>
                  <a:moveTo>
                    <a:pt x="55" y="59"/>
                  </a:moveTo>
                  <a:cubicBezTo>
                    <a:pt x="55" y="59"/>
                    <a:pt x="55" y="59"/>
                    <a:pt x="55" y="59"/>
                  </a:cubicBezTo>
                  <a:cubicBezTo>
                    <a:pt x="36" y="59"/>
                    <a:pt x="36" y="59"/>
                    <a:pt x="36" y="59"/>
                  </a:cubicBezTo>
                  <a:cubicBezTo>
                    <a:pt x="45" y="35"/>
                    <a:pt x="45" y="35"/>
                    <a:pt x="45" y="35"/>
                  </a:cubicBezTo>
                  <a:lnTo>
                    <a:pt x="55" y="59"/>
                  </a:lnTo>
                  <a:close/>
                  <a:moveTo>
                    <a:pt x="45" y="95"/>
                  </a:moveTo>
                  <a:cubicBezTo>
                    <a:pt x="45" y="95"/>
                    <a:pt x="45" y="95"/>
                    <a:pt x="45" y="95"/>
                  </a:cubicBezTo>
                  <a:cubicBezTo>
                    <a:pt x="56" y="119"/>
                    <a:pt x="56" y="119"/>
                    <a:pt x="56" y="119"/>
                  </a:cubicBezTo>
                  <a:cubicBezTo>
                    <a:pt x="35" y="119"/>
                    <a:pt x="35" y="119"/>
                    <a:pt x="35" y="119"/>
                  </a:cubicBezTo>
                  <a:lnTo>
                    <a:pt x="45" y="95"/>
                  </a:lnTo>
                  <a:close/>
                  <a:moveTo>
                    <a:pt x="45" y="274"/>
                  </a:moveTo>
                  <a:cubicBezTo>
                    <a:pt x="45" y="274"/>
                    <a:pt x="45" y="274"/>
                    <a:pt x="45" y="274"/>
                  </a:cubicBezTo>
                  <a:cubicBezTo>
                    <a:pt x="60" y="300"/>
                    <a:pt x="60" y="300"/>
                    <a:pt x="60" y="300"/>
                  </a:cubicBezTo>
                  <a:cubicBezTo>
                    <a:pt x="31" y="300"/>
                    <a:pt x="31" y="300"/>
                    <a:pt x="31" y="300"/>
                  </a:cubicBezTo>
                  <a:lnTo>
                    <a:pt x="45" y="274"/>
                  </a:lnTo>
                  <a:close/>
                  <a:moveTo>
                    <a:pt x="48" y="269"/>
                  </a:moveTo>
                  <a:cubicBezTo>
                    <a:pt x="48" y="269"/>
                    <a:pt x="48" y="269"/>
                    <a:pt x="48" y="269"/>
                  </a:cubicBezTo>
                  <a:cubicBezTo>
                    <a:pt x="52" y="261"/>
                    <a:pt x="52" y="261"/>
                    <a:pt x="52" y="261"/>
                  </a:cubicBezTo>
                  <a:cubicBezTo>
                    <a:pt x="60" y="245"/>
                    <a:pt x="60" y="245"/>
                    <a:pt x="60" y="245"/>
                  </a:cubicBezTo>
                  <a:cubicBezTo>
                    <a:pt x="65" y="269"/>
                    <a:pt x="65" y="269"/>
                    <a:pt x="65" y="269"/>
                  </a:cubicBezTo>
                  <a:lnTo>
                    <a:pt x="48" y="269"/>
                  </a:lnTo>
                  <a:close/>
                  <a:moveTo>
                    <a:pt x="48" y="209"/>
                  </a:moveTo>
                  <a:cubicBezTo>
                    <a:pt x="48" y="209"/>
                    <a:pt x="48" y="209"/>
                    <a:pt x="48" y="209"/>
                  </a:cubicBezTo>
                  <a:cubicBezTo>
                    <a:pt x="59" y="185"/>
                    <a:pt x="59" y="185"/>
                    <a:pt x="59" y="185"/>
                  </a:cubicBezTo>
                  <a:cubicBezTo>
                    <a:pt x="64" y="209"/>
                    <a:pt x="64" y="209"/>
                    <a:pt x="64" y="209"/>
                  </a:cubicBezTo>
                  <a:lnTo>
                    <a:pt x="48" y="209"/>
                  </a:lnTo>
                  <a:close/>
                  <a:moveTo>
                    <a:pt x="47" y="149"/>
                  </a:moveTo>
                  <a:cubicBezTo>
                    <a:pt x="47" y="149"/>
                    <a:pt x="47" y="149"/>
                    <a:pt x="47" y="149"/>
                  </a:cubicBezTo>
                  <a:cubicBezTo>
                    <a:pt x="50" y="144"/>
                    <a:pt x="50" y="144"/>
                    <a:pt x="50" y="144"/>
                  </a:cubicBezTo>
                  <a:cubicBezTo>
                    <a:pt x="57" y="126"/>
                    <a:pt x="57" y="126"/>
                    <a:pt x="57" y="126"/>
                  </a:cubicBezTo>
                  <a:cubicBezTo>
                    <a:pt x="62" y="149"/>
                    <a:pt x="62" y="149"/>
                    <a:pt x="62" y="149"/>
                  </a:cubicBezTo>
                  <a:lnTo>
                    <a:pt x="47" y="149"/>
                  </a:lnTo>
                  <a:close/>
                  <a:moveTo>
                    <a:pt x="47" y="89"/>
                  </a:moveTo>
                  <a:cubicBezTo>
                    <a:pt x="47" y="89"/>
                    <a:pt x="47" y="89"/>
                    <a:pt x="47" y="89"/>
                  </a:cubicBezTo>
                  <a:cubicBezTo>
                    <a:pt x="56" y="66"/>
                    <a:pt x="56" y="66"/>
                    <a:pt x="56" y="66"/>
                  </a:cubicBezTo>
                  <a:cubicBezTo>
                    <a:pt x="60" y="89"/>
                    <a:pt x="60" y="89"/>
                    <a:pt x="60" y="89"/>
                  </a:cubicBezTo>
                  <a:lnTo>
                    <a:pt x="47" y="89"/>
                  </a:lnTo>
                  <a:close/>
                  <a:moveTo>
                    <a:pt x="34" y="66"/>
                  </a:moveTo>
                  <a:cubicBezTo>
                    <a:pt x="34" y="66"/>
                    <a:pt x="34" y="66"/>
                    <a:pt x="34" y="66"/>
                  </a:cubicBezTo>
                  <a:cubicBezTo>
                    <a:pt x="40" y="82"/>
                    <a:pt x="40" y="82"/>
                    <a:pt x="40" y="82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30" y="89"/>
                    <a:pt x="30" y="89"/>
                    <a:pt x="30" y="89"/>
                  </a:cubicBezTo>
                  <a:lnTo>
                    <a:pt x="34" y="66"/>
                  </a:lnTo>
                  <a:close/>
                  <a:moveTo>
                    <a:pt x="33" y="126"/>
                  </a:moveTo>
                  <a:cubicBezTo>
                    <a:pt x="33" y="126"/>
                    <a:pt x="33" y="126"/>
                    <a:pt x="33" y="126"/>
                  </a:cubicBezTo>
                  <a:cubicBezTo>
                    <a:pt x="36" y="133"/>
                    <a:pt x="36" y="133"/>
                    <a:pt x="36" y="133"/>
                  </a:cubicBezTo>
                  <a:cubicBezTo>
                    <a:pt x="43" y="149"/>
                    <a:pt x="43" y="149"/>
                    <a:pt x="43" y="149"/>
                  </a:cubicBezTo>
                  <a:cubicBezTo>
                    <a:pt x="28" y="149"/>
                    <a:pt x="28" y="149"/>
                    <a:pt x="28" y="149"/>
                  </a:cubicBezTo>
                  <a:lnTo>
                    <a:pt x="33" y="126"/>
                  </a:lnTo>
                  <a:close/>
                  <a:moveTo>
                    <a:pt x="32" y="185"/>
                  </a:moveTo>
                  <a:cubicBezTo>
                    <a:pt x="32" y="185"/>
                    <a:pt x="32" y="185"/>
                    <a:pt x="32" y="185"/>
                  </a:cubicBezTo>
                  <a:cubicBezTo>
                    <a:pt x="43" y="209"/>
                    <a:pt x="43" y="209"/>
                    <a:pt x="43" y="209"/>
                  </a:cubicBezTo>
                  <a:cubicBezTo>
                    <a:pt x="27" y="209"/>
                    <a:pt x="27" y="209"/>
                    <a:pt x="27" y="209"/>
                  </a:cubicBezTo>
                  <a:lnTo>
                    <a:pt x="32" y="185"/>
                  </a:lnTo>
                  <a:close/>
                  <a:moveTo>
                    <a:pt x="31" y="245"/>
                  </a:moveTo>
                  <a:cubicBezTo>
                    <a:pt x="31" y="245"/>
                    <a:pt x="31" y="245"/>
                    <a:pt x="31" y="245"/>
                  </a:cubicBezTo>
                  <a:cubicBezTo>
                    <a:pt x="43" y="269"/>
                    <a:pt x="43" y="269"/>
                    <a:pt x="43" y="269"/>
                  </a:cubicBezTo>
                  <a:cubicBezTo>
                    <a:pt x="25" y="269"/>
                    <a:pt x="25" y="269"/>
                    <a:pt x="25" y="269"/>
                  </a:cubicBezTo>
                  <a:lnTo>
                    <a:pt x="31" y="2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" name="Freeform 6"/>
            <p:cNvSpPr>
              <a:spLocks noEditPoints="1"/>
            </p:cNvSpPr>
            <p:nvPr/>
          </p:nvSpPr>
          <p:spPr bwMode="auto">
            <a:xfrm>
              <a:off x="220" y="4133"/>
              <a:ext cx="394" cy="169"/>
            </a:xfrm>
            <a:custGeom>
              <a:avLst/>
              <a:gdLst>
                <a:gd name="T0" fmla="*/ 143 w 152"/>
                <a:gd name="T1" fmla="*/ 48 h 63"/>
                <a:gd name="T2" fmla="*/ 145 w 152"/>
                <a:gd name="T3" fmla="*/ 33 h 63"/>
                <a:gd name="T4" fmla="*/ 146 w 152"/>
                <a:gd name="T5" fmla="*/ 20 h 63"/>
                <a:gd name="T6" fmla="*/ 125 w 152"/>
                <a:gd name="T7" fmla="*/ 11 h 63"/>
                <a:gd name="T8" fmla="*/ 9 w 152"/>
                <a:gd name="T9" fmla="*/ 12 h 63"/>
                <a:gd name="T10" fmla="*/ 11 w 152"/>
                <a:gd name="T11" fmla="*/ 38 h 63"/>
                <a:gd name="T12" fmla="*/ 14 w 152"/>
                <a:gd name="T13" fmla="*/ 50 h 63"/>
                <a:gd name="T14" fmla="*/ 152 w 152"/>
                <a:gd name="T15" fmla="*/ 60 h 63"/>
                <a:gd name="T16" fmla="*/ 112 w 152"/>
                <a:gd name="T17" fmla="*/ 52 h 63"/>
                <a:gd name="T18" fmla="*/ 142 w 152"/>
                <a:gd name="T19" fmla="*/ 48 h 63"/>
                <a:gd name="T20" fmla="*/ 141 w 152"/>
                <a:gd name="T21" fmla="*/ 45 h 63"/>
                <a:gd name="T22" fmla="*/ 116 w 152"/>
                <a:gd name="T23" fmla="*/ 43 h 63"/>
                <a:gd name="T24" fmla="*/ 128 w 152"/>
                <a:gd name="T25" fmla="*/ 41 h 63"/>
                <a:gd name="T26" fmla="*/ 143 w 152"/>
                <a:gd name="T27" fmla="*/ 38 h 63"/>
                <a:gd name="T28" fmla="*/ 144 w 152"/>
                <a:gd name="T29" fmla="*/ 35 h 63"/>
                <a:gd name="T30" fmla="*/ 144 w 152"/>
                <a:gd name="T31" fmla="*/ 35 h 63"/>
                <a:gd name="T32" fmla="*/ 32 w 152"/>
                <a:gd name="T33" fmla="*/ 9 h 63"/>
                <a:gd name="T34" fmla="*/ 145 w 152"/>
                <a:gd name="T35" fmla="*/ 23 h 63"/>
                <a:gd name="T36" fmla="*/ 96 w 152"/>
                <a:gd name="T37" fmla="*/ 22 h 63"/>
                <a:gd name="T38" fmla="*/ 97 w 152"/>
                <a:gd name="T39" fmla="*/ 21 h 63"/>
                <a:gd name="T40" fmla="*/ 95 w 152"/>
                <a:gd name="T41" fmla="*/ 19 h 63"/>
                <a:gd name="T42" fmla="*/ 105 w 152"/>
                <a:gd name="T43" fmla="*/ 18 h 63"/>
                <a:gd name="T44" fmla="*/ 146 w 152"/>
                <a:gd name="T45" fmla="*/ 17 h 63"/>
                <a:gd name="T46" fmla="*/ 146 w 152"/>
                <a:gd name="T47" fmla="*/ 17 h 63"/>
                <a:gd name="T48" fmla="*/ 126 w 152"/>
                <a:gd name="T49" fmla="*/ 12 h 63"/>
                <a:gd name="T50" fmla="*/ 91 w 152"/>
                <a:gd name="T51" fmla="*/ 18 h 63"/>
                <a:gd name="T52" fmla="*/ 10 w 152"/>
                <a:gd name="T53" fmla="*/ 12 h 63"/>
                <a:gd name="T54" fmla="*/ 10 w 152"/>
                <a:gd name="T55" fmla="*/ 12 h 63"/>
                <a:gd name="T56" fmla="*/ 127 w 152"/>
                <a:gd name="T57" fmla="*/ 27 h 63"/>
                <a:gd name="T58" fmla="*/ 110 w 152"/>
                <a:gd name="T59" fmla="*/ 28 h 63"/>
                <a:gd name="T60" fmla="*/ 10 w 152"/>
                <a:gd name="T61" fmla="*/ 18 h 63"/>
                <a:gd name="T62" fmla="*/ 10 w 152"/>
                <a:gd name="T63" fmla="*/ 18 h 63"/>
                <a:gd name="T64" fmla="*/ 19 w 152"/>
                <a:gd name="T65" fmla="*/ 25 h 63"/>
                <a:gd name="T66" fmla="*/ 23 w 152"/>
                <a:gd name="T67" fmla="*/ 32 h 63"/>
                <a:gd name="T68" fmla="*/ 35 w 152"/>
                <a:gd name="T69" fmla="*/ 59 h 63"/>
                <a:gd name="T70" fmla="*/ 85 w 152"/>
                <a:gd name="T71" fmla="*/ 53 h 63"/>
                <a:gd name="T72" fmla="*/ 35 w 152"/>
                <a:gd name="T73" fmla="*/ 45 h 63"/>
                <a:gd name="T74" fmla="*/ 23 w 152"/>
                <a:gd name="T75" fmla="*/ 44 h 63"/>
                <a:gd name="T76" fmla="*/ 12 w 152"/>
                <a:gd name="T77" fmla="*/ 42 h 63"/>
                <a:gd name="T78" fmla="*/ 85 w 152"/>
                <a:gd name="T79" fmla="*/ 45 h 63"/>
                <a:gd name="T80" fmla="*/ 85 w 152"/>
                <a:gd name="T81" fmla="*/ 43 h 63"/>
                <a:gd name="T82" fmla="*/ 12 w 152"/>
                <a:gd name="T83" fmla="*/ 39 h 63"/>
                <a:gd name="T84" fmla="*/ 85 w 152"/>
                <a:gd name="T85" fmla="*/ 40 h 63"/>
                <a:gd name="T86" fmla="*/ 85 w 152"/>
                <a:gd name="T87" fmla="*/ 37 h 63"/>
                <a:gd name="T88" fmla="*/ 11 w 152"/>
                <a:gd name="T89" fmla="*/ 31 h 63"/>
                <a:gd name="T90" fmla="*/ 85 w 152"/>
                <a:gd name="T91" fmla="*/ 34 h 63"/>
                <a:gd name="T92" fmla="*/ 85 w 152"/>
                <a:gd name="T93" fmla="*/ 34 h 63"/>
                <a:gd name="T94" fmla="*/ 18 w 152"/>
                <a:gd name="T95" fmla="*/ 20 h 63"/>
                <a:gd name="T96" fmla="*/ 87 w 152"/>
                <a:gd name="T97" fmla="*/ 53 h 63"/>
                <a:gd name="T98" fmla="*/ 110 w 152"/>
                <a:gd name="T99" fmla="*/ 54 h 63"/>
                <a:gd name="T100" fmla="*/ 87 w 152"/>
                <a:gd name="T101" fmla="*/ 49 h 63"/>
                <a:gd name="T102" fmla="*/ 110 w 152"/>
                <a:gd name="T103" fmla="*/ 49 h 63"/>
                <a:gd name="T104" fmla="*/ 110 w 152"/>
                <a:gd name="T105" fmla="*/ 59 h 63"/>
                <a:gd name="T106" fmla="*/ 110 w 152"/>
                <a:gd name="T107" fmla="*/ 44 h 63"/>
                <a:gd name="T108" fmla="*/ 110 w 152"/>
                <a:gd name="T109" fmla="*/ 37 h 63"/>
                <a:gd name="T110" fmla="*/ 144 w 152"/>
                <a:gd name="T111" fmla="*/ 33 h 63"/>
                <a:gd name="T112" fmla="*/ 112 w 152"/>
                <a:gd name="T113" fmla="*/ 59 h 63"/>
                <a:gd name="T114" fmla="*/ 141 w 152"/>
                <a:gd name="T115" fmla="*/ 54 h 63"/>
                <a:gd name="T116" fmla="*/ 146 w 152"/>
                <a:gd name="T117" fmla="*/ 15 h 63"/>
                <a:gd name="T118" fmla="*/ 10 w 152"/>
                <a:gd name="T119" fmla="*/ 12 h 63"/>
                <a:gd name="T120" fmla="*/ 10 w 152"/>
                <a:gd name="T121" fmla="*/ 18 h 63"/>
                <a:gd name="T122" fmla="*/ 13 w 152"/>
                <a:gd name="T123" fmla="*/ 15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2" h="63">
                  <a:moveTo>
                    <a:pt x="142" y="59"/>
                  </a:moveTo>
                  <a:cubicBezTo>
                    <a:pt x="142" y="59"/>
                    <a:pt x="142" y="59"/>
                    <a:pt x="142" y="59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3" y="49"/>
                    <a:pt x="143" y="49"/>
                    <a:pt x="143" y="49"/>
                  </a:cubicBezTo>
                  <a:cubicBezTo>
                    <a:pt x="143" y="48"/>
                    <a:pt x="143" y="48"/>
                    <a:pt x="143" y="48"/>
                  </a:cubicBezTo>
                  <a:cubicBezTo>
                    <a:pt x="143" y="44"/>
                    <a:pt x="143" y="44"/>
                    <a:pt x="143" y="44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38"/>
                    <a:pt x="143" y="38"/>
                    <a:pt x="143" y="38"/>
                  </a:cubicBezTo>
                  <a:cubicBezTo>
                    <a:pt x="144" y="38"/>
                    <a:pt x="144" y="38"/>
                    <a:pt x="144" y="38"/>
                  </a:cubicBezTo>
                  <a:cubicBezTo>
                    <a:pt x="144" y="38"/>
                    <a:pt x="144" y="38"/>
                    <a:pt x="144" y="38"/>
                  </a:cubicBezTo>
                  <a:cubicBezTo>
                    <a:pt x="144" y="34"/>
                    <a:pt x="144" y="34"/>
                    <a:pt x="144" y="34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3"/>
                    <a:pt x="145" y="23"/>
                    <a:pt x="145" y="23"/>
                  </a:cubicBezTo>
                  <a:cubicBezTo>
                    <a:pt x="146" y="23"/>
                    <a:pt x="146" y="23"/>
                    <a:pt x="146" y="23"/>
                  </a:cubicBezTo>
                  <a:cubicBezTo>
                    <a:pt x="146" y="23"/>
                    <a:pt x="146" y="23"/>
                    <a:pt x="146" y="22"/>
                  </a:cubicBezTo>
                  <a:cubicBezTo>
                    <a:pt x="146" y="22"/>
                    <a:pt x="146" y="21"/>
                    <a:pt x="146" y="20"/>
                  </a:cubicBezTo>
                  <a:cubicBezTo>
                    <a:pt x="146" y="20"/>
                    <a:pt x="146" y="20"/>
                    <a:pt x="146" y="20"/>
                  </a:cubicBezTo>
                  <a:cubicBezTo>
                    <a:pt x="146" y="19"/>
                    <a:pt x="146" y="18"/>
                    <a:pt x="146" y="18"/>
                  </a:cubicBezTo>
                  <a:cubicBezTo>
                    <a:pt x="146" y="18"/>
                    <a:pt x="146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ubicBezTo>
                    <a:pt x="146" y="12"/>
                    <a:pt x="146" y="12"/>
                    <a:pt x="146" y="12"/>
                  </a:cubicBezTo>
                  <a:cubicBezTo>
                    <a:pt x="146" y="12"/>
                    <a:pt x="147" y="10"/>
                    <a:pt x="146" y="10"/>
                  </a:cubicBezTo>
                  <a:cubicBezTo>
                    <a:pt x="145" y="9"/>
                    <a:pt x="138" y="10"/>
                    <a:pt x="127" y="11"/>
                  </a:cubicBezTo>
                  <a:cubicBezTo>
                    <a:pt x="125" y="11"/>
                    <a:pt x="125" y="11"/>
                    <a:pt x="125" y="11"/>
                  </a:cubicBezTo>
                  <a:cubicBezTo>
                    <a:pt x="120" y="12"/>
                    <a:pt x="107" y="13"/>
                    <a:pt x="98" y="13"/>
                  </a:cubicBezTo>
                  <a:cubicBezTo>
                    <a:pt x="91" y="13"/>
                    <a:pt x="79" y="10"/>
                    <a:pt x="71" y="8"/>
                  </a:cubicBezTo>
                  <a:cubicBezTo>
                    <a:pt x="68" y="7"/>
                    <a:pt x="66" y="7"/>
                    <a:pt x="65" y="7"/>
                  </a:cubicBezTo>
                  <a:cubicBezTo>
                    <a:pt x="63" y="6"/>
                    <a:pt x="63" y="6"/>
                    <a:pt x="63" y="6"/>
                  </a:cubicBezTo>
                  <a:cubicBezTo>
                    <a:pt x="54" y="4"/>
                    <a:pt x="36" y="0"/>
                    <a:pt x="32" y="0"/>
                  </a:cubicBezTo>
                  <a:cubicBezTo>
                    <a:pt x="29" y="0"/>
                    <a:pt x="20" y="5"/>
                    <a:pt x="15" y="8"/>
                  </a:cubicBezTo>
                  <a:cubicBezTo>
                    <a:pt x="13" y="9"/>
                    <a:pt x="12" y="9"/>
                    <a:pt x="12" y="10"/>
                  </a:cubicBezTo>
                  <a:cubicBezTo>
                    <a:pt x="10" y="11"/>
                    <a:pt x="9" y="11"/>
                    <a:pt x="9" y="12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1" y="47"/>
                    <a:pt x="11" y="47"/>
                    <a:pt x="11" y="47"/>
                  </a:cubicBezTo>
                  <a:cubicBezTo>
                    <a:pt x="11" y="47"/>
                    <a:pt x="11" y="48"/>
                    <a:pt x="12" y="48"/>
                  </a:cubicBezTo>
                  <a:cubicBezTo>
                    <a:pt x="12" y="48"/>
                    <a:pt x="12" y="48"/>
                    <a:pt x="12" y="48"/>
                  </a:cubicBezTo>
                  <a:cubicBezTo>
                    <a:pt x="12" y="48"/>
                    <a:pt x="12" y="48"/>
                    <a:pt x="12" y="47"/>
                  </a:cubicBezTo>
                  <a:cubicBezTo>
                    <a:pt x="14" y="47"/>
                    <a:pt x="28" y="45"/>
                    <a:pt x="34" y="45"/>
                  </a:cubicBezTo>
                  <a:cubicBezTo>
                    <a:pt x="34" y="48"/>
                    <a:pt x="34" y="48"/>
                    <a:pt x="34" y="48"/>
                  </a:cubicBezTo>
                  <a:cubicBezTo>
                    <a:pt x="30" y="48"/>
                    <a:pt x="16" y="50"/>
                    <a:pt x="14" y="50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14" y="47"/>
                    <a:pt x="14" y="47"/>
                    <a:pt x="13" y="47"/>
                  </a:cubicBezTo>
                  <a:cubicBezTo>
                    <a:pt x="13" y="47"/>
                    <a:pt x="13" y="47"/>
                    <a:pt x="13" y="47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152" y="60"/>
                    <a:pt x="152" y="60"/>
                    <a:pt x="152" y="60"/>
                  </a:cubicBezTo>
                  <a:lnTo>
                    <a:pt x="142" y="59"/>
                  </a:lnTo>
                  <a:close/>
                  <a:moveTo>
                    <a:pt x="112" y="52"/>
                  </a:moveTo>
                  <a:cubicBezTo>
                    <a:pt x="112" y="52"/>
                    <a:pt x="112" y="52"/>
                    <a:pt x="112" y="52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20" y="50"/>
                    <a:pt x="135" y="50"/>
                    <a:pt x="137" y="50"/>
                  </a:cubicBezTo>
                  <a:cubicBezTo>
                    <a:pt x="139" y="50"/>
                    <a:pt x="141" y="50"/>
                    <a:pt x="142" y="50"/>
                  </a:cubicBezTo>
                  <a:cubicBezTo>
                    <a:pt x="142" y="51"/>
                    <a:pt x="142" y="51"/>
                    <a:pt x="142" y="51"/>
                  </a:cubicBezTo>
                  <a:cubicBezTo>
                    <a:pt x="137" y="51"/>
                    <a:pt x="123" y="52"/>
                    <a:pt x="112" y="52"/>
                  </a:cubicBezTo>
                  <a:close/>
                  <a:moveTo>
                    <a:pt x="142" y="49"/>
                  </a:move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37" y="49"/>
                    <a:pt x="132" y="49"/>
                  </a:cubicBezTo>
                  <a:cubicBezTo>
                    <a:pt x="127" y="49"/>
                    <a:pt x="120" y="49"/>
                    <a:pt x="112" y="49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23" y="48"/>
                    <a:pt x="139" y="48"/>
                    <a:pt x="142" y="48"/>
                  </a:cubicBezTo>
                  <a:lnTo>
                    <a:pt x="142" y="49"/>
                  </a:lnTo>
                  <a:close/>
                  <a:moveTo>
                    <a:pt x="130" y="46"/>
                  </a:moveTo>
                  <a:cubicBezTo>
                    <a:pt x="130" y="46"/>
                    <a:pt x="130" y="46"/>
                    <a:pt x="130" y="46"/>
                  </a:cubicBezTo>
                  <a:cubicBezTo>
                    <a:pt x="127" y="46"/>
                    <a:pt x="119" y="47"/>
                    <a:pt x="112" y="47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6" y="44"/>
                    <a:pt x="119" y="44"/>
                    <a:pt x="120" y="44"/>
                  </a:cubicBezTo>
                  <a:cubicBezTo>
                    <a:pt x="123" y="44"/>
                    <a:pt x="130" y="44"/>
                    <a:pt x="133" y="44"/>
                  </a:cubicBezTo>
                  <a:cubicBezTo>
                    <a:pt x="136" y="44"/>
                    <a:pt x="140" y="45"/>
                    <a:pt x="141" y="45"/>
                  </a:cubicBezTo>
                  <a:cubicBezTo>
                    <a:pt x="142" y="45"/>
                    <a:pt x="142" y="45"/>
                    <a:pt x="142" y="45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33" y="46"/>
                    <a:pt x="130" y="46"/>
                  </a:cubicBezTo>
                  <a:close/>
                  <a:moveTo>
                    <a:pt x="143" y="43"/>
                  </a:moveTo>
                  <a:cubicBezTo>
                    <a:pt x="143" y="43"/>
                    <a:pt x="143" y="43"/>
                    <a:pt x="143" y="43"/>
                  </a:cubicBezTo>
                  <a:cubicBezTo>
                    <a:pt x="142" y="43"/>
                    <a:pt x="142" y="43"/>
                    <a:pt x="142" y="44"/>
                  </a:cubicBezTo>
                  <a:cubicBezTo>
                    <a:pt x="142" y="44"/>
                    <a:pt x="142" y="44"/>
                    <a:pt x="142" y="44"/>
                  </a:cubicBezTo>
                  <a:cubicBezTo>
                    <a:pt x="140" y="44"/>
                    <a:pt x="121" y="43"/>
                    <a:pt x="116" y="43"/>
                  </a:cubicBezTo>
                  <a:cubicBezTo>
                    <a:pt x="114" y="43"/>
                    <a:pt x="113" y="44"/>
                    <a:pt x="112" y="44"/>
                  </a:cubicBezTo>
                  <a:cubicBezTo>
                    <a:pt x="112" y="43"/>
                    <a:pt x="112" y="43"/>
                    <a:pt x="112" y="43"/>
                  </a:cubicBezTo>
                  <a:cubicBezTo>
                    <a:pt x="113" y="43"/>
                    <a:pt x="114" y="43"/>
                    <a:pt x="115" y="43"/>
                  </a:cubicBezTo>
                  <a:cubicBezTo>
                    <a:pt x="119" y="43"/>
                    <a:pt x="140" y="43"/>
                    <a:pt x="143" y="43"/>
                  </a:cubicBezTo>
                  <a:close/>
                  <a:moveTo>
                    <a:pt x="143" y="41"/>
                  </a:moveTo>
                  <a:cubicBezTo>
                    <a:pt x="143" y="41"/>
                    <a:pt x="143" y="41"/>
                    <a:pt x="143" y="41"/>
                  </a:cubicBezTo>
                  <a:cubicBezTo>
                    <a:pt x="143" y="41"/>
                    <a:pt x="142" y="41"/>
                    <a:pt x="140" y="41"/>
                  </a:cubicBezTo>
                  <a:cubicBezTo>
                    <a:pt x="137" y="41"/>
                    <a:pt x="133" y="41"/>
                    <a:pt x="128" y="41"/>
                  </a:cubicBezTo>
                  <a:cubicBezTo>
                    <a:pt x="124" y="41"/>
                    <a:pt x="119" y="42"/>
                    <a:pt x="112" y="42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8" y="39"/>
                    <a:pt x="123" y="39"/>
                    <a:pt x="125" y="39"/>
                  </a:cubicBezTo>
                  <a:cubicBezTo>
                    <a:pt x="129" y="39"/>
                    <a:pt x="137" y="39"/>
                    <a:pt x="139" y="39"/>
                  </a:cubicBezTo>
                  <a:cubicBezTo>
                    <a:pt x="142" y="39"/>
                    <a:pt x="143" y="39"/>
                    <a:pt x="143" y="39"/>
                  </a:cubicBezTo>
                  <a:lnTo>
                    <a:pt x="143" y="41"/>
                  </a:lnTo>
                  <a:close/>
                  <a:moveTo>
                    <a:pt x="143" y="38"/>
                  </a:moveTo>
                  <a:cubicBezTo>
                    <a:pt x="143" y="38"/>
                    <a:pt x="143" y="38"/>
                    <a:pt x="143" y="38"/>
                  </a:cubicBezTo>
                  <a:cubicBezTo>
                    <a:pt x="143" y="38"/>
                    <a:pt x="143" y="38"/>
                    <a:pt x="143" y="38"/>
                  </a:cubicBezTo>
                  <a:cubicBezTo>
                    <a:pt x="143" y="39"/>
                    <a:pt x="143" y="39"/>
                    <a:pt x="143" y="39"/>
                  </a:cubicBezTo>
                  <a:cubicBezTo>
                    <a:pt x="142" y="38"/>
                    <a:pt x="133" y="38"/>
                    <a:pt x="123" y="38"/>
                  </a:cubicBezTo>
                  <a:cubicBezTo>
                    <a:pt x="119" y="38"/>
                    <a:pt x="116" y="38"/>
                    <a:pt x="112" y="38"/>
                  </a:cubicBezTo>
                  <a:cubicBezTo>
                    <a:pt x="112" y="38"/>
                    <a:pt x="112" y="38"/>
                    <a:pt x="112" y="38"/>
                  </a:cubicBezTo>
                  <a:cubicBezTo>
                    <a:pt x="126" y="37"/>
                    <a:pt x="141" y="38"/>
                    <a:pt x="143" y="38"/>
                  </a:cubicBezTo>
                  <a:close/>
                  <a:moveTo>
                    <a:pt x="144" y="35"/>
                  </a:moveTo>
                  <a:cubicBezTo>
                    <a:pt x="144" y="35"/>
                    <a:pt x="144" y="35"/>
                    <a:pt x="144" y="35"/>
                  </a:cubicBezTo>
                  <a:cubicBezTo>
                    <a:pt x="143" y="35"/>
                    <a:pt x="143" y="35"/>
                    <a:pt x="141" y="35"/>
                  </a:cubicBezTo>
                  <a:cubicBezTo>
                    <a:pt x="138" y="36"/>
                    <a:pt x="133" y="36"/>
                    <a:pt x="126" y="36"/>
                  </a:cubicBezTo>
                  <a:cubicBezTo>
                    <a:pt x="121" y="36"/>
                    <a:pt x="117" y="36"/>
                    <a:pt x="112" y="36"/>
                  </a:cubicBezTo>
                  <a:cubicBezTo>
                    <a:pt x="112" y="34"/>
                    <a:pt x="112" y="34"/>
                    <a:pt x="112" y="34"/>
                  </a:cubicBezTo>
                  <a:cubicBezTo>
                    <a:pt x="113" y="34"/>
                    <a:pt x="122" y="34"/>
                    <a:pt x="124" y="34"/>
                  </a:cubicBezTo>
                  <a:cubicBezTo>
                    <a:pt x="125" y="34"/>
                    <a:pt x="137" y="34"/>
                    <a:pt x="139" y="34"/>
                  </a:cubicBezTo>
                  <a:cubicBezTo>
                    <a:pt x="140" y="34"/>
                    <a:pt x="143" y="34"/>
                    <a:pt x="144" y="34"/>
                  </a:cubicBezTo>
                  <a:lnTo>
                    <a:pt x="144" y="35"/>
                  </a:lnTo>
                  <a:close/>
                  <a:moveTo>
                    <a:pt x="144" y="30"/>
                  </a:moveTo>
                  <a:cubicBezTo>
                    <a:pt x="144" y="30"/>
                    <a:pt x="144" y="30"/>
                    <a:pt x="144" y="30"/>
                  </a:cubicBezTo>
                  <a:cubicBezTo>
                    <a:pt x="144" y="30"/>
                    <a:pt x="140" y="30"/>
                    <a:pt x="138" y="30"/>
                  </a:cubicBezTo>
                  <a:cubicBezTo>
                    <a:pt x="136" y="31"/>
                    <a:pt x="123" y="31"/>
                    <a:pt x="114" y="31"/>
                  </a:cubicBezTo>
                  <a:cubicBezTo>
                    <a:pt x="106" y="31"/>
                    <a:pt x="99" y="30"/>
                    <a:pt x="94" y="29"/>
                  </a:cubicBezTo>
                  <a:cubicBezTo>
                    <a:pt x="89" y="28"/>
                    <a:pt x="67" y="22"/>
                    <a:pt x="54" y="18"/>
                  </a:cubicBezTo>
                  <a:cubicBezTo>
                    <a:pt x="42" y="14"/>
                    <a:pt x="36" y="11"/>
                    <a:pt x="32" y="11"/>
                  </a:cubicBezTo>
                  <a:cubicBezTo>
                    <a:pt x="32" y="9"/>
                    <a:pt x="32" y="9"/>
                    <a:pt x="32" y="9"/>
                  </a:cubicBezTo>
                  <a:cubicBezTo>
                    <a:pt x="37" y="9"/>
                    <a:pt x="51" y="13"/>
                    <a:pt x="58" y="16"/>
                  </a:cubicBezTo>
                  <a:cubicBezTo>
                    <a:pt x="65" y="18"/>
                    <a:pt x="81" y="23"/>
                    <a:pt x="85" y="24"/>
                  </a:cubicBezTo>
                  <a:cubicBezTo>
                    <a:pt x="88" y="26"/>
                    <a:pt x="97" y="28"/>
                    <a:pt x="106" y="28"/>
                  </a:cubicBezTo>
                  <a:cubicBezTo>
                    <a:pt x="115" y="28"/>
                    <a:pt x="131" y="28"/>
                    <a:pt x="134" y="28"/>
                  </a:cubicBezTo>
                  <a:cubicBezTo>
                    <a:pt x="137" y="28"/>
                    <a:pt x="143" y="29"/>
                    <a:pt x="144" y="29"/>
                  </a:cubicBezTo>
                  <a:cubicBezTo>
                    <a:pt x="144" y="29"/>
                    <a:pt x="144" y="29"/>
                    <a:pt x="144" y="29"/>
                  </a:cubicBezTo>
                  <a:lnTo>
                    <a:pt x="144" y="30"/>
                  </a:lnTo>
                  <a:close/>
                  <a:moveTo>
                    <a:pt x="145" y="23"/>
                  </a:moveTo>
                  <a:cubicBezTo>
                    <a:pt x="145" y="23"/>
                    <a:pt x="145" y="23"/>
                    <a:pt x="145" y="23"/>
                  </a:cubicBezTo>
                  <a:cubicBezTo>
                    <a:pt x="145" y="23"/>
                    <a:pt x="145" y="23"/>
                    <a:pt x="145" y="23"/>
                  </a:cubicBezTo>
                  <a:cubicBezTo>
                    <a:pt x="145" y="23"/>
                    <a:pt x="144" y="22"/>
                    <a:pt x="141" y="22"/>
                  </a:cubicBezTo>
                  <a:cubicBezTo>
                    <a:pt x="137" y="22"/>
                    <a:pt x="123" y="23"/>
                    <a:pt x="119" y="22"/>
                  </a:cubicBezTo>
                  <a:cubicBezTo>
                    <a:pt x="114" y="22"/>
                    <a:pt x="100" y="23"/>
                    <a:pt x="90" y="20"/>
                  </a:cubicBezTo>
                  <a:cubicBezTo>
                    <a:pt x="80" y="16"/>
                    <a:pt x="78" y="15"/>
                    <a:pt x="78" y="15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6"/>
                    <a:pt x="89" y="21"/>
                    <a:pt x="96" y="22"/>
                  </a:cubicBezTo>
                  <a:cubicBezTo>
                    <a:pt x="103" y="23"/>
                    <a:pt x="114" y="24"/>
                    <a:pt x="126" y="23"/>
                  </a:cubicBezTo>
                  <a:cubicBezTo>
                    <a:pt x="137" y="23"/>
                    <a:pt x="144" y="24"/>
                    <a:pt x="145" y="24"/>
                  </a:cubicBezTo>
                  <a:cubicBezTo>
                    <a:pt x="145" y="25"/>
                    <a:pt x="145" y="25"/>
                    <a:pt x="145" y="25"/>
                  </a:cubicBezTo>
                  <a:cubicBezTo>
                    <a:pt x="144" y="25"/>
                    <a:pt x="139" y="25"/>
                    <a:pt x="134" y="25"/>
                  </a:cubicBezTo>
                  <a:cubicBezTo>
                    <a:pt x="129" y="25"/>
                    <a:pt x="109" y="26"/>
                    <a:pt x="103" y="25"/>
                  </a:cubicBezTo>
                  <a:cubicBezTo>
                    <a:pt x="97" y="24"/>
                    <a:pt x="94" y="24"/>
                    <a:pt x="78" y="18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4"/>
                    <a:pt x="89" y="20"/>
                    <a:pt x="97" y="21"/>
                  </a:cubicBezTo>
                  <a:cubicBezTo>
                    <a:pt x="104" y="22"/>
                    <a:pt x="116" y="22"/>
                    <a:pt x="123" y="22"/>
                  </a:cubicBezTo>
                  <a:cubicBezTo>
                    <a:pt x="131" y="22"/>
                    <a:pt x="144" y="22"/>
                    <a:pt x="144" y="22"/>
                  </a:cubicBezTo>
                  <a:cubicBezTo>
                    <a:pt x="145" y="22"/>
                    <a:pt x="145" y="22"/>
                    <a:pt x="145" y="22"/>
                  </a:cubicBezTo>
                  <a:cubicBezTo>
                    <a:pt x="145" y="22"/>
                    <a:pt x="145" y="22"/>
                    <a:pt x="145" y="22"/>
                  </a:cubicBezTo>
                  <a:lnTo>
                    <a:pt x="145" y="23"/>
                  </a:lnTo>
                  <a:close/>
                  <a:moveTo>
                    <a:pt x="94" y="18"/>
                  </a:moveTo>
                  <a:cubicBezTo>
                    <a:pt x="94" y="18"/>
                    <a:pt x="94" y="18"/>
                    <a:pt x="94" y="18"/>
                  </a:cubicBezTo>
                  <a:cubicBezTo>
                    <a:pt x="95" y="19"/>
                    <a:pt x="95" y="19"/>
                    <a:pt x="95" y="19"/>
                  </a:cubicBezTo>
                  <a:cubicBezTo>
                    <a:pt x="100" y="19"/>
                    <a:pt x="100" y="19"/>
                    <a:pt x="100" y="19"/>
                  </a:cubicBezTo>
                  <a:cubicBezTo>
                    <a:pt x="98" y="19"/>
                    <a:pt x="96" y="19"/>
                    <a:pt x="94" y="18"/>
                  </a:cubicBezTo>
                  <a:close/>
                  <a:moveTo>
                    <a:pt x="145" y="20"/>
                  </a:moveTo>
                  <a:cubicBezTo>
                    <a:pt x="145" y="20"/>
                    <a:pt x="145" y="20"/>
                    <a:pt x="145" y="20"/>
                  </a:cubicBezTo>
                  <a:cubicBezTo>
                    <a:pt x="144" y="20"/>
                    <a:pt x="143" y="20"/>
                    <a:pt x="141" y="20"/>
                  </a:cubicBezTo>
                  <a:cubicBezTo>
                    <a:pt x="135" y="20"/>
                    <a:pt x="127" y="20"/>
                    <a:pt x="117" y="20"/>
                  </a:cubicBezTo>
                  <a:cubicBezTo>
                    <a:pt x="113" y="20"/>
                    <a:pt x="109" y="20"/>
                    <a:pt x="105" y="20"/>
                  </a:cubicBezTo>
                  <a:cubicBezTo>
                    <a:pt x="105" y="18"/>
                    <a:pt x="105" y="18"/>
                    <a:pt x="105" y="18"/>
                  </a:cubicBezTo>
                  <a:cubicBezTo>
                    <a:pt x="105" y="18"/>
                    <a:pt x="109" y="18"/>
                    <a:pt x="117" y="18"/>
                  </a:cubicBezTo>
                  <a:cubicBezTo>
                    <a:pt x="126" y="18"/>
                    <a:pt x="134" y="18"/>
                    <a:pt x="137" y="18"/>
                  </a:cubicBezTo>
                  <a:cubicBezTo>
                    <a:pt x="139" y="18"/>
                    <a:pt x="144" y="18"/>
                    <a:pt x="145" y="18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5" y="19"/>
                    <a:pt x="145" y="19"/>
                    <a:pt x="145" y="20"/>
                  </a:cubicBezTo>
                  <a:close/>
                  <a:moveTo>
                    <a:pt x="146" y="17"/>
                  </a:moveTo>
                  <a:cubicBezTo>
                    <a:pt x="146" y="17"/>
                    <a:pt x="146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ubicBezTo>
                    <a:pt x="145" y="17"/>
                    <a:pt x="145" y="17"/>
                    <a:pt x="145" y="17"/>
                  </a:cubicBezTo>
                  <a:cubicBezTo>
                    <a:pt x="145" y="17"/>
                    <a:pt x="144" y="17"/>
                    <a:pt x="141" y="17"/>
                  </a:cubicBezTo>
                  <a:cubicBezTo>
                    <a:pt x="137" y="17"/>
                    <a:pt x="128" y="17"/>
                    <a:pt x="125" y="17"/>
                  </a:cubicBezTo>
                  <a:cubicBezTo>
                    <a:pt x="121" y="17"/>
                    <a:pt x="106" y="17"/>
                    <a:pt x="105" y="17"/>
                  </a:cubicBezTo>
                  <a:cubicBezTo>
                    <a:pt x="105" y="17"/>
                    <a:pt x="105" y="17"/>
                    <a:pt x="105" y="17"/>
                  </a:cubicBezTo>
                  <a:cubicBezTo>
                    <a:pt x="105" y="17"/>
                    <a:pt x="115" y="17"/>
                    <a:pt x="120" y="17"/>
                  </a:cubicBezTo>
                  <a:cubicBezTo>
                    <a:pt x="125" y="17"/>
                    <a:pt x="134" y="17"/>
                    <a:pt x="137" y="17"/>
                  </a:cubicBezTo>
                  <a:cubicBezTo>
                    <a:pt x="140" y="17"/>
                    <a:pt x="145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lose/>
                  <a:moveTo>
                    <a:pt x="32" y="1"/>
                  </a:moveTo>
                  <a:cubicBezTo>
                    <a:pt x="32" y="1"/>
                    <a:pt x="32" y="1"/>
                    <a:pt x="32" y="1"/>
                  </a:cubicBezTo>
                  <a:cubicBezTo>
                    <a:pt x="36" y="1"/>
                    <a:pt x="54" y="5"/>
                    <a:pt x="62" y="7"/>
                  </a:cubicBezTo>
                  <a:cubicBezTo>
                    <a:pt x="65" y="7"/>
                    <a:pt x="65" y="7"/>
                    <a:pt x="65" y="7"/>
                  </a:cubicBezTo>
                  <a:cubicBezTo>
                    <a:pt x="66" y="7"/>
                    <a:pt x="68" y="8"/>
                    <a:pt x="70" y="8"/>
                  </a:cubicBezTo>
                  <a:cubicBezTo>
                    <a:pt x="79" y="11"/>
                    <a:pt x="91" y="13"/>
                    <a:pt x="98" y="13"/>
                  </a:cubicBezTo>
                  <a:cubicBezTo>
                    <a:pt x="107" y="13"/>
                    <a:pt x="120" y="12"/>
                    <a:pt x="126" y="12"/>
                  </a:cubicBezTo>
                  <a:cubicBezTo>
                    <a:pt x="127" y="12"/>
                    <a:pt x="127" y="12"/>
                    <a:pt x="127" y="12"/>
                  </a:cubicBezTo>
                  <a:cubicBezTo>
                    <a:pt x="132" y="11"/>
                    <a:pt x="145" y="10"/>
                    <a:pt x="146" y="10"/>
                  </a:cubicBezTo>
                  <a:cubicBezTo>
                    <a:pt x="146" y="11"/>
                    <a:pt x="146" y="12"/>
                    <a:pt x="146" y="12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46" y="15"/>
                    <a:pt x="145" y="15"/>
                    <a:pt x="144" y="15"/>
                  </a:cubicBezTo>
                  <a:cubicBezTo>
                    <a:pt x="143" y="15"/>
                    <a:pt x="132" y="15"/>
                    <a:pt x="128" y="15"/>
                  </a:cubicBezTo>
                  <a:cubicBezTo>
                    <a:pt x="124" y="15"/>
                    <a:pt x="105" y="15"/>
                    <a:pt x="105" y="15"/>
                  </a:cubicBezTo>
                  <a:cubicBezTo>
                    <a:pt x="91" y="18"/>
                    <a:pt x="91" y="18"/>
                    <a:pt x="91" y="18"/>
                  </a:cubicBezTo>
                  <a:cubicBezTo>
                    <a:pt x="91" y="18"/>
                    <a:pt x="90" y="17"/>
                    <a:pt x="90" y="17"/>
                  </a:cubicBezTo>
                  <a:cubicBezTo>
                    <a:pt x="82" y="14"/>
                    <a:pt x="78" y="12"/>
                    <a:pt x="78" y="12"/>
                  </a:cubicBezTo>
                  <a:cubicBezTo>
                    <a:pt x="68" y="15"/>
                    <a:pt x="68" y="15"/>
                    <a:pt x="68" y="15"/>
                  </a:cubicBezTo>
                  <a:cubicBezTo>
                    <a:pt x="50" y="8"/>
                    <a:pt x="37" y="3"/>
                    <a:pt x="32" y="3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2" y="1"/>
                    <a:pt x="32" y="1"/>
                    <a:pt x="32" y="1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2"/>
                    <a:pt x="10" y="11"/>
                    <a:pt x="12" y="10"/>
                  </a:cubicBezTo>
                  <a:cubicBezTo>
                    <a:pt x="13" y="10"/>
                    <a:pt x="14" y="9"/>
                    <a:pt x="15" y="9"/>
                  </a:cubicBezTo>
                  <a:cubicBezTo>
                    <a:pt x="20" y="6"/>
                    <a:pt x="28" y="1"/>
                    <a:pt x="32" y="1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3"/>
                    <a:pt x="31" y="3"/>
                    <a:pt x="31" y="3"/>
                  </a:cubicBezTo>
                  <a:cubicBezTo>
                    <a:pt x="27" y="3"/>
                    <a:pt x="21" y="7"/>
                    <a:pt x="17" y="9"/>
                  </a:cubicBezTo>
                  <a:cubicBezTo>
                    <a:pt x="14" y="11"/>
                    <a:pt x="11" y="13"/>
                    <a:pt x="10" y="13"/>
                  </a:cubicBezTo>
                  <a:lnTo>
                    <a:pt x="10" y="12"/>
                  </a:lnTo>
                  <a:close/>
                  <a:moveTo>
                    <a:pt x="10" y="16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1" y="15"/>
                    <a:pt x="19" y="11"/>
                    <a:pt x="21" y="10"/>
                  </a:cubicBezTo>
                  <a:cubicBezTo>
                    <a:pt x="23" y="9"/>
                    <a:pt x="28" y="6"/>
                    <a:pt x="31" y="6"/>
                  </a:cubicBezTo>
                  <a:cubicBezTo>
                    <a:pt x="35" y="6"/>
                    <a:pt x="40" y="8"/>
                    <a:pt x="45" y="9"/>
                  </a:cubicBezTo>
                  <a:cubicBezTo>
                    <a:pt x="50" y="11"/>
                    <a:pt x="73" y="19"/>
                    <a:pt x="78" y="21"/>
                  </a:cubicBezTo>
                  <a:cubicBezTo>
                    <a:pt x="83" y="23"/>
                    <a:pt x="91" y="26"/>
                    <a:pt x="102" y="27"/>
                  </a:cubicBezTo>
                  <a:cubicBezTo>
                    <a:pt x="112" y="28"/>
                    <a:pt x="121" y="27"/>
                    <a:pt x="127" y="27"/>
                  </a:cubicBezTo>
                  <a:cubicBezTo>
                    <a:pt x="133" y="27"/>
                    <a:pt x="144" y="27"/>
                    <a:pt x="144" y="27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4" y="28"/>
                    <a:pt x="143" y="28"/>
                    <a:pt x="139" y="28"/>
                  </a:cubicBezTo>
                  <a:cubicBezTo>
                    <a:pt x="133" y="28"/>
                    <a:pt x="115" y="28"/>
                    <a:pt x="110" y="28"/>
                  </a:cubicBezTo>
                  <a:cubicBezTo>
                    <a:pt x="105" y="28"/>
                    <a:pt x="101" y="28"/>
                    <a:pt x="91" y="26"/>
                  </a:cubicBezTo>
                  <a:cubicBezTo>
                    <a:pt x="82" y="23"/>
                    <a:pt x="65" y="17"/>
                    <a:pt x="59" y="15"/>
                  </a:cubicBezTo>
                  <a:cubicBezTo>
                    <a:pt x="53" y="13"/>
                    <a:pt x="37" y="7"/>
                    <a:pt x="33" y="7"/>
                  </a:cubicBezTo>
                  <a:cubicBezTo>
                    <a:pt x="28" y="6"/>
                    <a:pt x="22" y="10"/>
                    <a:pt x="19" y="12"/>
                  </a:cubicBezTo>
                  <a:cubicBezTo>
                    <a:pt x="16" y="13"/>
                    <a:pt x="11" y="16"/>
                    <a:pt x="10" y="17"/>
                  </a:cubicBezTo>
                  <a:lnTo>
                    <a:pt x="10" y="16"/>
                  </a:lnTo>
                  <a:close/>
                  <a:moveTo>
                    <a:pt x="10" y="18"/>
                  </a:moveTo>
                  <a:cubicBezTo>
                    <a:pt x="10" y="18"/>
                    <a:pt x="10" y="18"/>
                    <a:pt x="10" y="18"/>
                  </a:cubicBezTo>
                  <a:cubicBezTo>
                    <a:pt x="11" y="17"/>
                    <a:pt x="15" y="15"/>
                    <a:pt x="18" y="13"/>
                  </a:cubicBezTo>
                  <a:cubicBezTo>
                    <a:pt x="22" y="11"/>
                    <a:pt x="29" y="9"/>
                    <a:pt x="32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2" y="11"/>
                    <a:pt x="31" y="11"/>
                    <a:pt x="31" y="11"/>
                  </a:cubicBezTo>
                  <a:cubicBezTo>
                    <a:pt x="28" y="11"/>
                    <a:pt x="21" y="15"/>
                    <a:pt x="19" y="17"/>
                  </a:cubicBezTo>
                  <a:cubicBezTo>
                    <a:pt x="16" y="18"/>
                    <a:pt x="10" y="20"/>
                    <a:pt x="10" y="20"/>
                  </a:cubicBezTo>
                  <a:lnTo>
                    <a:pt x="10" y="18"/>
                  </a:lnTo>
                  <a:close/>
                  <a:moveTo>
                    <a:pt x="10" y="25"/>
                  </a:moveTo>
                  <a:cubicBezTo>
                    <a:pt x="10" y="25"/>
                    <a:pt x="10" y="25"/>
                    <a:pt x="10" y="25"/>
                  </a:cubicBezTo>
                  <a:cubicBezTo>
                    <a:pt x="11" y="25"/>
                    <a:pt x="16" y="23"/>
                    <a:pt x="19" y="21"/>
                  </a:cubicBezTo>
                  <a:cubicBezTo>
                    <a:pt x="22" y="20"/>
                    <a:pt x="28" y="19"/>
                    <a:pt x="30" y="18"/>
                  </a:cubicBezTo>
                  <a:cubicBezTo>
                    <a:pt x="30" y="18"/>
                    <a:pt x="31" y="18"/>
                    <a:pt x="32" y="18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1" y="20"/>
                    <a:pt x="31" y="20"/>
                    <a:pt x="30" y="20"/>
                  </a:cubicBezTo>
                  <a:cubicBezTo>
                    <a:pt x="25" y="22"/>
                    <a:pt x="21" y="24"/>
                    <a:pt x="19" y="25"/>
                  </a:cubicBezTo>
                  <a:cubicBezTo>
                    <a:pt x="17" y="25"/>
                    <a:pt x="11" y="27"/>
                    <a:pt x="10" y="27"/>
                  </a:cubicBezTo>
                  <a:lnTo>
                    <a:pt x="10" y="25"/>
                  </a:lnTo>
                  <a:close/>
                  <a:moveTo>
                    <a:pt x="11" y="33"/>
                  </a:moveTo>
                  <a:cubicBezTo>
                    <a:pt x="11" y="33"/>
                    <a:pt x="11" y="33"/>
                    <a:pt x="11" y="33"/>
                  </a:cubicBezTo>
                  <a:cubicBezTo>
                    <a:pt x="12" y="32"/>
                    <a:pt x="17" y="31"/>
                    <a:pt x="20" y="30"/>
                  </a:cubicBezTo>
                  <a:cubicBezTo>
                    <a:pt x="24" y="28"/>
                    <a:pt x="30" y="27"/>
                    <a:pt x="33" y="27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30" y="29"/>
                    <a:pt x="29" y="30"/>
                    <a:pt x="23" y="32"/>
                  </a:cubicBezTo>
                  <a:cubicBezTo>
                    <a:pt x="17" y="34"/>
                    <a:pt x="12" y="35"/>
                    <a:pt x="11" y="35"/>
                  </a:cubicBezTo>
                  <a:lnTo>
                    <a:pt x="11" y="33"/>
                  </a:lnTo>
                  <a:close/>
                  <a:moveTo>
                    <a:pt x="14" y="59"/>
                  </a:moveTo>
                  <a:cubicBezTo>
                    <a:pt x="14" y="59"/>
                    <a:pt x="14" y="59"/>
                    <a:pt x="14" y="59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14" y="53"/>
                    <a:pt x="14" y="53"/>
                    <a:pt x="14" y="53"/>
                  </a:cubicBezTo>
                  <a:cubicBezTo>
                    <a:pt x="16" y="53"/>
                    <a:pt x="29" y="51"/>
                    <a:pt x="34" y="51"/>
                  </a:cubicBezTo>
                  <a:cubicBezTo>
                    <a:pt x="35" y="59"/>
                    <a:pt x="35" y="59"/>
                    <a:pt x="35" y="59"/>
                  </a:cubicBezTo>
                  <a:lnTo>
                    <a:pt x="14" y="59"/>
                  </a:lnTo>
                  <a:close/>
                  <a:moveTo>
                    <a:pt x="85" y="59"/>
                  </a:moveTo>
                  <a:cubicBezTo>
                    <a:pt x="85" y="59"/>
                    <a:pt x="85" y="59"/>
                    <a:pt x="85" y="59"/>
                  </a:cubicBezTo>
                  <a:cubicBezTo>
                    <a:pt x="35" y="59"/>
                    <a:pt x="35" y="59"/>
                    <a:pt x="35" y="59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6" y="51"/>
                    <a:pt x="36" y="51"/>
                  </a:cubicBezTo>
                  <a:cubicBezTo>
                    <a:pt x="41" y="51"/>
                    <a:pt x="78" y="53"/>
                    <a:pt x="83" y="53"/>
                  </a:cubicBezTo>
                  <a:cubicBezTo>
                    <a:pt x="84" y="53"/>
                    <a:pt x="85" y="53"/>
                    <a:pt x="85" y="53"/>
                  </a:cubicBezTo>
                  <a:lnTo>
                    <a:pt x="85" y="59"/>
                  </a:lnTo>
                  <a:close/>
                  <a:moveTo>
                    <a:pt x="85" y="51"/>
                  </a:moveTo>
                  <a:cubicBezTo>
                    <a:pt x="85" y="51"/>
                    <a:pt x="85" y="51"/>
                    <a:pt x="85" y="51"/>
                  </a:cubicBezTo>
                  <a:cubicBezTo>
                    <a:pt x="76" y="51"/>
                    <a:pt x="67" y="50"/>
                    <a:pt x="58" y="49"/>
                  </a:cubicBezTo>
                  <a:cubicBezTo>
                    <a:pt x="43" y="48"/>
                    <a:pt x="37" y="48"/>
                    <a:pt x="35" y="48"/>
                  </a:cubicBezTo>
                  <a:cubicBezTo>
                    <a:pt x="35" y="48"/>
                    <a:pt x="35" y="48"/>
                    <a:pt x="34" y="48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9" y="45"/>
                    <a:pt x="74" y="48"/>
                    <a:pt x="85" y="49"/>
                  </a:cubicBezTo>
                  <a:lnTo>
                    <a:pt x="85" y="51"/>
                  </a:lnTo>
                  <a:close/>
                  <a:moveTo>
                    <a:pt x="85" y="48"/>
                  </a:moveTo>
                  <a:cubicBezTo>
                    <a:pt x="85" y="48"/>
                    <a:pt x="85" y="48"/>
                    <a:pt x="85" y="48"/>
                  </a:cubicBezTo>
                  <a:cubicBezTo>
                    <a:pt x="83" y="48"/>
                    <a:pt x="81" y="47"/>
                    <a:pt x="80" y="47"/>
                  </a:cubicBezTo>
                  <a:cubicBezTo>
                    <a:pt x="72" y="47"/>
                    <a:pt x="74" y="47"/>
                    <a:pt x="66" y="46"/>
                  </a:cubicBezTo>
                  <a:cubicBezTo>
                    <a:pt x="58" y="45"/>
                    <a:pt x="40" y="43"/>
                    <a:pt x="36" y="43"/>
                  </a:cubicBezTo>
                  <a:cubicBezTo>
                    <a:pt x="32" y="43"/>
                    <a:pt x="29" y="43"/>
                    <a:pt x="23" y="44"/>
                  </a:cubicBezTo>
                  <a:cubicBezTo>
                    <a:pt x="18" y="45"/>
                    <a:pt x="13" y="46"/>
                    <a:pt x="12" y="46"/>
                  </a:cubicBezTo>
                  <a:cubicBezTo>
                    <a:pt x="12" y="45"/>
                    <a:pt x="12" y="45"/>
                    <a:pt x="12" y="45"/>
                  </a:cubicBezTo>
                  <a:cubicBezTo>
                    <a:pt x="14" y="45"/>
                    <a:pt x="29" y="42"/>
                    <a:pt x="35" y="42"/>
                  </a:cubicBezTo>
                  <a:cubicBezTo>
                    <a:pt x="42" y="42"/>
                    <a:pt x="53" y="44"/>
                    <a:pt x="63" y="45"/>
                  </a:cubicBezTo>
                  <a:cubicBezTo>
                    <a:pt x="68" y="45"/>
                    <a:pt x="77" y="46"/>
                    <a:pt x="85" y="47"/>
                  </a:cubicBezTo>
                  <a:lnTo>
                    <a:pt x="85" y="48"/>
                  </a:lnTo>
                  <a:close/>
                  <a:moveTo>
                    <a:pt x="12" y="42"/>
                  </a:moveTo>
                  <a:cubicBezTo>
                    <a:pt x="12" y="42"/>
                    <a:pt x="12" y="42"/>
                    <a:pt x="12" y="42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3" y="40"/>
                    <a:pt x="18" y="38"/>
                    <a:pt x="21" y="38"/>
                  </a:cubicBezTo>
                  <a:cubicBezTo>
                    <a:pt x="24" y="37"/>
                    <a:pt x="30" y="36"/>
                    <a:pt x="34" y="36"/>
                  </a:cubicBezTo>
                  <a:cubicBezTo>
                    <a:pt x="34" y="38"/>
                    <a:pt x="34" y="38"/>
                    <a:pt x="34" y="38"/>
                  </a:cubicBezTo>
                  <a:cubicBezTo>
                    <a:pt x="29" y="38"/>
                    <a:pt x="24" y="40"/>
                    <a:pt x="22" y="41"/>
                  </a:cubicBezTo>
                  <a:cubicBezTo>
                    <a:pt x="20" y="41"/>
                    <a:pt x="13" y="42"/>
                    <a:pt x="12" y="42"/>
                  </a:cubicBezTo>
                  <a:close/>
                  <a:moveTo>
                    <a:pt x="85" y="45"/>
                  </a:moveTo>
                  <a:cubicBezTo>
                    <a:pt x="85" y="45"/>
                    <a:pt x="85" y="45"/>
                    <a:pt x="85" y="45"/>
                  </a:cubicBezTo>
                  <a:cubicBezTo>
                    <a:pt x="79" y="45"/>
                    <a:pt x="65" y="43"/>
                    <a:pt x="57" y="41"/>
                  </a:cubicBezTo>
                  <a:cubicBezTo>
                    <a:pt x="48" y="40"/>
                    <a:pt x="40" y="39"/>
                    <a:pt x="35" y="38"/>
                  </a:cubicBezTo>
                  <a:cubicBezTo>
                    <a:pt x="35" y="38"/>
                    <a:pt x="35" y="38"/>
                    <a:pt x="34" y="38"/>
                  </a:cubicBezTo>
                  <a:cubicBezTo>
                    <a:pt x="34" y="36"/>
                    <a:pt x="34" y="36"/>
                    <a:pt x="34" y="36"/>
                  </a:cubicBezTo>
                  <a:cubicBezTo>
                    <a:pt x="34" y="36"/>
                    <a:pt x="35" y="36"/>
                    <a:pt x="35" y="36"/>
                  </a:cubicBezTo>
                  <a:cubicBezTo>
                    <a:pt x="37" y="36"/>
                    <a:pt x="46" y="37"/>
                    <a:pt x="50" y="37"/>
                  </a:cubicBezTo>
                  <a:cubicBezTo>
                    <a:pt x="55" y="38"/>
                    <a:pt x="74" y="41"/>
                    <a:pt x="80" y="42"/>
                  </a:cubicBezTo>
                  <a:cubicBezTo>
                    <a:pt x="82" y="42"/>
                    <a:pt x="83" y="43"/>
                    <a:pt x="85" y="43"/>
                  </a:cubicBezTo>
                  <a:lnTo>
                    <a:pt x="85" y="45"/>
                  </a:lnTo>
                  <a:close/>
                  <a:moveTo>
                    <a:pt x="85" y="42"/>
                  </a:moveTo>
                  <a:cubicBezTo>
                    <a:pt x="85" y="42"/>
                    <a:pt x="85" y="42"/>
                    <a:pt x="85" y="42"/>
                  </a:cubicBezTo>
                  <a:cubicBezTo>
                    <a:pt x="84" y="42"/>
                    <a:pt x="82" y="42"/>
                    <a:pt x="80" y="41"/>
                  </a:cubicBezTo>
                  <a:cubicBezTo>
                    <a:pt x="72" y="40"/>
                    <a:pt x="59" y="37"/>
                    <a:pt x="52" y="36"/>
                  </a:cubicBezTo>
                  <a:cubicBezTo>
                    <a:pt x="45" y="35"/>
                    <a:pt x="39" y="34"/>
                    <a:pt x="35" y="34"/>
                  </a:cubicBezTo>
                  <a:cubicBezTo>
                    <a:pt x="30" y="34"/>
                    <a:pt x="24" y="36"/>
                    <a:pt x="20" y="37"/>
                  </a:cubicBezTo>
                  <a:cubicBezTo>
                    <a:pt x="16" y="38"/>
                    <a:pt x="13" y="38"/>
                    <a:pt x="12" y="39"/>
                  </a:cubicBezTo>
                  <a:cubicBezTo>
                    <a:pt x="12" y="39"/>
                    <a:pt x="12" y="39"/>
                    <a:pt x="12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2" y="38"/>
                    <a:pt x="16" y="37"/>
                    <a:pt x="21" y="36"/>
                  </a:cubicBezTo>
                  <a:cubicBezTo>
                    <a:pt x="27" y="34"/>
                    <a:pt x="30" y="33"/>
                    <a:pt x="35" y="33"/>
                  </a:cubicBezTo>
                  <a:cubicBezTo>
                    <a:pt x="39" y="34"/>
                    <a:pt x="52" y="36"/>
                    <a:pt x="59" y="37"/>
                  </a:cubicBezTo>
                  <a:cubicBezTo>
                    <a:pt x="65" y="38"/>
                    <a:pt x="77" y="40"/>
                    <a:pt x="81" y="41"/>
                  </a:cubicBezTo>
                  <a:cubicBezTo>
                    <a:pt x="82" y="41"/>
                    <a:pt x="84" y="41"/>
                    <a:pt x="85" y="42"/>
                  </a:cubicBezTo>
                  <a:close/>
                  <a:moveTo>
                    <a:pt x="85" y="40"/>
                  </a:moveTo>
                  <a:cubicBezTo>
                    <a:pt x="85" y="40"/>
                    <a:pt x="85" y="40"/>
                    <a:pt x="85" y="40"/>
                  </a:cubicBezTo>
                  <a:cubicBezTo>
                    <a:pt x="81" y="39"/>
                    <a:pt x="76" y="38"/>
                    <a:pt x="72" y="37"/>
                  </a:cubicBezTo>
                  <a:cubicBezTo>
                    <a:pt x="63" y="35"/>
                    <a:pt x="51" y="33"/>
                    <a:pt x="46" y="32"/>
                  </a:cubicBezTo>
                  <a:cubicBezTo>
                    <a:pt x="40" y="30"/>
                    <a:pt x="37" y="29"/>
                    <a:pt x="34" y="29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37" y="27"/>
                    <a:pt x="46" y="29"/>
                    <a:pt x="49" y="29"/>
                  </a:cubicBezTo>
                  <a:cubicBezTo>
                    <a:pt x="53" y="30"/>
                    <a:pt x="63" y="32"/>
                    <a:pt x="67" y="33"/>
                  </a:cubicBezTo>
                  <a:cubicBezTo>
                    <a:pt x="69" y="33"/>
                    <a:pt x="78" y="36"/>
                    <a:pt x="85" y="37"/>
                  </a:cubicBezTo>
                  <a:lnTo>
                    <a:pt x="85" y="40"/>
                  </a:lnTo>
                  <a:close/>
                  <a:moveTo>
                    <a:pt x="85" y="36"/>
                  </a:moveTo>
                  <a:cubicBezTo>
                    <a:pt x="85" y="36"/>
                    <a:pt x="85" y="36"/>
                    <a:pt x="85" y="36"/>
                  </a:cubicBezTo>
                  <a:cubicBezTo>
                    <a:pt x="78" y="35"/>
                    <a:pt x="69" y="32"/>
                    <a:pt x="65" y="31"/>
                  </a:cubicBezTo>
                  <a:cubicBezTo>
                    <a:pt x="59" y="30"/>
                    <a:pt x="39" y="25"/>
                    <a:pt x="34" y="25"/>
                  </a:cubicBezTo>
                  <a:cubicBezTo>
                    <a:pt x="30" y="25"/>
                    <a:pt x="13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2" y="30"/>
                    <a:pt x="20" y="28"/>
                    <a:pt x="22" y="27"/>
                  </a:cubicBezTo>
                  <a:cubicBezTo>
                    <a:pt x="25" y="26"/>
                    <a:pt x="31" y="24"/>
                    <a:pt x="33" y="24"/>
                  </a:cubicBezTo>
                  <a:cubicBezTo>
                    <a:pt x="36" y="24"/>
                    <a:pt x="47" y="27"/>
                    <a:pt x="52" y="28"/>
                  </a:cubicBezTo>
                  <a:cubicBezTo>
                    <a:pt x="57" y="29"/>
                    <a:pt x="78" y="34"/>
                    <a:pt x="83" y="35"/>
                  </a:cubicBezTo>
                  <a:cubicBezTo>
                    <a:pt x="83" y="35"/>
                    <a:pt x="84" y="35"/>
                    <a:pt x="85" y="36"/>
                  </a:cubicBezTo>
                  <a:close/>
                  <a:moveTo>
                    <a:pt x="85" y="34"/>
                  </a:moveTo>
                  <a:cubicBezTo>
                    <a:pt x="85" y="34"/>
                    <a:pt x="85" y="34"/>
                    <a:pt x="85" y="34"/>
                  </a:cubicBezTo>
                  <a:cubicBezTo>
                    <a:pt x="85" y="34"/>
                    <a:pt x="79" y="32"/>
                    <a:pt x="73" y="30"/>
                  </a:cubicBezTo>
                  <a:cubicBezTo>
                    <a:pt x="48" y="24"/>
                    <a:pt x="46" y="23"/>
                    <a:pt x="42" y="22"/>
                  </a:cubicBezTo>
                  <a:cubicBezTo>
                    <a:pt x="38" y="21"/>
                    <a:pt x="36" y="20"/>
                    <a:pt x="33" y="20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5" y="18"/>
                    <a:pt x="37" y="18"/>
                    <a:pt x="40" y="19"/>
                  </a:cubicBezTo>
                  <a:cubicBezTo>
                    <a:pt x="46" y="20"/>
                    <a:pt x="51" y="22"/>
                    <a:pt x="61" y="24"/>
                  </a:cubicBezTo>
                  <a:cubicBezTo>
                    <a:pt x="71" y="27"/>
                    <a:pt x="84" y="31"/>
                    <a:pt x="85" y="31"/>
                  </a:cubicBezTo>
                  <a:lnTo>
                    <a:pt x="85" y="34"/>
                  </a:lnTo>
                  <a:close/>
                  <a:moveTo>
                    <a:pt x="85" y="30"/>
                  </a:moveTo>
                  <a:cubicBezTo>
                    <a:pt x="85" y="30"/>
                    <a:pt x="85" y="30"/>
                    <a:pt x="85" y="30"/>
                  </a:cubicBezTo>
                  <a:cubicBezTo>
                    <a:pt x="83" y="30"/>
                    <a:pt x="51" y="20"/>
                    <a:pt x="44" y="18"/>
                  </a:cubicBezTo>
                  <a:cubicBezTo>
                    <a:pt x="36" y="16"/>
                    <a:pt x="32" y="15"/>
                    <a:pt x="28" y="17"/>
                  </a:cubicBezTo>
                  <a:cubicBezTo>
                    <a:pt x="24" y="19"/>
                    <a:pt x="12" y="23"/>
                    <a:pt x="10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0" y="23"/>
                    <a:pt x="13" y="22"/>
                    <a:pt x="18" y="20"/>
                  </a:cubicBezTo>
                  <a:cubicBezTo>
                    <a:pt x="23" y="17"/>
                    <a:pt x="30" y="15"/>
                    <a:pt x="32" y="15"/>
                  </a:cubicBezTo>
                  <a:cubicBezTo>
                    <a:pt x="35" y="15"/>
                    <a:pt x="60" y="22"/>
                    <a:pt x="68" y="24"/>
                  </a:cubicBezTo>
                  <a:cubicBezTo>
                    <a:pt x="72" y="26"/>
                    <a:pt x="79" y="28"/>
                    <a:pt x="85" y="29"/>
                  </a:cubicBezTo>
                  <a:lnTo>
                    <a:pt x="85" y="30"/>
                  </a:lnTo>
                  <a:close/>
                  <a:moveTo>
                    <a:pt x="105" y="59"/>
                  </a:moveTo>
                  <a:cubicBezTo>
                    <a:pt x="105" y="59"/>
                    <a:pt x="105" y="59"/>
                    <a:pt x="105" y="59"/>
                  </a:cubicBezTo>
                  <a:cubicBezTo>
                    <a:pt x="87" y="59"/>
                    <a:pt x="87" y="59"/>
                    <a:pt x="87" y="59"/>
                  </a:cubicBezTo>
                  <a:cubicBezTo>
                    <a:pt x="87" y="53"/>
                    <a:pt x="87" y="53"/>
                    <a:pt x="87" y="53"/>
                  </a:cubicBezTo>
                  <a:cubicBezTo>
                    <a:pt x="105" y="53"/>
                    <a:pt x="105" y="53"/>
                    <a:pt x="105" y="53"/>
                  </a:cubicBezTo>
                  <a:lnTo>
                    <a:pt x="105" y="59"/>
                  </a:lnTo>
                  <a:close/>
                  <a:moveTo>
                    <a:pt x="110" y="59"/>
                  </a:moveTo>
                  <a:cubicBezTo>
                    <a:pt x="110" y="59"/>
                    <a:pt x="110" y="59"/>
                    <a:pt x="110" y="59"/>
                  </a:cubicBezTo>
                  <a:cubicBezTo>
                    <a:pt x="105" y="59"/>
                    <a:pt x="105" y="59"/>
                    <a:pt x="105" y="59"/>
                  </a:cubicBezTo>
                  <a:cubicBezTo>
                    <a:pt x="105" y="54"/>
                    <a:pt x="105" y="54"/>
                    <a:pt x="105" y="54"/>
                  </a:cubicBezTo>
                  <a:cubicBezTo>
                    <a:pt x="107" y="54"/>
                    <a:pt x="107" y="54"/>
                    <a:pt x="107" y="54"/>
                  </a:cubicBezTo>
                  <a:cubicBezTo>
                    <a:pt x="109" y="54"/>
                    <a:pt x="110" y="54"/>
                    <a:pt x="110" y="54"/>
                  </a:cubicBezTo>
                  <a:cubicBezTo>
                    <a:pt x="110" y="52"/>
                    <a:pt x="110" y="52"/>
                    <a:pt x="110" y="52"/>
                  </a:cubicBezTo>
                  <a:cubicBezTo>
                    <a:pt x="110" y="52"/>
                    <a:pt x="109" y="52"/>
                    <a:pt x="109" y="52"/>
                  </a:cubicBezTo>
                  <a:cubicBezTo>
                    <a:pt x="108" y="52"/>
                    <a:pt x="106" y="52"/>
                    <a:pt x="105" y="52"/>
                  </a:cubicBezTo>
                  <a:cubicBezTo>
                    <a:pt x="105" y="52"/>
                    <a:pt x="105" y="52"/>
                    <a:pt x="105" y="52"/>
                  </a:cubicBezTo>
                  <a:cubicBezTo>
                    <a:pt x="105" y="52"/>
                    <a:pt x="105" y="52"/>
                    <a:pt x="105" y="52"/>
                  </a:cubicBezTo>
                  <a:cubicBezTo>
                    <a:pt x="104" y="52"/>
                    <a:pt x="100" y="52"/>
                    <a:pt x="98" y="51"/>
                  </a:cubicBezTo>
                  <a:cubicBezTo>
                    <a:pt x="96" y="51"/>
                    <a:pt x="90" y="51"/>
                    <a:pt x="87" y="51"/>
                  </a:cubicBezTo>
                  <a:cubicBezTo>
                    <a:pt x="87" y="49"/>
                    <a:pt x="87" y="49"/>
                    <a:pt x="87" y="49"/>
                  </a:cubicBezTo>
                  <a:cubicBezTo>
                    <a:pt x="88" y="49"/>
                    <a:pt x="91" y="50"/>
                    <a:pt x="94" y="50"/>
                  </a:cubicBezTo>
                  <a:cubicBezTo>
                    <a:pt x="97" y="50"/>
                    <a:pt x="110" y="50"/>
                    <a:pt x="110" y="50"/>
                  </a:cubicBezTo>
                  <a:cubicBezTo>
                    <a:pt x="110" y="49"/>
                    <a:pt x="110" y="49"/>
                    <a:pt x="110" y="49"/>
                  </a:cubicBezTo>
                  <a:cubicBezTo>
                    <a:pt x="110" y="49"/>
                    <a:pt x="99" y="49"/>
                    <a:pt x="94" y="49"/>
                  </a:cubicBezTo>
                  <a:cubicBezTo>
                    <a:pt x="91" y="49"/>
                    <a:pt x="88" y="48"/>
                    <a:pt x="87" y="48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88" y="48"/>
                    <a:pt x="91" y="48"/>
                    <a:pt x="93" y="48"/>
                  </a:cubicBezTo>
                  <a:cubicBezTo>
                    <a:pt x="97" y="49"/>
                    <a:pt x="110" y="49"/>
                    <a:pt x="110" y="49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0" y="47"/>
                    <a:pt x="98" y="47"/>
                    <a:pt x="93" y="47"/>
                  </a:cubicBezTo>
                  <a:cubicBezTo>
                    <a:pt x="90" y="46"/>
                    <a:pt x="88" y="46"/>
                    <a:pt x="87" y="46"/>
                  </a:cubicBezTo>
                  <a:cubicBezTo>
                    <a:pt x="87" y="43"/>
                    <a:pt x="87" y="43"/>
                    <a:pt x="87" y="43"/>
                  </a:cubicBezTo>
                  <a:cubicBezTo>
                    <a:pt x="87" y="43"/>
                    <a:pt x="88" y="43"/>
                    <a:pt x="89" y="43"/>
                  </a:cubicBezTo>
                  <a:cubicBezTo>
                    <a:pt x="91" y="44"/>
                    <a:pt x="97" y="45"/>
                    <a:pt x="99" y="45"/>
                  </a:cubicBezTo>
                  <a:cubicBezTo>
                    <a:pt x="101" y="45"/>
                    <a:pt x="109" y="45"/>
                    <a:pt x="110" y="45"/>
                  </a:cubicBezTo>
                  <a:lnTo>
                    <a:pt x="110" y="59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09" y="44"/>
                    <a:pt x="106" y="44"/>
                    <a:pt x="104" y="44"/>
                  </a:cubicBezTo>
                  <a:cubicBezTo>
                    <a:pt x="102" y="44"/>
                    <a:pt x="93" y="44"/>
                    <a:pt x="91" y="43"/>
                  </a:cubicBezTo>
                  <a:cubicBezTo>
                    <a:pt x="90" y="43"/>
                    <a:pt x="88" y="42"/>
                    <a:pt x="87" y="42"/>
                  </a:cubicBezTo>
                  <a:cubicBezTo>
                    <a:pt x="87" y="42"/>
                    <a:pt x="87" y="42"/>
                    <a:pt x="87" y="42"/>
                  </a:cubicBezTo>
                  <a:cubicBezTo>
                    <a:pt x="90" y="42"/>
                    <a:pt x="96" y="43"/>
                    <a:pt x="98" y="43"/>
                  </a:cubicBezTo>
                  <a:cubicBezTo>
                    <a:pt x="100" y="43"/>
                    <a:pt x="109" y="44"/>
                    <a:pt x="110" y="44"/>
                  </a:cubicBezTo>
                  <a:close/>
                  <a:moveTo>
                    <a:pt x="110" y="42"/>
                  </a:moveTo>
                  <a:cubicBezTo>
                    <a:pt x="110" y="42"/>
                    <a:pt x="110" y="42"/>
                    <a:pt x="110" y="42"/>
                  </a:cubicBezTo>
                  <a:cubicBezTo>
                    <a:pt x="109" y="42"/>
                    <a:pt x="100" y="42"/>
                    <a:pt x="96" y="41"/>
                  </a:cubicBezTo>
                  <a:cubicBezTo>
                    <a:pt x="92" y="41"/>
                    <a:pt x="89" y="41"/>
                    <a:pt x="87" y="40"/>
                  </a:cubicBezTo>
                  <a:cubicBezTo>
                    <a:pt x="87" y="37"/>
                    <a:pt x="87" y="37"/>
                    <a:pt x="87" y="37"/>
                  </a:cubicBezTo>
                  <a:cubicBezTo>
                    <a:pt x="89" y="37"/>
                    <a:pt x="96" y="39"/>
                    <a:pt x="99" y="39"/>
                  </a:cubicBezTo>
                  <a:cubicBezTo>
                    <a:pt x="103" y="39"/>
                    <a:pt x="110" y="39"/>
                    <a:pt x="110" y="39"/>
                  </a:cubicBezTo>
                  <a:cubicBezTo>
                    <a:pt x="110" y="37"/>
                    <a:pt x="110" y="37"/>
                    <a:pt x="110" y="37"/>
                  </a:cubicBezTo>
                  <a:cubicBezTo>
                    <a:pt x="110" y="37"/>
                    <a:pt x="104" y="37"/>
                    <a:pt x="100" y="37"/>
                  </a:cubicBezTo>
                  <a:cubicBezTo>
                    <a:pt x="96" y="37"/>
                    <a:pt x="90" y="36"/>
                    <a:pt x="87" y="35"/>
                  </a:cubicBezTo>
                  <a:cubicBezTo>
                    <a:pt x="87" y="30"/>
                    <a:pt x="87" y="30"/>
                    <a:pt x="87" y="30"/>
                  </a:cubicBezTo>
                  <a:cubicBezTo>
                    <a:pt x="92" y="31"/>
                    <a:pt x="96" y="32"/>
                    <a:pt x="99" y="32"/>
                  </a:cubicBezTo>
                  <a:cubicBezTo>
                    <a:pt x="105" y="33"/>
                    <a:pt x="126" y="32"/>
                    <a:pt x="135" y="32"/>
                  </a:cubicBezTo>
                  <a:cubicBezTo>
                    <a:pt x="142" y="32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39" y="33"/>
                    <a:pt x="136" y="33"/>
                  </a:cubicBezTo>
                  <a:cubicBezTo>
                    <a:pt x="133" y="33"/>
                    <a:pt x="127" y="33"/>
                    <a:pt x="123" y="33"/>
                  </a:cubicBezTo>
                  <a:cubicBezTo>
                    <a:pt x="120" y="33"/>
                    <a:pt x="112" y="33"/>
                    <a:pt x="112" y="33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0" y="33"/>
                    <a:pt x="110" y="33"/>
                    <a:pt x="110" y="33"/>
                  </a:cubicBezTo>
                  <a:lnTo>
                    <a:pt x="110" y="42"/>
                  </a:lnTo>
                  <a:close/>
                  <a:moveTo>
                    <a:pt x="112" y="59"/>
                  </a:moveTo>
                  <a:cubicBezTo>
                    <a:pt x="112" y="59"/>
                    <a:pt x="112" y="59"/>
                    <a:pt x="112" y="59"/>
                  </a:cubicBezTo>
                  <a:cubicBezTo>
                    <a:pt x="112" y="55"/>
                    <a:pt x="112" y="55"/>
                    <a:pt x="112" y="55"/>
                  </a:cubicBezTo>
                  <a:cubicBezTo>
                    <a:pt x="141" y="55"/>
                    <a:pt x="141" y="55"/>
                    <a:pt x="141" y="55"/>
                  </a:cubicBezTo>
                  <a:cubicBezTo>
                    <a:pt x="141" y="59"/>
                    <a:pt x="141" y="59"/>
                    <a:pt x="141" y="59"/>
                  </a:cubicBezTo>
                  <a:lnTo>
                    <a:pt x="112" y="59"/>
                  </a:lnTo>
                  <a:close/>
                  <a:moveTo>
                    <a:pt x="141" y="54"/>
                  </a:moveTo>
                  <a:cubicBezTo>
                    <a:pt x="141" y="54"/>
                    <a:pt x="141" y="54"/>
                    <a:pt x="141" y="54"/>
                  </a:cubicBezTo>
                  <a:cubicBezTo>
                    <a:pt x="141" y="54"/>
                    <a:pt x="141" y="54"/>
                    <a:pt x="141" y="54"/>
                  </a:cubicBezTo>
                  <a:cubicBezTo>
                    <a:pt x="141" y="54"/>
                    <a:pt x="141" y="54"/>
                    <a:pt x="141" y="54"/>
                  </a:cubicBezTo>
                  <a:cubicBezTo>
                    <a:pt x="140" y="54"/>
                    <a:pt x="134" y="54"/>
                    <a:pt x="129" y="54"/>
                  </a:cubicBezTo>
                  <a:cubicBezTo>
                    <a:pt x="124" y="54"/>
                    <a:pt x="113" y="54"/>
                    <a:pt x="112" y="54"/>
                  </a:cubicBezTo>
                  <a:cubicBezTo>
                    <a:pt x="112" y="54"/>
                    <a:pt x="112" y="54"/>
                    <a:pt x="112" y="54"/>
                  </a:cubicBezTo>
                  <a:cubicBezTo>
                    <a:pt x="114" y="54"/>
                    <a:pt x="115" y="54"/>
                    <a:pt x="116" y="53"/>
                  </a:cubicBezTo>
                  <a:cubicBezTo>
                    <a:pt x="124" y="53"/>
                    <a:pt x="138" y="54"/>
                    <a:pt x="142" y="54"/>
                  </a:cubicBezTo>
                  <a:lnTo>
                    <a:pt x="141" y="54"/>
                  </a:lnTo>
                  <a:close/>
                  <a:moveTo>
                    <a:pt x="146" y="15"/>
                  </a:moveTo>
                  <a:cubicBezTo>
                    <a:pt x="146" y="15"/>
                    <a:pt x="146" y="15"/>
                    <a:pt x="146" y="15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46" y="11"/>
                    <a:pt x="146" y="11"/>
                    <a:pt x="146" y="11"/>
                  </a:cubicBezTo>
                  <a:cubicBezTo>
                    <a:pt x="140" y="15"/>
                    <a:pt x="140" y="15"/>
                    <a:pt x="140" y="15"/>
                  </a:cubicBezTo>
                  <a:cubicBezTo>
                    <a:pt x="140" y="15"/>
                    <a:pt x="142" y="14"/>
                    <a:pt x="143" y="14"/>
                  </a:cubicBezTo>
                  <a:cubicBezTo>
                    <a:pt x="144" y="14"/>
                    <a:pt x="145" y="15"/>
                    <a:pt x="146" y="15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1" y="12"/>
                    <a:pt x="10" y="12"/>
                    <a:pt x="10" y="12"/>
                  </a:cubicBezTo>
                  <a:cubicBezTo>
                    <a:pt x="10" y="12"/>
                    <a:pt x="10" y="12"/>
                    <a:pt x="10" y="12"/>
                  </a:cubicBezTo>
                  <a:close/>
                  <a:moveTo>
                    <a:pt x="20" y="14"/>
                  </a:moveTo>
                  <a:cubicBezTo>
                    <a:pt x="20" y="14"/>
                    <a:pt x="20" y="14"/>
                    <a:pt x="20" y="14"/>
                  </a:cubicBezTo>
                  <a:cubicBezTo>
                    <a:pt x="19" y="14"/>
                    <a:pt x="18" y="14"/>
                    <a:pt x="18" y="14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20"/>
                    <a:pt x="15" y="18"/>
                    <a:pt x="17" y="17"/>
                  </a:cubicBezTo>
                  <a:cubicBezTo>
                    <a:pt x="19" y="16"/>
                    <a:pt x="23" y="14"/>
                    <a:pt x="23" y="14"/>
                  </a:cubicBezTo>
                  <a:cubicBezTo>
                    <a:pt x="23" y="14"/>
                    <a:pt x="22" y="14"/>
                    <a:pt x="20" y="14"/>
                  </a:cubicBezTo>
                  <a:close/>
                  <a:moveTo>
                    <a:pt x="10" y="16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2" y="15"/>
                    <a:pt x="13" y="15"/>
                  </a:cubicBezTo>
                  <a:cubicBezTo>
                    <a:pt x="13" y="15"/>
                    <a:pt x="16" y="13"/>
                    <a:pt x="16" y="13"/>
                  </a:cubicBezTo>
                  <a:cubicBezTo>
                    <a:pt x="15" y="13"/>
                    <a:pt x="15" y="13"/>
                    <a:pt x="15" y="13"/>
                  </a:cubicBezTo>
                  <a:lnTo>
                    <a:pt x="1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" name="Freeform 7"/>
            <p:cNvSpPr>
              <a:spLocks noEditPoints="1"/>
            </p:cNvSpPr>
            <p:nvPr/>
          </p:nvSpPr>
          <p:spPr bwMode="auto">
            <a:xfrm>
              <a:off x="559" y="4150"/>
              <a:ext cx="399" cy="149"/>
            </a:xfrm>
            <a:custGeom>
              <a:avLst/>
              <a:gdLst>
                <a:gd name="T0" fmla="*/ 140 w 154"/>
                <a:gd name="T1" fmla="*/ 42 h 56"/>
                <a:gd name="T2" fmla="*/ 80 w 154"/>
                <a:gd name="T3" fmla="*/ 11 h 56"/>
                <a:gd name="T4" fmla="*/ 101 w 154"/>
                <a:gd name="T5" fmla="*/ 30 h 56"/>
                <a:gd name="T6" fmla="*/ 80 w 154"/>
                <a:gd name="T7" fmla="*/ 17 h 56"/>
                <a:gd name="T8" fmla="*/ 106 w 154"/>
                <a:gd name="T9" fmla="*/ 29 h 56"/>
                <a:gd name="T10" fmla="*/ 109 w 154"/>
                <a:gd name="T11" fmla="*/ 1 h 56"/>
                <a:gd name="T12" fmla="*/ 78 w 154"/>
                <a:gd name="T13" fmla="*/ 25 h 56"/>
                <a:gd name="T14" fmla="*/ 11 w 154"/>
                <a:gd name="T15" fmla="*/ 53 h 56"/>
                <a:gd name="T16" fmla="*/ 2 w 154"/>
                <a:gd name="T17" fmla="*/ 50 h 56"/>
                <a:gd name="T18" fmla="*/ 5 w 154"/>
                <a:gd name="T19" fmla="*/ 45 h 56"/>
                <a:gd name="T20" fmla="*/ 6 w 154"/>
                <a:gd name="T21" fmla="*/ 44 h 56"/>
                <a:gd name="T22" fmla="*/ 8 w 154"/>
                <a:gd name="T23" fmla="*/ 44 h 56"/>
                <a:gd name="T24" fmla="*/ 10 w 154"/>
                <a:gd name="T25" fmla="*/ 50 h 56"/>
                <a:gd name="T26" fmla="*/ 12 w 154"/>
                <a:gd name="T27" fmla="*/ 43 h 56"/>
                <a:gd name="T28" fmla="*/ 13 w 154"/>
                <a:gd name="T29" fmla="*/ 43 h 56"/>
                <a:gd name="T30" fmla="*/ 77 w 154"/>
                <a:gd name="T31" fmla="*/ 19 h 56"/>
                <a:gd name="T32" fmla="*/ 79 w 154"/>
                <a:gd name="T33" fmla="*/ 27 h 56"/>
                <a:gd name="T34" fmla="*/ 83 w 154"/>
                <a:gd name="T35" fmla="*/ 40 h 56"/>
                <a:gd name="T36" fmla="*/ 83 w 154"/>
                <a:gd name="T37" fmla="*/ 39 h 56"/>
                <a:gd name="T38" fmla="*/ 71 w 154"/>
                <a:gd name="T39" fmla="*/ 44 h 56"/>
                <a:gd name="T40" fmla="*/ 98 w 154"/>
                <a:gd name="T41" fmla="*/ 36 h 56"/>
                <a:gd name="T42" fmla="*/ 98 w 154"/>
                <a:gd name="T43" fmla="*/ 42 h 56"/>
                <a:gd name="T44" fmla="*/ 88 w 154"/>
                <a:gd name="T45" fmla="*/ 39 h 56"/>
                <a:gd name="T46" fmla="*/ 98 w 154"/>
                <a:gd name="T47" fmla="*/ 36 h 56"/>
                <a:gd name="T48" fmla="*/ 60 w 154"/>
                <a:gd name="T49" fmla="*/ 40 h 56"/>
                <a:gd name="T50" fmla="*/ 65 w 154"/>
                <a:gd name="T51" fmla="*/ 47 h 56"/>
                <a:gd name="T52" fmla="*/ 122 w 154"/>
                <a:gd name="T53" fmla="*/ 47 h 56"/>
                <a:gd name="T54" fmla="*/ 113 w 154"/>
                <a:gd name="T55" fmla="*/ 35 h 56"/>
                <a:gd name="T56" fmla="*/ 126 w 154"/>
                <a:gd name="T57" fmla="*/ 45 h 56"/>
                <a:gd name="T58" fmla="*/ 77 w 154"/>
                <a:gd name="T59" fmla="*/ 12 h 56"/>
                <a:gd name="T60" fmla="*/ 92 w 154"/>
                <a:gd name="T61" fmla="*/ 10 h 56"/>
                <a:gd name="T62" fmla="*/ 83 w 154"/>
                <a:gd name="T63" fmla="*/ 13 h 56"/>
                <a:gd name="T64" fmla="*/ 83 w 154"/>
                <a:gd name="T65" fmla="*/ 32 h 56"/>
                <a:gd name="T66" fmla="*/ 75 w 154"/>
                <a:gd name="T67" fmla="*/ 22 h 56"/>
                <a:gd name="T68" fmla="*/ 106 w 154"/>
                <a:gd name="T69" fmla="*/ 32 h 56"/>
                <a:gd name="T70" fmla="*/ 83 w 154"/>
                <a:gd name="T71" fmla="*/ 16 h 56"/>
                <a:gd name="T72" fmla="*/ 91 w 154"/>
                <a:gd name="T73" fmla="*/ 19 h 56"/>
                <a:gd name="T74" fmla="*/ 91 w 154"/>
                <a:gd name="T75" fmla="*/ 24 h 56"/>
                <a:gd name="T76" fmla="*/ 91 w 154"/>
                <a:gd name="T77" fmla="*/ 28 h 56"/>
                <a:gd name="T78" fmla="*/ 99 w 154"/>
                <a:gd name="T79" fmla="*/ 32 h 56"/>
                <a:gd name="T80" fmla="*/ 70 w 154"/>
                <a:gd name="T81" fmla="*/ 47 h 56"/>
                <a:gd name="T82" fmla="*/ 45 w 154"/>
                <a:gd name="T83" fmla="*/ 48 h 56"/>
                <a:gd name="T84" fmla="*/ 59 w 154"/>
                <a:gd name="T85" fmla="*/ 48 h 56"/>
                <a:gd name="T86" fmla="*/ 79 w 154"/>
                <a:gd name="T87" fmla="*/ 47 h 56"/>
                <a:gd name="T88" fmla="*/ 94 w 154"/>
                <a:gd name="T89" fmla="*/ 48 h 56"/>
                <a:gd name="T90" fmla="*/ 111 w 154"/>
                <a:gd name="T91" fmla="*/ 47 h 56"/>
                <a:gd name="T92" fmla="*/ 112 w 154"/>
                <a:gd name="T93" fmla="*/ 43 h 56"/>
                <a:gd name="T94" fmla="*/ 115 w 154"/>
                <a:gd name="T95" fmla="*/ 12 h 56"/>
                <a:gd name="T96" fmla="*/ 115 w 154"/>
                <a:gd name="T97" fmla="*/ 21 h 56"/>
                <a:gd name="T98" fmla="*/ 115 w 154"/>
                <a:gd name="T99" fmla="*/ 30 h 56"/>
                <a:gd name="T100" fmla="*/ 114 w 154"/>
                <a:gd name="T101" fmla="*/ 11 h 56"/>
                <a:gd name="T102" fmla="*/ 115 w 154"/>
                <a:gd name="T103" fmla="*/ 20 h 56"/>
                <a:gd name="T104" fmla="*/ 114 w 154"/>
                <a:gd name="T105" fmla="*/ 29 h 56"/>
                <a:gd name="T106" fmla="*/ 151 w 154"/>
                <a:gd name="T107" fmla="*/ 45 h 56"/>
                <a:gd name="T108" fmla="*/ 47 w 154"/>
                <a:gd name="T109" fmla="*/ 39 h 56"/>
                <a:gd name="T110" fmla="*/ 47 w 154"/>
                <a:gd name="T111" fmla="*/ 45 h 56"/>
                <a:gd name="T112" fmla="*/ 103 w 154"/>
                <a:gd name="T113" fmla="*/ 29 h 56"/>
                <a:gd name="T114" fmla="*/ 100 w 154"/>
                <a:gd name="T115" fmla="*/ 18 h 56"/>
                <a:gd name="T116" fmla="*/ 104 w 154"/>
                <a:gd name="T117" fmla="*/ 29 h 56"/>
                <a:gd name="T118" fmla="*/ 103 w 154"/>
                <a:gd name="T119" fmla="*/ 5 h 56"/>
                <a:gd name="T120" fmla="*/ 71 w 154"/>
                <a:gd name="T121" fmla="*/ 39 h 56"/>
                <a:gd name="T122" fmla="*/ 60 w 154"/>
                <a:gd name="T123" fmla="*/ 45 h 56"/>
                <a:gd name="T124" fmla="*/ 64 w 154"/>
                <a:gd name="T125" fmla="*/ 45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54" h="56">
                  <a:moveTo>
                    <a:pt x="79" y="32"/>
                  </a:moveTo>
                  <a:cubicBezTo>
                    <a:pt x="80" y="32"/>
                    <a:pt x="80" y="32"/>
                    <a:pt x="80" y="32"/>
                  </a:cubicBezTo>
                  <a:cubicBezTo>
                    <a:pt x="80" y="31"/>
                    <a:pt x="80" y="31"/>
                    <a:pt x="80" y="31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79" y="30"/>
                    <a:pt x="79" y="30"/>
                    <a:pt x="79" y="30"/>
                  </a:cubicBezTo>
                  <a:lnTo>
                    <a:pt x="79" y="32"/>
                  </a:lnTo>
                  <a:close/>
                  <a:moveTo>
                    <a:pt x="80" y="25"/>
                  </a:moveTo>
                  <a:cubicBezTo>
                    <a:pt x="80" y="25"/>
                    <a:pt x="80" y="25"/>
                    <a:pt x="80" y="25"/>
                  </a:cubicBezTo>
                  <a:cubicBezTo>
                    <a:pt x="80" y="25"/>
                    <a:pt x="80" y="25"/>
                    <a:pt x="80" y="25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79" y="24"/>
                    <a:pt x="79" y="24"/>
                    <a:pt x="79" y="24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80" y="27"/>
                    <a:pt x="80" y="27"/>
                    <a:pt x="80" y="27"/>
                  </a:cubicBezTo>
                  <a:lnTo>
                    <a:pt x="80" y="25"/>
                  </a:lnTo>
                  <a:close/>
                  <a:moveTo>
                    <a:pt x="79" y="35"/>
                  </a:moveTo>
                  <a:cubicBezTo>
                    <a:pt x="79" y="35"/>
                    <a:pt x="79" y="35"/>
                    <a:pt x="79" y="35"/>
                  </a:cubicBezTo>
                  <a:cubicBezTo>
                    <a:pt x="80" y="35"/>
                    <a:pt x="80" y="35"/>
                    <a:pt x="80" y="35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79" y="32"/>
                    <a:pt x="79" y="32"/>
                    <a:pt x="79" y="32"/>
                  </a:cubicBezTo>
                  <a:lnTo>
                    <a:pt x="79" y="35"/>
                  </a:lnTo>
                  <a:close/>
                  <a:moveTo>
                    <a:pt x="79" y="9"/>
                  </a:move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7" y="9"/>
                    <a:pt x="77" y="9"/>
                    <a:pt x="77" y="9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2"/>
                    <a:pt x="78" y="12"/>
                    <a:pt x="78" y="12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9"/>
                    <a:pt x="79" y="9"/>
                    <a:pt x="79" y="9"/>
                  </a:cubicBezTo>
                  <a:close/>
                  <a:moveTo>
                    <a:pt x="78" y="11"/>
                  </a:moveTo>
                  <a:cubicBezTo>
                    <a:pt x="78" y="11"/>
                    <a:pt x="78" y="11"/>
                    <a:pt x="78" y="11"/>
                  </a:cubicBezTo>
                  <a:cubicBezTo>
                    <a:pt x="78" y="10"/>
                    <a:pt x="78" y="10"/>
                    <a:pt x="78" y="10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11"/>
                    <a:pt x="79" y="11"/>
                    <a:pt x="79" y="11"/>
                  </a:cubicBezTo>
                  <a:lnTo>
                    <a:pt x="78" y="11"/>
                  </a:lnTo>
                  <a:close/>
                  <a:moveTo>
                    <a:pt x="140" y="42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41" y="42"/>
                    <a:pt x="141" y="42"/>
                    <a:pt x="141" y="42"/>
                  </a:cubicBezTo>
                  <a:cubicBezTo>
                    <a:pt x="140" y="41"/>
                    <a:pt x="140" y="41"/>
                    <a:pt x="140" y="41"/>
                  </a:cubicBezTo>
                  <a:lnTo>
                    <a:pt x="140" y="42"/>
                  </a:lnTo>
                  <a:close/>
                  <a:moveTo>
                    <a:pt x="142" y="42"/>
                  </a:moveTo>
                  <a:cubicBezTo>
                    <a:pt x="142" y="42"/>
                    <a:pt x="142" y="42"/>
                    <a:pt x="142" y="42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2"/>
                    <a:pt x="143" y="42"/>
                    <a:pt x="143" y="42"/>
                  </a:cubicBezTo>
                  <a:lnTo>
                    <a:pt x="142" y="42"/>
                  </a:lnTo>
                  <a:close/>
                  <a:moveTo>
                    <a:pt x="141" y="38"/>
                  </a:moveTo>
                  <a:cubicBezTo>
                    <a:pt x="141" y="38"/>
                    <a:pt x="141" y="38"/>
                    <a:pt x="141" y="38"/>
                  </a:cubicBezTo>
                  <a:cubicBezTo>
                    <a:pt x="141" y="38"/>
                    <a:pt x="141" y="40"/>
                    <a:pt x="141" y="40"/>
                  </a:cubicBezTo>
                  <a:cubicBezTo>
                    <a:pt x="142" y="40"/>
                    <a:pt x="142" y="40"/>
                    <a:pt x="142" y="40"/>
                  </a:cubicBezTo>
                  <a:lnTo>
                    <a:pt x="141" y="38"/>
                  </a:lnTo>
                  <a:close/>
                  <a:moveTo>
                    <a:pt x="79" y="16"/>
                  </a:moveTo>
                  <a:cubicBezTo>
                    <a:pt x="79" y="16"/>
                    <a:pt x="79" y="16"/>
                    <a:pt x="79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79" y="14"/>
                    <a:pt x="79" y="14"/>
                    <a:pt x="79" y="14"/>
                  </a:cubicBezTo>
                  <a:lnTo>
                    <a:pt x="79" y="16"/>
                  </a:lnTo>
                  <a:close/>
                  <a:moveTo>
                    <a:pt x="79" y="29"/>
                  </a:moveTo>
                  <a:cubicBezTo>
                    <a:pt x="79" y="29"/>
                    <a:pt x="79" y="29"/>
                    <a:pt x="79" y="29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0" y="28"/>
                    <a:pt x="80" y="28"/>
                    <a:pt x="80" y="28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79" y="27"/>
                    <a:pt x="79" y="27"/>
                    <a:pt x="79" y="27"/>
                  </a:cubicBezTo>
                  <a:lnTo>
                    <a:pt x="79" y="29"/>
                  </a:lnTo>
                  <a:close/>
                  <a:moveTo>
                    <a:pt x="82" y="8"/>
                  </a:move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3"/>
                    <a:pt x="79" y="13"/>
                    <a:pt x="79" y="13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80" y="11"/>
                    <a:pt x="80" y="11"/>
                    <a:pt x="80" y="11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2" y="8"/>
                    <a:pt x="82" y="8"/>
                    <a:pt x="82" y="8"/>
                  </a:cubicBezTo>
                  <a:close/>
                  <a:moveTo>
                    <a:pt x="80" y="11"/>
                  </a:moveTo>
                  <a:cubicBezTo>
                    <a:pt x="80" y="11"/>
                    <a:pt x="80" y="11"/>
                    <a:pt x="80" y="11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82" y="9"/>
                    <a:pt x="82" y="9"/>
                    <a:pt x="82" y="9"/>
                  </a:cubicBezTo>
                  <a:cubicBezTo>
                    <a:pt x="82" y="11"/>
                    <a:pt x="82" y="11"/>
                    <a:pt x="82" y="11"/>
                  </a:cubicBezTo>
                  <a:lnTo>
                    <a:pt x="80" y="11"/>
                  </a:lnTo>
                  <a:close/>
                  <a:moveTo>
                    <a:pt x="84" y="8"/>
                  </a:move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4" y="8"/>
                    <a:pt x="84" y="8"/>
                    <a:pt x="84" y="8"/>
                  </a:cubicBezTo>
                  <a:close/>
                  <a:moveTo>
                    <a:pt x="82" y="10"/>
                  </a:moveTo>
                  <a:cubicBezTo>
                    <a:pt x="82" y="10"/>
                    <a:pt x="82" y="10"/>
                    <a:pt x="82" y="10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10"/>
                    <a:pt x="84" y="10"/>
                    <a:pt x="84" y="10"/>
                  </a:cubicBezTo>
                  <a:lnTo>
                    <a:pt x="82" y="10"/>
                  </a:lnTo>
                  <a:close/>
                  <a:moveTo>
                    <a:pt x="91" y="6"/>
                  </a:moveTo>
                  <a:cubicBezTo>
                    <a:pt x="91" y="6"/>
                    <a:pt x="91" y="6"/>
                    <a:pt x="91" y="6"/>
                  </a:cubicBezTo>
                  <a:cubicBezTo>
                    <a:pt x="91" y="6"/>
                    <a:pt x="91" y="6"/>
                    <a:pt x="91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89" y="6"/>
                    <a:pt x="89" y="6"/>
                    <a:pt x="89" y="6"/>
                  </a:cubicBezTo>
                  <a:cubicBezTo>
                    <a:pt x="89" y="11"/>
                    <a:pt x="89" y="11"/>
                    <a:pt x="89" y="11"/>
                  </a:cubicBezTo>
                  <a:cubicBezTo>
                    <a:pt x="89" y="10"/>
                    <a:pt x="89" y="10"/>
                    <a:pt x="89" y="10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2" y="6"/>
                    <a:pt x="92" y="6"/>
                    <a:pt x="92" y="6"/>
                  </a:cubicBezTo>
                  <a:lnTo>
                    <a:pt x="91" y="6"/>
                  </a:lnTo>
                  <a:close/>
                  <a:moveTo>
                    <a:pt x="90" y="8"/>
                  </a:moveTo>
                  <a:cubicBezTo>
                    <a:pt x="90" y="8"/>
                    <a:pt x="90" y="8"/>
                    <a:pt x="90" y="8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1" y="6"/>
                    <a:pt x="91" y="6"/>
                    <a:pt x="91" y="6"/>
                  </a:cubicBezTo>
                  <a:cubicBezTo>
                    <a:pt x="91" y="8"/>
                    <a:pt x="91" y="8"/>
                    <a:pt x="91" y="8"/>
                  </a:cubicBezTo>
                  <a:lnTo>
                    <a:pt x="90" y="8"/>
                  </a:lnTo>
                  <a:close/>
                  <a:moveTo>
                    <a:pt x="100" y="33"/>
                  </a:moveTo>
                  <a:cubicBezTo>
                    <a:pt x="100" y="33"/>
                    <a:pt x="100" y="33"/>
                    <a:pt x="100" y="33"/>
                  </a:cubicBezTo>
                  <a:cubicBezTo>
                    <a:pt x="101" y="32"/>
                    <a:pt x="101" y="32"/>
                    <a:pt x="101" y="32"/>
                  </a:cubicBezTo>
                  <a:cubicBezTo>
                    <a:pt x="101" y="31"/>
                    <a:pt x="101" y="31"/>
                    <a:pt x="101" y="31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0" y="30"/>
                    <a:pt x="100" y="30"/>
                    <a:pt x="100" y="30"/>
                  </a:cubicBezTo>
                  <a:lnTo>
                    <a:pt x="100" y="33"/>
                  </a:lnTo>
                  <a:close/>
                  <a:moveTo>
                    <a:pt x="136" y="36"/>
                  </a:moveTo>
                  <a:cubicBezTo>
                    <a:pt x="136" y="36"/>
                    <a:pt x="136" y="36"/>
                    <a:pt x="136" y="36"/>
                  </a:cubicBezTo>
                  <a:cubicBezTo>
                    <a:pt x="134" y="36"/>
                    <a:pt x="134" y="36"/>
                    <a:pt x="134" y="36"/>
                  </a:cubicBezTo>
                  <a:cubicBezTo>
                    <a:pt x="136" y="37"/>
                    <a:pt x="136" y="37"/>
                    <a:pt x="136" y="37"/>
                  </a:cubicBezTo>
                  <a:lnTo>
                    <a:pt x="136" y="36"/>
                  </a:lnTo>
                  <a:close/>
                  <a:moveTo>
                    <a:pt x="136" y="42"/>
                  </a:moveTo>
                  <a:cubicBezTo>
                    <a:pt x="136" y="42"/>
                    <a:pt x="136" y="42"/>
                    <a:pt x="136" y="42"/>
                  </a:cubicBezTo>
                  <a:cubicBezTo>
                    <a:pt x="138" y="42"/>
                    <a:pt x="138" y="42"/>
                    <a:pt x="138" y="42"/>
                  </a:cubicBezTo>
                  <a:cubicBezTo>
                    <a:pt x="136" y="41"/>
                    <a:pt x="136" y="41"/>
                    <a:pt x="136" y="41"/>
                  </a:cubicBezTo>
                  <a:lnTo>
                    <a:pt x="136" y="42"/>
                  </a:lnTo>
                  <a:close/>
                  <a:moveTo>
                    <a:pt x="135" y="39"/>
                  </a:moveTo>
                  <a:cubicBezTo>
                    <a:pt x="135" y="39"/>
                    <a:pt x="135" y="39"/>
                    <a:pt x="135" y="39"/>
                  </a:cubicBezTo>
                  <a:cubicBezTo>
                    <a:pt x="135" y="39"/>
                    <a:pt x="135" y="39"/>
                    <a:pt x="135" y="39"/>
                  </a:cubicBezTo>
                  <a:cubicBezTo>
                    <a:pt x="134" y="39"/>
                    <a:pt x="134" y="39"/>
                    <a:pt x="134" y="39"/>
                  </a:cubicBezTo>
                  <a:lnTo>
                    <a:pt x="135" y="39"/>
                  </a:lnTo>
                  <a:close/>
                  <a:moveTo>
                    <a:pt x="79" y="21"/>
                  </a:moveTo>
                  <a:cubicBezTo>
                    <a:pt x="79" y="21"/>
                    <a:pt x="79" y="21"/>
                    <a:pt x="79" y="21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80" y="20"/>
                    <a:pt x="80" y="20"/>
                    <a:pt x="80" y="20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79" y="19"/>
                    <a:pt x="79" y="19"/>
                    <a:pt x="79" y="19"/>
                  </a:cubicBezTo>
                  <a:lnTo>
                    <a:pt x="79" y="21"/>
                  </a:lnTo>
                  <a:close/>
                  <a:moveTo>
                    <a:pt x="79" y="24"/>
                  </a:moveTo>
                  <a:cubicBezTo>
                    <a:pt x="79" y="24"/>
                    <a:pt x="79" y="24"/>
                    <a:pt x="79" y="24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80" y="22"/>
                    <a:pt x="80" y="22"/>
                    <a:pt x="80" y="22"/>
                  </a:cubicBezTo>
                  <a:cubicBezTo>
                    <a:pt x="80" y="22"/>
                    <a:pt x="80" y="22"/>
                    <a:pt x="80" y="22"/>
                  </a:cubicBezTo>
                  <a:cubicBezTo>
                    <a:pt x="81" y="22"/>
                    <a:pt x="81" y="22"/>
                    <a:pt x="81" y="22"/>
                  </a:cubicBezTo>
                  <a:cubicBezTo>
                    <a:pt x="81" y="21"/>
                    <a:pt x="81" y="21"/>
                    <a:pt x="81" y="21"/>
                  </a:cubicBezTo>
                  <a:cubicBezTo>
                    <a:pt x="79" y="22"/>
                    <a:pt x="79" y="22"/>
                    <a:pt x="79" y="22"/>
                  </a:cubicBezTo>
                  <a:lnTo>
                    <a:pt x="79" y="24"/>
                  </a:lnTo>
                  <a:close/>
                  <a:moveTo>
                    <a:pt x="139" y="41"/>
                  </a:moveTo>
                  <a:cubicBezTo>
                    <a:pt x="139" y="41"/>
                    <a:pt x="139" y="41"/>
                    <a:pt x="139" y="41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37" y="40"/>
                    <a:pt x="137" y="40"/>
                    <a:pt x="137" y="40"/>
                  </a:cubicBezTo>
                  <a:lnTo>
                    <a:pt x="139" y="41"/>
                  </a:lnTo>
                  <a:close/>
                  <a:moveTo>
                    <a:pt x="79" y="19"/>
                  </a:moveTo>
                  <a:cubicBezTo>
                    <a:pt x="79" y="19"/>
                    <a:pt x="79" y="19"/>
                    <a:pt x="79" y="19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0" y="17"/>
                    <a:pt x="80" y="17"/>
                    <a:pt x="80" y="17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79" y="16"/>
                    <a:pt x="79" y="16"/>
                    <a:pt x="79" y="16"/>
                  </a:cubicBezTo>
                  <a:lnTo>
                    <a:pt x="79" y="19"/>
                  </a:lnTo>
                  <a:close/>
                  <a:moveTo>
                    <a:pt x="144" y="42"/>
                  </a:moveTo>
                  <a:cubicBezTo>
                    <a:pt x="144" y="42"/>
                    <a:pt x="144" y="42"/>
                    <a:pt x="144" y="42"/>
                  </a:cubicBezTo>
                  <a:cubicBezTo>
                    <a:pt x="144" y="41"/>
                    <a:pt x="144" y="41"/>
                    <a:pt x="144" y="41"/>
                  </a:cubicBezTo>
                  <a:cubicBezTo>
                    <a:pt x="143" y="41"/>
                    <a:pt x="143" y="41"/>
                    <a:pt x="143" y="41"/>
                  </a:cubicBezTo>
                  <a:lnTo>
                    <a:pt x="144" y="42"/>
                  </a:lnTo>
                  <a:close/>
                  <a:moveTo>
                    <a:pt x="137" y="38"/>
                  </a:moveTo>
                  <a:cubicBezTo>
                    <a:pt x="137" y="38"/>
                    <a:pt x="137" y="38"/>
                    <a:pt x="137" y="38"/>
                  </a:cubicBezTo>
                  <a:cubicBezTo>
                    <a:pt x="140" y="38"/>
                    <a:pt x="140" y="38"/>
                    <a:pt x="140" y="38"/>
                  </a:cubicBezTo>
                  <a:cubicBezTo>
                    <a:pt x="137" y="36"/>
                    <a:pt x="137" y="36"/>
                    <a:pt x="137" y="36"/>
                  </a:cubicBezTo>
                  <a:lnTo>
                    <a:pt x="137" y="38"/>
                  </a:lnTo>
                  <a:close/>
                  <a:moveTo>
                    <a:pt x="107" y="19"/>
                  </a:moveTo>
                  <a:cubicBezTo>
                    <a:pt x="107" y="19"/>
                    <a:pt x="107" y="19"/>
                    <a:pt x="107" y="19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9"/>
                    <a:pt x="106" y="19"/>
                    <a:pt x="106" y="19"/>
                  </a:cubicBezTo>
                  <a:lnTo>
                    <a:pt x="107" y="19"/>
                  </a:lnTo>
                  <a:close/>
                  <a:moveTo>
                    <a:pt x="140" y="36"/>
                  </a:moveTo>
                  <a:cubicBezTo>
                    <a:pt x="140" y="36"/>
                    <a:pt x="140" y="36"/>
                    <a:pt x="140" y="36"/>
                  </a:cubicBezTo>
                  <a:cubicBezTo>
                    <a:pt x="144" y="40"/>
                    <a:pt x="144" y="40"/>
                    <a:pt x="144" y="40"/>
                  </a:cubicBezTo>
                  <a:cubicBezTo>
                    <a:pt x="144" y="35"/>
                    <a:pt x="144" y="35"/>
                    <a:pt x="144" y="35"/>
                  </a:cubicBezTo>
                  <a:lnTo>
                    <a:pt x="140" y="36"/>
                  </a:lnTo>
                  <a:close/>
                  <a:moveTo>
                    <a:pt x="107" y="22"/>
                  </a:moveTo>
                  <a:cubicBezTo>
                    <a:pt x="107" y="22"/>
                    <a:pt x="107" y="22"/>
                    <a:pt x="107" y="22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9" y="19"/>
                    <a:pt x="109" y="19"/>
                    <a:pt x="109" y="19"/>
                  </a:cubicBezTo>
                  <a:cubicBezTo>
                    <a:pt x="109" y="19"/>
                    <a:pt x="109" y="19"/>
                    <a:pt x="109" y="19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6" y="22"/>
                    <a:pt x="106" y="22"/>
                    <a:pt x="106" y="22"/>
                  </a:cubicBezTo>
                  <a:lnTo>
                    <a:pt x="107" y="22"/>
                  </a:lnTo>
                  <a:close/>
                  <a:moveTo>
                    <a:pt x="107" y="32"/>
                  </a:moveTo>
                  <a:cubicBezTo>
                    <a:pt x="107" y="32"/>
                    <a:pt x="107" y="32"/>
                    <a:pt x="107" y="32"/>
                  </a:cubicBezTo>
                  <a:cubicBezTo>
                    <a:pt x="107" y="30"/>
                    <a:pt x="107" y="30"/>
                    <a:pt x="107" y="30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9" y="29"/>
                    <a:pt x="109" y="29"/>
                    <a:pt x="109" y="29"/>
                  </a:cubicBezTo>
                  <a:cubicBezTo>
                    <a:pt x="109" y="29"/>
                    <a:pt x="109" y="29"/>
                    <a:pt x="109" y="29"/>
                  </a:cubicBezTo>
                  <a:cubicBezTo>
                    <a:pt x="106" y="29"/>
                    <a:pt x="106" y="29"/>
                    <a:pt x="106" y="29"/>
                  </a:cubicBezTo>
                  <a:cubicBezTo>
                    <a:pt x="106" y="32"/>
                    <a:pt x="106" y="32"/>
                    <a:pt x="106" y="32"/>
                  </a:cubicBezTo>
                  <a:lnTo>
                    <a:pt x="107" y="32"/>
                  </a:lnTo>
                  <a:close/>
                  <a:moveTo>
                    <a:pt x="107" y="29"/>
                  </a:moveTo>
                  <a:cubicBezTo>
                    <a:pt x="107" y="29"/>
                    <a:pt x="107" y="29"/>
                    <a:pt x="107" y="29"/>
                  </a:cubicBezTo>
                  <a:cubicBezTo>
                    <a:pt x="107" y="27"/>
                    <a:pt x="107" y="27"/>
                    <a:pt x="107" y="27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9"/>
                    <a:pt x="106" y="29"/>
                    <a:pt x="106" y="29"/>
                  </a:cubicBezTo>
                  <a:lnTo>
                    <a:pt x="107" y="29"/>
                  </a:lnTo>
                  <a:close/>
                  <a:moveTo>
                    <a:pt x="107" y="25"/>
                  </a:moveTo>
                  <a:cubicBezTo>
                    <a:pt x="107" y="25"/>
                    <a:pt x="107" y="25"/>
                    <a:pt x="107" y="25"/>
                  </a:cubicBezTo>
                  <a:cubicBezTo>
                    <a:pt x="107" y="24"/>
                    <a:pt x="107" y="24"/>
                    <a:pt x="107" y="24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6"/>
                    <a:pt x="106" y="26"/>
                    <a:pt x="106" y="26"/>
                  </a:cubicBezTo>
                  <a:lnTo>
                    <a:pt x="107" y="25"/>
                  </a:lnTo>
                  <a:close/>
                  <a:moveTo>
                    <a:pt x="100" y="29"/>
                  </a:moveTo>
                  <a:cubicBezTo>
                    <a:pt x="100" y="29"/>
                    <a:pt x="100" y="29"/>
                    <a:pt x="100" y="29"/>
                  </a:cubicBezTo>
                  <a:cubicBezTo>
                    <a:pt x="101" y="29"/>
                    <a:pt x="101" y="29"/>
                    <a:pt x="101" y="29"/>
                  </a:cubicBezTo>
                  <a:cubicBezTo>
                    <a:pt x="101" y="28"/>
                    <a:pt x="101" y="28"/>
                    <a:pt x="101" y="28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3" y="27"/>
                    <a:pt x="103" y="27"/>
                    <a:pt x="103" y="27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0" y="27"/>
                    <a:pt x="100" y="27"/>
                    <a:pt x="100" y="27"/>
                  </a:cubicBezTo>
                  <a:lnTo>
                    <a:pt x="100" y="29"/>
                  </a:lnTo>
                  <a:close/>
                  <a:moveTo>
                    <a:pt x="107" y="13"/>
                  </a:moveTo>
                  <a:cubicBezTo>
                    <a:pt x="107" y="13"/>
                    <a:pt x="107" y="13"/>
                    <a:pt x="107" y="13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7" y="10"/>
                    <a:pt x="107" y="10"/>
                    <a:pt x="107" y="10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6" y="10"/>
                    <a:pt x="106" y="10"/>
                    <a:pt x="106" y="10"/>
                  </a:cubicBezTo>
                  <a:cubicBezTo>
                    <a:pt x="106" y="13"/>
                    <a:pt x="106" y="13"/>
                    <a:pt x="106" y="13"/>
                  </a:cubicBezTo>
                  <a:lnTo>
                    <a:pt x="107" y="13"/>
                  </a:lnTo>
                  <a:close/>
                  <a:moveTo>
                    <a:pt x="107" y="7"/>
                  </a:moveTo>
                  <a:cubicBezTo>
                    <a:pt x="107" y="7"/>
                    <a:pt x="107" y="7"/>
                    <a:pt x="107" y="7"/>
                  </a:cubicBezTo>
                  <a:cubicBezTo>
                    <a:pt x="107" y="4"/>
                    <a:pt x="107" y="4"/>
                    <a:pt x="107" y="4"/>
                  </a:cubicBezTo>
                  <a:cubicBezTo>
                    <a:pt x="107" y="4"/>
                    <a:pt x="107" y="4"/>
                    <a:pt x="107" y="4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7"/>
                    <a:pt x="106" y="7"/>
                    <a:pt x="106" y="7"/>
                  </a:cubicBezTo>
                  <a:lnTo>
                    <a:pt x="107" y="7"/>
                  </a:lnTo>
                  <a:close/>
                  <a:moveTo>
                    <a:pt x="107" y="2"/>
                  </a:moveTo>
                  <a:cubicBezTo>
                    <a:pt x="107" y="2"/>
                    <a:pt x="107" y="2"/>
                    <a:pt x="107" y="2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7" y="4"/>
                    <a:pt x="107" y="4"/>
                    <a:pt x="107" y="4"/>
                  </a:cubicBezTo>
                  <a:lnTo>
                    <a:pt x="107" y="2"/>
                  </a:lnTo>
                  <a:close/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lnTo>
                    <a:pt x="75" y="10"/>
                  </a:lnTo>
                  <a:close/>
                  <a:moveTo>
                    <a:pt x="107" y="10"/>
                  </a:moveTo>
                  <a:cubicBezTo>
                    <a:pt x="107" y="10"/>
                    <a:pt x="107" y="10"/>
                    <a:pt x="107" y="10"/>
                  </a:cubicBezTo>
                  <a:cubicBezTo>
                    <a:pt x="107" y="8"/>
                    <a:pt x="107" y="8"/>
                    <a:pt x="107" y="8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6" y="10"/>
                    <a:pt x="106" y="10"/>
                    <a:pt x="106" y="10"/>
                  </a:cubicBezTo>
                  <a:lnTo>
                    <a:pt x="107" y="10"/>
                  </a:lnTo>
                  <a:close/>
                  <a:moveTo>
                    <a:pt x="107" y="16"/>
                  </a:moveTo>
                  <a:cubicBezTo>
                    <a:pt x="107" y="16"/>
                    <a:pt x="107" y="16"/>
                    <a:pt x="107" y="16"/>
                  </a:cubicBezTo>
                  <a:cubicBezTo>
                    <a:pt x="107" y="14"/>
                    <a:pt x="107" y="14"/>
                    <a:pt x="107" y="14"/>
                  </a:cubicBezTo>
                  <a:cubicBezTo>
                    <a:pt x="107" y="14"/>
                    <a:pt x="107" y="14"/>
                    <a:pt x="107" y="14"/>
                  </a:cubicBezTo>
                  <a:cubicBezTo>
                    <a:pt x="107" y="13"/>
                    <a:pt x="107" y="13"/>
                    <a:pt x="107" y="13"/>
                  </a:cubicBezTo>
                  <a:cubicBezTo>
                    <a:pt x="109" y="13"/>
                    <a:pt x="109" y="13"/>
                    <a:pt x="109" y="13"/>
                  </a:cubicBezTo>
                  <a:cubicBezTo>
                    <a:pt x="109" y="13"/>
                    <a:pt x="109" y="13"/>
                    <a:pt x="109" y="13"/>
                  </a:cubicBezTo>
                  <a:cubicBezTo>
                    <a:pt x="106" y="13"/>
                    <a:pt x="106" y="13"/>
                    <a:pt x="106" y="13"/>
                  </a:cubicBezTo>
                  <a:cubicBezTo>
                    <a:pt x="106" y="16"/>
                    <a:pt x="106" y="16"/>
                    <a:pt x="106" y="16"/>
                  </a:cubicBezTo>
                  <a:lnTo>
                    <a:pt x="107" y="16"/>
                  </a:lnTo>
                  <a:close/>
                  <a:moveTo>
                    <a:pt x="77" y="17"/>
                  </a:moveTo>
                  <a:cubicBezTo>
                    <a:pt x="77" y="17"/>
                    <a:pt x="77" y="17"/>
                    <a:pt x="77" y="17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7" y="14"/>
                    <a:pt x="77" y="14"/>
                    <a:pt x="77" y="14"/>
                  </a:cubicBezTo>
                  <a:lnTo>
                    <a:pt x="77" y="17"/>
                  </a:lnTo>
                  <a:close/>
                  <a:moveTo>
                    <a:pt x="78" y="25"/>
                  </a:moveTo>
                  <a:cubicBezTo>
                    <a:pt x="78" y="25"/>
                    <a:pt x="78" y="25"/>
                    <a:pt x="78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9" y="25"/>
                    <a:pt x="79" y="25"/>
                    <a:pt x="79" y="25"/>
                  </a:cubicBezTo>
                  <a:cubicBezTo>
                    <a:pt x="79" y="24"/>
                    <a:pt x="79" y="24"/>
                    <a:pt x="79" y="24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7"/>
                    <a:pt x="77" y="27"/>
                    <a:pt x="77" y="27"/>
                  </a:cubicBezTo>
                  <a:cubicBezTo>
                    <a:pt x="77" y="27"/>
                    <a:pt x="77" y="27"/>
                    <a:pt x="77" y="27"/>
                  </a:cubicBezTo>
                  <a:lnTo>
                    <a:pt x="78" y="25"/>
                  </a:lnTo>
                  <a:close/>
                  <a:moveTo>
                    <a:pt x="78" y="11"/>
                  </a:moveTo>
                  <a:cubicBezTo>
                    <a:pt x="78" y="11"/>
                    <a:pt x="78" y="11"/>
                    <a:pt x="78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8" y="10"/>
                    <a:pt x="78" y="10"/>
                    <a:pt x="78" y="10"/>
                  </a:cubicBezTo>
                  <a:lnTo>
                    <a:pt x="78" y="11"/>
                  </a:lnTo>
                  <a:close/>
                  <a:moveTo>
                    <a:pt x="28" y="40"/>
                  </a:moveTo>
                  <a:cubicBezTo>
                    <a:pt x="28" y="40"/>
                    <a:pt x="28" y="40"/>
                    <a:pt x="28" y="40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28" y="53"/>
                    <a:pt x="28" y="53"/>
                    <a:pt x="28" y="53"/>
                  </a:cubicBezTo>
                  <a:lnTo>
                    <a:pt x="28" y="40"/>
                  </a:lnTo>
                  <a:close/>
                  <a:moveTo>
                    <a:pt x="5" y="53"/>
                  </a:moveTo>
                  <a:cubicBezTo>
                    <a:pt x="5" y="53"/>
                    <a:pt x="5" y="53"/>
                    <a:pt x="5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5" y="53"/>
                    <a:pt x="5" y="53"/>
                    <a:pt x="5" y="53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5" y="52"/>
                    <a:pt x="5" y="52"/>
                    <a:pt x="5" y="52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5" y="52"/>
                    <a:pt x="5" y="52"/>
                    <a:pt x="5" y="52"/>
                  </a:cubicBezTo>
                  <a:close/>
                  <a:moveTo>
                    <a:pt x="5" y="51"/>
                  </a:moveTo>
                  <a:cubicBezTo>
                    <a:pt x="5" y="51"/>
                    <a:pt x="5" y="51"/>
                    <a:pt x="5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5" y="51"/>
                    <a:pt x="5" y="51"/>
                    <a:pt x="5" y="51"/>
                  </a:cubicBezTo>
                  <a:close/>
                  <a:moveTo>
                    <a:pt x="5" y="51"/>
                  </a:moveTo>
                  <a:cubicBezTo>
                    <a:pt x="5" y="51"/>
                    <a:pt x="5" y="51"/>
                    <a:pt x="5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5" y="51"/>
                    <a:pt x="5" y="51"/>
                    <a:pt x="5" y="51"/>
                  </a:cubicBezTo>
                  <a:close/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5" y="50"/>
                    <a:pt x="5" y="50"/>
                    <a:pt x="5" y="50"/>
                  </a:cubicBezTo>
                  <a:close/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5" y="50"/>
                    <a:pt x="5" y="50"/>
                    <a:pt x="5" y="50"/>
                  </a:cubicBez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5" y="49"/>
                    <a:pt x="5" y="49"/>
                    <a:pt x="5" y="49"/>
                  </a:cubicBez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5" y="49"/>
                    <a:pt x="5" y="49"/>
                    <a:pt x="5" y="49"/>
                  </a:cubicBezTo>
                  <a:close/>
                  <a:moveTo>
                    <a:pt x="5" y="48"/>
                  </a:moveTo>
                  <a:cubicBezTo>
                    <a:pt x="5" y="48"/>
                    <a:pt x="5" y="48"/>
                    <a:pt x="5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5" y="48"/>
                    <a:pt x="5" y="48"/>
                    <a:pt x="5" y="48"/>
                  </a:cubicBezTo>
                  <a:close/>
                  <a:moveTo>
                    <a:pt x="5" y="48"/>
                  </a:moveTo>
                  <a:cubicBezTo>
                    <a:pt x="5" y="48"/>
                    <a:pt x="5" y="48"/>
                    <a:pt x="5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5" y="47"/>
                    <a:pt x="5" y="47"/>
                    <a:pt x="5" y="47"/>
                  </a:cubicBezTo>
                  <a:lnTo>
                    <a:pt x="5" y="48"/>
                  </a:lnTo>
                  <a:close/>
                  <a:moveTo>
                    <a:pt x="5" y="47"/>
                  </a:moveTo>
                  <a:cubicBezTo>
                    <a:pt x="5" y="47"/>
                    <a:pt x="5" y="47"/>
                    <a:pt x="5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5" y="47"/>
                    <a:pt x="5" y="47"/>
                    <a:pt x="5" y="47"/>
                  </a:cubicBezTo>
                  <a:close/>
                  <a:moveTo>
                    <a:pt x="5" y="47"/>
                  </a:moveTo>
                  <a:cubicBezTo>
                    <a:pt x="5" y="47"/>
                    <a:pt x="5" y="47"/>
                    <a:pt x="5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5" y="46"/>
                    <a:pt x="5" y="46"/>
                    <a:pt x="5" y="46"/>
                  </a:cubicBezTo>
                  <a:lnTo>
                    <a:pt x="5" y="47"/>
                  </a:lnTo>
                  <a:close/>
                  <a:moveTo>
                    <a:pt x="5" y="46"/>
                  </a:moveTo>
                  <a:cubicBezTo>
                    <a:pt x="5" y="46"/>
                    <a:pt x="5" y="46"/>
                    <a:pt x="5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5" y="46"/>
                    <a:pt x="5" y="46"/>
                    <a:pt x="5" y="46"/>
                  </a:cubicBezTo>
                  <a:close/>
                  <a:moveTo>
                    <a:pt x="5" y="46"/>
                  </a:moveTo>
                  <a:cubicBezTo>
                    <a:pt x="5" y="46"/>
                    <a:pt x="5" y="46"/>
                    <a:pt x="5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5" y="45"/>
                    <a:pt x="5" y="45"/>
                    <a:pt x="5" y="45"/>
                  </a:cubicBezTo>
                  <a:lnTo>
                    <a:pt x="5" y="46"/>
                  </a:lnTo>
                  <a:close/>
                  <a:moveTo>
                    <a:pt x="5" y="45"/>
                  </a:moveTo>
                  <a:cubicBezTo>
                    <a:pt x="5" y="45"/>
                    <a:pt x="5" y="45"/>
                    <a:pt x="5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5" y="45"/>
                    <a:pt x="5" y="45"/>
                    <a:pt x="5" y="45"/>
                  </a:cubicBezTo>
                  <a:close/>
                  <a:moveTo>
                    <a:pt x="5" y="45"/>
                  </a:moveTo>
                  <a:cubicBezTo>
                    <a:pt x="5" y="45"/>
                    <a:pt x="5" y="45"/>
                    <a:pt x="5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5" y="44"/>
                    <a:pt x="5" y="44"/>
                    <a:pt x="5" y="44"/>
                  </a:cubicBezTo>
                  <a:lnTo>
                    <a:pt x="5" y="45"/>
                  </a:lnTo>
                  <a:close/>
                  <a:moveTo>
                    <a:pt x="5" y="44"/>
                  </a:moveTo>
                  <a:cubicBezTo>
                    <a:pt x="5" y="44"/>
                    <a:pt x="5" y="44"/>
                    <a:pt x="5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5" y="44"/>
                    <a:pt x="5" y="44"/>
                    <a:pt x="5" y="44"/>
                  </a:cubicBezTo>
                  <a:close/>
                  <a:moveTo>
                    <a:pt x="5" y="44"/>
                  </a:moveTo>
                  <a:cubicBezTo>
                    <a:pt x="5" y="44"/>
                    <a:pt x="5" y="44"/>
                    <a:pt x="5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5" y="43"/>
                    <a:pt x="5" y="43"/>
                    <a:pt x="5" y="43"/>
                  </a:cubicBezTo>
                  <a:lnTo>
                    <a:pt x="5" y="44"/>
                  </a:lnTo>
                  <a:close/>
                  <a:moveTo>
                    <a:pt x="5" y="43"/>
                  </a:moveTo>
                  <a:cubicBezTo>
                    <a:pt x="5" y="43"/>
                    <a:pt x="5" y="43"/>
                    <a:pt x="5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5" y="43"/>
                    <a:pt x="5" y="43"/>
                    <a:pt x="5" y="43"/>
                  </a:cubicBezTo>
                  <a:close/>
                  <a:moveTo>
                    <a:pt x="5" y="43"/>
                  </a:moveTo>
                  <a:cubicBezTo>
                    <a:pt x="5" y="43"/>
                    <a:pt x="5" y="43"/>
                    <a:pt x="5" y="43"/>
                  </a:cubicBezTo>
                  <a:cubicBezTo>
                    <a:pt x="3" y="43"/>
                    <a:pt x="3" y="43"/>
                    <a:pt x="3" y="43"/>
                  </a:cubicBezTo>
                  <a:cubicBezTo>
                    <a:pt x="5" y="42"/>
                    <a:pt x="5" y="42"/>
                    <a:pt x="5" y="42"/>
                  </a:cubicBezTo>
                  <a:lnTo>
                    <a:pt x="5" y="43"/>
                  </a:lnTo>
                  <a:close/>
                  <a:moveTo>
                    <a:pt x="6" y="50"/>
                  </a:moveTo>
                  <a:cubicBezTo>
                    <a:pt x="6" y="50"/>
                    <a:pt x="6" y="50"/>
                    <a:pt x="6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6" y="50"/>
                    <a:pt x="6" y="50"/>
                    <a:pt x="6" y="50"/>
                  </a:cubicBezTo>
                  <a:close/>
                  <a:moveTo>
                    <a:pt x="6" y="50"/>
                  </a:moveTo>
                  <a:cubicBezTo>
                    <a:pt x="6" y="50"/>
                    <a:pt x="6" y="50"/>
                    <a:pt x="6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6" y="44"/>
                    <a:pt x="6" y="44"/>
                    <a:pt x="6" y="44"/>
                  </a:cubicBezTo>
                  <a:lnTo>
                    <a:pt x="6" y="50"/>
                  </a:lnTo>
                  <a:close/>
                  <a:moveTo>
                    <a:pt x="6" y="44"/>
                  </a:moveTo>
                  <a:cubicBezTo>
                    <a:pt x="6" y="44"/>
                    <a:pt x="6" y="44"/>
                    <a:pt x="6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6" y="44"/>
                    <a:pt x="6" y="44"/>
                    <a:pt x="6" y="44"/>
                  </a:cubicBezTo>
                  <a:close/>
                  <a:moveTo>
                    <a:pt x="6" y="44"/>
                  </a:moveTo>
                  <a:cubicBezTo>
                    <a:pt x="6" y="44"/>
                    <a:pt x="6" y="44"/>
                    <a:pt x="6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6" y="42"/>
                    <a:pt x="6" y="42"/>
                    <a:pt x="6" y="42"/>
                  </a:cubicBezTo>
                  <a:lnTo>
                    <a:pt x="6" y="44"/>
                  </a:lnTo>
                  <a:close/>
                  <a:moveTo>
                    <a:pt x="6" y="42"/>
                  </a:moveTo>
                  <a:cubicBezTo>
                    <a:pt x="6" y="42"/>
                    <a:pt x="6" y="42"/>
                    <a:pt x="6" y="4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2"/>
                    <a:pt x="6" y="42"/>
                    <a:pt x="6" y="42"/>
                  </a:cubicBezTo>
                  <a:close/>
                  <a:moveTo>
                    <a:pt x="7" y="5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7" y="50"/>
                    <a:pt x="7" y="50"/>
                    <a:pt x="7" y="50"/>
                  </a:cubicBezTo>
                  <a:close/>
                  <a:moveTo>
                    <a:pt x="7" y="5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7" y="44"/>
                    <a:pt x="7" y="44"/>
                    <a:pt x="7" y="44"/>
                  </a:cubicBezTo>
                  <a:lnTo>
                    <a:pt x="7" y="50"/>
                  </a:lnTo>
                  <a:close/>
                  <a:moveTo>
                    <a:pt x="7" y="44"/>
                  </a:moveTo>
                  <a:cubicBezTo>
                    <a:pt x="7" y="44"/>
                    <a:pt x="7" y="44"/>
                    <a:pt x="7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7" y="44"/>
                    <a:pt x="7" y="44"/>
                    <a:pt x="7" y="44"/>
                  </a:cubicBezTo>
                  <a:close/>
                  <a:moveTo>
                    <a:pt x="7" y="44"/>
                  </a:moveTo>
                  <a:cubicBezTo>
                    <a:pt x="7" y="44"/>
                    <a:pt x="7" y="44"/>
                    <a:pt x="7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7" y="42"/>
                    <a:pt x="7" y="42"/>
                    <a:pt x="7" y="42"/>
                  </a:cubicBezTo>
                  <a:lnTo>
                    <a:pt x="7" y="44"/>
                  </a:lnTo>
                  <a:close/>
                  <a:moveTo>
                    <a:pt x="7" y="42"/>
                  </a:moveTo>
                  <a:cubicBezTo>
                    <a:pt x="7" y="42"/>
                    <a:pt x="7" y="42"/>
                    <a:pt x="7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7" y="42"/>
                    <a:pt x="7" y="42"/>
                    <a:pt x="7" y="42"/>
                  </a:cubicBezTo>
                  <a:close/>
                  <a:moveTo>
                    <a:pt x="8" y="50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0"/>
                    <a:pt x="8" y="50"/>
                    <a:pt x="8" y="50"/>
                  </a:cubicBezTo>
                  <a:close/>
                  <a:moveTo>
                    <a:pt x="8" y="50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8" y="44"/>
                    <a:pt x="8" y="44"/>
                    <a:pt x="8" y="44"/>
                  </a:cubicBezTo>
                  <a:lnTo>
                    <a:pt x="8" y="50"/>
                  </a:lnTo>
                  <a:close/>
                  <a:moveTo>
                    <a:pt x="8" y="44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8" y="44"/>
                    <a:pt x="8" y="44"/>
                    <a:pt x="8" y="44"/>
                  </a:cubicBezTo>
                  <a:close/>
                  <a:moveTo>
                    <a:pt x="8" y="44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8" y="42"/>
                    <a:pt x="8" y="42"/>
                    <a:pt x="8" y="42"/>
                  </a:cubicBezTo>
                  <a:lnTo>
                    <a:pt x="8" y="44"/>
                  </a:lnTo>
                  <a:close/>
                  <a:moveTo>
                    <a:pt x="8" y="42"/>
                  </a:moveTo>
                  <a:cubicBezTo>
                    <a:pt x="8" y="42"/>
                    <a:pt x="8" y="42"/>
                    <a:pt x="8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8" y="42"/>
                    <a:pt x="8" y="42"/>
                    <a:pt x="8" y="42"/>
                  </a:cubicBezTo>
                  <a:close/>
                  <a:moveTo>
                    <a:pt x="9" y="50"/>
                  </a:moveTo>
                  <a:cubicBezTo>
                    <a:pt x="9" y="50"/>
                    <a:pt x="9" y="50"/>
                    <a:pt x="9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9" y="50"/>
                    <a:pt x="9" y="50"/>
                    <a:pt x="9" y="50"/>
                  </a:cubicBezTo>
                  <a:close/>
                  <a:moveTo>
                    <a:pt x="9" y="50"/>
                  </a:moveTo>
                  <a:cubicBezTo>
                    <a:pt x="9" y="50"/>
                    <a:pt x="9" y="50"/>
                    <a:pt x="9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9" y="44"/>
                    <a:pt x="9" y="44"/>
                    <a:pt x="9" y="44"/>
                  </a:cubicBezTo>
                  <a:lnTo>
                    <a:pt x="9" y="50"/>
                  </a:lnTo>
                  <a:close/>
                  <a:moveTo>
                    <a:pt x="9" y="44"/>
                  </a:moveTo>
                  <a:cubicBezTo>
                    <a:pt x="9" y="44"/>
                    <a:pt x="9" y="44"/>
                    <a:pt x="9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9" y="44"/>
                    <a:pt x="9" y="44"/>
                    <a:pt x="9" y="44"/>
                  </a:cubicBezTo>
                  <a:close/>
                  <a:moveTo>
                    <a:pt x="9" y="44"/>
                  </a:moveTo>
                  <a:cubicBezTo>
                    <a:pt x="9" y="44"/>
                    <a:pt x="9" y="44"/>
                    <a:pt x="9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9" y="42"/>
                    <a:pt x="9" y="42"/>
                    <a:pt x="9" y="42"/>
                  </a:cubicBezTo>
                  <a:lnTo>
                    <a:pt x="9" y="44"/>
                  </a:lnTo>
                  <a:close/>
                  <a:moveTo>
                    <a:pt x="9" y="42"/>
                  </a:moveTo>
                  <a:cubicBezTo>
                    <a:pt x="9" y="42"/>
                    <a:pt x="9" y="42"/>
                    <a:pt x="9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9" y="42"/>
                    <a:pt x="9" y="42"/>
                    <a:pt x="9" y="42"/>
                  </a:cubicBezTo>
                  <a:close/>
                  <a:moveTo>
                    <a:pt x="10" y="50"/>
                  </a:moveTo>
                  <a:cubicBezTo>
                    <a:pt x="10" y="50"/>
                    <a:pt x="10" y="50"/>
                    <a:pt x="10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0" y="50"/>
                    <a:pt x="10" y="50"/>
                    <a:pt x="10" y="50"/>
                  </a:cubicBezTo>
                  <a:close/>
                  <a:moveTo>
                    <a:pt x="10" y="50"/>
                  </a:moveTo>
                  <a:cubicBezTo>
                    <a:pt x="10" y="50"/>
                    <a:pt x="10" y="50"/>
                    <a:pt x="10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0" y="44"/>
                    <a:pt x="10" y="44"/>
                    <a:pt x="10" y="44"/>
                  </a:cubicBezTo>
                  <a:lnTo>
                    <a:pt x="10" y="50"/>
                  </a:lnTo>
                  <a:close/>
                  <a:moveTo>
                    <a:pt x="10" y="44"/>
                  </a:moveTo>
                  <a:cubicBezTo>
                    <a:pt x="10" y="44"/>
                    <a:pt x="10" y="44"/>
                    <a:pt x="10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0" y="44"/>
                    <a:pt x="10" y="44"/>
                    <a:pt x="10" y="44"/>
                  </a:cubicBezTo>
                  <a:close/>
                  <a:moveTo>
                    <a:pt x="10" y="44"/>
                  </a:moveTo>
                  <a:cubicBezTo>
                    <a:pt x="10" y="44"/>
                    <a:pt x="10" y="44"/>
                    <a:pt x="10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0" y="42"/>
                    <a:pt x="10" y="42"/>
                    <a:pt x="10" y="42"/>
                  </a:cubicBezTo>
                  <a:lnTo>
                    <a:pt x="10" y="44"/>
                  </a:ln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1" y="50"/>
                    <a:pt x="11" y="50"/>
                    <a:pt x="11" y="50"/>
                  </a:cubicBez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1" y="44"/>
                    <a:pt x="11" y="44"/>
                    <a:pt x="11" y="44"/>
                  </a:cubicBezTo>
                  <a:lnTo>
                    <a:pt x="11" y="50"/>
                  </a:lnTo>
                  <a:close/>
                  <a:moveTo>
                    <a:pt x="11" y="44"/>
                  </a:moveTo>
                  <a:cubicBezTo>
                    <a:pt x="11" y="44"/>
                    <a:pt x="11" y="44"/>
                    <a:pt x="11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1" y="44"/>
                    <a:pt x="11" y="44"/>
                    <a:pt x="11" y="44"/>
                  </a:cubicBezTo>
                  <a:close/>
                  <a:moveTo>
                    <a:pt x="11" y="43"/>
                  </a:moveTo>
                  <a:cubicBezTo>
                    <a:pt x="11" y="43"/>
                    <a:pt x="11" y="43"/>
                    <a:pt x="11" y="43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1" y="42"/>
                    <a:pt x="11" y="42"/>
                    <a:pt x="11" y="42"/>
                  </a:cubicBezTo>
                  <a:lnTo>
                    <a:pt x="11" y="43"/>
                  </a:lnTo>
                  <a:close/>
                  <a:moveTo>
                    <a:pt x="12" y="50"/>
                  </a:moveTo>
                  <a:cubicBezTo>
                    <a:pt x="12" y="50"/>
                    <a:pt x="12" y="50"/>
                    <a:pt x="12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2" y="50"/>
                    <a:pt x="12" y="50"/>
                    <a:pt x="12" y="50"/>
                  </a:cubicBezTo>
                  <a:close/>
                  <a:moveTo>
                    <a:pt x="12" y="50"/>
                  </a:moveTo>
                  <a:cubicBezTo>
                    <a:pt x="12" y="50"/>
                    <a:pt x="12" y="50"/>
                    <a:pt x="12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2" y="44"/>
                    <a:pt x="12" y="44"/>
                    <a:pt x="12" y="44"/>
                  </a:cubicBezTo>
                  <a:lnTo>
                    <a:pt x="12" y="50"/>
                  </a:lnTo>
                  <a:close/>
                  <a:moveTo>
                    <a:pt x="12" y="44"/>
                  </a:moveTo>
                  <a:cubicBezTo>
                    <a:pt x="12" y="44"/>
                    <a:pt x="12" y="44"/>
                    <a:pt x="12" y="44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2" y="43"/>
                    <a:pt x="12" y="43"/>
                    <a:pt x="12" y="43"/>
                  </a:cubicBezTo>
                  <a:lnTo>
                    <a:pt x="12" y="44"/>
                  </a:lnTo>
                  <a:close/>
                  <a:moveTo>
                    <a:pt x="12" y="43"/>
                  </a:moveTo>
                  <a:cubicBezTo>
                    <a:pt x="12" y="43"/>
                    <a:pt x="12" y="43"/>
                    <a:pt x="12" y="43"/>
                  </a:cubicBezTo>
                  <a:cubicBezTo>
                    <a:pt x="11" y="43"/>
                    <a:pt x="11" y="43"/>
                    <a:pt x="11" y="43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2" y="42"/>
                    <a:pt x="12" y="42"/>
                    <a:pt x="12" y="42"/>
                  </a:cubicBezTo>
                  <a:lnTo>
                    <a:pt x="12" y="43"/>
                  </a:ln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3" y="50"/>
                    <a:pt x="13" y="50"/>
                    <a:pt x="13" y="50"/>
                  </a:cubicBez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3" y="44"/>
                    <a:pt x="13" y="44"/>
                    <a:pt x="13" y="44"/>
                  </a:cubicBezTo>
                  <a:lnTo>
                    <a:pt x="13" y="50"/>
                  </a:lnTo>
                  <a:close/>
                  <a:moveTo>
                    <a:pt x="13" y="44"/>
                  </a:moveTo>
                  <a:cubicBezTo>
                    <a:pt x="13" y="44"/>
                    <a:pt x="13" y="44"/>
                    <a:pt x="13" y="44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3" y="43"/>
                    <a:pt x="13" y="43"/>
                    <a:pt x="13" y="43"/>
                  </a:cubicBezTo>
                  <a:lnTo>
                    <a:pt x="13" y="44"/>
                  </a:lnTo>
                  <a:close/>
                  <a:moveTo>
                    <a:pt x="13" y="43"/>
                  </a:moveTo>
                  <a:cubicBezTo>
                    <a:pt x="13" y="43"/>
                    <a:pt x="13" y="43"/>
                    <a:pt x="13" y="43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3" y="42"/>
                    <a:pt x="13" y="42"/>
                    <a:pt x="13" y="42"/>
                  </a:cubicBezTo>
                  <a:lnTo>
                    <a:pt x="13" y="43"/>
                  </a:ln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4"/>
                    <a:pt x="13" y="44"/>
                    <a:pt x="13" y="44"/>
                  </a:cubicBezTo>
                  <a:lnTo>
                    <a:pt x="13" y="50"/>
                  </a:lnTo>
                  <a:close/>
                  <a:moveTo>
                    <a:pt x="13" y="44"/>
                  </a:moveTo>
                  <a:cubicBezTo>
                    <a:pt x="13" y="44"/>
                    <a:pt x="13" y="44"/>
                    <a:pt x="13" y="44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3"/>
                    <a:pt x="13" y="43"/>
                    <a:pt x="13" y="43"/>
                  </a:cubicBezTo>
                  <a:lnTo>
                    <a:pt x="13" y="44"/>
                  </a:lnTo>
                  <a:close/>
                  <a:moveTo>
                    <a:pt x="13" y="43"/>
                  </a:moveTo>
                  <a:cubicBezTo>
                    <a:pt x="13" y="43"/>
                    <a:pt x="13" y="43"/>
                    <a:pt x="13" y="43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2"/>
                    <a:pt x="13" y="42"/>
                    <a:pt x="13" y="42"/>
                  </a:cubicBezTo>
                  <a:lnTo>
                    <a:pt x="13" y="43"/>
                  </a:lnTo>
                  <a:close/>
                  <a:moveTo>
                    <a:pt x="13" y="42"/>
                  </a:moveTo>
                  <a:cubicBezTo>
                    <a:pt x="13" y="42"/>
                    <a:pt x="13" y="42"/>
                    <a:pt x="13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3" y="42"/>
                    <a:pt x="13" y="42"/>
                    <a:pt x="13" y="42"/>
                  </a:cubicBezTo>
                  <a:close/>
                  <a:moveTo>
                    <a:pt x="13" y="42"/>
                  </a:moveTo>
                  <a:cubicBezTo>
                    <a:pt x="13" y="42"/>
                    <a:pt x="13" y="42"/>
                    <a:pt x="13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13" y="41"/>
                    <a:pt x="13" y="41"/>
                    <a:pt x="13" y="41"/>
                  </a:cubicBezTo>
                  <a:lnTo>
                    <a:pt x="13" y="42"/>
                  </a:lnTo>
                  <a:close/>
                  <a:moveTo>
                    <a:pt x="13" y="53"/>
                  </a:moveTo>
                  <a:cubicBezTo>
                    <a:pt x="13" y="53"/>
                    <a:pt x="13" y="53"/>
                    <a:pt x="13" y="53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1" y="40"/>
                    <a:pt x="1" y="40"/>
                    <a:pt x="1" y="40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5" y="53"/>
                    <a:pt x="15" y="53"/>
                    <a:pt x="15" y="53"/>
                  </a:cubicBezTo>
                  <a:lnTo>
                    <a:pt x="13" y="53"/>
                  </a:lnTo>
                  <a:close/>
                  <a:moveTo>
                    <a:pt x="77" y="22"/>
                  </a:moveTo>
                  <a:cubicBezTo>
                    <a:pt x="77" y="22"/>
                    <a:pt x="77" y="22"/>
                    <a:pt x="77" y="22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20"/>
                    <a:pt x="78" y="20"/>
                    <a:pt x="78" y="20"/>
                  </a:cubicBezTo>
                  <a:cubicBezTo>
                    <a:pt x="78" y="20"/>
                    <a:pt x="78" y="20"/>
                    <a:pt x="78" y="20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9" y="19"/>
                    <a:pt x="79" y="19"/>
                    <a:pt x="79" y="19"/>
                  </a:cubicBezTo>
                  <a:cubicBezTo>
                    <a:pt x="79" y="19"/>
                    <a:pt x="79" y="19"/>
                    <a:pt x="79" y="19"/>
                  </a:cubicBezTo>
                  <a:cubicBezTo>
                    <a:pt x="77" y="19"/>
                    <a:pt x="77" y="19"/>
                    <a:pt x="77" y="19"/>
                  </a:cubicBezTo>
                  <a:lnTo>
                    <a:pt x="77" y="22"/>
                  </a:lnTo>
                  <a:close/>
                  <a:moveTo>
                    <a:pt x="77" y="19"/>
                  </a:moveTo>
                  <a:cubicBezTo>
                    <a:pt x="77" y="19"/>
                    <a:pt x="77" y="19"/>
                    <a:pt x="77" y="19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8" y="18"/>
                    <a:pt x="78" y="18"/>
                    <a:pt x="78" y="18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9" y="17"/>
                    <a:pt x="79" y="17"/>
                    <a:pt x="79" y="17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77" y="17"/>
                    <a:pt x="77" y="17"/>
                    <a:pt x="77" y="17"/>
                  </a:cubicBezTo>
                  <a:lnTo>
                    <a:pt x="77" y="19"/>
                  </a:lnTo>
                  <a:close/>
                  <a:moveTo>
                    <a:pt x="77" y="35"/>
                  </a:moveTo>
                  <a:cubicBezTo>
                    <a:pt x="77" y="35"/>
                    <a:pt x="77" y="35"/>
                    <a:pt x="77" y="35"/>
                  </a:cubicBezTo>
                  <a:cubicBezTo>
                    <a:pt x="78" y="35"/>
                    <a:pt x="78" y="35"/>
                    <a:pt x="78" y="35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9" y="33"/>
                    <a:pt x="79" y="33"/>
                    <a:pt x="79" y="33"/>
                  </a:cubicBezTo>
                  <a:cubicBezTo>
                    <a:pt x="79" y="32"/>
                    <a:pt x="79" y="32"/>
                    <a:pt x="79" y="32"/>
                  </a:cubicBezTo>
                  <a:cubicBezTo>
                    <a:pt x="77" y="33"/>
                    <a:pt x="77" y="33"/>
                    <a:pt x="77" y="33"/>
                  </a:cubicBezTo>
                  <a:lnTo>
                    <a:pt x="77" y="35"/>
                  </a:lnTo>
                  <a:close/>
                  <a:moveTo>
                    <a:pt x="77" y="32"/>
                  </a:moveTo>
                  <a:cubicBezTo>
                    <a:pt x="77" y="32"/>
                    <a:pt x="77" y="32"/>
                    <a:pt x="77" y="32"/>
                  </a:cubicBezTo>
                  <a:cubicBezTo>
                    <a:pt x="78" y="32"/>
                    <a:pt x="78" y="32"/>
                    <a:pt x="78" y="32"/>
                  </a:cubicBezTo>
                  <a:cubicBezTo>
                    <a:pt x="78" y="31"/>
                    <a:pt x="78" y="31"/>
                    <a:pt x="78" y="31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77" y="30"/>
                    <a:pt x="77" y="30"/>
                    <a:pt x="77" y="30"/>
                  </a:cubicBezTo>
                  <a:lnTo>
                    <a:pt x="77" y="32"/>
                  </a:lnTo>
                  <a:close/>
                  <a:moveTo>
                    <a:pt x="77" y="24"/>
                  </a:moveTo>
                  <a:cubicBezTo>
                    <a:pt x="77" y="24"/>
                    <a:pt x="77" y="24"/>
                    <a:pt x="77" y="24"/>
                  </a:cubicBezTo>
                  <a:cubicBezTo>
                    <a:pt x="78" y="24"/>
                    <a:pt x="78" y="24"/>
                    <a:pt x="78" y="24"/>
                  </a:cubicBezTo>
                  <a:cubicBezTo>
                    <a:pt x="78" y="23"/>
                    <a:pt x="78" y="23"/>
                    <a:pt x="78" y="23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77" y="22"/>
                    <a:pt x="77" y="22"/>
                    <a:pt x="77" y="22"/>
                  </a:cubicBezTo>
                  <a:lnTo>
                    <a:pt x="77" y="24"/>
                  </a:lnTo>
                  <a:close/>
                  <a:moveTo>
                    <a:pt x="77" y="30"/>
                  </a:moveTo>
                  <a:cubicBezTo>
                    <a:pt x="77" y="30"/>
                    <a:pt x="77" y="30"/>
                    <a:pt x="77" y="30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7"/>
                    <a:pt x="78" y="27"/>
                    <a:pt x="78" y="27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77" y="27"/>
                    <a:pt x="77" y="27"/>
                    <a:pt x="77" y="27"/>
                  </a:cubicBezTo>
                  <a:lnTo>
                    <a:pt x="77" y="30"/>
                  </a:lnTo>
                  <a:close/>
                  <a:moveTo>
                    <a:pt x="47" y="42"/>
                  </a:moveTo>
                  <a:cubicBezTo>
                    <a:pt x="47" y="42"/>
                    <a:pt x="47" y="42"/>
                    <a:pt x="4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47" y="42"/>
                    <a:pt x="47" y="42"/>
                    <a:pt x="47" y="42"/>
                  </a:cubicBezTo>
                  <a:close/>
                  <a:moveTo>
                    <a:pt x="79" y="43"/>
                  </a:moveTo>
                  <a:cubicBezTo>
                    <a:pt x="79" y="43"/>
                    <a:pt x="79" y="43"/>
                    <a:pt x="79" y="43"/>
                  </a:cubicBezTo>
                  <a:cubicBezTo>
                    <a:pt x="83" y="43"/>
                    <a:pt x="83" y="43"/>
                    <a:pt x="83" y="43"/>
                  </a:cubicBezTo>
                  <a:cubicBezTo>
                    <a:pt x="83" y="42"/>
                    <a:pt x="83" y="42"/>
                    <a:pt x="83" y="42"/>
                  </a:cubicBezTo>
                  <a:cubicBezTo>
                    <a:pt x="79" y="42"/>
                    <a:pt x="79" y="42"/>
                    <a:pt x="79" y="42"/>
                  </a:cubicBezTo>
                  <a:lnTo>
                    <a:pt x="79" y="43"/>
                  </a:lnTo>
                  <a:close/>
                  <a:moveTo>
                    <a:pt x="79" y="39"/>
                  </a:moveTo>
                  <a:cubicBezTo>
                    <a:pt x="79" y="39"/>
                    <a:pt x="79" y="39"/>
                    <a:pt x="79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8"/>
                    <a:pt x="83" y="38"/>
                    <a:pt x="83" y="38"/>
                  </a:cubicBezTo>
                  <a:cubicBezTo>
                    <a:pt x="79" y="38"/>
                    <a:pt x="79" y="38"/>
                    <a:pt x="79" y="38"/>
                  </a:cubicBezTo>
                  <a:lnTo>
                    <a:pt x="79" y="39"/>
                  </a:lnTo>
                  <a:close/>
                  <a:moveTo>
                    <a:pt x="71" y="43"/>
                  </a:moveTo>
                  <a:cubicBezTo>
                    <a:pt x="71" y="43"/>
                    <a:pt x="71" y="43"/>
                    <a:pt x="71" y="43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1" y="42"/>
                    <a:pt x="71" y="42"/>
                    <a:pt x="71" y="42"/>
                  </a:cubicBezTo>
                  <a:lnTo>
                    <a:pt x="71" y="43"/>
                  </a:lnTo>
                  <a:close/>
                  <a:moveTo>
                    <a:pt x="83" y="37"/>
                  </a:moveTo>
                  <a:cubicBezTo>
                    <a:pt x="83" y="37"/>
                    <a:pt x="83" y="37"/>
                    <a:pt x="83" y="37"/>
                  </a:cubicBezTo>
                  <a:cubicBezTo>
                    <a:pt x="88" y="37"/>
                    <a:pt x="88" y="37"/>
                    <a:pt x="88" y="37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3" y="37"/>
                    <a:pt x="83" y="37"/>
                    <a:pt x="83" y="37"/>
                  </a:cubicBezTo>
                  <a:close/>
                  <a:moveTo>
                    <a:pt x="83" y="43"/>
                  </a:moveTo>
                  <a:cubicBezTo>
                    <a:pt x="83" y="43"/>
                    <a:pt x="83" y="43"/>
                    <a:pt x="83" y="43"/>
                  </a:cubicBezTo>
                  <a:cubicBezTo>
                    <a:pt x="88" y="43"/>
                    <a:pt x="88" y="43"/>
                    <a:pt x="88" y="43"/>
                  </a:cubicBezTo>
                  <a:cubicBezTo>
                    <a:pt x="88" y="43"/>
                    <a:pt x="88" y="43"/>
                    <a:pt x="88" y="43"/>
                  </a:cubicBezTo>
                  <a:cubicBezTo>
                    <a:pt x="83" y="43"/>
                    <a:pt x="83" y="43"/>
                    <a:pt x="83" y="43"/>
                  </a:cubicBezTo>
                  <a:close/>
                  <a:moveTo>
                    <a:pt x="79" y="40"/>
                  </a:moveTo>
                  <a:cubicBezTo>
                    <a:pt x="79" y="40"/>
                    <a:pt x="79" y="40"/>
                    <a:pt x="79" y="40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79" y="39"/>
                    <a:pt x="79" y="39"/>
                    <a:pt x="79" y="39"/>
                  </a:cubicBezTo>
                  <a:lnTo>
                    <a:pt x="79" y="40"/>
                  </a:lnTo>
                  <a:close/>
                  <a:moveTo>
                    <a:pt x="79" y="41"/>
                  </a:moveTo>
                  <a:cubicBezTo>
                    <a:pt x="79" y="41"/>
                    <a:pt x="79" y="41"/>
                    <a:pt x="79" y="41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79" y="40"/>
                    <a:pt x="79" y="40"/>
                    <a:pt x="79" y="40"/>
                  </a:cubicBezTo>
                  <a:lnTo>
                    <a:pt x="79" y="41"/>
                  </a:lnTo>
                  <a:close/>
                  <a:moveTo>
                    <a:pt x="79" y="41"/>
                  </a:moveTo>
                  <a:cubicBezTo>
                    <a:pt x="79" y="41"/>
                    <a:pt x="79" y="41"/>
                    <a:pt x="79" y="41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79" y="41"/>
                    <a:pt x="79" y="41"/>
                    <a:pt x="79" y="41"/>
                  </a:cubicBezTo>
                  <a:close/>
                  <a:moveTo>
                    <a:pt x="79" y="42"/>
                  </a:moveTo>
                  <a:cubicBezTo>
                    <a:pt x="79" y="42"/>
                    <a:pt x="79" y="42"/>
                    <a:pt x="79" y="42"/>
                  </a:cubicBezTo>
                  <a:cubicBezTo>
                    <a:pt x="83" y="42"/>
                    <a:pt x="83" y="42"/>
                    <a:pt x="83" y="42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79" y="42"/>
                    <a:pt x="79" y="42"/>
                    <a:pt x="79" y="42"/>
                  </a:cubicBezTo>
                  <a:close/>
                  <a:moveTo>
                    <a:pt x="83" y="42"/>
                  </a:moveTo>
                  <a:cubicBezTo>
                    <a:pt x="83" y="42"/>
                    <a:pt x="83" y="42"/>
                    <a:pt x="83" y="42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3" y="41"/>
                    <a:pt x="83" y="41"/>
                    <a:pt x="83" y="41"/>
                  </a:cubicBezTo>
                  <a:lnTo>
                    <a:pt x="83" y="42"/>
                  </a:lnTo>
                  <a:close/>
                  <a:moveTo>
                    <a:pt x="88" y="36"/>
                  </a:moveTo>
                  <a:cubicBezTo>
                    <a:pt x="88" y="36"/>
                    <a:pt x="88" y="36"/>
                    <a:pt x="88" y="36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88" y="36"/>
                    <a:pt x="88" y="36"/>
                    <a:pt x="88" y="36"/>
                  </a:cubicBezTo>
                  <a:close/>
                  <a:moveTo>
                    <a:pt x="83" y="41"/>
                  </a:moveTo>
                  <a:cubicBezTo>
                    <a:pt x="83" y="41"/>
                    <a:pt x="83" y="41"/>
                    <a:pt x="83" y="41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3" y="40"/>
                    <a:pt x="83" y="40"/>
                    <a:pt x="83" y="40"/>
                  </a:cubicBezTo>
                  <a:lnTo>
                    <a:pt x="83" y="41"/>
                  </a:lnTo>
                  <a:close/>
                  <a:moveTo>
                    <a:pt x="83" y="42"/>
                  </a:moveTo>
                  <a:cubicBezTo>
                    <a:pt x="83" y="42"/>
                    <a:pt x="83" y="42"/>
                    <a:pt x="83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3" y="42"/>
                    <a:pt x="83" y="42"/>
                    <a:pt x="83" y="42"/>
                  </a:cubicBezTo>
                  <a:close/>
                  <a:moveTo>
                    <a:pt x="83" y="38"/>
                  </a:moveTo>
                  <a:cubicBezTo>
                    <a:pt x="83" y="38"/>
                    <a:pt x="83" y="38"/>
                    <a:pt x="83" y="38"/>
                  </a:cubicBezTo>
                  <a:cubicBezTo>
                    <a:pt x="88" y="38"/>
                    <a:pt x="88" y="38"/>
                    <a:pt x="88" y="38"/>
                  </a:cubicBezTo>
                  <a:cubicBezTo>
                    <a:pt x="88" y="37"/>
                    <a:pt x="88" y="37"/>
                    <a:pt x="88" y="37"/>
                  </a:cubicBezTo>
                  <a:cubicBezTo>
                    <a:pt x="83" y="38"/>
                    <a:pt x="83" y="38"/>
                    <a:pt x="83" y="38"/>
                  </a:cubicBezTo>
                  <a:close/>
                  <a:moveTo>
                    <a:pt x="83" y="40"/>
                  </a:moveTo>
                  <a:cubicBezTo>
                    <a:pt x="83" y="40"/>
                    <a:pt x="83" y="40"/>
                    <a:pt x="83" y="40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3" y="40"/>
                    <a:pt x="83" y="40"/>
                    <a:pt x="83" y="40"/>
                  </a:cubicBezTo>
                  <a:close/>
                  <a:moveTo>
                    <a:pt x="83" y="39"/>
                  </a:moveTo>
                  <a:cubicBezTo>
                    <a:pt x="83" y="39"/>
                    <a:pt x="83" y="39"/>
                    <a:pt x="83" y="39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8" y="38"/>
                    <a:pt x="88" y="38"/>
                    <a:pt x="88" y="38"/>
                  </a:cubicBezTo>
                  <a:cubicBezTo>
                    <a:pt x="83" y="39"/>
                    <a:pt x="83" y="39"/>
                    <a:pt x="83" y="39"/>
                  </a:cubicBezTo>
                  <a:close/>
                  <a:moveTo>
                    <a:pt x="79" y="45"/>
                  </a:moveTo>
                  <a:cubicBezTo>
                    <a:pt x="79" y="45"/>
                    <a:pt x="79" y="45"/>
                    <a:pt x="79" y="45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79" y="44"/>
                    <a:pt x="79" y="44"/>
                    <a:pt x="79" y="44"/>
                  </a:cubicBezTo>
                  <a:lnTo>
                    <a:pt x="79" y="45"/>
                  </a:lnTo>
                  <a:close/>
                  <a:moveTo>
                    <a:pt x="75" y="38"/>
                  </a:moveTo>
                  <a:cubicBezTo>
                    <a:pt x="75" y="38"/>
                    <a:pt x="75" y="38"/>
                    <a:pt x="75" y="38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75" y="38"/>
                    <a:pt x="75" y="38"/>
                    <a:pt x="75" y="38"/>
                  </a:cubicBezTo>
                  <a:close/>
                  <a:moveTo>
                    <a:pt x="79" y="37"/>
                  </a:moveTo>
                  <a:cubicBezTo>
                    <a:pt x="79" y="37"/>
                    <a:pt x="79" y="37"/>
                    <a:pt x="79" y="37"/>
                  </a:cubicBezTo>
                  <a:cubicBezTo>
                    <a:pt x="75" y="37"/>
                    <a:pt x="75" y="37"/>
                    <a:pt x="75" y="37"/>
                  </a:cubicBezTo>
                  <a:cubicBezTo>
                    <a:pt x="75" y="37"/>
                    <a:pt x="75" y="37"/>
                    <a:pt x="75" y="37"/>
                  </a:cubicBezTo>
                  <a:cubicBezTo>
                    <a:pt x="79" y="37"/>
                    <a:pt x="79" y="37"/>
                    <a:pt x="79" y="37"/>
                  </a:cubicBezTo>
                  <a:close/>
                  <a:moveTo>
                    <a:pt x="75" y="39"/>
                  </a:moveTo>
                  <a:cubicBezTo>
                    <a:pt x="75" y="39"/>
                    <a:pt x="75" y="39"/>
                    <a:pt x="75" y="39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5" y="38"/>
                    <a:pt x="75" y="38"/>
                    <a:pt x="75" y="38"/>
                  </a:cubicBezTo>
                  <a:lnTo>
                    <a:pt x="75" y="39"/>
                  </a:lnTo>
                  <a:close/>
                  <a:moveTo>
                    <a:pt x="71" y="43"/>
                  </a:moveTo>
                  <a:cubicBezTo>
                    <a:pt x="71" y="43"/>
                    <a:pt x="71" y="43"/>
                    <a:pt x="71" y="4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1" y="43"/>
                    <a:pt x="71" y="43"/>
                    <a:pt x="71" y="43"/>
                  </a:cubicBezTo>
                  <a:close/>
                  <a:moveTo>
                    <a:pt x="75" y="40"/>
                  </a:moveTo>
                  <a:cubicBezTo>
                    <a:pt x="75" y="40"/>
                    <a:pt x="75" y="40"/>
                    <a:pt x="75" y="40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5" y="39"/>
                    <a:pt x="75" y="39"/>
                    <a:pt x="75" y="39"/>
                  </a:cubicBezTo>
                  <a:lnTo>
                    <a:pt x="75" y="40"/>
                  </a:lnTo>
                  <a:close/>
                  <a:moveTo>
                    <a:pt x="83" y="36"/>
                  </a:moveTo>
                  <a:cubicBezTo>
                    <a:pt x="83" y="36"/>
                    <a:pt x="83" y="36"/>
                    <a:pt x="83" y="36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83" y="37"/>
                    <a:pt x="83" y="37"/>
                    <a:pt x="83" y="37"/>
                  </a:cubicBezTo>
                  <a:lnTo>
                    <a:pt x="83" y="36"/>
                  </a:lnTo>
                  <a:close/>
                  <a:moveTo>
                    <a:pt x="71" y="45"/>
                  </a:moveTo>
                  <a:cubicBezTo>
                    <a:pt x="71" y="45"/>
                    <a:pt x="71" y="45"/>
                    <a:pt x="71" y="45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71" y="45"/>
                    <a:pt x="71" y="45"/>
                    <a:pt x="71" y="45"/>
                  </a:cubicBezTo>
                  <a:close/>
                  <a:moveTo>
                    <a:pt x="71" y="44"/>
                  </a:moveTo>
                  <a:cubicBezTo>
                    <a:pt x="71" y="44"/>
                    <a:pt x="71" y="44"/>
                    <a:pt x="71" y="44"/>
                  </a:cubicBezTo>
                  <a:cubicBezTo>
                    <a:pt x="74" y="44"/>
                    <a:pt x="74" y="44"/>
                    <a:pt x="74" y="44"/>
                  </a:cubicBezTo>
                  <a:cubicBezTo>
                    <a:pt x="74" y="44"/>
                    <a:pt x="74" y="44"/>
                    <a:pt x="74" y="44"/>
                  </a:cubicBezTo>
                  <a:cubicBezTo>
                    <a:pt x="71" y="44"/>
                    <a:pt x="71" y="44"/>
                    <a:pt x="71" y="44"/>
                  </a:cubicBezTo>
                  <a:close/>
                  <a:moveTo>
                    <a:pt x="75" y="40"/>
                  </a:moveTo>
                  <a:cubicBezTo>
                    <a:pt x="75" y="40"/>
                    <a:pt x="75" y="40"/>
                    <a:pt x="75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5" y="40"/>
                    <a:pt x="75" y="40"/>
                    <a:pt x="75" y="40"/>
                  </a:cubicBezTo>
                  <a:close/>
                  <a:moveTo>
                    <a:pt x="75" y="44"/>
                  </a:moveTo>
                  <a:cubicBezTo>
                    <a:pt x="75" y="44"/>
                    <a:pt x="75" y="44"/>
                    <a:pt x="75" y="44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5" y="43"/>
                    <a:pt x="75" y="43"/>
                    <a:pt x="75" y="43"/>
                  </a:cubicBezTo>
                  <a:lnTo>
                    <a:pt x="75" y="44"/>
                  </a:lnTo>
                  <a:close/>
                  <a:moveTo>
                    <a:pt x="79" y="38"/>
                  </a:moveTo>
                  <a:cubicBezTo>
                    <a:pt x="79" y="38"/>
                    <a:pt x="79" y="38"/>
                    <a:pt x="79" y="38"/>
                  </a:cubicBezTo>
                  <a:cubicBezTo>
                    <a:pt x="83" y="38"/>
                    <a:pt x="83" y="38"/>
                    <a:pt x="83" y="38"/>
                  </a:cubicBezTo>
                  <a:cubicBezTo>
                    <a:pt x="83" y="37"/>
                    <a:pt x="83" y="37"/>
                    <a:pt x="83" y="37"/>
                  </a:cubicBezTo>
                  <a:cubicBezTo>
                    <a:pt x="79" y="37"/>
                    <a:pt x="79" y="37"/>
                    <a:pt x="79" y="37"/>
                  </a:cubicBezTo>
                  <a:lnTo>
                    <a:pt x="79" y="38"/>
                  </a:lnTo>
                  <a:close/>
                  <a:moveTo>
                    <a:pt x="75" y="45"/>
                  </a:moveTo>
                  <a:cubicBezTo>
                    <a:pt x="75" y="45"/>
                    <a:pt x="75" y="45"/>
                    <a:pt x="75" y="45"/>
                  </a:cubicBezTo>
                  <a:cubicBezTo>
                    <a:pt x="79" y="45"/>
                    <a:pt x="79" y="45"/>
                    <a:pt x="79" y="45"/>
                  </a:cubicBezTo>
                  <a:cubicBezTo>
                    <a:pt x="79" y="44"/>
                    <a:pt x="79" y="44"/>
                    <a:pt x="79" y="44"/>
                  </a:cubicBezTo>
                  <a:cubicBezTo>
                    <a:pt x="75" y="44"/>
                    <a:pt x="75" y="44"/>
                    <a:pt x="75" y="44"/>
                  </a:cubicBezTo>
                  <a:lnTo>
                    <a:pt x="75" y="45"/>
                  </a:lnTo>
                  <a:close/>
                  <a:moveTo>
                    <a:pt x="75" y="41"/>
                  </a:moveTo>
                  <a:cubicBezTo>
                    <a:pt x="75" y="41"/>
                    <a:pt x="75" y="41"/>
                    <a:pt x="75" y="41"/>
                  </a:cubicBezTo>
                  <a:cubicBezTo>
                    <a:pt x="79" y="41"/>
                    <a:pt x="79" y="41"/>
                    <a:pt x="79" y="41"/>
                  </a:cubicBezTo>
                  <a:cubicBezTo>
                    <a:pt x="79" y="41"/>
                    <a:pt x="79" y="41"/>
                    <a:pt x="79" y="41"/>
                  </a:cubicBezTo>
                  <a:cubicBezTo>
                    <a:pt x="75" y="41"/>
                    <a:pt x="75" y="41"/>
                    <a:pt x="75" y="41"/>
                  </a:cubicBezTo>
                  <a:close/>
                  <a:moveTo>
                    <a:pt x="75" y="42"/>
                  </a:moveTo>
                  <a:cubicBezTo>
                    <a:pt x="75" y="42"/>
                    <a:pt x="75" y="42"/>
                    <a:pt x="75" y="42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5" y="42"/>
                    <a:pt x="75" y="42"/>
                    <a:pt x="75" y="42"/>
                  </a:cubicBezTo>
                  <a:close/>
                  <a:moveTo>
                    <a:pt x="75" y="43"/>
                  </a:moveTo>
                  <a:cubicBezTo>
                    <a:pt x="75" y="43"/>
                    <a:pt x="75" y="43"/>
                    <a:pt x="75" y="43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5" y="43"/>
                    <a:pt x="75" y="43"/>
                    <a:pt x="75" y="43"/>
                  </a:cubicBezTo>
                  <a:close/>
                  <a:moveTo>
                    <a:pt x="79" y="44"/>
                  </a:moveTo>
                  <a:cubicBezTo>
                    <a:pt x="79" y="44"/>
                    <a:pt x="79" y="44"/>
                    <a:pt x="79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43"/>
                    <a:pt x="83" y="43"/>
                    <a:pt x="83" y="43"/>
                  </a:cubicBezTo>
                  <a:cubicBezTo>
                    <a:pt x="79" y="43"/>
                    <a:pt x="79" y="43"/>
                    <a:pt x="79" y="43"/>
                  </a:cubicBezTo>
                  <a:lnTo>
                    <a:pt x="79" y="44"/>
                  </a:lnTo>
                  <a:close/>
                  <a:moveTo>
                    <a:pt x="98" y="36"/>
                  </a:moveTo>
                  <a:cubicBezTo>
                    <a:pt x="98" y="36"/>
                    <a:pt x="98" y="36"/>
                    <a:pt x="98" y="36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98" y="36"/>
                    <a:pt x="98" y="36"/>
                    <a:pt x="98" y="36"/>
                  </a:cubicBezTo>
                  <a:close/>
                  <a:moveTo>
                    <a:pt x="103" y="34"/>
                  </a:moveTo>
                  <a:cubicBezTo>
                    <a:pt x="103" y="34"/>
                    <a:pt x="103" y="34"/>
                    <a:pt x="103" y="34"/>
                  </a:cubicBezTo>
                  <a:cubicBezTo>
                    <a:pt x="98" y="35"/>
                    <a:pt x="98" y="35"/>
                    <a:pt x="98" y="35"/>
                  </a:cubicBezTo>
                  <a:cubicBezTo>
                    <a:pt x="98" y="35"/>
                    <a:pt x="98" y="35"/>
                    <a:pt x="98" y="35"/>
                  </a:cubicBezTo>
                  <a:cubicBezTo>
                    <a:pt x="103" y="35"/>
                    <a:pt x="103" y="35"/>
                    <a:pt x="103" y="35"/>
                  </a:cubicBezTo>
                  <a:lnTo>
                    <a:pt x="103" y="34"/>
                  </a:lnTo>
                  <a:close/>
                  <a:moveTo>
                    <a:pt x="98" y="37"/>
                  </a:moveTo>
                  <a:cubicBezTo>
                    <a:pt x="98" y="37"/>
                    <a:pt x="98" y="37"/>
                    <a:pt x="98" y="37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98" y="37"/>
                    <a:pt x="98" y="37"/>
                    <a:pt x="98" y="37"/>
                  </a:cubicBezTo>
                  <a:close/>
                  <a:moveTo>
                    <a:pt x="93" y="44"/>
                  </a:moveTo>
                  <a:cubicBezTo>
                    <a:pt x="93" y="44"/>
                    <a:pt x="93" y="44"/>
                    <a:pt x="93" y="44"/>
                  </a:cubicBezTo>
                  <a:cubicBezTo>
                    <a:pt x="98" y="44"/>
                    <a:pt x="98" y="44"/>
                    <a:pt x="98" y="44"/>
                  </a:cubicBezTo>
                  <a:cubicBezTo>
                    <a:pt x="98" y="43"/>
                    <a:pt x="98" y="43"/>
                    <a:pt x="98" y="43"/>
                  </a:cubicBezTo>
                  <a:cubicBezTo>
                    <a:pt x="93" y="44"/>
                    <a:pt x="93" y="44"/>
                    <a:pt x="93" y="44"/>
                  </a:cubicBezTo>
                  <a:close/>
                  <a:moveTo>
                    <a:pt x="93" y="41"/>
                  </a:moveTo>
                  <a:cubicBezTo>
                    <a:pt x="93" y="41"/>
                    <a:pt x="93" y="41"/>
                    <a:pt x="93" y="41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3" y="41"/>
                    <a:pt x="93" y="41"/>
                    <a:pt x="93" y="41"/>
                  </a:cubicBezTo>
                  <a:close/>
                  <a:moveTo>
                    <a:pt x="93" y="43"/>
                  </a:moveTo>
                  <a:cubicBezTo>
                    <a:pt x="93" y="43"/>
                    <a:pt x="93" y="43"/>
                    <a:pt x="93" y="43"/>
                  </a:cubicBezTo>
                  <a:cubicBezTo>
                    <a:pt x="98" y="43"/>
                    <a:pt x="98" y="43"/>
                    <a:pt x="98" y="43"/>
                  </a:cubicBezTo>
                  <a:cubicBezTo>
                    <a:pt x="98" y="42"/>
                    <a:pt x="98" y="42"/>
                    <a:pt x="98" y="42"/>
                  </a:cubicBezTo>
                  <a:cubicBezTo>
                    <a:pt x="93" y="43"/>
                    <a:pt x="93" y="43"/>
                    <a:pt x="93" y="43"/>
                  </a:cubicBezTo>
                  <a:close/>
                  <a:moveTo>
                    <a:pt x="93" y="42"/>
                  </a:moveTo>
                  <a:cubicBezTo>
                    <a:pt x="93" y="42"/>
                    <a:pt x="93" y="42"/>
                    <a:pt x="93" y="42"/>
                  </a:cubicBezTo>
                  <a:cubicBezTo>
                    <a:pt x="98" y="42"/>
                    <a:pt x="98" y="42"/>
                    <a:pt x="98" y="42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3" y="42"/>
                    <a:pt x="93" y="42"/>
                    <a:pt x="93" y="42"/>
                  </a:cubicBezTo>
                  <a:close/>
                  <a:moveTo>
                    <a:pt x="98" y="40"/>
                  </a:moveTo>
                  <a:cubicBezTo>
                    <a:pt x="98" y="40"/>
                    <a:pt x="98" y="40"/>
                    <a:pt x="98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39"/>
                    <a:pt x="103" y="39"/>
                    <a:pt x="103" y="39"/>
                  </a:cubicBezTo>
                  <a:cubicBezTo>
                    <a:pt x="98" y="40"/>
                    <a:pt x="98" y="40"/>
                    <a:pt x="98" y="40"/>
                  </a:cubicBezTo>
                  <a:close/>
                  <a:moveTo>
                    <a:pt x="98" y="38"/>
                  </a:moveTo>
                  <a:cubicBezTo>
                    <a:pt x="98" y="38"/>
                    <a:pt x="98" y="38"/>
                    <a:pt x="98" y="38"/>
                  </a:cubicBezTo>
                  <a:cubicBezTo>
                    <a:pt x="103" y="38"/>
                    <a:pt x="103" y="38"/>
                    <a:pt x="103" y="38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98" y="38"/>
                    <a:pt x="98" y="38"/>
                    <a:pt x="98" y="38"/>
                  </a:cubicBezTo>
                  <a:close/>
                  <a:moveTo>
                    <a:pt x="98" y="44"/>
                  </a:moveTo>
                  <a:cubicBezTo>
                    <a:pt x="98" y="44"/>
                    <a:pt x="98" y="44"/>
                    <a:pt x="98" y="44"/>
                  </a:cubicBezTo>
                  <a:cubicBezTo>
                    <a:pt x="103" y="44"/>
                    <a:pt x="103" y="44"/>
                    <a:pt x="103" y="44"/>
                  </a:cubicBezTo>
                  <a:cubicBezTo>
                    <a:pt x="103" y="43"/>
                    <a:pt x="103" y="43"/>
                    <a:pt x="103" y="43"/>
                  </a:cubicBezTo>
                  <a:cubicBezTo>
                    <a:pt x="98" y="43"/>
                    <a:pt x="98" y="43"/>
                    <a:pt x="98" y="43"/>
                  </a:cubicBezTo>
                  <a:lnTo>
                    <a:pt x="98" y="44"/>
                  </a:lnTo>
                  <a:close/>
                  <a:moveTo>
                    <a:pt x="98" y="42"/>
                  </a:moveTo>
                  <a:cubicBezTo>
                    <a:pt x="98" y="42"/>
                    <a:pt x="98" y="42"/>
                    <a:pt x="98" y="42"/>
                  </a:cubicBezTo>
                  <a:cubicBezTo>
                    <a:pt x="103" y="42"/>
                    <a:pt x="103" y="42"/>
                    <a:pt x="103" y="42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98" y="41"/>
                    <a:pt x="98" y="41"/>
                    <a:pt x="98" y="41"/>
                  </a:cubicBezTo>
                  <a:lnTo>
                    <a:pt x="98" y="42"/>
                  </a:lnTo>
                  <a:close/>
                  <a:moveTo>
                    <a:pt x="98" y="43"/>
                  </a:moveTo>
                  <a:cubicBezTo>
                    <a:pt x="98" y="43"/>
                    <a:pt x="98" y="43"/>
                    <a:pt x="98" y="43"/>
                  </a:cubicBezTo>
                  <a:cubicBezTo>
                    <a:pt x="103" y="43"/>
                    <a:pt x="103" y="43"/>
                    <a:pt x="103" y="43"/>
                  </a:cubicBezTo>
                  <a:cubicBezTo>
                    <a:pt x="103" y="42"/>
                    <a:pt x="103" y="42"/>
                    <a:pt x="103" y="42"/>
                  </a:cubicBezTo>
                  <a:cubicBezTo>
                    <a:pt x="98" y="42"/>
                    <a:pt x="98" y="42"/>
                    <a:pt x="98" y="42"/>
                  </a:cubicBezTo>
                  <a:lnTo>
                    <a:pt x="98" y="43"/>
                  </a:lnTo>
                  <a:close/>
                  <a:moveTo>
                    <a:pt x="98" y="39"/>
                  </a:moveTo>
                  <a:cubicBezTo>
                    <a:pt x="98" y="39"/>
                    <a:pt x="98" y="39"/>
                    <a:pt x="98" y="39"/>
                  </a:cubicBezTo>
                  <a:cubicBezTo>
                    <a:pt x="103" y="39"/>
                    <a:pt x="103" y="39"/>
                    <a:pt x="103" y="39"/>
                  </a:cubicBezTo>
                  <a:cubicBezTo>
                    <a:pt x="103" y="38"/>
                    <a:pt x="103" y="38"/>
                    <a:pt x="103" y="38"/>
                  </a:cubicBezTo>
                  <a:cubicBezTo>
                    <a:pt x="98" y="39"/>
                    <a:pt x="98" y="39"/>
                    <a:pt x="98" y="39"/>
                  </a:cubicBezTo>
                  <a:close/>
                  <a:moveTo>
                    <a:pt x="93" y="40"/>
                  </a:moveTo>
                  <a:cubicBezTo>
                    <a:pt x="93" y="40"/>
                    <a:pt x="93" y="40"/>
                    <a:pt x="93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39"/>
                    <a:pt x="98" y="39"/>
                    <a:pt x="98" y="39"/>
                  </a:cubicBezTo>
                  <a:cubicBezTo>
                    <a:pt x="93" y="40"/>
                    <a:pt x="93" y="40"/>
                    <a:pt x="93" y="40"/>
                  </a:cubicBezTo>
                  <a:close/>
                  <a:moveTo>
                    <a:pt x="83" y="45"/>
                  </a:moveTo>
                  <a:cubicBezTo>
                    <a:pt x="83" y="45"/>
                    <a:pt x="83" y="45"/>
                    <a:pt x="83" y="45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3" y="44"/>
                    <a:pt x="83" y="44"/>
                    <a:pt x="83" y="44"/>
                  </a:cubicBezTo>
                  <a:lnTo>
                    <a:pt x="83" y="45"/>
                  </a:lnTo>
                  <a:close/>
                  <a:moveTo>
                    <a:pt x="98" y="41"/>
                  </a:moveTo>
                  <a:cubicBezTo>
                    <a:pt x="98" y="41"/>
                    <a:pt x="98" y="41"/>
                    <a:pt x="98" y="41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98" y="40"/>
                    <a:pt x="98" y="40"/>
                    <a:pt x="98" y="40"/>
                  </a:cubicBezTo>
                  <a:lnTo>
                    <a:pt x="98" y="41"/>
                  </a:lnTo>
                  <a:close/>
                  <a:moveTo>
                    <a:pt x="88" y="40"/>
                  </a:moveTo>
                  <a:cubicBezTo>
                    <a:pt x="88" y="40"/>
                    <a:pt x="88" y="40"/>
                    <a:pt x="88" y="40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2" y="39"/>
                    <a:pt x="92" y="39"/>
                    <a:pt x="92" y="39"/>
                  </a:cubicBezTo>
                  <a:cubicBezTo>
                    <a:pt x="88" y="39"/>
                    <a:pt x="88" y="39"/>
                    <a:pt x="88" y="39"/>
                  </a:cubicBezTo>
                  <a:lnTo>
                    <a:pt x="88" y="40"/>
                  </a:lnTo>
                  <a:close/>
                  <a:moveTo>
                    <a:pt x="88" y="41"/>
                  </a:moveTo>
                  <a:cubicBezTo>
                    <a:pt x="88" y="41"/>
                    <a:pt x="88" y="41"/>
                    <a:pt x="88" y="41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88" y="40"/>
                    <a:pt x="88" y="40"/>
                    <a:pt x="88" y="40"/>
                  </a:cubicBezTo>
                  <a:lnTo>
                    <a:pt x="88" y="41"/>
                  </a:lnTo>
                  <a:close/>
                  <a:moveTo>
                    <a:pt x="88" y="39"/>
                  </a:moveTo>
                  <a:cubicBezTo>
                    <a:pt x="88" y="39"/>
                    <a:pt x="88" y="39"/>
                    <a:pt x="88" y="39"/>
                  </a:cubicBezTo>
                  <a:cubicBezTo>
                    <a:pt x="92" y="39"/>
                    <a:pt x="92" y="39"/>
                    <a:pt x="92" y="39"/>
                  </a:cubicBezTo>
                  <a:cubicBezTo>
                    <a:pt x="92" y="38"/>
                    <a:pt x="92" y="38"/>
                    <a:pt x="92" y="38"/>
                  </a:cubicBezTo>
                  <a:cubicBezTo>
                    <a:pt x="88" y="39"/>
                    <a:pt x="88" y="39"/>
                    <a:pt x="88" y="39"/>
                  </a:cubicBezTo>
                  <a:close/>
                  <a:moveTo>
                    <a:pt x="100" y="26"/>
                  </a:moveTo>
                  <a:cubicBezTo>
                    <a:pt x="100" y="26"/>
                    <a:pt x="100" y="26"/>
                    <a:pt x="100" y="26"/>
                  </a:cubicBezTo>
                  <a:cubicBezTo>
                    <a:pt x="101" y="26"/>
                    <a:pt x="101" y="26"/>
                    <a:pt x="101" y="26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0" y="24"/>
                    <a:pt x="100" y="24"/>
                    <a:pt x="100" y="24"/>
                  </a:cubicBezTo>
                  <a:lnTo>
                    <a:pt x="100" y="26"/>
                  </a:lnTo>
                  <a:close/>
                  <a:moveTo>
                    <a:pt x="88" y="38"/>
                  </a:moveTo>
                  <a:cubicBezTo>
                    <a:pt x="88" y="38"/>
                    <a:pt x="88" y="38"/>
                    <a:pt x="88" y="38"/>
                  </a:cubicBezTo>
                  <a:cubicBezTo>
                    <a:pt x="92" y="38"/>
                    <a:pt x="92" y="38"/>
                    <a:pt x="92" y="38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88" y="38"/>
                    <a:pt x="88" y="38"/>
                    <a:pt x="88" y="38"/>
                  </a:cubicBezTo>
                  <a:close/>
                  <a:moveTo>
                    <a:pt x="88" y="37"/>
                  </a:moveTo>
                  <a:cubicBezTo>
                    <a:pt x="88" y="37"/>
                    <a:pt x="88" y="37"/>
                    <a:pt x="88" y="37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92" y="36"/>
                    <a:pt x="92" y="36"/>
                    <a:pt x="92" y="36"/>
                  </a:cubicBezTo>
                  <a:cubicBezTo>
                    <a:pt x="88" y="37"/>
                    <a:pt x="88" y="37"/>
                    <a:pt x="88" y="37"/>
                  </a:cubicBezTo>
                  <a:close/>
                  <a:moveTo>
                    <a:pt x="92" y="35"/>
                  </a:moveTo>
                  <a:cubicBezTo>
                    <a:pt x="92" y="35"/>
                    <a:pt x="92" y="35"/>
                    <a:pt x="92" y="35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92" y="36"/>
                    <a:pt x="92" y="36"/>
                    <a:pt x="92" y="36"/>
                  </a:cubicBezTo>
                  <a:lnTo>
                    <a:pt x="92" y="35"/>
                  </a:lnTo>
                  <a:close/>
                  <a:moveTo>
                    <a:pt x="98" y="35"/>
                  </a:moveTo>
                  <a:cubicBezTo>
                    <a:pt x="98" y="35"/>
                    <a:pt x="98" y="35"/>
                    <a:pt x="98" y="35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98" y="35"/>
                    <a:pt x="98" y="35"/>
                    <a:pt x="98" y="35"/>
                  </a:cubicBezTo>
                  <a:close/>
                  <a:moveTo>
                    <a:pt x="93" y="37"/>
                  </a:moveTo>
                  <a:cubicBezTo>
                    <a:pt x="93" y="37"/>
                    <a:pt x="93" y="37"/>
                    <a:pt x="93" y="37"/>
                  </a:cubicBezTo>
                  <a:cubicBezTo>
                    <a:pt x="98" y="37"/>
                    <a:pt x="98" y="37"/>
                    <a:pt x="98" y="37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3" y="37"/>
                    <a:pt x="93" y="37"/>
                    <a:pt x="93" y="37"/>
                  </a:cubicBezTo>
                  <a:close/>
                  <a:moveTo>
                    <a:pt x="93" y="39"/>
                  </a:moveTo>
                  <a:cubicBezTo>
                    <a:pt x="93" y="39"/>
                    <a:pt x="93" y="39"/>
                    <a:pt x="93" y="39"/>
                  </a:cubicBezTo>
                  <a:cubicBezTo>
                    <a:pt x="98" y="39"/>
                    <a:pt x="98" y="39"/>
                    <a:pt x="98" y="39"/>
                  </a:cubicBezTo>
                  <a:cubicBezTo>
                    <a:pt x="98" y="38"/>
                    <a:pt x="98" y="38"/>
                    <a:pt x="98" y="38"/>
                  </a:cubicBezTo>
                  <a:cubicBezTo>
                    <a:pt x="93" y="39"/>
                    <a:pt x="93" y="39"/>
                    <a:pt x="93" y="39"/>
                  </a:cubicBezTo>
                  <a:close/>
                  <a:moveTo>
                    <a:pt x="93" y="38"/>
                  </a:moveTo>
                  <a:cubicBezTo>
                    <a:pt x="93" y="38"/>
                    <a:pt x="93" y="38"/>
                    <a:pt x="93" y="38"/>
                  </a:cubicBezTo>
                  <a:cubicBezTo>
                    <a:pt x="98" y="38"/>
                    <a:pt x="98" y="38"/>
                    <a:pt x="98" y="38"/>
                  </a:cubicBezTo>
                  <a:cubicBezTo>
                    <a:pt x="98" y="37"/>
                    <a:pt x="98" y="37"/>
                    <a:pt x="98" y="37"/>
                  </a:cubicBezTo>
                  <a:cubicBezTo>
                    <a:pt x="93" y="38"/>
                    <a:pt x="93" y="38"/>
                    <a:pt x="93" y="38"/>
                  </a:cubicBezTo>
                  <a:close/>
                  <a:moveTo>
                    <a:pt x="93" y="36"/>
                  </a:moveTo>
                  <a:cubicBezTo>
                    <a:pt x="93" y="36"/>
                    <a:pt x="93" y="36"/>
                    <a:pt x="93" y="36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3" y="36"/>
                    <a:pt x="93" y="36"/>
                    <a:pt x="93" y="36"/>
                  </a:cubicBezTo>
                  <a:close/>
                  <a:moveTo>
                    <a:pt x="88" y="44"/>
                  </a:moveTo>
                  <a:cubicBezTo>
                    <a:pt x="88" y="44"/>
                    <a:pt x="88" y="44"/>
                    <a:pt x="88" y="44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88" y="43"/>
                    <a:pt x="88" y="43"/>
                    <a:pt x="88" y="43"/>
                  </a:cubicBezTo>
                  <a:lnTo>
                    <a:pt x="88" y="44"/>
                  </a:lnTo>
                  <a:close/>
                  <a:moveTo>
                    <a:pt x="88" y="44"/>
                  </a:moveTo>
                  <a:cubicBezTo>
                    <a:pt x="88" y="44"/>
                    <a:pt x="88" y="44"/>
                    <a:pt x="88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88" y="44"/>
                    <a:pt x="88" y="44"/>
                    <a:pt x="88" y="44"/>
                  </a:cubicBezTo>
                  <a:close/>
                  <a:moveTo>
                    <a:pt x="88" y="43"/>
                  </a:moveTo>
                  <a:cubicBezTo>
                    <a:pt x="88" y="43"/>
                    <a:pt x="88" y="43"/>
                    <a:pt x="88" y="43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88" y="42"/>
                    <a:pt x="88" y="42"/>
                    <a:pt x="88" y="42"/>
                  </a:cubicBezTo>
                  <a:lnTo>
                    <a:pt x="88" y="43"/>
                  </a:lnTo>
                  <a:close/>
                  <a:moveTo>
                    <a:pt x="88" y="42"/>
                  </a:moveTo>
                  <a:cubicBezTo>
                    <a:pt x="88" y="42"/>
                    <a:pt x="88" y="42"/>
                    <a:pt x="88" y="42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88" y="41"/>
                    <a:pt x="88" y="41"/>
                    <a:pt x="88" y="41"/>
                  </a:cubicBezTo>
                  <a:lnTo>
                    <a:pt x="88" y="42"/>
                  </a:lnTo>
                  <a:close/>
                  <a:moveTo>
                    <a:pt x="47" y="41"/>
                  </a:moveTo>
                  <a:cubicBezTo>
                    <a:pt x="47" y="41"/>
                    <a:pt x="47" y="41"/>
                    <a:pt x="47" y="41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47" y="41"/>
                    <a:pt x="47" y="41"/>
                    <a:pt x="47" y="41"/>
                  </a:cubicBezTo>
                  <a:close/>
                  <a:moveTo>
                    <a:pt x="47" y="42"/>
                  </a:moveTo>
                  <a:cubicBezTo>
                    <a:pt x="47" y="42"/>
                    <a:pt x="47" y="42"/>
                    <a:pt x="47" y="42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47" y="42"/>
                  </a:lnTo>
                  <a:close/>
                  <a:moveTo>
                    <a:pt x="47" y="40"/>
                  </a:moveTo>
                  <a:cubicBezTo>
                    <a:pt x="47" y="40"/>
                    <a:pt x="47" y="40"/>
                    <a:pt x="4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47" y="40"/>
                    <a:pt x="47" y="40"/>
                    <a:pt x="47" y="40"/>
                  </a:cubicBezTo>
                  <a:close/>
                  <a:moveTo>
                    <a:pt x="108" y="37"/>
                  </a:moveTo>
                  <a:cubicBezTo>
                    <a:pt x="108" y="37"/>
                    <a:pt x="108" y="37"/>
                    <a:pt x="108" y="37"/>
                  </a:cubicBezTo>
                  <a:cubicBezTo>
                    <a:pt x="112" y="37"/>
                    <a:pt x="112" y="37"/>
                    <a:pt x="112" y="37"/>
                  </a:cubicBezTo>
                  <a:cubicBezTo>
                    <a:pt x="106" y="36"/>
                    <a:pt x="106" y="36"/>
                    <a:pt x="106" y="36"/>
                  </a:cubicBezTo>
                  <a:cubicBezTo>
                    <a:pt x="106" y="37"/>
                    <a:pt x="106" y="37"/>
                    <a:pt x="106" y="37"/>
                  </a:cubicBezTo>
                  <a:lnTo>
                    <a:pt x="108" y="37"/>
                  </a:lnTo>
                  <a:close/>
                  <a:moveTo>
                    <a:pt x="154" y="41"/>
                  </a:moveTo>
                  <a:cubicBezTo>
                    <a:pt x="154" y="41"/>
                    <a:pt x="154" y="41"/>
                    <a:pt x="154" y="41"/>
                  </a:cubicBezTo>
                  <a:cubicBezTo>
                    <a:pt x="148" y="41"/>
                    <a:pt x="148" y="41"/>
                    <a:pt x="148" y="41"/>
                  </a:cubicBezTo>
                  <a:cubicBezTo>
                    <a:pt x="148" y="39"/>
                    <a:pt x="148" y="39"/>
                    <a:pt x="148" y="39"/>
                  </a:cubicBezTo>
                  <a:cubicBezTo>
                    <a:pt x="146" y="34"/>
                    <a:pt x="146" y="34"/>
                    <a:pt x="146" y="34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20" y="34"/>
                    <a:pt x="120" y="34"/>
                    <a:pt x="120" y="34"/>
                  </a:cubicBezTo>
                  <a:cubicBezTo>
                    <a:pt x="117" y="34"/>
                    <a:pt x="117" y="34"/>
                    <a:pt x="117" y="34"/>
                  </a:cubicBezTo>
                  <a:cubicBezTo>
                    <a:pt x="118" y="34"/>
                    <a:pt x="118" y="34"/>
                    <a:pt x="118" y="34"/>
                  </a:cubicBezTo>
                  <a:cubicBezTo>
                    <a:pt x="119" y="5"/>
                    <a:pt x="119" y="5"/>
                    <a:pt x="119" y="5"/>
                  </a:cubicBezTo>
                  <a:cubicBezTo>
                    <a:pt x="116" y="3"/>
                    <a:pt x="116" y="3"/>
                    <a:pt x="116" y="3"/>
                  </a:cubicBezTo>
                  <a:cubicBezTo>
                    <a:pt x="114" y="3"/>
                    <a:pt x="114" y="3"/>
                    <a:pt x="114" y="3"/>
                  </a:cubicBezTo>
                  <a:cubicBezTo>
                    <a:pt x="114" y="2"/>
                    <a:pt x="114" y="2"/>
                    <a:pt x="114" y="2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67" y="36"/>
                    <a:pt x="58" y="37"/>
                    <a:pt x="52" y="38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49" y="39"/>
                    <a:pt x="49" y="39"/>
                    <a:pt x="49" y="39"/>
                  </a:cubicBezTo>
                  <a:cubicBezTo>
                    <a:pt x="48" y="39"/>
                    <a:pt x="47" y="39"/>
                    <a:pt x="47" y="39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7" y="39"/>
                    <a:pt x="47" y="39"/>
                    <a:pt x="47" y="39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3" y="44"/>
                    <a:pt x="103" y="44"/>
                    <a:pt x="103" y="44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90" y="46"/>
                    <a:pt x="90" y="46"/>
                    <a:pt x="90" y="46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37" y="38"/>
                    <a:pt x="37" y="38"/>
                    <a:pt x="37" y="3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7" y="40"/>
                    <a:pt x="37" y="40"/>
                    <a:pt x="37" y="40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2" y="53"/>
                    <a:pt x="32" y="53"/>
                    <a:pt x="32" y="53"/>
                  </a:cubicBezTo>
                  <a:cubicBezTo>
                    <a:pt x="32" y="40"/>
                    <a:pt x="32" y="40"/>
                    <a:pt x="32" y="40"/>
                  </a:cubicBezTo>
                  <a:cubicBezTo>
                    <a:pt x="30" y="40"/>
                    <a:pt x="30" y="40"/>
                    <a:pt x="30" y="40"/>
                  </a:cubicBezTo>
                  <a:cubicBezTo>
                    <a:pt x="30" y="53"/>
                    <a:pt x="30" y="53"/>
                    <a:pt x="30" y="53"/>
                  </a:cubicBezTo>
                  <a:cubicBezTo>
                    <a:pt x="31" y="53"/>
                    <a:pt x="31" y="53"/>
                    <a:pt x="31" y="53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4" y="54"/>
                    <a:pt x="24" y="54"/>
                    <a:pt x="24" y="54"/>
                  </a:cubicBezTo>
                  <a:cubicBezTo>
                    <a:pt x="24" y="54"/>
                    <a:pt x="79" y="56"/>
                    <a:pt x="94" y="56"/>
                  </a:cubicBezTo>
                  <a:cubicBezTo>
                    <a:pt x="100" y="56"/>
                    <a:pt x="129" y="55"/>
                    <a:pt x="131" y="55"/>
                  </a:cubicBezTo>
                  <a:cubicBezTo>
                    <a:pt x="131" y="55"/>
                    <a:pt x="131" y="55"/>
                    <a:pt x="131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40" y="55"/>
                    <a:pt x="146" y="55"/>
                    <a:pt x="146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32" y="47"/>
                    <a:pt x="132" y="47"/>
                    <a:pt x="132" y="47"/>
                  </a:cubicBezTo>
                  <a:cubicBezTo>
                    <a:pt x="131" y="47"/>
                    <a:pt x="131" y="47"/>
                    <a:pt x="131" y="47"/>
                  </a:cubicBezTo>
                  <a:cubicBezTo>
                    <a:pt x="131" y="55"/>
                    <a:pt x="131" y="55"/>
                    <a:pt x="131" y="55"/>
                  </a:cubicBezTo>
                  <a:cubicBezTo>
                    <a:pt x="126" y="54"/>
                    <a:pt x="126" y="54"/>
                    <a:pt x="126" y="54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5" y="54"/>
                    <a:pt x="125" y="54"/>
                    <a:pt x="125" y="54"/>
                  </a:cubicBezTo>
                  <a:cubicBezTo>
                    <a:pt x="121" y="54"/>
                    <a:pt x="121" y="54"/>
                    <a:pt x="121" y="54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2" y="47"/>
                    <a:pt x="122" y="47"/>
                    <a:pt x="122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16" y="47"/>
                    <a:pt x="116" y="47"/>
                    <a:pt x="116" y="47"/>
                  </a:cubicBezTo>
                  <a:cubicBezTo>
                    <a:pt x="111" y="45"/>
                    <a:pt x="111" y="45"/>
                    <a:pt x="111" y="45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28" y="47"/>
                    <a:pt x="128" y="47"/>
                    <a:pt x="128" y="47"/>
                  </a:cubicBezTo>
                  <a:cubicBezTo>
                    <a:pt x="134" y="47"/>
                    <a:pt x="134" y="47"/>
                    <a:pt x="134" y="47"/>
                  </a:cubicBezTo>
                  <a:cubicBezTo>
                    <a:pt x="128" y="46"/>
                    <a:pt x="128" y="46"/>
                    <a:pt x="128" y="46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3" y="37"/>
                    <a:pt x="113" y="37"/>
                    <a:pt x="113" y="37"/>
                  </a:cubicBezTo>
                  <a:cubicBezTo>
                    <a:pt x="113" y="36"/>
                    <a:pt x="113" y="36"/>
                    <a:pt x="113" y="36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6" y="35"/>
                    <a:pt x="116" y="35"/>
                    <a:pt x="116" y="35"/>
                  </a:cubicBezTo>
                  <a:cubicBezTo>
                    <a:pt x="113" y="35"/>
                    <a:pt x="113" y="35"/>
                    <a:pt x="113" y="35"/>
                  </a:cubicBezTo>
                  <a:cubicBezTo>
                    <a:pt x="114" y="35"/>
                    <a:pt x="114" y="35"/>
                    <a:pt x="114" y="35"/>
                  </a:cubicBezTo>
                  <a:cubicBezTo>
                    <a:pt x="114" y="34"/>
                    <a:pt x="114" y="34"/>
                    <a:pt x="114" y="34"/>
                  </a:cubicBezTo>
                  <a:cubicBezTo>
                    <a:pt x="120" y="35"/>
                    <a:pt x="120" y="35"/>
                    <a:pt x="120" y="35"/>
                  </a:cubicBezTo>
                  <a:cubicBezTo>
                    <a:pt x="120" y="36"/>
                    <a:pt x="120" y="36"/>
                    <a:pt x="120" y="36"/>
                  </a:cubicBezTo>
                  <a:cubicBezTo>
                    <a:pt x="121" y="36"/>
                    <a:pt x="121" y="36"/>
                    <a:pt x="121" y="36"/>
                  </a:cubicBezTo>
                  <a:cubicBezTo>
                    <a:pt x="117" y="36"/>
                    <a:pt x="117" y="36"/>
                    <a:pt x="117" y="36"/>
                  </a:cubicBezTo>
                  <a:cubicBezTo>
                    <a:pt x="125" y="35"/>
                    <a:pt x="125" y="35"/>
                    <a:pt x="125" y="35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46" y="34"/>
                    <a:pt x="146" y="34"/>
                    <a:pt x="146" y="34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54" y="55"/>
                    <a:pt x="154" y="55"/>
                    <a:pt x="154" y="55"/>
                  </a:cubicBezTo>
                  <a:cubicBezTo>
                    <a:pt x="154" y="43"/>
                    <a:pt x="154" y="43"/>
                    <a:pt x="154" y="43"/>
                  </a:cubicBezTo>
                  <a:lnTo>
                    <a:pt x="154" y="41"/>
                  </a:lnTo>
                  <a:close/>
                  <a:moveTo>
                    <a:pt x="128" y="37"/>
                  </a:moveTo>
                  <a:cubicBezTo>
                    <a:pt x="128" y="37"/>
                    <a:pt x="128" y="37"/>
                    <a:pt x="128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28" y="37"/>
                    <a:pt x="128" y="37"/>
                    <a:pt x="128" y="37"/>
                  </a:cubicBezTo>
                  <a:close/>
                  <a:moveTo>
                    <a:pt x="128" y="37"/>
                  </a:moveTo>
                  <a:cubicBezTo>
                    <a:pt x="128" y="37"/>
                    <a:pt x="128" y="37"/>
                    <a:pt x="128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28" y="44"/>
                    <a:pt x="128" y="44"/>
                    <a:pt x="128" y="44"/>
                  </a:cubicBezTo>
                  <a:lnTo>
                    <a:pt x="128" y="37"/>
                  </a:lnTo>
                  <a:close/>
                  <a:moveTo>
                    <a:pt x="128" y="44"/>
                  </a:moveTo>
                  <a:cubicBezTo>
                    <a:pt x="128" y="44"/>
                    <a:pt x="128" y="44"/>
                    <a:pt x="128" y="44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28" y="45"/>
                    <a:pt x="128" y="45"/>
                    <a:pt x="128" y="45"/>
                  </a:cubicBezTo>
                  <a:lnTo>
                    <a:pt x="128" y="44"/>
                  </a:lnTo>
                  <a:close/>
                  <a:moveTo>
                    <a:pt x="124" y="37"/>
                  </a:moveTo>
                  <a:cubicBezTo>
                    <a:pt x="124" y="37"/>
                    <a:pt x="124" y="37"/>
                    <a:pt x="124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4" y="37"/>
                    <a:pt x="124" y="37"/>
                    <a:pt x="124" y="37"/>
                  </a:cubicBezTo>
                  <a:close/>
                  <a:moveTo>
                    <a:pt x="124" y="37"/>
                  </a:moveTo>
                  <a:cubicBezTo>
                    <a:pt x="124" y="37"/>
                    <a:pt x="124" y="37"/>
                    <a:pt x="124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44"/>
                    <a:pt x="127" y="44"/>
                    <a:pt x="127" y="44"/>
                  </a:cubicBezTo>
                  <a:cubicBezTo>
                    <a:pt x="124" y="44"/>
                    <a:pt x="124" y="44"/>
                    <a:pt x="124" y="44"/>
                  </a:cubicBezTo>
                  <a:lnTo>
                    <a:pt x="124" y="37"/>
                  </a:lnTo>
                  <a:close/>
                  <a:moveTo>
                    <a:pt x="124" y="44"/>
                  </a:moveTo>
                  <a:cubicBezTo>
                    <a:pt x="124" y="44"/>
                    <a:pt x="124" y="44"/>
                    <a:pt x="124" y="44"/>
                  </a:cubicBezTo>
                  <a:cubicBezTo>
                    <a:pt x="127" y="44"/>
                    <a:pt x="127" y="44"/>
                    <a:pt x="127" y="44"/>
                  </a:cubicBezTo>
                  <a:cubicBezTo>
                    <a:pt x="127" y="45"/>
                    <a:pt x="127" y="45"/>
                    <a:pt x="127" y="4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4" y="45"/>
                    <a:pt x="124" y="45"/>
                    <a:pt x="124" y="45"/>
                  </a:cubicBezTo>
                  <a:lnTo>
                    <a:pt x="124" y="44"/>
                  </a:lnTo>
                  <a:close/>
                  <a:moveTo>
                    <a:pt x="124" y="45"/>
                  </a:moveTo>
                  <a:cubicBezTo>
                    <a:pt x="124" y="45"/>
                    <a:pt x="124" y="45"/>
                    <a:pt x="124" y="45"/>
                  </a:cubicBezTo>
                  <a:cubicBezTo>
                    <a:pt x="123" y="44"/>
                    <a:pt x="123" y="44"/>
                    <a:pt x="123" y="44"/>
                  </a:cubicBezTo>
                  <a:cubicBezTo>
                    <a:pt x="124" y="44"/>
                    <a:pt x="124" y="44"/>
                    <a:pt x="124" y="44"/>
                  </a:cubicBezTo>
                  <a:lnTo>
                    <a:pt x="124" y="45"/>
                  </a:lnTo>
                  <a:close/>
                  <a:moveTo>
                    <a:pt x="121" y="37"/>
                  </a:moveTo>
                  <a:cubicBezTo>
                    <a:pt x="121" y="37"/>
                    <a:pt x="121" y="37"/>
                    <a:pt x="121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1" y="37"/>
                    <a:pt x="121" y="37"/>
                    <a:pt x="121" y="37"/>
                  </a:cubicBezTo>
                  <a:close/>
                  <a:moveTo>
                    <a:pt x="121" y="37"/>
                  </a:moveTo>
                  <a:cubicBezTo>
                    <a:pt x="121" y="37"/>
                    <a:pt x="121" y="37"/>
                    <a:pt x="121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44"/>
                    <a:pt x="124" y="44"/>
                    <a:pt x="124" y="44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21" y="43"/>
                    <a:pt x="121" y="43"/>
                    <a:pt x="121" y="43"/>
                  </a:cubicBezTo>
                  <a:lnTo>
                    <a:pt x="121" y="37"/>
                  </a:lnTo>
                  <a:close/>
                  <a:moveTo>
                    <a:pt x="118" y="37"/>
                  </a:moveTo>
                  <a:cubicBezTo>
                    <a:pt x="118" y="37"/>
                    <a:pt x="118" y="37"/>
                    <a:pt x="118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18" y="37"/>
                    <a:pt x="118" y="37"/>
                    <a:pt x="118" y="37"/>
                  </a:cubicBezTo>
                  <a:close/>
                  <a:moveTo>
                    <a:pt x="118" y="38"/>
                  </a:moveTo>
                  <a:cubicBezTo>
                    <a:pt x="118" y="38"/>
                    <a:pt x="118" y="38"/>
                    <a:pt x="118" y="38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18" y="43"/>
                    <a:pt x="118" y="43"/>
                    <a:pt x="118" y="43"/>
                  </a:cubicBezTo>
                  <a:lnTo>
                    <a:pt x="118" y="38"/>
                  </a:lnTo>
                  <a:close/>
                  <a:moveTo>
                    <a:pt x="118" y="44"/>
                  </a:moveTo>
                  <a:cubicBezTo>
                    <a:pt x="118" y="44"/>
                    <a:pt x="118" y="44"/>
                    <a:pt x="118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118" y="38"/>
                    <a:pt x="118" y="38"/>
                    <a:pt x="118" y="38"/>
                  </a:cubicBezTo>
                  <a:lnTo>
                    <a:pt x="118" y="44"/>
                  </a:lnTo>
                  <a:close/>
                  <a:moveTo>
                    <a:pt x="118" y="37"/>
                  </a:move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113" y="37"/>
                    <a:pt x="113" y="37"/>
                    <a:pt x="113" y="37"/>
                  </a:cubicBezTo>
                  <a:lnTo>
                    <a:pt x="118" y="37"/>
                  </a:lnTo>
                  <a:close/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5" y="12"/>
                    <a:pt x="75" y="12"/>
                    <a:pt x="75" y="12"/>
                  </a:cubicBezTo>
                  <a:lnTo>
                    <a:pt x="75" y="10"/>
                  </a:lnTo>
                  <a:close/>
                  <a:moveTo>
                    <a:pt x="103" y="33"/>
                  </a:moveTo>
                  <a:cubicBezTo>
                    <a:pt x="103" y="33"/>
                    <a:pt x="103" y="33"/>
                    <a:pt x="103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96" y="34"/>
                    <a:pt x="96" y="34"/>
                    <a:pt x="96" y="34"/>
                  </a:cubicBezTo>
                  <a:cubicBezTo>
                    <a:pt x="96" y="34"/>
                    <a:pt x="93" y="34"/>
                    <a:pt x="88" y="34"/>
                  </a:cubicBezTo>
                  <a:cubicBezTo>
                    <a:pt x="87" y="34"/>
                    <a:pt x="85" y="34"/>
                    <a:pt x="83" y="35"/>
                  </a:cubicBezTo>
                  <a:cubicBezTo>
                    <a:pt x="83" y="34"/>
                    <a:pt x="83" y="34"/>
                    <a:pt x="83" y="34"/>
                  </a:cubicBezTo>
                  <a:cubicBezTo>
                    <a:pt x="84" y="34"/>
                    <a:pt x="88" y="34"/>
                    <a:pt x="91" y="34"/>
                  </a:cubicBezTo>
                  <a:cubicBezTo>
                    <a:pt x="96" y="33"/>
                    <a:pt x="98" y="33"/>
                    <a:pt x="99" y="33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8" y="8"/>
                    <a:pt x="98" y="8"/>
                  </a:cubicBezTo>
                  <a:cubicBezTo>
                    <a:pt x="98" y="7"/>
                    <a:pt x="98" y="7"/>
                    <a:pt x="98" y="7"/>
                  </a:cubicBezTo>
                  <a:cubicBezTo>
                    <a:pt x="100" y="6"/>
                    <a:pt x="100" y="6"/>
                    <a:pt x="100" y="6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8"/>
                    <a:pt x="97" y="8"/>
                    <a:pt x="97" y="8"/>
                  </a:cubicBezTo>
                  <a:cubicBezTo>
                    <a:pt x="97" y="8"/>
                    <a:pt x="96" y="9"/>
                    <a:pt x="95" y="9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9"/>
                    <a:pt x="95" y="9"/>
                    <a:pt x="95" y="9"/>
                  </a:cubicBezTo>
                  <a:cubicBezTo>
                    <a:pt x="94" y="9"/>
                    <a:pt x="93" y="10"/>
                    <a:pt x="92" y="10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4" y="7"/>
                    <a:pt x="94" y="7"/>
                    <a:pt x="94" y="7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10"/>
                    <a:pt x="92" y="10"/>
                    <a:pt x="92" y="10"/>
                  </a:cubicBezTo>
                  <a:cubicBezTo>
                    <a:pt x="91" y="10"/>
                    <a:pt x="91" y="10"/>
                    <a:pt x="91" y="10"/>
                  </a:cubicBezTo>
                  <a:cubicBezTo>
                    <a:pt x="90" y="11"/>
                    <a:pt x="88" y="11"/>
                    <a:pt x="87" y="11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11"/>
                    <a:pt x="87" y="11"/>
                    <a:pt x="87" y="11"/>
                  </a:cubicBezTo>
                  <a:cubicBezTo>
                    <a:pt x="86" y="11"/>
                    <a:pt x="85" y="11"/>
                    <a:pt x="84" y="12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9"/>
                    <a:pt x="86" y="9"/>
                    <a:pt x="86" y="9"/>
                  </a:cubicBezTo>
                  <a:cubicBezTo>
                    <a:pt x="85" y="10"/>
                    <a:pt x="85" y="10"/>
                    <a:pt x="85" y="10"/>
                  </a:cubicBezTo>
                  <a:cubicBezTo>
                    <a:pt x="85" y="8"/>
                    <a:pt x="85" y="8"/>
                    <a:pt x="85" y="8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12"/>
                    <a:pt x="84" y="12"/>
                    <a:pt x="84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2" y="14"/>
                    <a:pt x="82" y="14"/>
                    <a:pt x="82" y="14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7"/>
                    <a:pt x="82" y="17"/>
                    <a:pt x="82" y="17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2"/>
                    <a:pt x="82" y="22"/>
                    <a:pt x="82" y="22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6"/>
                    <a:pt x="82" y="26"/>
                    <a:pt x="82" y="26"/>
                  </a:cubicBezTo>
                  <a:cubicBezTo>
                    <a:pt x="82" y="26"/>
                    <a:pt x="82" y="26"/>
                    <a:pt x="82" y="26"/>
                  </a:cubicBezTo>
                  <a:cubicBezTo>
                    <a:pt x="82" y="25"/>
                    <a:pt x="82" y="25"/>
                    <a:pt x="82" y="25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4"/>
                    <a:pt x="82" y="34"/>
                    <a:pt x="82" y="34"/>
                  </a:cubicBezTo>
                  <a:cubicBezTo>
                    <a:pt x="82" y="34"/>
                    <a:pt x="82" y="34"/>
                    <a:pt x="82" y="34"/>
                  </a:cubicBezTo>
                  <a:cubicBezTo>
                    <a:pt x="82" y="33"/>
                    <a:pt x="82" y="33"/>
                    <a:pt x="82" y="33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3" y="35"/>
                    <a:pt x="83" y="35"/>
                    <a:pt x="83" y="35"/>
                  </a:cubicBezTo>
                  <a:cubicBezTo>
                    <a:pt x="81" y="35"/>
                    <a:pt x="78" y="35"/>
                    <a:pt x="75" y="35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75" y="34"/>
                    <a:pt x="75" y="34"/>
                    <a:pt x="75" y="34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1"/>
                    <a:pt x="75" y="31"/>
                    <a:pt x="75" y="31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6" y="30"/>
                    <a:pt x="76" y="30"/>
                    <a:pt x="76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29"/>
                    <a:pt x="75" y="29"/>
                    <a:pt x="75" y="29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6" y="28"/>
                    <a:pt x="76" y="28"/>
                    <a:pt x="76" y="28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5" y="27"/>
                    <a:pt x="75" y="27"/>
                    <a:pt x="75" y="27"/>
                  </a:cubicBezTo>
                  <a:cubicBezTo>
                    <a:pt x="75" y="27"/>
                    <a:pt x="75" y="27"/>
                    <a:pt x="75" y="27"/>
                  </a:cubicBezTo>
                  <a:cubicBezTo>
                    <a:pt x="75" y="26"/>
                    <a:pt x="75" y="26"/>
                    <a:pt x="75" y="26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6" y="25"/>
                    <a:pt x="76" y="25"/>
                    <a:pt x="76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6" y="23"/>
                    <a:pt x="76" y="23"/>
                    <a:pt x="76" y="23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1"/>
                    <a:pt x="75" y="21"/>
                    <a:pt x="75" y="21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6" y="20"/>
                    <a:pt x="76" y="20"/>
                    <a:pt x="76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18"/>
                    <a:pt x="75" y="18"/>
                    <a:pt x="75" y="18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6" y="15"/>
                    <a:pt x="76" y="15"/>
                    <a:pt x="76" y="15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110" y="1"/>
                    <a:pt x="110" y="1"/>
                    <a:pt x="110" y="1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7" y="33"/>
                    <a:pt x="107" y="33"/>
                    <a:pt x="107" y="33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6" y="34"/>
                    <a:pt x="106" y="34"/>
                    <a:pt x="106" y="34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3" y="33"/>
                    <a:pt x="103" y="33"/>
                    <a:pt x="103" y="33"/>
                  </a:cubicBezTo>
                  <a:close/>
                  <a:moveTo>
                    <a:pt x="91" y="11"/>
                  </a:moveTo>
                  <a:cubicBezTo>
                    <a:pt x="91" y="11"/>
                    <a:pt x="91" y="11"/>
                    <a:pt x="91" y="11"/>
                  </a:cubicBezTo>
                  <a:cubicBezTo>
                    <a:pt x="94" y="10"/>
                    <a:pt x="98" y="9"/>
                    <a:pt x="99" y="9"/>
                  </a:cubicBezTo>
                  <a:cubicBezTo>
                    <a:pt x="99" y="10"/>
                    <a:pt x="99" y="10"/>
                    <a:pt x="99" y="10"/>
                  </a:cubicBezTo>
                  <a:cubicBezTo>
                    <a:pt x="99" y="10"/>
                    <a:pt x="94" y="12"/>
                    <a:pt x="91" y="13"/>
                  </a:cubicBezTo>
                  <a:cubicBezTo>
                    <a:pt x="88" y="13"/>
                    <a:pt x="84" y="14"/>
                    <a:pt x="83" y="14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4" y="12"/>
                    <a:pt x="88" y="12"/>
                    <a:pt x="91" y="11"/>
                  </a:cubicBezTo>
                  <a:close/>
                  <a:moveTo>
                    <a:pt x="83" y="12"/>
                  </a:move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4" y="12"/>
                    <a:pt x="88" y="11"/>
                    <a:pt x="91" y="10"/>
                  </a:cubicBezTo>
                  <a:cubicBezTo>
                    <a:pt x="94" y="10"/>
                    <a:pt x="99" y="8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4" y="10"/>
                    <a:pt x="91" y="11"/>
                  </a:cubicBezTo>
                  <a:cubicBezTo>
                    <a:pt x="88" y="11"/>
                    <a:pt x="84" y="12"/>
                    <a:pt x="83" y="12"/>
                  </a:cubicBezTo>
                  <a:close/>
                  <a:moveTo>
                    <a:pt x="91" y="13"/>
                  </a:moveTo>
                  <a:cubicBezTo>
                    <a:pt x="91" y="13"/>
                    <a:pt x="91" y="13"/>
                    <a:pt x="91" y="13"/>
                  </a:cubicBezTo>
                  <a:cubicBezTo>
                    <a:pt x="94" y="12"/>
                    <a:pt x="98" y="11"/>
                    <a:pt x="99" y="11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99" y="11"/>
                    <a:pt x="94" y="13"/>
                    <a:pt x="91" y="13"/>
                  </a:cubicBezTo>
                  <a:cubicBezTo>
                    <a:pt x="88" y="14"/>
                    <a:pt x="84" y="15"/>
                    <a:pt x="83" y="15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4" y="14"/>
                    <a:pt x="88" y="13"/>
                    <a:pt x="91" y="13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3"/>
                    <a:pt x="98" y="11"/>
                    <a:pt x="99" y="11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99" y="12"/>
                    <a:pt x="94" y="13"/>
                    <a:pt x="91" y="14"/>
                  </a:cubicBezTo>
                  <a:cubicBezTo>
                    <a:pt x="88" y="14"/>
                    <a:pt x="84" y="15"/>
                    <a:pt x="83" y="15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4" y="15"/>
                    <a:pt x="88" y="14"/>
                    <a:pt x="91" y="14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3"/>
                    <a:pt x="98" y="12"/>
                    <a:pt x="99" y="12"/>
                  </a:cubicBezTo>
                  <a:cubicBezTo>
                    <a:pt x="99" y="12"/>
                    <a:pt x="99" y="12"/>
                    <a:pt x="99" y="12"/>
                  </a:cubicBezTo>
                  <a:cubicBezTo>
                    <a:pt x="99" y="12"/>
                    <a:pt x="94" y="14"/>
                    <a:pt x="91" y="14"/>
                  </a:cubicBezTo>
                  <a:cubicBezTo>
                    <a:pt x="88" y="15"/>
                    <a:pt x="84" y="16"/>
                    <a:pt x="83" y="16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4" y="15"/>
                    <a:pt x="88" y="15"/>
                    <a:pt x="91" y="14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4"/>
                    <a:pt x="98" y="12"/>
                    <a:pt x="99" y="12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99" y="14"/>
                    <a:pt x="97" y="14"/>
                    <a:pt x="91" y="16"/>
                  </a:cubicBezTo>
                  <a:cubicBezTo>
                    <a:pt x="88" y="16"/>
                    <a:pt x="84" y="17"/>
                    <a:pt x="83" y="17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4" y="16"/>
                    <a:pt x="88" y="15"/>
                    <a:pt x="91" y="14"/>
                  </a:cubicBezTo>
                  <a:close/>
                  <a:moveTo>
                    <a:pt x="91" y="16"/>
                  </a:moveTo>
                  <a:cubicBezTo>
                    <a:pt x="91" y="16"/>
                    <a:pt x="91" y="16"/>
                    <a:pt x="91" y="16"/>
                  </a:cubicBezTo>
                  <a:cubicBezTo>
                    <a:pt x="96" y="14"/>
                    <a:pt x="98" y="14"/>
                    <a:pt x="99" y="14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9" y="14"/>
                    <a:pt x="95" y="16"/>
                    <a:pt x="91" y="16"/>
                  </a:cubicBezTo>
                  <a:cubicBezTo>
                    <a:pt x="88" y="17"/>
                    <a:pt x="84" y="17"/>
                    <a:pt x="83" y="18"/>
                  </a:cubicBezTo>
                  <a:cubicBezTo>
                    <a:pt x="83" y="17"/>
                    <a:pt x="83" y="17"/>
                    <a:pt x="83" y="17"/>
                  </a:cubicBezTo>
                  <a:cubicBezTo>
                    <a:pt x="84" y="17"/>
                    <a:pt x="88" y="16"/>
                    <a:pt x="91" y="16"/>
                  </a:cubicBezTo>
                  <a:close/>
                  <a:moveTo>
                    <a:pt x="91" y="16"/>
                  </a:moveTo>
                  <a:cubicBezTo>
                    <a:pt x="91" y="16"/>
                    <a:pt x="91" y="16"/>
                    <a:pt x="91" y="16"/>
                  </a:cubicBezTo>
                  <a:cubicBezTo>
                    <a:pt x="95" y="16"/>
                    <a:pt x="98" y="15"/>
                    <a:pt x="99" y="14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9" y="15"/>
                    <a:pt x="95" y="16"/>
                    <a:pt x="91" y="17"/>
                  </a:cubicBezTo>
                  <a:cubicBezTo>
                    <a:pt x="88" y="17"/>
                    <a:pt x="84" y="18"/>
                    <a:pt x="83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4" y="18"/>
                    <a:pt x="88" y="17"/>
                    <a:pt x="91" y="16"/>
                  </a:cubicBezTo>
                  <a:close/>
                  <a:moveTo>
                    <a:pt x="91" y="17"/>
                  </a:moveTo>
                  <a:cubicBezTo>
                    <a:pt x="91" y="17"/>
                    <a:pt x="91" y="17"/>
                    <a:pt x="91" y="17"/>
                  </a:cubicBezTo>
                  <a:cubicBezTo>
                    <a:pt x="95" y="16"/>
                    <a:pt x="98" y="15"/>
                    <a:pt x="99" y="15"/>
                  </a:cubicBezTo>
                  <a:cubicBezTo>
                    <a:pt x="99" y="15"/>
                    <a:pt x="99" y="15"/>
                    <a:pt x="99" y="15"/>
                  </a:cubicBezTo>
                  <a:cubicBezTo>
                    <a:pt x="99" y="15"/>
                    <a:pt x="95" y="16"/>
                    <a:pt x="91" y="17"/>
                  </a:cubicBezTo>
                  <a:cubicBezTo>
                    <a:pt x="88" y="18"/>
                    <a:pt x="84" y="18"/>
                    <a:pt x="83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4" y="18"/>
                    <a:pt x="88" y="17"/>
                    <a:pt x="91" y="17"/>
                  </a:cubicBezTo>
                  <a:close/>
                  <a:moveTo>
                    <a:pt x="91" y="17"/>
                  </a:moveTo>
                  <a:cubicBezTo>
                    <a:pt x="91" y="17"/>
                    <a:pt x="91" y="17"/>
                    <a:pt x="91" y="17"/>
                  </a:cubicBezTo>
                  <a:cubicBezTo>
                    <a:pt x="95" y="17"/>
                    <a:pt x="98" y="15"/>
                    <a:pt x="99" y="15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7"/>
                    <a:pt x="95" y="18"/>
                    <a:pt x="91" y="19"/>
                  </a:cubicBezTo>
                  <a:cubicBezTo>
                    <a:pt x="88" y="19"/>
                    <a:pt x="84" y="20"/>
                    <a:pt x="83" y="20"/>
                  </a:cubicBezTo>
                  <a:cubicBezTo>
                    <a:pt x="83" y="19"/>
                    <a:pt x="83" y="19"/>
                    <a:pt x="83" y="19"/>
                  </a:cubicBezTo>
                  <a:cubicBezTo>
                    <a:pt x="84" y="18"/>
                    <a:pt x="88" y="18"/>
                    <a:pt x="91" y="17"/>
                  </a:cubicBezTo>
                  <a:close/>
                  <a:moveTo>
                    <a:pt x="91" y="19"/>
                  </a:moveTo>
                  <a:cubicBezTo>
                    <a:pt x="91" y="19"/>
                    <a:pt x="91" y="19"/>
                    <a:pt x="91" y="19"/>
                  </a:cubicBezTo>
                  <a:cubicBezTo>
                    <a:pt x="95" y="18"/>
                    <a:pt x="98" y="17"/>
                    <a:pt x="99" y="17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7"/>
                    <a:pt x="95" y="18"/>
                    <a:pt x="91" y="19"/>
                  </a:cubicBezTo>
                  <a:cubicBezTo>
                    <a:pt x="88" y="20"/>
                    <a:pt x="84" y="20"/>
                    <a:pt x="83" y="20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4" y="20"/>
                    <a:pt x="88" y="19"/>
                    <a:pt x="91" y="19"/>
                  </a:cubicBezTo>
                  <a:close/>
                  <a:moveTo>
                    <a:pt x="91" y="19"/>
                  </a:moveTo>
                  <a:cubicBezTo>
                    <a:pt x="91" y="19"/>
                    <a:pt x="91" y="19"/>
                    <a:pt x="91" y="19"/>
                  </a:cubicBezTo>
                  <a:cubicBezTo>
                    <a:pt x="95" y="19"/>
                    <a:pt x="98" y="17"/>
                    <a:pt x="99" y="17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8"/>
                    <a:pt x="95" y="19"/>
                    <a:pt x="91" y="19"/>
                  </a:cubicBezTo>
                  <a:cubicBezTo>
                    <a:pt x="88" y="20"/>
                    <a:pt x="84" y="20"/>
                    <a:pt x="83" y="21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4" y="20"/>
                    <a:pt x="88" y="20"/>
                    <a:pt x="91" y="19"/>
                  </a:cubicBezTo>
                  <a:close/>
                  <a:moveTo>
                    <a:pt x="91" y="20"/>
                  </a:moveTo>
                  <a:cubicBezTo>
                    <a:pt x="91" y="20"/>
                    <a:pt x="91" y="20"/>
                    <a:pt x="91" y="20"/>
                  </a:cubicBezTo>
                  <a:cubicBezTo>
                    <a:pt x="95" y="19"/>
                    <a:pt x="98" y="18"/>
                    <a:pt x="99" y="18"/>
                  </a:cubicBezTo>
                  <a:cubicBezTo>
                    <a:pt x="99" y="18"/>
                    <a:pt x="99" y="18"/>
                    <a:pt x="99" y="18"/>
                  </a:cubicBezTo>
                  <a:cubicBezTo>
                    <a:pt x="99" y="18"/>
                    <a:pt x="95" y="19"/>
                    <a:pt x="91" y="20"/>
                  </a:cubicBezTo>
                  <a:cubicBezTo>
                    <a:pt x="88" y="20"/>
                    <a:pt x="84" y="21"/>
                    <a:pt x="83" y="21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4" y="21"/>
                    <a:pt x="88" y="20"/>
                    <a:pt x="91" y="20"/>
                  </a:cubicBezTo>
                  <a:close/>
                  <a:moveTo>
                    <a:pt x="91" y="20"/>
                  </a:moveTo>
                  <a:cubicBezTo>
                    <a:pt x="91" y="20"/>
                    <a:pt x="91" y="20"/>
                    <a:pt x="91" y="20"/>
                  </a:cubicBezTo>
                  <a:cubicBezTo>
                    <a:pt x="95" y="19"/>
                    <a:pt x="98" y="18"/>
                    <a:pt x="99" y="18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0"/>
                    <a:pt x="97" y="20"/>
                    <a:pt x="91" y="21"/>
                  </a:cubicBezTo>
                  <a:cubicBezTo>
                    <a:pt x="88" y="22"/>
                    <a:pt x="84" y="22"/>
                    <a:pt x="83" y="23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4" y="21"/>
                    <a:pt x="88" y="21"/>
                    <a:pt x="91" y="20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1"/>
                    <a:pt x="98" y="20"/>
                    <a:pt x="99" y="20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0"/>
                    <a:pt x="97" y="21"/>
                    <a:pt x="91" y="22"/>
                  </a:cubicBezTo>
                  <a:cubicBezTo>
                    <a:pt x="88" y="22"/>
                    <a:pt x="84" y="23"/>
                    <a:pt x="83" y="23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4" y="23"/>
                    <a:pt x="88" y="22"/>
                    <a:pt x="91" y="22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1"/>
                    <a:pt x="98" y="21"/>
                    <a:pt x="99" y="20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1"/>
                    <a:pt x="97" y="21"/>
                    <a:pt x="91" y="22"/>
                  </a:cubicBezTo>
                  <a:cubicBezTo>
                    <a:pt x="88" y="23"/>
                    <a:pt x="84" y="23"/>
                    <a:pt x="83" y="23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4" y="23"/>
                    <a:pt x="88" y="23"/>
                    <a:pt x="91" y="22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2"/>
                    <a:pt x="98" y="21"/>
                    <a:pt x="99" y="21"/>
                  </a:cubicBezTo>
                  <a:cubicBezTo>
                    <a:pt x="99" y="21"/>
                    <a:pt x="99" y="21"/>
                    <a:pt x="99" y="21"/>
                  </a:cubicBezTo>
                  <a:cubicBezTo>
                    <a:pt x="99" y="21"/>
                    <a:pt x="97" y="22"/>
                    <a:pt x="91" y="23"/>
                  </a:cubicBezTo>
                  <a:cubicBezTo>
                    <a:pt x="88" y="23"/>
                    <a:pt x="84" y="24"/>
                    <a:pt x="83" y="24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4" y="23"/>
                    <a:pt x="88" y="23"/>
                    <a:pt x="91" y="22"/>
                  </a:cubicBezTo>
                  <a:close/>
                  <a:moveTo>
                    <a:pt x="91" y="23"/>
                  </a:moveTo>
                  <a:cubicBezTo>
                    <a:pt x="91" y="23"/>
                    <a:pt x="91" y="23"/>
                    <a:pt x="91" y="23"/>
                  </a:cubicBezTo>
                  <a:cubicBezTo>
                    <a:pt x="96" y="22"/>
                    <a:pt x="98" y="21"/>
                    <a:pt x="99" y="21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3"/>
                    <a:pt x="97" y="23"/>
                    <a:pt x="91" y="24"/>
                  </a:cubicBezTo>
                  <a:cubicBezTo>
                    <a:pt x="88" y="25"/>
                    <a:pt x="84" y="25"/>
                    <a:pt x="83" y="25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4" y="24"/>
                    <a:pt x="88" y="23"/>
                    <a:pt x="91" y="23"/>
                  </a:cubicBezTo>
                  <a:close/>
                  <a:moveTo>
                    <a:pt x="91" y="24"/>
                  </a:moveTo>
                  <a:cubicBezTo>
                    <a:pt x="91" y="24"/>
                    <a:pt x="91" y="24"/>
                    <a:pt x="91" y="24"/>
                  </a:cubicBezTo>
                  <a:cubicBezTo>
                    <a:pt x="96" y="23"/>
                    <a:pt x="98" y="23"/>
                    <a:pt x="99" y="23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3"/>
                    <a:pt x="97" y="24"/>
                    <a:pt x="91" y="25"/>
                  </a:cubicBezTo>
                  <a:cubicBezTo>
                    <a:pt x="88" y="25"/>
                    <a:pt x="84" y="26"/>
                    <a:pt x="83" y="26"/>
                  </a:cubicBezTo>
                  <a:cubicBezTo>
                    <a:pt x="83" y="25"/>
                    <a:pt x="83" y="25"/>
                    <a:pt x="83" y="25"/>
                  </a:cubicBezTo>
                  <a:cubicBezTo>
                    <a:pt x="84" y="25"/>
                    <a:pt x="88" y="25"/>
                    <a:pt x="91" y="24"/>
                  </a:cubicBez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6" y="24"/>
                    <a:pt x="98" y="24"/>
                    <a:pt x="99" y="23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4"/>
                    <a:pt x="97" y="24"/>
                    <a:pt x="91" y="25"/>
                  </a:cubicBezTo>
                  <a:cubicBezTo>
                    <a:pt x="88" y="26"/>
                    <a:pt x="84" y="26"/>
                    <a:pt x="83" y="26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4" y="26"/>
                    <a:pt x="88" y="25"/>
                    <a:pt x="91" y="25"/>
                  </a:cubicBez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6" y="24"/>
                    <a:pt x="98" y="24"/>
                    <a:pt x="99" y="24"/>
                  </a:cubicBezTo>
                  <a:cubicBezTo>
                    <a:pt x="99" y="24"/>
                    <a:pt x="99" y="24"/>
                    <a:pt x="99" y="24"/>
                  </a:cubicBezTo>
                  <a:cubicBezTo>
                    <a:pt x="99" y="24"/>
                    <a:pt x="97" y="25"/>
                    <a:pt x="91" y="26"/>
                  </a:cubicBezTo>
                  <a:cubicBezTo>
                    <a:pt x="88" y="26"/>
                    <a:pt x="84" y="27"/>
                    <a:pt x="83" y="27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4" y="26"/>
                    <a:pt x="88" y="26"/>
                    <a:pt x="91" y="25"/>
                  </a:cubicBezTo>
                  <a:close/>
                  <a:moveTo>
                    <a:pt x="91" y="26"/>
                  </a:moveTo>
                  <a:cubicBezTo>
                    <a:pt x="91" y="26"/>
                    <a:pt x="91" y="26"/>
                    <a:pt x="91" y="26"/>
                  </a:cubicBezTo>
                  <a:cubicBezTo>
                    <a:pt x="96" y="25"/>
                    <a:pt x="98" y="24"/>
                    <a:pt x="99" y="24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98" y="26"/>
                    <a:pt x="96" y="26"/>
                    <a:pt x="91" y="27"/>
                  </a:cubicBezTo>
                  <a:cubicBezTo>
                    <a:pt x="88" y="27"/>
                    <a:pt x="84" y="28"/>
                    <a:pt x="83" y="28"/>
                  </a:cubicBezTo>
                  <a:cubicBezTo>
                    <a:pt x="83" y="27"/>
                    <a:pt x="83" y="27"/>
                    <a:pt x="83" y="27"/>
                  </a:cubicBezTo>
                  <a:cubicBezTo>
                    <a:pt x="84" y="27"/>
                    <a:pt x="88" y="26"/>
                    <a:pt x="91" y="26"/>
                  </a:cubicBezTo>
                  <a:close/>
                  <a:moveTo>
                    <a:pt x="91" y="27"/>
                  </a:moveTo>
                  <a:cubicBezTo>
                    <a:pt x="91" y="27"/>
                    <a:pt x="91" y="27"/>
                    <a:pt x="91" y="27"/>
                  </a:cubicBezTo>
                  <a:cubicBezTo>
                    <a:pt x="96" y="26"/>
                    <a:pt x="98" y="26"/>
                    <a:pt x="99" y="26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98" y="27"/>
                    <a:pt x="96" y="27"/>
                    <a:pt x="91" y="28"/>
                  </a:cubicBezTo>
                  <a:cubicBezTo>
                    <a:pt x="88" y="28"/>
                    <a:pt x="84" y="29"/>
                    <a:pt x="83" y="29"/>
                  </a:cubicBezTo>
                  <a:cubicBezTo>
                    <a:pt x="83" y="28"/>
                    <a:pt x="83" y="28"/>
                    <a:pt x="83" y="28"/>
                  </a:cubicBezTo>
                  <a:cubicBezTo>
                    <a:pt x="84" y="28"/>
                    <a:pt x="88" y="28"/>
                    <a:pt x="91" y="27"/>
                  </a:cubicBezTo>
                  <a:close/>
                  <a:moveTo>
                    <a:pt x="91" y="28"/>
                  </a:moveTo>
                  <a:cubicBezTo>
                    <a:pt x="91" y="28"/>
                    <a:pt x="91" y="28"/>
                    <a:pt x="91" y="28"/>
                  </a:cubicBezTo>
                  <a:cubicBezTo>
                    <a:pt x="96" y="27"/>
                    <a:pt x="98" y="27"/>
                    <a:pt x="99" y="27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98" y="27"/>
                    <a:pt x="96" y="27"/>
                    <a:pt x="91" y="28"/>
                  </a:cubicBezTo>
                  <a:cubicBezTo>
                    <a:pt x="88" y="28"/>
                    <a:pt x="84" y="29"/>
                    <a:pt x="83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4" y="29"/>
                    <a:pt x="88" y="28"/>
                    <a:pt x="91" y="28"/>
                  </a:cubicBezTo>
                  <a:close/>
                  <a:moveTo>
                    <a:pt x="91" y="28"/>
                  </a:moveTo>
                  <a:cubicBezTo>
                    <a:pt x="91" y="28"/>
                    <a:pt x="91" y="28"/>
                    <a:pt x="91" y="28"/>
                  </a:cubicBezTo>
                  <a:cubicBezTo>
                    <a:pt x="96" y="28"/>
                    <a:pt x="98" y="27"/>
                    <a:pt x="99" y="27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98" y="27"/>
                    <a:pt x="96" y="28"/>
                    <a:pt x="91" y="29"/>
                  </a:cubicBezTo>
                  <a:cubicBezTo>
                    <a:pt x="88" y="29"/>
                    <a:pt x="84" y="29"/>
                    <a:pt x="83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4" y="29"/>
                    <a:pt x="88" y="29"/>
                    <a:pt x="91" y="28"/>
                  </a:cubicBezTo>
                  <a:close/>
                  <a:moveTo>
                    <a:pt x="91" y="29"/>
                  </a:moveTo>
                  <a:cubicBezTo>
                    <a:pt x="91" y="29"/>
                    <a:pt x="91" y="29"/>
                    <a:pt x="91" y="29"/>
                  </a:cubicBezTo>
                  <a:cubicBezTo>
                    <a:pt x="96" y="28"/>
                    <a:pt x="98" y="28"/>
                    <a:pt x="99" y="27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8" y="29"/>
                    <a:pt x="96" y="29"/>
                    <a:pt x="91" y="30"/>
                  </a:cubicBezTo>
                  <a:cubicBezTo>
                    <a:pt x="88" y="30"/>
                    <a:pt x="84" y="31"/>
                    <a:pt x="83" y="31"/>
                  </a:cubicBezTo>
                  <a:cubicBezTo>
                    <a:pt x="83" y="30"/>
                    <a:pt x="83" y="30"/>
                    <a:pt x="83" y="30"/>
                  </a:cubicBezTo>
                  <a:cubicBezTo>
                    <a:pt x="84" y="30"/>
                    <a:pt x="88" y="29"/>
                    <a:pt x="91" y="29"/>
                  </a:cubicBezTo>
                  <a:close/>
                  <a:moveTo>
                    <a:pt x="91" y="30"/>
                  </a:moveTo>
                  <a:cubicBezTo>
                    <a:pt x="91" y="30"/>
                    <a:pt x="91" y="30"/>
                    <a:pt x="91" y="30"/>
                  </a:cubicBezTo>
                  <a:cubicBezTo>
                    <a:pt x="95" y="30"/>
                    <a:pt x="98" y="29"/>
                    <a:pt x="99" y="29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8" y="29"/>
                    <a:pt x="96" y="30"/>
                    <a:pt x="91" y="31"/>
                  </a:cubicBezTo>
                  <a:cubicBezTo>
                    <a:pt x="88" y="31"/>
                    <a:pt x="84" y="31"/>
                    <a:pt x="83" y="31"/>
                  </a:cubicBezTo>
                  <a:cubicBezTo>
                    <a:pt x="83" y="31"/>
                    <a:pt x="83" y="31"/>
                    <a:pt x="83" y="31"/>
                  </a:cubicBezTo>
                  <a:cubicBezTo>
                    <a:pt x="84" y="31"/>
                    <a:pt x="88" y="30"/>
                    <a:pt x="91" y="30"/>
                  </a:cubicBezTo>
                  <a:close/>
                  <a:moveTo>
                    <a:pt x="91" y="31"/>
                  </a:moveTo>
                  <a:cubicBezTo>
                    <a:pt x="91" y="31"/>
                    <a:pt x="91" y="31"/>
                    <a:pt x="91" y="31"/>
                  </a:cubicBezTo>
                  <a:cubicBezTo>
                    <a:pt x="95" y="30"/>
                    <a:pt x="98" y="30"/>
                    <a:pt x="99" y="30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98" y="30"/>
                    <a:pt x="96" y="30"/>
                    <a:pt x="91" y="31"/>
                  </a:cubicBezTo>
                  <a:cubicBezTo>
                    <a:pt x="88" y="31"/>
                    <a:pt x="84" y="32"/>
                    <a:pt x="83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1"/>
                    <a:pt x="88" y="31"/>
                    <a:pt x="91" y="31"/>
                  </a:cubicBezTo>
                  <a:close/>
                  <a:moveTo>
                    <a:pt x="91" y="31"/>
                  </a:moveTo>
                  <a:cubicBezTo>
                    <a:pt x="91" y="31"/>
                    <a:pt x="91" y="31"/>
                    <a:pt x="91" y="31"/>
                  </a:cubicBezTo>
                  <a:cubicBezTo>
                    <a:pt x="95" y="30"/>
                    <a:pt x="98" y="30"/>
                    <a:pt x="99" y="30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98" y="30"/>
                    <a:pt x="96" y="31"/>
                    <a:pt x="91" y="31"/>
                  </a:cubicBezTo>
                  <a:cubicBezTo>
                    <a:pt x="88" y="32"/>
                    <a:pt x="84" y="32"/>
                    <a:pt x="83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2"/>
                    <a:pt x="88" y="31"/>
                    <a:pt x="91" y="31"/>
                  </a:cubicBezTo>
                  <a:close/>
                  <a:moveTo>
                    <a:pt x="91" y="32"/>
                  </a:moveTo>
                  <a:cubicBezTo>
                    <a:pt x="91" y="32"/>
                    <a:pt x="91" y="32"/>
                    <a:pt x="91" y="32"/>
                  </a:cubicBezTo>
                  <a:cubicBezTo>
                    <a:pt x="95" y="31"/>
                    <a:pt x="98" y="31"/>
                    <a:pt x="99" y="30"/>
                  </a:cubicBezTo>
                  <a:cubicBezTo>
                    <a:pt x="99" y="31"/>
                    <a:pt x="99" y="31"/>
                    <a:pt x="99" y="31"/>
                  </a:cubicBezTo>
                  <a:cubicBezTo>
                    <a:pt x="98" y="32"/>
                    <a:pt x="96" y="32"/>
                    <a:pt x="91" y="33"/>
                  </a:cubicBezTo>
                  <a:cubicBezTo>
                    <a:pt x="88" y="33"/>
                    <a:pt x="84" y="34"/>
                    <a:pt x="83" y="34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2"/>
                    <a:pt x="88" y="32"/>
                    <a:pt x="91" y="32"/>
                  </a:cubicBezTo>
                  <a:close/>
                  <a:moveTo>
                    <a:pt x="91" y="33"/>
                  </a:moveTo>
                  <a:cubicBezTo>
                    <a:pt x="91" y="33"/>
                    <a:pt x="91" y="33"/>
                    <a:pt x="91" y="33"/>
                  </a:cubicBezTo>
                  <a:cubicBezTo>
                    <a:pt x="95" y="32"/>
                    <a:pt x="98" y="32"/>
                    <a:pt x="99" y="32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98" y="33"/>
                    <a:pt x="96" y="33"/>
                    <a:pt x="91" y="33"/>
                  </a:cubicBezTo>
                  <a:cubicBezTo>
                    <a:pt x="88" y="34"/>
                    <a:pt x="84" y="34"/>
                    <a:pt x="83" y="34"/>
                  </a:cubicBezTo>
                  <a:cubicBezTo>
                    <a:pt x="83" y="34"/>
                    <a:pt x="83" y="34"/>
                    <a:pt x="83" y="34"/>
                  </a:cubicBezTo>
                  <a:cubicBezTo>
                    <a:pt x="84" y="34"/>
                    <a:pt x="88" y="33"/>
                    <a:pt x="91" y="33"/>
                  </a:cubicBezTo>
                  <a:close/>
                  <a:moveTo>
                    <a:pt x="98" y="4"/>
                  </a:moveTo>
                  <a:cubicBezTo>
                    <a:pt x="98" y="4"/>
                    <a:pt x="98" y="4"/>
                    <a:pt x="98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6"/>
                    <a:pt x="100" y="6"/>
                    <a:pt x="100" y="6"/>
                  </a:cubicBezTo>
                  <a:cubicBezTo>
                    <a:pt x="98" y="6"/>
                    <a:pt x="98" y="6"/>
                    <a:pt x="98" y="6"/>
                  </a:cubicBezTo>
                  <a:lnTo>
                    <a:pt x="98" y="4"/>
                  </a:lnTo>
                  <a:close/>
                  <a:moveTo>
                    <a:pt x="95" y="7"/>
                  </a:moveTo>
                  <a:cubicBezTo>
                    <a:pt x="95" y="7"/>
                    <a:pt x="95" y="7"/>
                    <a:pt x="95" y="7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7" y="5"/>
                    <a:pt x="97" y="5"/>
                    <a:pt x="97" y="5"/>
                  </a:cubicBezTo>
                  <a:cubicBezTo>
                    <a:pt x="97" y="7"/>
                    <a:pt x="97" y="7"/>
                    <a:pt x="97" y="7"/>
                  </a:cubicBezTo>
                  <a:lnTo>
                    <a:pt x="95" y="7"/>
                  </a:lnTo>
                  <a:close/>
                  <a:moveTo>
                    <a:pt x="92" y="8"/>
                  </a:moveTo>
                  <a:cubicBezTo>
                    <a:pt x="92" y="8"/>
                    <a:pt x="92" y="8"/>
                    <a:pt x="92" y="8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7"/>
                    <a:pt x="94" y="7"/>
                    <a:pt x="94" y="7"/>
                  </a:cubicBezTo>
                  <a:lnTo>
                    <a:pt x="92" y="8"/>
                  </a:lnTo>
                  <a:close/>
                  <a:moveTo>
                    <a:pt x="87" y="9"/>
                  </a:moveTo>
                  <a:cubicBezTo>
                    <a:pt x="87" y="9"/>
                    <a:pt x="87" y="9"/>
                    <a:pt x="87" y="9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9"/>
                    <a:pt x="89" y="9"/>
                    <a:pt x="89" y="9"/>
                  </a:cubicBezTo>
                  <a:lnTo>
                    <a:pt x="87" y="9"/>
                  </a:lnTo>
                  <a:close/>
                  <a:moveTo>
                    <a:pt x="105" y="43"/>
                  </a:moveTo>
                  <a:cubicBezTo>
                    <a:pt x="105" y="43"/>
                    <a:pt x="105" y="43"/>
                    <a:pt x="105" y="43"/>
                  </a:cubicBezTo>
                  <a:cubicBezTo>
                    <a:pt x="106" y="43"/>
                    <a:pt x="106" y="43"/>
                    <a:pt x="106" y="43"/>
                  </a:cubicBezTo>
                  <a:cubicBezTo>
                    <a:pt x="106" y="44"/>
                    <a:pt x="106" y="44"/>
                    <a:pt x="106" y="44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5" y="44"/>
                    <a:pt x="105" y="44"/>
                    <a:pt x="105" y="44"/>
                  </a:cubicBezTo>
                  <a:lnTo>
                    <a:pt x="105" y="43"/>
                  </a:lnTo>
                  <a:close/>
                  <a:moveTo>
                    <a:pt x="102" y="45"/>
                  </a:moveTo>
                  <a:cubicBezTo>
                    <a:pt x="102" y="45"/>
                    <a:pt x="102" y="45"/>
                    <a:pt x="102" y="45"/>
                  </a:cubicBezTo>
                  <a:cubicBezTo>
                    <a:pt x="101" y="46"/>
                    <a:pt x="101" y="46"/>
                    <a:pt x="101" y="46"/>
                  </a:cubicBezTo>
                  <a:cubicBezTo>
                    <a:pt x="99" y="45"/>
                    <a:pt x="99" y="45"/>
                    <a:pt x="99" y="45"/>
                  </a:cubicBezTo>
                  <a:lnTo>
                    <a:pt x="102" y="45"/>
                  </a:lnTo>
                  <a:close/>
                  <a:moveTo>
                    <a:pt x="78" y="47"/>
                  </a:moveTo>
                  <a:cubicBezTo>
                    <a:pt x="78" y="47"/>
                    <a:pt x="78" y="47"/>
                    <a:pt x="78" y="4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81" y="48"/>
                    <a:pt x="81" y="48"/>
                    <a:pt x="81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4" y="47"/>
                    <a:pt x="74" y="47"/>
                    <a:pt x="74" y="47"/>
                  </a:cubicBezTo>
                  <a:lnTo>
                    <a:pt x="78" y="47"/>
                  </a:lnTo>
                  <a:close/>
                  <a:moveTo>
                    <a:pt x="70" y="47"/>
                  </a:moveTo>
                  <a:cubicBezTo>
                    <a:pt x="70" y="47"/>
                    <a:pt x="70" y="47"/>
                    <a:pt x="70" y="47"/>
                  </a:cubicBezTo>
                  <a:cubicBezTo>
                    <a:pt x="70" y="47"/>
                    <a:pt x="70" y="47"/>
                    <a:pt x="70" y="47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66" y="47"/>
                    <a:pt x="66" y="47"/>
                    <a:pt x="66" y="47"/>
                  </a:cubicBezTo>
                  <a:lnTo>
                    <a:pt x="70" y="47"/>
                  </a:lnTo>
                  <a:close/>
                  <a:moveTo>
                    <a:pt x="62" y="47"/>
                  </a:moveTo>
                  <a:cubicBezTo>
                    <a:pt x="62" y="47"/>
                    <a:pt x="62" y="47"/>
                    <a:pt x="62" y="47"/>
                  </a:cubicBezTo>
                  <a:cubicBezTo>
                    <a:pt x="65" y="48"/>
                    <a:pt x="65" y="48"/>
                    <a:pt x="65" y="4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58" y="47"/>
                    <a:pt x="58" y="47"/>
                    <a:pt x="58" y="47"/>
                  </a:cubicBezTo>
                  <a:lnTo>
                    <a:pt x="62" y="47"/>
                  </a:lnTo>
                  <a:close/>
                  <a:moveTo>
                    <a:pt x="60" y="48"/>
                  </a:moveTo>
                  <a:cubicBezTo>
                    <a:pt x="60" y="48"/>
                    <a:pt x="60" y="48"/>
                    <a:pt x="60" y="48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60" y="48"/>
                    <a:pt x="60" y="48"/>
                    <a:pt x="60" y="48"/>
                  </a:cubicBezTo>
                  <a:close/>
                  <a:moveTo>
                    <a:pt x="41" y="48"/>
                  </a:moveTo>
                  <a:cubicBezTo>
                    <a:pt x="41" y="48"/>
                    <a:pt x="41" y="48"/>
                    <a:pt x="41" y="48"/>
                  </a:cubicBezTo>
                  <a:cubicBezTo>
                    <a:pt x="43" y="49"/>
                    <a:pt x="43" y="49"/>
                    <a:pt x="43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38" y="48"/>
                    <a:pt x="38" y="48"/>
                    <a:pt x="38" y="48"/>
                  </a:cubicBezTo>
                  <a:lnTo>
                    <a:pt x="41" y="48"/>
                  </a:lnTo>
                  <a:close/>
                  <a:moveTo>
                    <a:pt x="39" y="53"/>
                  </a:moveTo>
                  <a:cubicBezTo>
                    <a:pt x="39" y="53"/>
                    <a:pt x="39" y="53"/>
                    <a:pt x="39" y="53"/>
                  </a:cubicBezTo>
                  <a:cubicBezTo>
                    <a:pt x="39" y="53"/>
                    <a:pt x="39" y="53"/>
                    <a:pt x="39" y="53"/>
                  </a:cubicBezTo>
                  <a:cubicBezTo>
                    <a:pt x="38" y="53"/>
                    <a:pt x="38" y="53"/>
                    <a:pt x="38" y="53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9" y="49"/>
                    <a:pt x="39" y="49"/>
                    <a:pt x="39" y="49"/>
                  </a:cubicBezTo>
                  <a:lnTo>
                    <a:pt x="39" y="53"/>
                  </a:lnTo>
                  <a:close/>
                  <a:moveTo>
                    <a:pt x="45" y="53"/>
                  </a:moveTo>
                  <a:cubicBezTo>
                    <a:pt x="45" y="53"/>
                    <a:pt x="45" y="53"/>
                    <a:pt x="45" y="53"/>
                  </a:cubicBezTo>
                  <a:cubicBezTo>
                    <a:pt x="40" y="53"/>
                    <a:pt x="40" y="53"/>
                    <a:pt x="40" y="53"/>
                  </a:cubicBezTo>
                  <a:cubicBezTo>
                    <a:pt x="40" y="49"/>
                    <a:pt x="40" y="49"/>
                    <a:pt x="40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45" y="49"/>
                    <a:pt x="45" y="49"/>
                    <a:pt x="45" y="49"/>
                  </a:cubicBezTo>
                  <a:lnTo>
                    <a:pt x="45" y="53"/>
                  </a:lnTo>
                  <a:close/>
                  <a:moveTo>
                    <a:pt x="45" y="49"/>
                  </a:moveTo>
                  <a:cubicBezTo>
                    <a:pt x="45" y="49"/>
                    <a:pt x="45" y="49"/>
                    <a:pt x="45" y="49"/>
                  </a:cubicBezTo>
                  <a:cubicBezTo>
                    <a:pt x="44" y="49"/>
                    <a:pt x="44" y="49"/>
                    <a:pt x="44" y="49"/>
                  </a:cubicBezTo>
                  <a:cubicBezTo>
                    <a:pt x="41" y="48"/>
                    <a:pt x="41" y="48"/>
                    <a:pt x="41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5" y="48"/>
                    <a:pt x="45" y="48"/>
                    <a:pt x="45" y="48"/>
                  </a:cubicBezTo>
                  <a:lnTo>
                    <a:pt x="45" y="49"/>
                  </a:lnTo>
                  <a:close/>
                  <a:moveTo>
                    <a:pt x="48" y="48"/>
                  </a:moveTo>
                  <a:cubicBezTo>
                    <a:pt x="48" y="48"/>
                    <a:pt x="48" y="48"/>
                    <a:pt x="48" y="48"/>
                  </a:cubicBezTo>
                  <a:cubicBezTo>
                    <a:pt x="51" y="49"/>
                    <a:pt x="51" y="49"/>
                    <a:pt x="51" y="49"/>
                  </a:cubicBezTo>
                  <a:cubicBezTo>
                    <a:pt x="48" y="49"/>
                    <a:pt x="48" y="49"/>
                    <a:pt x="48" y="49"/>
                  </a:cubicBezTo>
                  <a:cubicBezTo>
                    <a:pt x="45" y="48"/>
                    <a:pt x="45" y="48"/>
                    <a:pt x="45" y="48"/>
                  </a:cubicBezTo>
                  <a:lnTo>
                    <a:pt x="48" y="48"/>
                  </a:lnTo>
                  <a:close/>
                  <a:moveTo>
                    <a:pt x="47" y="49"/>
                  </a:moveTo>
                  <a:cubicBezTo>
                    <a:pt x="47" y="49"/>
                    <a:pt x="47" y="49"/>
                    <a:pt x="47" y="49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6" y="48"/>
                    <a:pt x="46" y="48"/>
                    <a:pt x="46" y="48"/>
                  </a:cubicBezTo>
                  <a:lnTo>
                    <a:pt x="47" y="49"/>
                  </a:lnTo>
                  <a:close/>
                  <a:moveTo>
                    <a:pt x="52" y="53"/>
                  </a:moveTo>
                  <a:cubicBezTo>
                    <a:pt x="52" y="53"/>
                    <a:pt x="52" y="53"/>
                    <a:pt x="52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52" y="49"/>
                    <a:pt x="52" y="49"/>
                    <a:pt x="52" y="49"/>
                  </a:cubicBezTo>
                  <a:lnTo>
                    <a:pt x="52" y="53"/>
                  </a:lnTo>
                  <a:close/>
                  <a:moveTo>
                    <a:pt x="52" y="49"/>
                  </a:moveTo>
                  <a:cubicBezTo>
                    <a:pt x="52" y="49"/>
                    <a:pt x="52" y="49"/>
                    <a:pt x="52" y="49"/>
                  </a:cubicBezTo>
                  <a:cubicBezTo>
                    <a:pt x="52" y="49"/>
                    <a:pt x="52" y="49"/>
                    <a:pt x="52" y="49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52" y="48"/>
                    <a:pt x="52" y="48"/>
                    <a:pt x="52" y="48"/>
                  </a:cubicBezTo>
                  <a:lnTo>
                    <a:pt x="52" y="49"/>
                  </a:lnTo>
                  <a:close/>
                  <a:moveTo>
                    <a:pt x="52" y="48"/>
                  </a:moveTo>
                  <a:cubicBezTo>
                    <a:pt x="52" y="48"/>
                    <a:pt x="52" y="48"/>
                    <a:pt x="52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5" y="49"/>
                    <a:pt x="55" y="49"/>
                    <a:pt x="55" y="49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8"/>
                    <a:pt x="53" y="48"/>
                    <a:pt x="53" y="48"/>
                  </a:cubicBezTo>
                  <a:lnTo>
                    <a:pt x="52" y="48"/>
                  </a:lnTo>
                  <a:close/>
                  <a:moveTo>
                    <a:pt x="54" y="49"/>
                  </a:moveTo>
                  <a:cubicBezTo>
                    <a:pt x="54" y="49"/>
                    <a:pt x="54" y="49"/>
                    <a:pt x="54" y="49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3" y="48"/>
                    <a:pt x="53" y="48"/>
                    <a:pt x="53" y="48"/>
                  </a:cubicBezTo>
                  <a:lnTo>
                    <a:pt x="54" y="49"/>
                  </a:lnTo>
                  <a:close/>
                  <a:moveTo>
                    <a:pt x="59" y="53"/>
                  </a:moveTo>
                  <a:cubicBezTo>
                    <a:pt x="59" y="53"/>
                    <a:pt x="59" y="53"/>
                    <a:pt x="59" y="53"/>
                  </a:cubicBezTo>
                  <a:cubicBezTo>
                    <a:pt x="53" y="53"/>
                    <a:pt x="53" y="53"/>
                    <a:pt x="53" y="53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9" y="49"/>
                    <a:pt x="59" y="49"/>
                    <a:pt x="59" y="49"/>
                  </a:cubicBezTo>
                  <a:lnTo>
                    <a:pt x="59" y="53"/>
                  </a:lnTo>
                  <a:close/>
                  <a:moveTo>
                    <a:pt x="59" y="48"/>
                  </a:moveTo>
                  <a:cubicBezTo>
                    <a:pt x="59" y="48"/>
                    <a:pt x="59" y="48"/>
                    <a:pt x="59" y="48"/>
                  </a:cubicBezTo>
                  <a:cubicBezTo>
                    <a:pt x="58" y="48"/>
                    <a:pt x="58" y="48"/>
                    <a:pt x="58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9" y="48"/>
                    <a:pt x="59" y="48"/>
                    <a:pt x="59" y="48"/>
                  </a:cubicBezTo>
                  <a:close/>
                  <a:moveTo>
                    <a:pt x="67" y="54"/>
                  </a:moveTo>
                  <a:cubicBezTo>
                    <a:pt x="67" y="54"/>
                    <a:pt x="67" y="54"/>
                    <a:pt x="67" y="54"/>
                  </a:cubicBezTo>
                  <a:cubicBezTo>
                    <a:pt x="60" y="53"/>
                    <a:pt x="60" y="53"/>
                    <a:pt x="60" y="53"/>
                  </a:cubicBezTo>
                  <a:cubicBezTo>
                    <a:pt x="60" y="49"/>
                    <a:pt x="60" y="49"/>
                    <a:pt x="60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7" y="49"/>
                    <a:pt x="67" y="49"/>
                    <a:pt x="67" y="49"/>
                  </a:cubicBezTo>
                  <a:lnTo>
                    <a:pt x="67" y="54"/>
                  </a:lnTo>
                  <a:close/>
                  <a:moveTo>
                    <a:pt x="67" y="48"/>
                  </a:moveTo>
                  <a:cubicBezTo>
                    <a:pt x="67" y="48"/>
                    <a:pt x="67" y="48"/>
                    <a:pt x="67" y="48"/>
                  </a:cubicBezTo>
                  <a:cubicBezTo>
                    <a:pt x="66" y="48"/>
                    <a:pt x="66" y="48"/>
                    <a:pt x="66" y="48"/>
                  </a:cubicBezTo>
                  <a:cubicBezTo>
                    <a:pt x="63" y="47"/>
                    <a:pt x="63" y="47"/>
                    <a:pt x="63" y="47"/>
                  </a:cubicBezTo>
                  <a:cubicBezTo>
                    <a:pt x="66" y="47"/>
                    <a:pt x="66" y="47"/>
                    <a:pt x="66" y="47"/>
                  </a:cubicBezTo>
                  <a:cubicBezTo>
                    <a:pt x="69" y="48"/>
                    <a:pt x="69" y="48"/>
                    <a:pt x="69" y="48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67" y="48"/>
                    <a:pt x="67" y="48"/>
                    <a:pt x="67" y="48"/>
                  </a:cubicBezTo>
                  <a:close/>
                  <a:moveTo>
                    <a:pt x="75" y="54"/>
                  </a:moveTo>
                  <a:cubicBezTo>
                    <a:pt x="75" y="54"/>
                    <a:pt x="75" y="54"/>
                    <a:pt x="75" y="54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67" y="49"/>
                    <a:pt x="67" y="49"/>
                    <a:pt x="67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5" y="49"/>
                    <a:pt x="75" y="49"/>
                    <a:pt x="75" y="49"/>
                  </a:cubicBezTo>
                  <a:lnTo>
                    <a:pt x="75" y="54"/>
                  </a:lnTo>
                  <a:close/>
                  <a:moveTo>
                    <a:pt x="75" y="48"/>
                  </a:moveTo>
                  <a:cubicBezTo>
                    <a:pt x="75" y="48"/>
                    <a:pt x="75" y="48"/>
                    <a:pt x="75" y="48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5" y="48"/>
                    <a:pt x="75" y="48"/>
                    <a:pt x="75" y="48"/>
                  </a:cubicBezTo>
                  <a:close/>
                  <a:moveTo>
                    <a:pt x="83" y="54"/>
                  </a:moveTo>
                  <a:cubicBezTo>
                    <a:pt x="83" y="54"/>
                    <a:pt x="83" y="54"/>
                    <a:pt x="83" y="54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83" y="48"/>
                    <a:pt x="83" y="48"/>
                    <a:pt x="83" y="48"/>
                  </a:cubicBezTo>
                  <a:lnTo>
                    <a:pt x="83" y="54"/>
                  </a:lnTo>
                  <a:close/>
                  <a:moveTo>
                    <a:pt x="83" y="48"/>
                  </a:moveTo>
                  <a:cubicBezTo>
                    <a:pt x="83" y="48"/>
                    <a:pt x="83" y="48"/>
                    <a:pt x="83" y="48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79" y="47"/>
                    <a:pt x="79" y="47"/>
                    <a:pt x="79" y="47"/>
                  </a:cubicBezTo>
                  <a:cubicBezTo>
                    <a:pt x="82" y="47"/>
                    <a:pt x="82" y="47"/>
                    <a:pt x="82" y="47"/>
                  </a:cubicBezTo>
                  <a:cubicBezTo>
                    <a:pt x="82" y="47"/>
                    <a:pt x="82" y="47"/>
                    <a:pt x="82" y="47"/>
                  </a:cubicBezTo>
                  <a:cubicBezTo>
                    <a:pt x="86" y="48"/>
                    <a:pt x="86" y="48"/>
                    <a:pt x="86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3" y="48"/>
                    <a:pt x="83" y="48"/>
                    <a:pt x="83" y="48"/>
                  </a:cubicBezTo>
                  <a:close/>
                  <a:moveTo>
                    <a:pt x="90" y="54"/>
                  </a:moveTo>
                  <a:cubicBezTo>
                    <a:pt x="90" y="54"/>
                    <a:pt x="90" y="54"/>
                    <a:pt x="90" y="54"/>
                  </a:cubicBezTo>
                  <a:cubicBezTo>
                    <a:pt x="84" y="54"/>
                    <a:pt x="84" y="54"/>
                    <a:pt x="84" y="54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90" y="48"/>
                    <a:pt x="90" y="48"/>
                    <a:pt x="90" y="48"/>
                  </a:cubicBezTo>
                  <a:lnTo>
                    <a:pt x="90" y="54"/>
                  </a:lnTo>
                  <a:close/>
                  <a:moveTo>
                    <a:pt x="90" y="48"/>
                  </a:moveTo>
                  <a:cubicBezTo>
                    <a:pt x="90" y="48"/>
                    <a:pt x="90" y="48"/>
                    <a:pt x="90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3" y="47"/>
                    <a:pt x="83" y="47"/>
                    <a:pt x="83" y="47"/>
                  </a:cubicBezTo>
                  <a:cubicBezTo>
                    <a:pt x="87" y="46"/>
                    <a:pt x="87" y="46"/>
                    <a:pt x="87" y="46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90" y="48"/>
                    <a:pt x="90" y="48"/>
                    <a:pt x="90" y="48"/>
                  </a:cubicBezTo>
                  <a:close/>
                  <a:moveTo>
                    <a:pt x="94" y="54"/>
                  </a:moveTo>
                  <a:cubicBezTo>
                    <a:pt x="94" y="54"/>
                    <a:pt x="94" y="54"/>
                    <a:pt x="94" y="54"/>
                  </a:cubicBezTo>
                  <a:cubicBezTo>
                    <a:pt x="91" y="54"/>
                    <a:pt x="91" y="54"/>
                    <a:pt x="91" y="54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4" y="48"/>
                    <a:pt x="94" y="48"/>
                    <a:pt x="94" y="48"/>
                  </a:cubicBezTo>
                  <a:lnTo>
                    <a:pt x="94" y="54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0" y="46"/>
                    <a:pt x="90" y="46"/>
                    <a:pt x="90" y="46"/>
                  </a:cubicBezTo>
                  <a:cubicBezTo>
                    <a:pt x="90" y="48"/>
                    <a:pt x="90" y="48"/>
                    <a:pt x="90" y="48"/>
                  </a:cubicBezTo>
                  <a:cubicBezTo>
                    <a:pt x="88" y="46"/>
                    <a:pt x="88" y="46"/>
                    <a:pt x="88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4" y="47"/>
                    <a:pt x="94" y="47"/>
                    <a:pt x="94" y="47"/>
                  </a:cubicBezTo>
                  <a:lnTo>
                    <a:pt x="94" y="48"/>
                  </a:lnTo>
                  <a:close/>
                  <a:moveTo>
                    <a:pt x="101" y="54"/>
                  </a:moveTo>
                  <a:cubicBezTo>
                    <a:pt x="101" y="54"/>
                    <a:pt x="101" y="54"/>
                    <a:pt x="101" y="54"/>
                  </a:cubicBezTo>
                  <a:cubicBezTo>
                    <a:pt x="94" y="54"/>
                    <a:pt x="94" y="54"/>
                    <a:pt x="94" y="54"/>
                  </a:cubicBezTo>
                  <a:cubicBezTo>
                    <a:pt x="94" y="48"/>
                    <a:pt x="94" y="48"/>
                    <a:pt x="94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101" y="48"/>
                    <a:pt x="101" y="48"/>
                    <a:pt x="101" y="48"/>
                  </a:cubicBezTo>
                  <a:lnTo>
                    <a:pt x="101" y="54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5" y="48"/>
                    <a:pt x="95" y="48"/>
                    <a:pt x="95" y="48"/>
                  </a:cubicBezTo>
                  <a:lnTo>
                    <a:pt x="94" y="48"/>
                  </a:lnTo>
                  <a:close/>
                  <a:moveTo>
                    <a:pt x="101" y="48"/>
                  </a:moveTo>
                  <a:cubicBezTo>
                    <a:pt x="101" y="48"/>
                    <a:pt x="101" y="48"/>
                    <a:pt x="101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89" y="45"/>
                    <a:pt x="89" y="45"/>
                    <a:pt x="89" y="45"/>
                  </a:cubicBezTo>
                  <a:cubicBezTo>
                    <a:pt x="98" y="45"/>
                    <a:pt x="98" y="45"/>
                    <a:pt x="98" y="45"/>
                  </a:cubicBezTo>
                  <a:cubicBezTo>
                    <a:pt x="98" y="45"/>
                    <a:pt x="98" y="45"/>
                    <a:pt x="98" y="45"/>
                  </a:cubicBezTo>
                  <a:cubicBezTo>
                    <a:pt x="101" y="46"/>
                    <a:pt x="101" y="46"/>
                    <a:pt x="101" y="46"/>
                  </a:cubicBezTo>
                  <a:lnTo>
                    <a:pt x="101" y="48"/>
                  </a:lnTo>
                  <a:close/>
                  <a:moveTo>
                    <a:pt x="103" y="54"/>
                  </a:moveTo>
                  <a:cubicBezTo>
                    <a:pt x="103" y="54"/>
                    <a:pt x="103" y="54"/>
                    <a:pt x="103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3" y="48"/>
                    <a:pt x="103" y="48"/>
                    <a:pt x="103" y="48"/>
                  </a:cubicBezTo>
                  <a:lnTo>
                    <a:pt x="103" y="54"/>
                  </a:lnTo>
                  <a:close/>
                  <a:moveTo>
                    <a:pt x="103" y="48"/>
                  </a:moveTo>
                  <a:cubicBezTo>
                    <a:pt x="103" y="48"/>
                    <a:pt x="103" y="48"/>
                    <a:pt x="103" y="48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2" y="46"/>
                    <a:pt x="102" y="46"/>
                    <a:pt x="102" y="46"/>
                  </a:cubicBezTo>
                  <a:cubicBezTo>
                    <a:pt x="103" y="47"/>
                    <a:pt x="103" y="47"/>
                    <a:pt x="103" y="47"/>
                  </a:cubicBezTo>
                  <a:lnTo>
                    <a:pt x="103" y="48"/>
                  </a:lnTo>
                  <a:close/>
                  <a:moveTo>
                    <a:pt x="104" y="46"/>
                  </a:moveTo>
                  <a:cubicBezTo>
                    <a:pt x="104" y="46"/>
                    <a:pt x="104" y="46"/>
                    <a:pt x="104" y="46"/>
                  </a:cubicBezTo>
                  <a:cubicBezTo>
                    <a:pt x="102" y="46"/>
                    <a:pt x="102" y="46"/>
                    <a:pt x="102" y="46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4" y="44"/>
                    <a:pt x="104" y="44"/>
                    <a:pt x="104" y="44"/>
                  </a:cubicBezTo>
                  <a:lnTo>
                    <a:pt x="104" y="46"/>
                  </a:lnTo>
                  <a:close/>
                  <a:moveTo>
                    <a:pt x="110" y="54"/>
                  </a:moveTo>
                  <a:cubicBezTo>
                    <a:pt x="110" y="54"/>
                    <a:pt x="110" y="54"/>
                    <a:pt x="110" y="54"/>
                  </a:cubicBezTo>
                  <a:cubicBezTo>
                    <a:pt x="104" y="54"/>
                    <a:pt x="104" y="54"/>
                    <a:pt x="104" y="54"/>
                  </a:cubicBezTo>
                  <a:cubicBezTo>
                    <a:pt x="104" y="47"/>
                    <a:pt x="104" y="47"/>
                    <a:pt x="104" y="47"/>
                  </a:cubicBezTo>
                  <a:cubicBezTo>
                    <a:pt x="106" y="48"/>
                    <a:pt x="106" y="48"/>
                    <a:pt x="106" y="48"/>
                  </a:cubicBezTo>
                  <a:cubicBezTo>
                    <a:pt x="110" y="48"/>
                    <a:pt x="110" y="48"/>
                    <a:pt x="110" y="48"/>
                  </a:cubicBezTo>
                  <a:lnTo>
                    <a:pt x="110" y="54"/>
                  </a:lnTo>
                  <a:close/>
                  <a:moveTo>
                    <a:pt x="111" y="47"/>
                  </a:moveTo>
                  <a:cubicBezTo>
                    <a:pt x="111" y="47"/>
                    <a:pt x="111" y="47"/>
                    <a:pt x="111" y="47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06" y="47"/>
                    <a:pt x="106" y="47"/>
                    <a:pt x="106" y="47"/>
                  </a:cubicBezTo>
                  <a:cubicBezTo>
                    <a:pt x="104" y="47"/>
                    <a:pt x="104" y="47"/>
                    <a:pt x="104" y="47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11" y="45"/>
                    <a:pt x="111" y="45"/>
                    <a:pt x="111" y="45"/>
                  </a:cubicBezTo>
                  <a:lnTo>
                    <a:pt x="111" y="47"/>
                  </a:lnTo>
                  <a:close/>
                  <a:moveTo>
                    <a:pt x="106" y="44"/>
                  </a:moveTo>
                  <a:cubicBezTo>
                    <a:pt x="106" y="44"/>
                    <a:pt x="106" y="44"/>
                    <a:pt x="106" y="44"/>
                  </a:cubicBezTo>
                  <a:cubicBezTo>
                    <a:pt x="106" y="43"/>
                    <a:pt x="106" y="43"/>
                    <a:pt x="106" y="43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08" y="44"/>
                    <a:pt x="108" y="44"/>
                    <a:pt x="108" y="44"/>
                  </a:cubicBezTo>
                  <a:lnTo>
                    <a:pt x="106" y="44"/>
                  </a:lnTo>
                  <a:close/>
                  <a:moveTo>
                    <a:pt x="111" y="44"/>
                  </a:moveTo>
                  <a:cubicBezTo>
                    <a:pt x="111" y="44"/>
                    <a:pt x="111" y="44"/>
                    <a:pt x="111" y="44"/>
                  </a:cubicBezTo>
                  <a:cubicBezTo>
                    <a:pt x="111" y="45"/>
                    <a:pt x="111" y="45"/>
                    <a:pt x="111" y="45"/>
                  </a:cubicBezTo>
                  <a:cubicBezTo>
                    <a:pt x="109" y="44"/>
                    <a:pt x="109" y="44"/>
                    <a:pt x="109" y="44"/>
                  </a:cubicBezTo>
                  <a:lnTo>
                    <a:pt x="111" y="44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10" y="43"/>
                    <a:pt x="110" y="43"/>
                    <a:pt x="110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4"/>
                    <a:pt x="111" y="44"/>
                    <a:pt x="111" y="44"/>
                  </a:cubicBezTo>
                  <a:lnTo>
                    <a:pt x="110" y="44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10" y="43"/>
                    <a:pt x="110" y="43"/>
                    <a:pt x="110" y="43"/>
                  </a:cubicBezTo>
                  <a:lnTo>
                    <a:pt x="110" y="44"/>
                  </a:lnTo>
                  <a:close/>
                  <a:moveTo>
                    <a:pt x="114" y="47"/>
                  </a:moveTo>
                  <a:cubicBezTo>
                    <a:pt x="114" y="47"/>
                    <a:pt x="114" y="47"/>
                    <a:pt x="114" y="47"/>
                  </a:cubicBezTo>
                  <a:cubicBezTo>
                    <a:pt x="116" y="47"/>
                    <a:pt x="116" y="47"/>
                    <a:pt x="116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54"/>
                    <a:pt x="120" y="54"/>
                    <a:pt x="120" y="54"/>
                  </a:cubicBezTo>
                  <a:cubicBezTo>
                    <a:pt x="114" y="54"/>
                    <a:pt x="114" y="54"/>
                    <a:pt x="114" y="54"/>
                  </a:cubicBezTo>
                  <a:lnTo>
                    <a:pt x="114" y="47"/>
                  </a:lnTo>
                  <a:close/>
                  <a:moveTo>
                    <a:pt x="114" y="47"/>
                  </a:moveTo>
                  <a:cubicBezTo>
                    <a:pt x="114" y="47"/>
                    <a:pt x="114" y="47"/>
                    <a:pt x="114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54"/>
                    <a:pt x="113" y="54"/>
                    <a:pt x="113" y="54"/>
                  </a:cubicBezTo>
                  <a:cubicBezTo>
                    <a:pt x="111" y="54"/>
                    <a:pt x="111" y="54"/>
                    <a:pt x="111" y="54"/>
                  </a:cubicBezTo>
                  <a:cubicBezTo>
                    <a:pt x="111" y="48"/>
                    <a:pt x="111" y="48"/>
                    <a:pt x="111" y="48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6"/>
                    <a:pt x="111" y="46"/>
                    <a:pt x="111" y="46"/>
                  </a:cubicBezTo>
                  <a:lnTo>
                    <a:pt x="114" y="47"/>
                  </a:lnTo>
                  <a:close/>
                  <a:moveTo>
                    <a:pt x="112" y="44"/>
                  </a:moveTo>
                  <a:cubicBezTo>
                    <a:pt x="112" y="44"/>
                    <a:pt x="112" y="44"/>
                    <a:pt x="112" y="44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2" y="37"/>
                    <a:pt x="112" y="37"/>
                    <a:pt x="112" y="37"/>
                  </a:cubicBezTo>
                  <a:cubicBezTo>
                    <a:pt x="108" y="37"/>
                    <a:pt x="108" y="37"/>
                    <a:pt x="108" y="37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12" y="43"/>
                    <a:pt x="112" y="43"/>
                    <a:pt x="112" y="43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05" y="42"/>
                    <a:pt x="105" y="42"/>
                    <a:pt x="105" y="42"/>
                  </a:cubicBezTo>
                  <a:cubicBezTo>
                    <a:pt x="105" y="36"/>
                    <a:pt x="105" y="36"/>
                    <a:pt x="105" y="36"/>
                  </a:cubicBezTo>
                  <a:cubicBezTo>
                    <a:pt x="112" y="37"/>
                    <a:pt x="112" y="37"/>
                    <a:pt x="112" y="37"/>
                  </a:cubicBezTo>
                  <a:lnTo>
                    <a:pt x="112" y="44"/>
                  </a:lnTo>
                  <a:close/>
                  <a:moveTo>
                    <a:pt x="115" y="5"/>
                  </a:moveTo>
                  <a:cubicBezTo>
                    <a:pt x="115" y="5"/>
                    <a:pt x="115" y="5"/>
                    <a:pt x="115" y="5"/>
                  </a:cubicBezTo>
                  <a:cubicBezTo>
                    <a:pt x="115" y="5"/>
                    <a:pt x="115" y="5"/>
                    <a:pt x="115" y="5"/>
                  </a:cubicBezTo>
                  <a:cubicBezTo>
                    <a:pt x="117" y="6"/>
                    <a:pt x="117" y="6"/>
                    <a:pt x="117" y="6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5" y="7"/>
                    <a:pt x="115" y="7"/>
                    <a:pt x="115" y="7"/>
                  </a:cubicBezTo>
                  <a:lnTo>
                    <a:pt x="115" y="5"/>
                  </a:lnTo>
                  <a:close/>
                  <a:moveTo>
                    <a:pt x="115" y="7"/>
                  </a:moveTo>
                  <a:cubicBezTo>
                    <a:pt x="115" y="7"/>
                    <a:pt x="115" y="7"/>
                    <a:pt x="115" y="7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5" y="8"/>
                    <a:pt x="115" y="8"/>
                    <a:pt x="115" y="8"/>
                  </a:cubicBezTo>
                  <a:lnTo>
                    <a:pt x="115" y="7"/>
                  </a:lnTo>
                  <a:close/>
                  <a:moveTo>
                    <a:pt x="115" y="8"/>
                  </a:moveTo>
                  <a:cubicBezTo>
                    <a:pt x="115" y="8"/>
                    <a:pt x="115" y="8"/>
                    <a:pt x="115" y="8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5" y="8"/>
                    <a:pt x="115" y="8"/>
                    <a:pt x="115" y="8"/>
                  </a:cubicBezTo>
                  <a:close/>
                  <a:moveTo>
                    <a:pt x="115" y="9"/>
                  </a:moveTo>
                  <a:cubicBezTo>
                    <a:pt x="115" y="9"/>
                    <a:pt x="115" y="9"/>
                    <a:pt x="115" y="9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11"/>
                    <a:pt x="117" y="11"/>
                    <a:pt x="117" y="11"/>
                  </a:cubicBezTo>
                  <a:cubicBezTo>
                    <a:pt x="115" y="10"/>
                    <a:pt x="115" y="10"/>
                    <a:pt x="115" y="10"/>
                  </a:cubicBezTo>
                  <a:lnTo>
                    <a:pt x="115" y="9"/>
                  </a:lnTo>
                  <a:close/>
                  <a:moveTo>
                    <a:pt x="115" y="10"/>
                  </a:moveTo>
                  <a:cubicBezTo>
                    <a:pt x="115" y="10"/>
                    <a:pt x="115" y="10"/>
                    <a:pt x="115" y="10"/>
                  </a:cubicBezTo>
                  <a:cubicBezTo>
                    <a:pt x="117" y="11"/>
                    <a:pt x="117" y="11"/>
                    <a:pt x="117" y="11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5" y="11"/>
                    <a:pt x="115" y="11"/>
                    <a:pt x="115" y="11"/>
                  </a:cubicBezTo>
                  <a:lnTo>
                    <a:pt x="115" y="10"/>
                  </a:lnTo>
                  <a:close/>
                  <a:moveTo>
                    <a:pt x="115" y="11"/>
                  </a:moveTo>
                  <a:cubicBezTo>
                    <a:pt x="115" y="11"/>
                    <a:pt x="115" y="11"/>
                    <a:pt x="115" y="11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5" y="12"/>
                    <a:pt x="115" y="12"/>
                    <a:pt x="115" y="12"/>
                  </a:cubicBezTo>
                  <a:lnTo>
                    <a:pt x="115" y="11"/>
                  </a:lnTo>
                  <a:close/>
                  <a:moveTo>
                    <a:pt x="115" y="12"/>
                  </a:moveTo>
                  <a:cubicBezTo>
                    <a:pt x="115" y="12"/>
                    <a:pt x="115" y="12"/>
                    <a:pt x="115" y="12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5" y="13"/>
                    <a:pt x="115" y="13"/>
                    <a:pt x="115" y="13"/>
                  </a:cubicBezTo>
                  <a:lnTo>
                    <a:pt x="115" y="12"/>
                  </a:lnTo>
                  <a:close/>
                  <a:moveTo>
                    <a:pt x="115" y="13"/>
                  </a:moveTo>
                  <a:cubicBezTo>
                    <a:pt x="115" y="13"/>
                    <a:pt x="115" y="13"/>
                    <a:pt x="115" y="13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5" y="14"/>
                    <a:pt x="115" y="14"/>
                    <a:pt x="115" y="14"/>
                  </a:cubicBezTo>
                  <a:lnTo>
                    <a:pt x="115" y="13"/>
                  </a:lnTo>
                  <a:close/>
                  <a:moveTo>
                    <a:pt x="115" y="14"/>
                  </a:moveTo>
                  <a:cubicBezTo>
                    <a:pt x="115" y="14"/>
                    <a:pt x="115" y="14"/>
                    <a:pt x="115" y="14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5" y="15"/>
                    <a:pt x="115" y="15"/>
                    <a:pt x="115" y="15"/>
                  </a:cubicBezTo>
                  <a:lnTo>
                    <a:pt x="115" y="14"/>
                  </a:lnTo>
                  <a:close/>
                  <a:moveTo>
                    <a:pt x="115" y="15"/>
                  </a:moveTo>
                  <a:cubicBezTo>
                    <a:pt x="115" y="15"/>
                    <a:pt x="115" y="15"/>
                    <a:pt x="115" y="15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15" y="16"/>
                    <a:pt x="115" y="16"/>
                    <a:pt x="115" y="16"/>
                  </a:cubicBezTo>
                  <a:lnTo>
                    <a:pt x="115" y="15"/>
                  </a:lnTo>
                  <a:close/>
                  <a:moveTo>
                    <a:pt x="115" y="17"/>
                  </a:moveTo>
                  <a:cubicBezTo>
                    <a:pt x="115" y="17"/>
                    <a:pt x="115" y="17"/>
                    <a:pt x="115" y="17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5" y="17"/>
                    <a:pt x="115" y="17"/>
                    <a:pt x="115" y="17"/>
                  </a:cubicBezTo>
                  <a:close/>
                  <a:moveTo>
                    <a:pt x="115" y="17"/>
                  </a:moveTo>
                  <a:cubicBezTo>
                    <a:pt x="115" y="17"/>
                    <a:pt x="115" y="17"/>
                    <a:pt x="115" y="17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5" y="18"/>
                    <a:pt x="115" y="18"/>
                    <a:pt x="115" y="18"/>
                  </a:cubicBezTo>
                  <a:lnTo>
                    <a:pt x="115" y="17"/>
                  </a:lnTo>
                  <a:close/>
                  <a:moveTo>
                    <a:pt x="115" y="18"/>
                  </a:moveTo>
                  <a:cubicBezTo>
                    <a:pt x="115" y="18"/>
                    <a:pt x="115" y="18"/>
                    <a:pt x="115" y="18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5" y="19"/>
                    <a:pt x="115" y="19"/>
                    <a:pt x="115" y="19"/>
                  </a:cubicBezTo>
                  <a:lnTo>
                    <a:pt x="115" y="18"/>
                  </a:lnTo>
                  <a:close/>
                  <a:moveTo>
                    <a:pt x="115" y="19"/>
                  </a:moveTo>
                  <a:cubicBezTo>
                    <a:pt x="115" y="19"/>
                    <a:pt x="115" y="19"/>
                    <a:pt x="115" y="19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5" y="20"/>
                    <a:pt x="115" y="20"/>
                    <a:pt x="115" y="20"/>
                  </a:cubicBezTo>
                  <a:lnTo>
                    <a:pt x="115" y="19"/>
                  </a:lnTo>
                  <a:close/>
                  <a:moveTo>
                    <a:pt x="115" y="20"/>
                  </a:moveTo>
                  <a:cubicBezTo>
                    <a:pt x="115" y="20"/>
                    <a:pt x="115" y="20"/>
                    <a:pt x="115" y="20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5" y="21"/>
                    <a:pt x="115" y="21"/>
                    <a:pt x="115" y="21"/>
                  </a:cubicBezTo>
                  <a:lnTo>
                    <a:pt x="115" y="20"/>
                  </a:lnTo>
                  <a:close/>
                  <a:moveTo>
                    <a:pt x="115" y="21"/>
                  </a:moveTo>
                  <a:cubicBezTo>
                    <a:pt x="115" y="21"/>
                    <a:pt x="115" y="21"/>
                    <a:pt x="115" y="21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5" y="22"/>
                    <a:pt x="115" y="22"/>
                    <a:pt x="115" y="22"/>
                  </a:cubicBezTo>
                  <a:lnTo>
                    <a:pt x="115" y="21"/>
                  </a:lnTo>
                  <a:close/>
                  <a:moveTo>
                    <a:pt x="115" y="23"/>
                  </a:moveTo>
                  <a:cubicBezTo>
                    <a:pt x="115" y="23"/>
                    <a:pt x="115" y="23"/>
                    <a:pt x="115" y="23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5" y="23"/>
                    <a:pt x="115" y="23"/>
                    <a:pt x="115" y="23"/>
                  </a:cubicBezTo>
                  <a:close/>
                  <a:moveTo>
                    <a:pt x="115" y="23"/>
                  </a:moveTo>
                  <a:cubicBezTo>
                    <a:pt x="115" y="23"/>
                    <a:pt x="115" y="23"/>
                    <a:pt x="115" y="23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5" y="24"/>
                    <a:pt x="115" y="24"/>
                    <a:pt x="115" y="24"/>
                  </a:cubicBezTo>
                  <a:lnTo>
                    <a:pt x="115" y="23"/>
                  </a:lnTo>
                  <a:close/>
                  <a:moveTo>
                    <a:pt x="115" y="24"/>
                  </a:moveTo>
                  <a:cubicBezTo>
                    <a:pt x="115" y="24"/>
                    <a:pt x="115" y="24"/>
                    <a:pt x="115" y="24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5" y="25"/>
                    <a:pt x="115" y="25"/>
                    <a:pt x="115" y="25"/>
                  </a:cubicBezTo>
                  <a:lnTo>
                    <a:pt x="115" y="24"/>
                  </a:lnTo>
                  <a:close/>
                  <a:moveTo>
                    <a:pt x="115" y="25"/>
                  </a:moveTo>
                  <a:cubicBezTo>
                    <a:pt x="115" y="25"/>
                    <a:pt x="115" y="25"/>
                    <a:pt x="115" y="25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5" y="26"/>
                    <a:pt x="115" y="26"/>
                    <a:pt x="115" y="26"/>
                  </a:cubicBezTo>
                  <a:lnTo>
                    <a:pt x="115" y="25"/>
                  </a:lnTo>
                  <a:close/>
                  <a:moveTo>
                    <a:pt x="115" y="26"/>
                  </a:moveTo>
                  <a:cubicBezTo>
                    <a:pt x="115" y="26"/>
                    <a:pt x="115" y="26"/>
                    <a:pt x="115" y="26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5" y="27"/>
                    <a:pt x="115" y="27"/>
                    <a:pt x="115" y="27"/>
                  </a:cubicBezTo>
                  <a:lnTo>
                    <a:pt x="115" y="26"/>
                  </a:lnTo>
                  <a:close/>
                  <a:moveTo>
                    <a:pt x="115" y="27"/>
                  </a:moveTo>
                  <a:cubicBezTo>
                    <a:pt x="115" y="27"/>
                    <a:pt x="115" y="27"/>
                    <a:pt x="115" y="27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5" y="28"/>
                    <a:pt x="115" y="28"/>
                    <a:pt x="115" y="28"/>
                  </a:cubicBezTo>
                  <a:lnTo>
                    <a:pt x="115" y="27"/>
                  </a:ln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5" y="29"/>
                    <a:pt x="115" y="29"/>
                    <a:pt x="115" y="29"/>
                  </a:cubicBez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5" y="30"/>
                    <a:pt x="115" y="30"/>
                    <a:pt x="115" y="30"/>
                  </a:cubicBezTo>
                  <a:lnTo>
                    <a:pt x="115" y="29"/>
                  </a:lnTo>
                  <a:close/>
                  <a:moveTo>
                    <a:pt x="115" y="30"/>
                  </a:moveTo>
                  <a:cubicBezTo>
                    <a:pt x="115" y="30"/>
                    <a:pt x="115" y="30"/>
                    <a:pt x="115" y="30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7" y="32"/>
                    <a:pt x="117" y="32"/>
                    <a:pt x="117" y="32"/>
                  </a:cubicBezTo>
                  <a:cubicBezTo>
                    <a:pt x="115" y="31"/>
                    <a:pt x="115" y="31"/>
                    <a:pt x="115" y="31"/>
                  </a:cubicBezTo>
                  <a:lnTo>
                    <a:pt x="115" y="30"/>
                  </a:lnTo>
                  <a:close/>
                  <a:moveTo>
                    <a:pt x="115" y="32"/>
                  </a:moveTo>
                  <a:cubicBezTo>
                    <a:pt x="115" y="32"/>
                    <a:pt x="115" y="32"/>
                    <a:pt x="115" y="32"/>
                  </a:cubicBezTo>
                  <a:cubicBezTo>
                    <a:pt x="117" y="32"/>
                    <a:pt x="117" y="32"/>
                    <a:pt x="117" y="32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5" y="32"/>
                    <a:pt x="115" y="32"/>
                    <a:pt x="115" y="32"/>
                  </a:cubicBezTo>
                  <a:close/>
                  <a:moveTo>
                    <a:pt x="115" y="32"/>
                  </a:moveTo>
                  <a:cubicBezTo>
                    <a:pt x="115" y="32"/>
                    <a:pt x="115" y="32"/>
                    <a:pt x="115" y="32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5" y="33"/>
                    <a:pt x="115" y="33"/>
                    <a:pt x="115" y="33"/>
                  </a:cubicBezTo>
                  <a:lnTo>
                    <a:pt x="115" y="32"/>
                  </a:lnTo>
                  <a:close/>
                  <a:moveTo>
                    <a:pt x="114" y="6"/>
                  </a:moveTo>
                  <a:cubicBezTo>
                    <a:pt x="114" y="6"/>
                    <a:pt x="114" y="6"/>
                    <a:pt x="114" y="6"/>
                  </a:cubicBezTo>
                  <a:cubicBezTo>
                    <a:pt x="115" y="5"/>
                    <a:pt x="115" y="5"/>
                    <a:pt x="115" y="5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4" y="7"/>
                    <a:pt x="114" y="7"/>
                    <a:pt x="114" y="7"/>
                  </a:cubicBezTo>
                  <a:lnTo>
                    <a:pt x="114" y="6"/>
                  </a:lnTo>
                  <a:close/>
                  <a:moveTo>
                    <a:pt x="114" y="7"/>
                  </a:moveTo>
                  <a:cubicBezTo>
                    <a:pt x="114" y="7"/>
                    <a:pt x="114" y="7"/>
                    <a:pt x="114" y="7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4" y="8"/>
                    <a:pt x="114" y="8"/>
                    <a:pt x="114" y="8"/>
                  </a:cubicBezTo>
                  <a:lnTo>
                    <a:pt x="114" y="7"/>
                  </a:lnTo>
                  <a:close/>
                  <a:moveTo>
                    <a:pt x="114" y="8"/>
                  </a:moveTo>
                  <a:cubicBezTo>
                    <a:pt x="114" y="8"/>
                    <a:pt x="114" y="8"/>
                    <a:pt x="114" y="8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4" y="9"/>
                    <a:pt x="114" y="9"/>
                    <a:pt x="114" y="9"/>
                  </a:cubicBezTo>
                  <a:lnTo>
                    <a:pt x="114" y="8"/>
                  </a:lnTo>
                  <a:close/>
                  <a:moveTo>
                    <a:pt x="114" y="9"/>
                  </a:moveTo>
                  <a:cubicBezTo>
                    <a:pt x="114" y="9"/>
                    <a:pt x="114" y="9"/>
                    <a:pt x="114" y="9"/>
                  </a:cubicBezTo>
                  <a:cubicBezTo>
                    <a:pt x="115" y="9"/>
                    <a:pt x="115" y="9"/>
                    <a:pt x="115" y="9"/>
                  </a:cubicBezTo>
                  <a:cubicBezTo>
                    <a:pt x="115" y="10"/>
                    <a:pt x="115" y="10"/>
                    <a:pt x="115" y="10"/>
                  </a:cubicBezTo>
                  <a:cubicBezTo>
                    <a:pt x="114" y="10"/>
                    <a:pt x="114" y="10"/>
                    <a:pt x="114" y="10"/>
                  </a:cubicBezTo>
                  <a:lnTo>
                    <a:pt x="114" y="9"/>
                  </a:lnTo>
                  <a:close/>
                  <a:moveTo>
                    <a:pt x="114" y="11"/>
                  </a:moveTo>
                  <a:cubicBezTo>
                    <a:pt x="114" y="11"/>
                    <a:pt x="114" y="11"/>
                    <a:pt x="114" y="11"/>
                  </a:cubicBezTo>
                  <a:cubicBezTo>
                    <a:pt x="115" y="10"/>
                    <a:pt x="115" y="10"/>
                    <a:pt x="115" y="10"/>
                  </a:cubicBezTo>
                  <a:cubicBezTo>
                    <a:pt x="115" y="11"/>
                    <a:pt x="115" y="11"/>
                    <a:pt x="115" y="11"/>
                  </a:cubicBezTo>
                  <a:cubicBezTo>
                    <a:pt x="114" y="11"/>
                    <a:pt x="114" y="11"/>
                    <a:pt x="114" y="11"/>
                  </a:cubicBezTo>
                  <a:close/>
                  <a:moveTo>
                    <a:pt x="114" y="11"/>
                  </a:moveTo>
                  <a:cubicBezTo>
                    <a:pt x="114" y="11"/>
                    <a:pt x="114" y="11"/>
                    <a:pt x="114" y="11"/>
                  </a:cubicBezTo>
                  <a:cubicBezTo>
                    <a:pt x="115" y="11"/>
                    <a:pt x="115" y="11"/>
                    <a:pt x="115" y="11"/>
                  </a:cubicBezTo>
                  <a:cubicBezTo>
                    <a:pt x="115" y="12"/>
                    <a:pt x="115" y="12"/>
                    <a:pt x="115" y="12"/>
                  </a:cubicBezTo>
                  <a:cubicBezTo>
                    <a:pt x="114" y="12"/>
                    <a:pt x="114" y="12"/>
                    <a:pt x="114" y="12"/>
                  </a:cubicBezTo>
                  <a:lnTo>
                    <a:pt x="114" y="11"/>
                  </a:lnTo>
                  <a:close/>
                  <a:moveTo>
                    <a:pt x="114" y="12"/>
                  </a:moveTo>
                  <a:cubicBezTo>
                    <a:pt x="114" y="12"/>
                    <a:pt x="114" y="12"/>
                    <a:pt x="114" y="12"/>
                  </a:cubicBezTo>
                  <a:cubicBezTo>
                    <a:pt x="115" y="12"/>
                    <a:pt x="115" y="12"/>
                    <a:pt x="115" y="12"/>
                  </a:cubicBezTo>
                  <a:cubicBezTo>
                    <a:pt x="115" y="13"/>
                    <a:pt x="115" y="13"/>
                    <a:pt x="115" y="13"/>
                  </a:cubicBezTo>
                  <a:cubicBezTo>
                    <a:pt x="114" y="13"/>
                    <a:pt x="114" y="13"/>
                    <a:pt x="114" y="13"/>
                  </a:cubicBezTo>
                  <a:lnTo>
                    <a:pt x="114" y="12"/>
                  </a:lnTo>
                  <a:close/>
                  <a:moveTo>
                    <a:pt x="114" y="13"/>
                  </a:moveTo>
                  <a:cubicBezTo>
                    <a:pt x="114" y="13"/>
                    <a:pt x="114" y="13"/>
                    <a:pt x="114" y="13"/>
                  </a:cubicBezTo>
                  <a:cubicBezTo>
                    <a:pt x="115" y="13"/>
                    <a:pt x="115" y="13"/>
                    <a:pt x="115" y="13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4" y="14"/>
                    <a:pt x="114" y="14"/>
                    <a:pt x="114" y="14"/>
                  </a:cubicBezTo>
                  <a:lnTo>
                    <a:pt x="114" y="13"/>
                  </a:lnTo>
                  <a:close/>
                  <a:moveTo>
                    <a:pt x="114" y="14"/>
                  </a:moveTo>
                  <a:cubicBezTo>
                    <a:pt x="114" y="14"/>
                    <a:pt x="114" y="14"/>
                    <a:pt x="114" y="14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4" y="15"/>
                    <a:pt x="114" y="15"/>
                    <a:pt x="114" y="15"/>
                  </a:cubicBezTo>
                  <a:lnTo>
                    <a:pt x="114" y="14"/>
                  </a:lnTo>
                  <a:close/>
                  <a:moveTo>
                    <a:pt x="114" y="15"/>
                  </a:moveTo>
                  <a:cubicBezTo>
                    <a:pt x="114" y="15"/>
                    <a:pt x="114" y="15"/>
                    <a:pt x="114" y="15"/>
                  </a:cubicBezTo>
                  <a:cubicBezTo>
                    <a:pt x="115" y="15"/>
                    <a:pt x="115" y="15"/>
                    <a:pt x="115" y="15"/>
                  </a:cubicBezTo>
                  <a:cubicBezTo>
                    <a:pt x="115" y="16"/>
                    <a:pt x="115" y="16"/>
                    <a:pt x="115" y="16"/>
                  </a:cubicBezTo>
                  <a:cubicBezTo>
                    <a:pt x="114" y="17"/>
                    <a:pt x="114" y="17"/>
                    <a:pt x="114" y="17"/>
                  </a:cubicBezTo>
                  <a:lnTo>
                    <a:pt x="114" y="15"/>
                  </a:lnTo>
                  <a:close/>
                  <a:moveTo>
                    <a:pt x="114" y="17"/>
                  </a:moveTo>
                  <a:cubicBezTo>
                    <a:pt x="114" y="17"/>
                    <a:pt x="114" y="17"/>
                    <a:pt x="114" y="17"/>
                  </a:cubicBezTo>
                  <a:cubicBezTo>
                    <a:pt x="115" y="16"/>
                    <a:pt x="115" y="16"/>
                    <a:pt x="115" y="16"/>
                  </a:cubicBezTo>
                  <a:cubicBezTo>
                    <a:pt x="115" y="17"/>
                    <a:pt x="115" y="17"/>
                    <a:pt x="115" y="17"/>
                  </a:cubicBezTo>
                  <a:cubicBezTo>
                    <a:pt x="114" y="17"/>
                    <a:pt x="114" y="17"/>
                    <a:pt x="114" y="17"/>
                  </a:cubicBezTo>
                  <a:close/>
                  <a:moveTo>
                    <a:pt x="114" y="17"/>
                  </a:moveTo>
                  <a:cubicBezTo>
                    <a:pt x="114" y="17"/>
                    <a:pt x="114" y="17"/>
                    <a:pt x="114" y="17"/>
                  </a:cubicBezTo>
                  <a:cubicBezTo>
                    <a:pt x="115" y="17"/>
                    <a:pt x="115" y="17"/>
                    <a:pt x="115" y="17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14" y="18"/>
                    <a:pt x="114" y="18"/>
                    <a:pt x="114" y="18"/>
                  </a:cubicBezTo>
                  <a:lnTo>
                    <a:pt x="114" y="17"/>
                  </a:lnTo>
                  <a:close/>
                  <a:moveTo>
                    <a:pt x="114" y="18"/>
                  </a:moveTo>
                  <a:cubicBezTo>
                    <a:pt x="114" y="18"/>
                    <a:pt x="114" y="18"/>
                    <a:pt x="114" y="18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4" y="19"/>
                    <a:pt x="114" y="19"/>
                    <a:pt x="114" y="19"/>
                  </a:cubicBezTo>
                  <a:lnTo>
                    <a:pt x="114" y="18"/>
                  </a:ln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4" y="20"/>
                    <a:pt x="114" y="20"/>
                    <a:pt x="114" y="20"/>
                  </a:cubicBez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4" y="21"/>
                    <a:pt x="114" y="21"/>
                    <a:pt x="114" y="21"/>
                  </a:cubicBezTo>
                  <a:lnTo>
                    <a:pt x="114" y="20"/>
                  </a:lnTo>
                  <a:close/>
                  <a:moveTo>
                    <a:pt x="114" y="21"/>
                  </a:moveTo>
                  <a:cubicBezTo>
                    <a:pt x="114" y="21"/>
                    <a:pt x="114" y="21"/>
                    <a:pt x="114" y="21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5" y="22"/>
                    <a:pt x="115" y="22"/>
                    <a:pt x="115" y="22"/>
                  </a:cubicBezTo>
                  <a:cubicBezTo>
                    <a:pt x="114" y="23"/>
                    <a:pt x="114" y="23"/>
                    <a:pt x="114" y="23"/>
                  </a:cubicBezTo>
                  <a:lnTo>
                    <a:pt x="114" y="21"/>
                  </a:lnTo>
                  <a:close/>
                  <a:moveTo>
                    <a:pt x="114" y="23"/>
                  </a:moveTo>
                  <a:cubicBezTo>
                    <a:pt x="114" y="23"/>
                    <a:pt x="114" y="23"/>
                    <a:pt x="114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4" y="23"/>
                    <a:pt x="114" y="23"/>
                    <a:pt x="114" y="23"/>
                  </a:cubicBezTo>
                  <a:close/>
                  <a:moveTo>
                    <a:pt x="114" y="23"/>
                  </a:moveTo>
                  <a:cubicBezTo>
                    <a:pt x="114" y="23"/>
                    <a:pt x="114" y="23"/>
                    <a:pt x="114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5" y="24"/>
                    <a:pt x="115" y="24"/>
                    <a:pt x="115" y="24"/>
                  </a:cubicBezTo>
                  <a:cubicBezTo>
                    <a:pt x="114" y="24"/>
                    <a:pt x="114" y="24"/>
                    <a:pt x="114" y="24"/>
                  </a:cubicBezTo>
                  <a:lnTo>
                    <a:pt x="114" y="23"/>
                  </a:lnTo>
                  <a:close/>
                  <a:moveTo>
                    <a:pt x="114" y="24"/>
                  </a:moveTo>
                  <a:cubicBezTo>
                    <a:pt x="114" y="24"/>
                    <a:pt x="114" y="24"/>
                    <a:pt x="114" y="24"/>
                  </a:cubicBezTo>
                  <a:cubicBezTo>
                    <a:pt x="115" y="24"/>
                    <a:pt x="115" y="24"/>
                    <a:pt x="115" y="24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4" y="25"/>
                    <a:pt x="114" y="25"/>
                    <a:pt x="114" y="25"/>
                  </a:cubicBezTo>
                  <a:lnTo>
                    <a:pt x="114" y="24"/>
                  </a:lnTo>
                  <a:close/>
                  <a:moveTo>
                    <a:pt x="114" y="26"/>
                  </a:moveTo>
                  <a:cubicBezTo>
                    <a:pt x="114" y="26"/>
                    <a:pt x="114" y="26"/>
                    <a:pt x="114" y="26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4" y="26"/>
                    <a:pt x="114" y="26"/>
                    <a:pt x="114" y="26"/>
                  </a:cubicBezTo>
                  <a:close/>
                  <a:moveTo>
                    <a:pt x="114" y="26"/>
                  </a:moveTo>
                  <a:cubicBezTo>
                    <a:pt x="114" y="26"/>
                    <a:pt x="114" y="26"/>
                    <a:pt x="114" y="26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5" y="27"/>
                    <a:pt x="115" y="27"/>
                    <a:pt x="115" y="27"/>
                  </a:cubicBezTo>
                  <a:cubicBezTo>
                    <a:pt x="114" y="27"/>
                    <a:pt x="114" y="27"/>
                    <a:pt x="114" y="27"/>
                  </a:cubicBezTo>
                  <a:lnTo>
                    <a:pt x="114" y="26"/>
                  </a:lnTo>
                  <a:close/>
                  <a:moveTo>
                    <a:pt x="114" y="27"/>
                  </a:moveTo>
                  <a:cubicBezTo>
                    <a:pt x="114" y="27"/>
                    <a:pt x="114" y="27"/>
                    <a:pt x="114" y="27"/>
                  </a:cubicBezTo>
                  <a:cubicBezTo>
                    <a:pt x="115" y="27"/>
                    <a:pt x="115" y="27"/>
                    <a:pt x="115" y="27"/>
                  </a:cubicBezTo>
                  <a:cubicBezTo>
                    <a:pt x="115" y="28"/>
                    <a:pt x="115" y="28"/>
                    <a:pt x="115" y="28"/>
                  </a:cubicBezTo>
                  <a:cubicBezTo>
                    <a:pt x="114" y="28"/>
                    <a:pt x="114" y="28"/>
                    <a:pt x="114" y="28"/>
                  </a:cubicBezTo>
                  <a:lnTo>
                    <a:pt x="114" y="27"/>
                  </a:lnTo>
                  <a:close/>
                  <a:moveTo>
                    <a:pt x="114" y="29"/>
                  </a:moveTo>
                  <a:cubicBezTo>
                    <a:pt x="114" y="29"/>
                    <a:pt x="114" y="29"/>
                    <a:pt x="114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4" y="29"/>
                    <a:pt x="114" y="29"/>
                    <a:pt x="114" y="29"/>
                  </a:cubicBezTo>
                  <a:close/>
                  <a:moveTo>
                    <a:pt x="114" y="29"/>
                  </a:moveTo>
                  <a:cubicBezTo>
                    <a:pt x="114" y="29"/>
                    <a:pt x="114" y="29"/>
                    <a:pt x="114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4" y="30"/>
                    <a:pt x="114" y="30"/>
                    <a:pt x="114" y="30"/>
                  </a:cubicBezTo>
                  <a:lnTo>
                    <a:pt x="114" y="29"/>
                  </a:lnTo>
                  <a:close/>
                  <a:moveTo>
                    <a:pt x="114" y="30"/>
                  </a:moveTo>
                  <a:cubicBezTo>
                    <a:pt x="114" y="30"/>
                    <a:pt x="114" y="30"/>
                    <a:pt x="114" y="30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5" y="31"/>
                    <a:pt x="115" y="31"/>
                    <a:pt x="115" y="31"/>
                  </a:cubicBezTo>
                  <a:cubicBezTo>
                    <a:pt x="114" y="31"/>
                    <a:pt x="114" y="31"/>
                    <a:pt x="114" y="31"/>
                  </a:cubicBezTo>
                  <a:lnTo>
                    <a:pt x="114" y="30"/>
                  </a:ln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5" y="31"/>
                    <a:pt x="115" y="31"/>
                    <a:pt x="115" y="31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4" y="32"/>
                    <a:pt x="114" y="32"/>
                    <a:pt x="114" y="32"/>
                  </a:cubicBez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4" y="33"/>
                    <a:pt x="114" y="33"/>
                    <a:pt x="114" y="33"/>
                  </a:cubicBezTo>
                  <a:lnTo>
                    <a:pt x="114" y="32"/>
                  </a:lnTo>
                  <a:close/>
                  <a:moveTo>
                    <a:pt x="114" y="34"/>
                  </a:moveTo>
                  <a:cubicBezTo>
                    <a:pt x="114" y="34"/>
                    <a:pt x="114" y="34"/>
                    <a:pt x="114" y="34"/>
                  </a:cubicBezTo>
                  <a:cubicBezTo>
                    <a:pt x="114" y="33"/>
                    <a:pt x="114" y="33"/>
                    <a:pt x="114" y="33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5" y="34"/>
                    <a:pt x="115" y="34"/>
                    <a:pt x="115" y="34"/>
                  </a:cubicBezTo>
                  <a:cubicBezTo>
                    <a:pt x="115" y="34"/>
                    <a:pt x="115" y="34"/>
                    <a:pt x="115" y="34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7" y="34"/>
                    <a:pt x="117" y="34"/>
                    <a:pt x="117" y="34"/>
                  </a:cubicBezTo>
                  <a:lnTo>
                    <a:pt x="114" y="34"/>
                  </a:lnTo>
                  <a:close/>
                  <a:moveTo>
                    <a:pt x="146" y="43"/>
                  </a:moveTo>
                  <a:cubicBezTo>
                    <a:pt x="146" y="43"/>
                    <a:pt x="146" y="43"/>
                    <a:pt x="146" y="43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46" y="43"/>
                    <a:pt x="146" y="43"/>
                    <a:pt x="146" y="43"/>
                  </a:cubicBezTo>
                  <a:close/>
                  <a:moveTo>
                    <a:pt x="146" y="44"/>
                  </a:moveTo>
                  <a:cubicBezTo>
                    <a:pt x="146" y="44"/>
                    <a:pt x="146" y="44"/>
                    <a:pt x="146" y="44"/>
                  </a:cubicBezTo>
                  <a:cubicBezTo>
                    <a:pt x="151" y="44"/>
                    <a:pt x="151" y="44"/>
                    <a:pt x="151" y="44"/>
                  </a:cubicBezTo>
                  <a:cubicBezTo>
                    <a:pt x="151" y="44"/>
                    <a:pt x="151" y="44"/>
                    <a:pt x="151" y="44"/>
                  </a:cubicBezTo>
                  <a:cubicBezTo>
                    <a:pt x="146" y="44"/>
                    <a:pt x="146" y="44"/>
                    <a:pt x="146" y="44"/>
                  </a:cubicBezTo>
                  <a:close/>
                  <a:moveTo>
                    <a:pt x="146" y="45"/>
                  </a:moveTo>
                  <a:cubicBezTo>
                    <a:pt x="146" y="45"/>
                    <a:pt x="146" y="45"/>
                    <a:pt x="146" y="45"/>
                  </a:cubicBezTo>
                  <a:cubicBezTo>
                    <a:pt x="151" y="45"/>
                    <a:pt x="151" y="45"/>
                    <a:pt x="151" y="45"/>
                  </a:cubicBezTo>
                  <a:cubicBezTo>
                    <a:pt x="151" y="45"/>
                    <a:pt x="151" y="45"/>
                    <a:pt x="151" y="45"/>
                  </a:cubicBezTo>
                  <a:cubicBezTo>
                    <a:pt x="146" y="45"/>
                    <a:pt x="146" y="45"/>
                    <a:pt x="146" y="45"/>
                  </a:cubicBezTo>
                  <a:close/>
                  <a:moveTo>
                    <a:pt x="146" y="46"/>
                  </a:moveTo>
                  <a:cubicBezTo>
                    <a:pt x="146" y="46"/>
                    <a:pt x="146" y="46"/>
                    <a:pt x="146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46" y="46"/>
                    <a:pt x="146" y="46"/>
                    <a:pt x="146" y="46"/>
                  </a:cubicBezTo>
                  <a:close/>
                  <a:moveTo>
                    <a:pt x="146" y="47"/>
                  </a:moveTo>
                  <a:cubicBezTo>
                    <a:pt x="146" y="47"/>
                    <a:pt x="146" y="47"/>
                    <a:pt x="146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46" y="47"/>
                    <a:pt x="146" y="47"/>
                    <a:pt x="146" y="47"/>
                  </a:cubicBezTo>
                  <a:close/>
                  <a:moveTo>
                    <a:pt x="146" y="48"/>
                  </a:moveTo>
                  <a:cubicBezTo>
                    <a:pt x="146" y="48"/>
                    <a:pt x="146" y="48"/>
                    <a:pt x="146" y="48"/>
                  </a:cubicBezTo>
                  <a:cubicBezTo>
                    <a:pt x="151" y="48"/>
                    <a:pt x="151" y="48"/>
                    <a:pt x="151" y="48"/>
                  </a:cubicBezTo>
                  <a:cubicBezTo>
                    <a:pt x="151" y="48"/>
                    <a:pt x="151" y="48"/>
                    <a:pt x="151" y="48"/>
                  </a:cubicBezTo>
                  <a:cubicBezTo>
                    <a:pt x="146" y="48"/>
                    <a:pt x="146" y="48"/>
                    <a:pt x="146" y="48"/>
                  </a:cubicBezTo>
                  <a:close/>
                  <a:moveTo>
                    <a:pt x="146" y="49"/>
                  </a:moveTo>
                  <a:cubicBezTo>
                    <a:pt x="146" y="49"/>
                    <a:pt x="146" y="49"/>
                    <a:pt x="146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46" y="49"/>
                    <a:pt x="146" y="49"/>
                    <a:pt x="146" y="49"/>
                  </a:cubicBezTo>
                  <a:close/>
                  <a:moveTo>
                    <a:pt x="146" y="50"/>
                  </a:moveTo>
                  <a:cubicBezTo>
                    <a:pt x="146" y="50"/>
                    <a:pt x="146" y="50"/>
                    <a:pt x="146" y="50"/>
                  </a:cubicBezTo>
                  <a:cubicBezTo>
                    <a:pt x="151" y="50"/>
                    <a:pt x="151" y="50"/>
                    <a:pt x="151" y="50"/>
                  </a:cubicBezTo>
                  <a:cubicBezTo>
                    <a:pt x="151" y="50"/>
                    <a:pt x="151" y="50"/>
                    <a:pt x="151" y="50"/>
                  </a:cubicBezTo>
                  <a:cubicBezTo>
                    <a:pt x="146" y="50"/>
                    <a:pt x="146" y="50"/>
                    <a:pt x="146" y="50"/>
                  </a:cubicBezTo>
                  <a:close/>
                  <a:moveTo>
                    <a:pt x="146" y="51"/>
                  </a:moveTo>
                  <a:cubicBezTo>
                    <a:pt x="146" y="51"/>
                    <a:pt x="146" y="51"/>
                    <a:pt x="146" y="51"/>
                  </a:cubicBezTo>
                  <a:cubicBezTo>
                    <a:pt x="151" y="51"/>
                    <a:pt x="151" y="51"/>
                    <a:pt x="151" y="51"/>
                  </a:cubicBezTo>
                  <a:cubicBezTo>
                    <a:pt x="151" y="51"/>
                    <a:pt x="151" y="51"/>
                    <a:pt x="151" y="51"/>
                  </a:cubicBezTo>
                  <a:cubicBezTo>
                    <a:pt x="146" y="51"/>
                    <a:pt x="146" y="51"/>
                    <a:pt x="146" y="51"/>
                  </a:cubicBezTo>
                  <a:close/>
                  <a:moveTo>
                    <a:pt x="146" y="52"/>
                  </a:moveTo>
                  <a:cubicBezTo>
                    <a:pt x="146" y="52"/>
                    <a:pt x="146" y="52"/>
                    <a:pt x="146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46" y="52"/>
                    <a:pt x="146" y="52"/>
                    <a:pt x="146" y="52"/>
                  </a:cubicBezTo>
                  <a:close/>
                  <a:moveTo>
                    <a:pt x="146" y="52"/>
                  </a:moveTo>
                  <a:cubicBezTo>
                    <a:pt x="146" y="52"/>
                    <a:pt x="146" y="52"/>
                    <a:pt x="146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51" y="53"/>
                    <a:pt x="151" y="53"/>
                    <a:pt x="151" y="53"/>
                  </a:cubicBezTo>
                  <a:cubicBezTo>
                    <a:pt x="146" y="53"/>
                    <a:pt x="146" y="53"/>
                    <a:pt x="146" y="53"/>
                  </a:cubicBezTo>
                  <a:lnTo>
                    <a:pt x="146" y="52"/>
                  </a:lnTo>
                  <a:close/>
                  <a:moveTo>
                    <a:pt x="151" y="54"/>
                  </a:moveTo>
                  <a:cubicBezTo>
                    <a:pt x="151" y="54"/>
                    <a:pt x="151" y="54"/>
                    <a:pt x="151" y="54"/>
                  </a:cubicBezTo>
                  <a:cubicBezTo>
                    <a:pt x="146" y="54"/>
                    <a:pt x="146" y="54"/>
                    <a:pt x="146" y="54"/>
                  </a:cubicBezTo>
                  <a:cubicBezTo>
                    <a:pt x="146" y="54"/>
                    <a:pt x="146" y="54"/>
                    <a:pt x="146" y="54"/>
                  </a:cubicBezTo>
                  <a:cubicBezTo>
                    <a:pt x="151" y="54"/>
                    <a:pt x="151" y="54"/>
                    <a:pt x="151" y="54"/>
                  </a:cubicBezTo>
                  <a:close/>
                  <a:moveTo>
                    <a:pt x="47" y="39"/>
                  </a:moveTo>
                  <a:cubicBezTo>
                    <a:pt x="47" y="39"/>
                    <a:pt x="47" y="39"/>
                    <a:pt x="47" y="39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lnTo>
                    <a:pt x="47" y="39"/>
                  </a:lnTo>
                  <a:close/>
                  <a:moveTo>
                    <a:pt x="38" y="40"/>
                  </a:moveTo>
                  <a:cubicBezTo>
                    <a:pt x="38" y="40"/>
                    <a:pt x="38" y="40"/>
                    <a:pt x="38" y="40"/>
                  </a:cubicBezTo>
                  <a:cubicBezTo>
                    <a:pt x="38" y="46"/>
                    <a:pt x="38" y="46"/>
                    <a:pt x="38" y="46"/>
                  </a:cubicBezTo>
                  <a:cubicBezTo>
                    <a:pt x="47" y="46"/>
                    <a:pt x="47" y="46"/>
                    <a:pt x="47" y="46"/>
                  </a:cubicBezTo>
                  <a:cubicBezTo>
                    <a:pt x="47" y="39"/>
                    <a:pt x="47" y="39"/>
                    <a:pt x="47" y="39"/>
                  </a:cubicBezTo>
                  <a:lnTo>
                    <a:pt x="38" y="40"/>
                  </a:lnTo>
                  <a:close/>
                  <a:moveTo>
                    <a:pt x="47" y="43"/>
                  </a:moveTo>
                  <a:cubicBezTo>
                    <a:pt x="47" y="43"/>
                    <a:pt x="47" y="43"/>
                    <a:pt x="47" y="43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47" y="43"/>
                    <a:pt x="47" y="43"/>
                    <a:pt x="47" y="43"/>
                  </a:cubicBezTo>
                  <a:close/>
                  <a:moveTo>
                    <a:pt x="60" y="39"/>
                  </a:moveTo>
                  <a:cubicBezTo>
                    <a:pt x="60" y="39"/>
                    <a:pt x="60" y="39"/>
                    <a:pt x="60" y="39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0" y="39"/>
                    <a:pt x="60" y="39"/>
                    <a:pt x="60" y="39"/>
                  </a:cubicBezTo>
                  <a:close/>
                  <a:moveTo>
                    <a:pt x="47" y="44"/>
                  </a:moveTo>
                  <a:cubicBezTo>
                    <a:pt x="47" y="44"/>
                    <a:pt x="47" y="44"/>
                    <a:pt x="47" y="44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47" y="44"/>
                    <a:pt x="47" y="44"/>
                    <a:pt x="47" y="44"/>
                  </a:cubicBezTo>
                  <a:close/>
                  <a:moveTo>
                    <a:pt x="60" y="40"/>
                  </a:moveTo>
                  <a:cubicBezTo>
                    <a:pt x="60" y="40"/>
                    <a:pt x="60" y="40"/>
                    <a:pt x="60" y="40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0" y="40"/>
                    <a:pt x="60" y="40"/>
                    <a:pt x="60" y="40"/>
                  </a:cubicBezTo>
                  <a:close/>
                  <a:moveTo>
                    <a:pt x="63" y="38"/>
                  </a:moveTo>
                  <a:cubicBezTo>
                    <a:pt x="63" y="38"/>
                    <a:pt x="63" y="38"/>
                    <a:pt x="63" y="38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3" y="38"/>
                    <a:pt x="63" y="38"/>
                    <a:pt x="63" y="38"/>
                  </a:cubicBezTo>
                  <a:close/>
                  <a:moveTo>
                    <a:pt x="47" y="45"/>
                  </a:moveTo>
                  <a:cubicBezTo>
                    <a:pt x="47" y="45"/>
                    <a:pt x="47" y="45"/>
                    <a:pt x="47" y="45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47" y="44"/>
                    <a:pt x="47" y="44"/>
                    <a:pt x="47" y="44"/>
                  </a:cubicBezTo>
                  <a:lnTo>
                    <a:pt x="47" y="45"/>
                  </a:lnTo>
                  <a:close/>
                  <a:moveTo>
                    <a:pt x="47" y="46"/>
                  </a:moveTo>
                  <a:cubicBezTo>
                    <a:pt x="47" y="46"/>
                    <a:pt x="47" y="46"/>
                    <a:pt x="47" y="4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60" y="46"/>
                    <a:pt x="60" y="46"/>
                    <a:pt x="60" y="46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47" y="46"/>
                    <a:pt x="47" y="46"/>
                    <a:pt x="47" y="46"/>
                  </a:cubicBezTo>
                  <a:close/>
                  <a:moveTo>
                    <a:pt x="47" y="46"/>
                  </a:moveTo>
                  <a:cubicBezTo>
                    <a:pt x="47" y="46"/>
                    <a:pt x="47" y="46"/>
                    <a:pt x="47" y="46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47" y="45"/>
                    <a:pt x="47" y="45"/>
                    <a:pt x="47" y="45"/>
                  </a:cubicBezTo>
                  <a:lnTo>
                    <a:pt x="47" y="46"/>
                  </a:lnTo>
                  <a:close/>
                  <a:moveTo>
                    <a:pt x="100" y="14"/>
                  </a:moveTo>
                  <a:cubicBezTo>
                    <a:pt x="100" y="14"/>
                    <a:pt x="100" y="14"/>
                    <a:pt x="100" y="14"/>
                  </a:cubicBezTo>
                  <a:cubicBezTo>
                    <a:pt x="101" y="14"/>
                    <a:pt x="101" y="14"/>
                    <a:pt x="101" y="14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0" y="12"/>
                    <a:pt x="100" y="12"/>
                    <a:pt x="100" y="12"/>
                  </a:cubicBezTo>
                  <a:lnTo>
                    <a:pt x="100" y="14"/>
                  </a:lnTo>
                  <a:close/>
                  <a:moveTo>
                    <a:pt x="100" y="11"/>
                  </a:moveTo>
                  <a:cubicBezTo>
                    <a:pt x="100" y="11"/>
                    <a:pt x="100" y="11"/>
                    <a:pt x="100" y="11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1" y="8"/>
                    <a:pt x="101" y="8"/>
                    <a:pt x="101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0" y="8"/>
                    <a:pt x="100" y="8"/>
                    <a:pt x="100" y="8"/>
                  </a:cubicBezTo>
                  <a:lnTo>
                    <a:pt x="100" y="11"/>
                  </a:lnTo>
                  <a:close/>
                  <a:moveTo>
                    <a:pt x="103" y="29"/>
                  </a:moveTo>
                  <a:cubicBezTo>
                    <a:pt x="103" y="29"/>
                    <a:pt x="103" y="29"/>
                    <a:pt x="103" y="29"/>
                  </a:cubicBezTo>
                  <a:cubicBezTo>
                    <a:pt x="103" y="32"/>
                    <a:pt x="103" y="32"/>
                    <a:pt x="103" y="32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4" y="29"/>
                    <a:pt x="104" y="29"/>
                    <a:pt x="104" y="29"/>
                  </a:cubicBezTo>
                  <a:cubicBezTo>
                    <a:pt x="106" y="29"/>
                    <a:pt x="106" y="29"/>
                    <a:pt x="106" y="29"/>
                  </a:cubicBezTo>
                  <a:cubicBezTo>
                    <a:pt x="106" y="29"/>
                    <a:pt x="106" y="29"/>
                    <a:pt x="106" y="29"/>
                  </a:cubicBezTo>
                  <a:lnTo>
                    <a:pt x="103" y="29"/>
                  </a:lnTo>
                  <a:close/>
                  <a:moveTo>
                    <a:pt x="104" y="8"/>
                  </a:moveTo>
                  <a:cubicBezTo>
                    <a:pt x="104" y="8"/>
                    <a:pt x="104" y="8"/>
                    <a:pt x="104" y="8"/>
                  </a:cubicBezTo>
                  <a:cubicBezTo>
                    <a:pt x="104" y="5"/>
                    <a:pt x="104" y="5"/>
                    <a:pt x="104" y="5"/>
                  </a:cubicBezTo>
                  <a:cubicBezTo>
                    <a:pt x="106" y="5"/>
                    <a:pt x="106" y="5"/>
                    <a:pt x="106" y="5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3" y="8"/>
                    <a:pt x="103" y="8"/>
                    <a:pt x="103" y="8"/>
                  </a:cubicBezTo>
                  <a:lnTo>
                    <a:pt x="104" y="8"/>
                  </a:lnTo>
                  <a:close/>
                  <a:moveTo>
                    <a:pt x="104" y="3"/>
                  </a:moveTo>
                  <a:cubicBezTo>
                    <a:pt x="104" y="3"/>
                    <a:pt x="104" y="3"/>
                    <a:pt x="104" y="3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4"/>
                    <a:pt x="106" y="4"/>
                    <a:pt x="106" y="4"/>
                  </a:cubicBezTo>
                  <a:cubicBezTo>
                    <a:pt x="104" y="5"/>
                    <a:pt x="104" y="5"/>
                    <a:pt x="104" y="5"/>
                  </a:cubicBezTo>
                  <a:lnTo>
                    <a:pt x="104" y="3"/>
                  </a:lnTo>
                  <a:close/>
                  <a:moveTo>
                    <a:pt x="60" y="41"/>
                  </a:moveTo>
                  <a:cubicBezTo>
                    <a:pt x="60" y="41"/>
                    <a:pt x="60" y="41"/>
                    <a:pt x="60" y="41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0" y="41"/>
                    <a:pt x="60" y="41"/>
                    <a:pt x="60" y="41"/>
                  </a:cubicBezTo>
                  <a:close/>
                  <a:moveTo>
                    <a:pt x="100" y="23"/>
                  </a:moveTo>
                  <a:cubicBezTo>
                    <a:pt x="100" y="23"/>
                    <a:pt x="100" y="23"/>
                    <a:pt x="100" y="23"/>
                  </a:cubicBezTo>
                  <a:cubicBezTo>
                    <a:pt x="101" y="23"/>
                    <a:pt x="101" y="23"/>
                    <a:pt x="101" y="23"/>
                  </a:cubicBezTo>
                  <a:cubicBezTo>
                    <a:pt x="101" y="22"/>
                    <a:pt x="101" y="22"/>
                    <a:pt x="101" y="22"/>
                  </a:cubicBezTo>
                  <a:cubicBezTo>
                    <a:pt x="101" y="21"/>
                    <a:pt x="101" y="21"/>
                    <a:pt x="101" y="21"/>
                  </a:cubicBezTo>
                  <a:cubicBezTo>
                    <a:pt x="101" y="21"/>
                    <a:pt x="101" y="21"/>
                    <a:pt x="101" y="21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0" y="21"/>
                    <a:pt x="100" y="21"/>
                    <a:pt x="100" y="21"/>
                  </a:cubicBezTo>
                  <a:lnTo>
                    <a:pt x="100" y="23"/>
                  </a:lnTo>
                  <a:close/>
                  <a:moveTo>
                    <a:pt x="100" y="20"/>
                  </a:moveTo>
                  <a:cubicBezTo>
                    <a:pt x="100" y="20"/>
                    <a:pt x="100" y="20"/>
                    <a:pt x="100" y="2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0" y="18"/>
                    <a:pt x="100" y="18"/>
                    <a:pt x="100" y="18"/>
                  </a:cubicBezTo>
                  <a:lnTo>
                    <a:pt x="100" y="20"/>
                  </a:lnTo>
                  <a:close/>
                  <a:moveTo>
                    <a:pt x="100" y="17"/>
                  </a:moveTo>
                  <a:cubicBezTo>
                    <a:pt x="100" y="17"/>
                    <a:pt x="100" y="17"/>
                    <a:pt x="100" y="17"/>
                  </a:cubicBezTo>
                  <a:cubicBezTo>
                    <a:pt x="101" y="17"/>
                    <a:pt x="101" y="17"/>
                    <a:pt x="101" y="17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0" y="15"/>
                    <a:pt x="100" y="15"/>
                    <a:pt x="100" y="15"/>
                  </a:cubicBezTo>
                  <a:lnTo>
                    <a:pt x="100" y="17"/>
                  </a:lnTo>
                  <a:close/>
                  <a:moveTo>
                    <a:pt x="71" y="42"/>
                  </a:moveTo>
                  <a:cubicBezTo>
                    <a:pt x="71" y="42"/>
                    <a:pt x="71" y="42"/>
                    <a:pt x="71" y="42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71" y="41"/>
                    <a:pt x="71" y="41"/>
                    <a:pt x="71" y="41"/>
                  </a:cubicBezTo>
                  <a:lnTo>
                    <a:pt x="71" y="42"/>
                  </a:lnTo>
                  <a:close/>
                  <a:moveTo>
                    <a:pt x="104" y="26"/>
                  </a:moveTo>
                  <a:cubicBezTo>
                    <a:pt x="104" y="26"/>
                    <a:pt x="104" y="26"/>
                    <a:pt x="104" y="26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23"/>
                    <a:pt x="104" y="23"/>
                    <a:pt x="104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3" y="26"/>
                    <a:pt x="103" y="26"/>
                    <a:pt x="103" y="26"/>
                  </a:cubicBezTo>
                  <a:lnTo>
                    <a:pt x="104" y="26"/>
                  </a:lnTo>
                  <a:close/>
                  <a:moveTo>
                    <a:pt x="104" y="11"/>
                  </a:moveTo>
                  <a:cubicBezTo>
                    <a:pt x="104" y="11"/>
                    <a:pt x="104" y="11"/>
                    <a:pt x="104" y="11"/>
                  </a:cubicBezTo>
                  <a:cubicBezTo>
                    <a:pt x="104" y="9"/>
                    <a:pt x="104" y="9"/>
                    <a:pt x="104" y="9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6" y="8"/>
                    <a:pt x="106" y="8"/>
                    <a:pt x="106" y="8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3" y="11"/>
                    <a:pt x="103" y="11"/>
                    <a:pt x="103" y="11"/>
                  </a:cubicBezTo>
                  <a:lnTo>
                    <a:pt x="104" y="11"/>
                  </a:lnTo>
                  <a:close/>
                  <a:moveTo>
                    <a:pt x="104" y="23"/>
                  </a:moveTo>
                  <a:cubicBezTo>
                    <a:pt x="104" y="23"/>
                    <a:pt x="104" y="23"/>
                    <a:pt x="104" y="23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0"/>
                    <a:pt x="104" y="20"/>
                    <a:pt x="104" y="20"/>
                  </a:cubicBezTo>
                  <a:cubicBezTo>
                    <a:pt x="104" y="20"/>
                    <a:pt x="104" y="20"/>
                    <a:pt x="104" y="20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23"/>
                    <a:pt x="103" y="23"/>
                    <a:pt x="103" y="23"/>
                  </a:cubicBezTo>
                  <a:lnTo>
                    <a:pt x="104" y="23"/>
                  </a:lnTo>
                  <a:close/>
                  <a:moveTo>
                    <a:pt x="104" y="29"/>
                  </a:moveTo>
                  <a:cubicBezTo>
                    <a:pt x="104" y="29"/>
                    <a:pt x="104" y="29"/>
                    <a:pt x="104" y="29"/>
                  </a:cubicBezTo>
                  <a:cubicBezTo>
                    <a:pt x="104" y="27"/>
                    <a:pt x="104" y="27"/>
                    <a:pt x="104" y="27"/>
                  </a:cubicBezTo>
                  <a:cubicBezTo>
                    <a:pt x="104" y="27"/>
                    <a:pt x="104" y="27"/>
                    <a:pt x="104" y="27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3" y="29"/>
                    <a:pt x="103" y="29"/>
                    <a:pt x="103" y="29"/>
                  </a:cubicBezTo>
                  <a:lnTo>
                    <a:pt x="104" y="29"/>
                  </a:lnTo>
                  <a:close/>
                  <a:moveTo>
                    <a:pt x="104" y="14"/>
                  </a:moveTo>
                  <a:cubicBezTo>
                    <a:pt x="104" y="14"/>
                    <a:pt x="104" y="14"/>
                    <a:pt x="104" y="14"/>
                  </a:cubicBezTo>
                  <a:cubicBezTo>
                    <a:pt x="104" y="12"/>
                    <a:pt x="104" y="12"/>
                    <a:pt x="104" y="12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6" y="11"/>
                    <a:pt x="106" y="11"/>
                    <a:pt x="106" y="11"/>
                  </a:cubicBezTo>
                  <a:cubicBezTo>
                    <a:pt x="106" y="10"/>
                    <a:pt x="106" y="10"/>
                    <a:pt x="106" y="10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3" y="14"/>
                    <a:pt x="103" y="14"/>
                    <a:pt x="103" y="14"/>
                  </a:cubicBezTo>
                  <a:lnTo>
                    <a:pt x="104" y="14"/>
                  </a:lnTo>
                  <a:close/>
                  <a:moveTo>
                    <a:pt x="104" y="20"/>
                  </a:moveTo>
                  <a:cubicBezTo>
                    <a:pt x="104" y="20"/>
                    <a:pt x="104" y="20"/>
                    <a:pt x="104" y="20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3" y="20"/>
                    <a:pt x="103" y="20"/>
                    <a:pt x="103" y="20"/>
                  </a:cubicBezTo>
                  <a:lnTo>
                    <a:pt x="104" y="20"/>
                  </a:lnTo>
                  <a:close/>
                  <a:moveTo>
                    <a:pt x="104" y="17"/>
                  </a:moveTo>
                  <a:cubicBezTo>
                    <a:pt x="104" y="17"/>
                    <a:pt x="104" y="17"/>
                    <a:pt x="104" y="17"/>
                  </a:cubicBezTo>
                  <a:cubicBezTo>
                    <a:pt x="104" y="15"/>
                    <a:pt x="104" y="15"/>
                    <a:pt x="104" y="15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6" y="14"/>
                    <a:pt x="106" y="14"/>
                    <a:pt x="106" y="14"/>
                  </a:cubicBezTo>
                  <a:cubicBezTo>
                    <a:pt x="106" y="14"/>
                    <a:pt x="106" y="14"/>
                    <a:pt x="106" y="14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3" y="17"/>
                    <a:pt x="103" y="17"/>
                    <a:pt x="103" y="17"/>
                  </a:cubicBezTo>
                  <a:lnTo>
                    <a:pt x="104" y="17"/>
                  </a:lnTo>
                  <a:close/>
                  <a:moveTo>
                    <a:pt x="103" y="3"/>
                  </a:moveTo>
                  <a:cubicBezTo>
                    <a:pt x="103" y="3"/>
                    <a:pt x="103" y="3"/>
                    <a:pt x="103" y="3"/>
                  </a:cubicBezTo>
                  <a:cubicBezTo>
                    <a:pt x="101" y="3"/>
                    <a:pt x="101" y="3"/>
                    <a:pt x="101" y="3"/>
                  </a:cubicBezTo>
                  <a:cubicBezTo>
                    <a:pt x="101" y="3"/>
                    <a:pt x="101" y="3"/>
                    <a:pt x="101" y="3"/>
                  </a:cubicBezTo>
                  <a:cubicBezTo>
                    <a:pt x="100" y="3"/>
                    <a:pt x="100" y="3"/>
                    <a:pt x="100" y="3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3" y="5"/>
                    <a:pt x="103" y="5"/>
                    <a:pt x="103" y="5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3" y="3"/>
                    <a:pt x="103" y="3"/>
                    <a:pt x="103" y="3"/>
                  </a:cubicBezTo>
                  <a:close/>
                  <a:moveTo>
                    <a:pt x="103" y="5"/>
                  </a:moveTo>
                  <a:cubicBezTo>
                    <a:pt x="103" y="5"/>
                    <a:pt x="103" y="5"/>
                    <a:pt x="103" y="5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103" y="3"/>
                    <a:pt x="103" y="3"/>
                    <a:pt x="103" y="3"/>
                  </a:cubicBezTo>
                  <a:lnTo>
                    <a:pt x="103" y="5"/>
                  </a:lnTo>
                  <a:close/>
                  <a:moveTo>
                    <a:pt x="67" y="42"/>
                  </a:moveTo>
                  <a:cubicBezTo>
                    <a:pt x="67" y="42"/>
                    <a:pt x="67" y="42"/>
                    <a:pt x="67" y="42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67" y="41"/>
                    <a:pt x="67" y="41"/>
                    <a:pt x="67" y="41"/>
                  </a:cubicBezTo>
                  <a:lnTo>
                    <a:pt x="67" y="42"/>
                  </a:lnTo>
                  <a:close/>
                  <a:moveTo>
                    <a:pt x="67" y="43"/>
                  </a:moveTo>
                  <a:cubicBezTo>
                    <a:pt x="67" y="43"/>
                    <a:pt x="67" y="43"/>
                    <a:pt x="67" y="43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67" y="42"/>
                    <a:pt x="67" y="42"/>
                    <a:pt x="67" y="42"/>
                  </a:cubicBezTo>
                  <a:lnTo>
                    <a:pt x="67" y="43"/>
                  </a:lnTo>
                  <a:close/>
                  <a:moveTo>
                    <a:pt x="67" y="43"/>
                  </a:moveTo>
                  <a:cubicBezTo>
                    <a:pt x="67" y="43"/>
                    <a:pt x="67" y="43"/>
                    <a:pt x="67" y="43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67" y="43"/>
                    <a:pt x="67" y="43"/>
                    <a:pt x="67" y="43"/>
                  </a:cubicBezTo>
                  <a:close/>
                  <a:moveTo>
                    <a:pt x="67" y="41"/>
                  </a:moveTo>
                  <a:cubicBezTo>
                    <a:pt x="67" y="41"/>
                    <a:pt x="67" y="41"/>
                    <a:pt x="67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67" y="41"/>
                    <a:pt x="67" y="41"/>
                    <a:pt x="67" y="41"/>
                  </a:cubicBezTo>
                  <a:close/>
                  <a:moveTo>
                    <a:pt x="71" y="37"/>
                  </a:moveTo>
                  <a:cubicBezTo>
                    <a:pt x="71" y="37"/>
                    <a:pt x="71" y="37"/>
                    <a:pt x="71" y="37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71" y="37"/>
                    <a:pt x="71" y="37"/>
                    <a:pt x="71" y="37"/>
                  </a:cubicBezTo>
                  <a:close/>
                  <a:moveTo>
                    <a:pt x="67" y="40"/>
                  </a:moveTo>
                  <a:cubicBezTo>
                    <a:pt x="67" y="40"/>
                    <a:pt x="67" y="40"/>
                    <a:pt x="67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67" y="40"/>
                    <a:pt x="67" y="40"/>
                    <a:pt x="67" y="40"/>
                  </a:cubicBezTo>
                  <a:close/>
                  <a:moveTo>
                    <a:pt x="60" y="42"/>
                  </a:moveTo>
                  <a:cubicBezTo>
                    <a:pt x="60" y="42"/>
                    <a:pt x="60" y="42"/>
                    <a:pt x="60" y="42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0" y="41"/>
                    <a:pt x="60" y="41"/>
                    <a:pt x="60" y="41"/>
                  </a:cubicBezTo>
                  <a:lnTo>
                    <a:pt x="60" y="42"/>
                  </a:lnTo>
                  <a:close/>
                  <a:moveTo>
                    <a:pt x="67" y="39"/>
                  </a:moveTo>
                  <a:cubicBezTo>
                    <a:pt x="67" y="39"/>
                    <a:pt x="67" y="39"/>
                    <a:pt x="67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67" y="39"/>
                    <a:pt x="67" y="39"/>
                    <a:pt x="67" y="39"/>
                  </a:cubicBez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1" y="39"/>
                    <a:pt x="71" y="39"/>
                    <a:pt x="71" y="39"/>
                  </a:cubicBezTo>
                  <a:close/>
                  <a:moveTo>
                    <a:pt x="71" y="40"/>
                  </a:moveTo>
                  <a:cubicBezTo>
                    <a:pt x="71" y="40"/>
                    <a:pt x="71" y="40"/>
                    <a:pt x="71" y="40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1" y="40"/>
                    <a:pt x="71" y="40"/>
                    <a:pt x="71" y="40"/>
                  </a:cubicBezTo>
                  <a:close/>
                  <a:moveTo>
                    <a:pt x="71" y="41"/>
                  </a:moveTo>
                  <a:cubicBezTo>
                    <a:pt x="71" y="41"/>
                    <a:pt x="71" y="41"/>
                    <a:pt x="71" y="41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1" y="41"/>
                    <a:pt x="71" y="41"/>
                    <a:pt x="71" y="41"/>
                  </a:cubicBez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4" y="38"/>
                    <a:pt x="74" y="38"/>
                    <a:pt x="74" y="38"/>
                  </a:cubicBezTo>
                  <a:cubicBezTo>
                    <a:pt x="74" y="38"/>
                    <a:pt x="74" y="38"/>
                    <a:pt x="74" y="38"/>
                  </a:cubicBezTo>
                  <a:cubicBezTo>
                    <a:pt x="71" y="38"/>
                    <a:pt x="71" y="38"/>
                    <a:pt x="71" y="38"/>
                  </a:cubicBezTo>
                  <a:lnTo>
                    <a:pt x="71" y="39"/>
                  </a:lnTo>
                  <a:close/>
                  <a:moveTo>
                    <a:pt x="67" y="45"/>
                  </a:moveTo>
                  <a:cubicBezTo>
                    <a:pt x="67" y="45"/>
                    <a:pt x="67" y="45"/>
                    <a:pt x="67" y="45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67" y="45"/>
                    <a:pt x="67" y="45"/>
                    <a:pt x="67" y="45"/>
                  </a:cubicBezTo>
                  <a:close/>
                  <a:moveTo>
                    <a:pt x="74" y="37"/>
                  </a:moveTo>
                  <a:cubicBezTo>
                    <a:pt x="74" y="37"/>
                    <a:pt x="74" y="37"/>
                    <a:pt x="74" y="37"/>
                  </a:cubicBezTo>
                  <a:cubicBezTo>
                    <a:pt x="71" y="37"/>
                    <a:pt x="71" y="37"/>
                    <a:pt x="71" y="37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74" y="37"/>
                    <a:pt x="74" y="37"/>
                    <a:pt x="74" y="37"/>
                  </a:cubicBezTo>
                  <a:close/>
                  <a:moveTo>
                    <a:pt x="67" y="44"/>
                  </a:moveTo>
                  <a:cubicBezTo>
                    <a:pt x="67" y="44"/>
                    <a:pt x="67" y="44"/>
                    <a:pt x="67" y="44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67" y="44"/>
                    <a:pt x="67" y="44"/>
                    <a:pt x="67" y="44"/>
                  </a:cubicBezTo>
                  <a:close/>
                  <a:moveTo>
                    <a:pt x="67" y="39"/>
                  </a:moveTo>
                  <a:cubicBezTo>
                    <a:pt x="67" y="39"/>
                    <a:pt x="67" y="39"/>
                    <a:pt x="67" y="39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67" y="38"/>
                    <a:pt x="67" y="38"/>
                    <a:pt x="67" y="38"/>
                  </a:cubicBezTo>
                  <a:lnTo>
                    <a:pt x="67" y="39"/>
                  </a:lnTo>
                  <a:close/>
                  <a:moveTo>
                    <a:pt x="60" y="46"/>
                  </a:moveTo>
                  <a:cubicBezTo>
                    <a:pt x="60" y="46"/>
                    <a:pt x="60" y="46"/>
                    <a:pt x="60" y="46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60" y="45"/>
                    <a:pt x="60" y="45"/>
                    <a:pt x="60" y="45"/>
                  </a:cubicBezTo>
                  <a:lnTo>
                    <a:pt x="60" y="46"/>
                  </a:lnTo>
                  <a:close/>
                  <a:moveTo>
                    <a:pt x="60" y="45"/>
                  </a:moveTo>
                  <a:cubicBezTo>
                    <a:pt x="60" y="45"/>
                    <a:pt x="60" y="45"/>
                    <a:pt x="60" y="45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0" y="44"/>
                    <a:pt x="60" y="44"/>
                    <a:pt x="60" y="44"/>
                  </a:cubicBezTo>
                  <a:lnTo>
                    <a:pt x="60" y="45"/>
                  </a:lnTo>
                  <a:close/>
                  <a:moveTo>
                    <a:pt x="67" y="38"/>
                  </a:moveTo>
                  <a:cubicBezTo>
                    <a:pt x="67" y="38"/>
                    <a:pt x="67" y="38"/>
                    <a:pt x="67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7" y="38"/>
                    <a:pt x="67" y="38"/>
                    <a:pt x="67" y="38"/>
                  </a:cubicBezTo>
                  <a:close/>
                  <a:moveTo>
                    <a:pt x="64" y="39"/>
                  </a:moveTo>
                  <a:cubicBezTo>
                    <a:pt x="64" y="39"/>
                    <a:pt x="64" y="39"/>
                    <a:pt x="64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4" y="39"/>
                    <a:pt x="64" y="39"/>
                    <a:pt x="64" y="39"/>
                  </a:cubicBezTo>
                  <a:close/>
                  <a:moveTo>
                    <a:pt x="60" y="42"/>
                  </a:moveTo>
                  <a:cubicBezTo>
                    <a:pt x="60" y="42"/>
                    <a:pt x="60" y="42"/>
                    <a:pt x="60" y="42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60" y="42"/>
                    <a:pt x="60" y="42"/>
                    <a:pt x="60" y="42"/>
                  </a:cubicBezTo>
                  <a:close/>
                  <a:moveTo>
                    <a:pt x="60" y="44"/>
                  </a:moveTo>
                  <a:cubicBezTo>
                    <a:pt x="60" y="44"/>
                    <a:pt x="60" y="44"/>
                    <a:pt x="60" y="44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0" y="44"/>
                    <a:pt x="60" y="44"/>
                    <a:pt x="60" y="44"/>
                  </a:cubicBezTo>
                  <a:close/>
                  <a:moveTo>
                    <a:pt x="60" y="43"/>
                  </a:moveTo>
                  <a:cubicBezTo>
                    <a:pt x="60" y="43"/>
                    <a:pt x="60" y="43"/>
                    <a:pt x="60" y="43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0" y="43"/>
                    <a:pt x="60" y="43"/>
                    <a:pt x="60" y="43"/>
                  </a:cubicBezTo>
                  <a:close/>
                  <a:moveTo>
                    <a:pt x="64" y="43"/>
                  </a:moveTo>
                  <a:cubicBezTo>
                    <a:pt x="64" y="43"/>
                    <a:pt x="64" y="43"/>
                    <a:pt x="64" y="43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4" y="43"/>
                    <a:pt x="64" y="43"/>
                    <a:pt x="64" y="43"/>
                  </a:cubicBezTo>
                  <a:close/>
                  <a:moveTo>
                    <a:pt x="64" y="45"/>
                  </a:moveTo>
                  <a:cubicBezTo>
                    <a:pt x="64" y="45"/>
                    <a:pt x="64" y="45"/>
                    <a:pt x="64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4" y="45"/>
                    <a:pt x="64" y="45"/>
                    <a:pt x="64" y="45"/>
                  </a:cubicBezTo>
                  <a:close/>
                  <a:moveTo>
                    <a:pt x="64" y="40"/>
                  </a:moveTo>
                  <a:cubicBezTo>
                    <a:pt x="64" y="40"/>
                    <a:pt x="64" y="40"/>
                    <a:pt x="64" y="40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4" y="40"/>
                    <a:pt x="64" y="40"/>
                    <a:pt x="64" y="40"/>
                  </a:cubicBezTo>
                  <a:close/>
                  <a:moveTo>
                    <a:pt x="64" y="45"/>
                  </a:moveTo>
                  <a:cubicBezTo>
                    <a:pt x="64" y="45"/>
                    <a:pt x="64" y="45"/>
                    <a:pt x="64" y="45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4" y="44"/>
                    <a:pt x="64" y="44"/>
                    <a:pt x="64" y="44"/>
                  </a:cubicBezTo>
                  <a:lnTo>
                    <a:pt x="64" y="45"/>
                  </a:lnTo>
                  <a:close/>
                  <a:moveTo>
                    <a:pt x="64" y="44"/>
                  </a:moveTo>
                  <a:cubicBezTo>
                    <a:pt x="64" y="44"/>
                    <a:pt x="64" y="44"/>
                    <a:pt x="64" y="44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64" y="43"/>
                    <a:pt x="64" y="43"/>
                    <a:pt x="64" y="43"/>
                  </a:cubicBezTo>
                  <a:lnTo>
                    <a:pt x="64" y="44"/>
                  </a:lnTo>
                  <a:close/>
                  <a:moveTo>
                    <a:pt x="64" y="41"/>
                  </a:moveTo>
                  <a:cubicBezTo>
                    <a:pt x="64" y="41"/>
                    <a:pt x="64" y="41"/>
                    <a:pt x="64" y="41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4" y="40"/>
                    <a:pt x="64" y="40"/>
                    <a:pt x="64" y="40"/>
                  </a:cubicBezTo>
                  <a:lnTo>
                    <a:pt x="64" y="41"/>
                  </a:lnTo>
                  <a:close/>
                  <a:moveTo>
                    <a:pt x="64" y="42"/>
                  </a:moveTo>
                  <a:cubicBezTo>
                    <a:pt x="64" y="42"/>
                    <a:pt x="64" y="42"/>
                    <a:pt x="64" y="42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4" y="41"/>
                    <a:pt x="64" y="41"/>
                    <a:pt x="64" y="41"/>
                  </a:cubicBezTo>
                  <a:lnTo>
                    <a:pt x="64" y="42"/>
                  </a:lnTo>
                  <a:close/>
                  <a:moveTo>
                    <a:pt x="64" y="42"/>
                  </a:moveTo>
                  <a:cubicBezTo>
                    <a:pt x="64" y="42"/>
                    <a:pt x="64" y="42"/>
                    <a:pt x="64" y="42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4" y="42"/>
                    <a:pt x="64" y="42"/>
                    <a:pt x="64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" name="Freeform 8"/>
            <p:cNvSpPr>
              <a:spLocks noEditPoints="1"/>
            </p:cNvSpPr>
            <p:nvPr/>
          </p:nvSpPr>
          <p:spPr bwMode="auto">
            <a:xfrm>
              <a:off x="1193" y="4158"/>
              <a:ext cx="482" cy="141"/>
            </a:xfrm>
            <a:custGeom>
              <a:avLst/>
              <a:gdLst>
                <a:gd name="T0" fmla="*/ 0 w 186"/>
                <a:gd name="T1" fmla="*/ 53 h 53"/>
                <a:gd name="T2" fmla="*/ 81 w 186"/>
                <a:gd name="T3" fmla="*/ 11 h 53"/>
                <a:gd name="T4" fmla="*/ 155 w 186"/>
                <a:gd name="T5" fmla="*/ 31 h 53"/>
                <a:gd name="T6" fmla="*/ 76 w 186"/>
                <a:gd name="T7" fmla="*/ 4 h 53"/>
                <a:gd name="T8" fmla="*/ 96 w 186"/>
                <a:gd name="T9" fmla="*/ 49 h 53"/>
                <a:gd name="T10" fmla="*/ 95 w 186"/>
                <a:gd name="T11" fmla="*/ 52 h 53"/>
                <a:gd name="T12" fmla="*/ 154 w 186"/>
                <a:gd name="T13" fmla="*/ 15 h 53"/>
                <a:gd name="T14" fmla="*/ 99 w 186"/>
                <a:gd name="T15" fmla="*/ 17 h 53"/>
                <a:gd name="T16" fmla="*/ 18 w 186"/>
                <a:gd name="T17" fmla="*/ 19 h 53"/>
                <a:gd name="T18" fmla="*/ 15 w 186"/>
                <a:gd name="T19" fmla="*/ 21 h 53"/>
                <a:gd name="T20" fmla="*/ 19 w 186"/>
                <a:gd name="T21" fmla="*/ 20 h 53"/>
                <a:gd name="T22" fmla="*/ 23 w 186"/>
                <a:gd name="T23" fmla="*/ 32 h 53"/>
                <a:gd name="T24" fmla="*/ 25 w 186"/>
                <a:gd name="T25" fmla="*/ 32 h 53"/>
                <a:gd name="T26" fmla="*/ 29 w 186"/>
                <a:gd name="T27" fmla="*/ 17 h 53"/>
                <a:gd name="T28" fmla="*/ 49 w 186"/>
                <a:gd name="T29" fmla="*/ 18 h 53"/>
                <a:gd name="T30" fmla="*/ 59 w 186"/>
                <a:gd name="T31" fmla="*/ 4 h 53"/>
                <a:gd name="T32" fmla="*/ 31 w 186"/>
                <a:gd name="T33" fmla="*/ 2 h 53"/>
                <a:gd name="T34" fmla="*/ 22 w 186"/>
                <a:gd name="T35" fmla="*/ 5 h 53"/>
                <a:gd name="T36" fmla="*/ 67 w 186"/>
                <a:gd name="T37" fmla="*/ 31 h 53"/>
                <a:gd name="T38" fmla="*/ 75 w 186"/>
                <a:gd name="T39" fmla="*/ 31 h 53"/>
                <a:gd name="T40" fmla="*/ 78 w 186"/>
                <a:gd name="T41" fmla="*/ 29 h 53"/>
                <a:gd name="T42" fmla="*/ 83 w 186"/>
                <a:gd name="T43" fmla="*/ 26 h 53"/>
                <a:gd name="T44" fmla="*/ 93 w 186"/>
                <a:gd name="T45" fmla="*/ 19 h 53"/>
                <a:gd name="T46" fmla="*/ 103 w 186"/>
                <a:gd name="T47" fmla="*/ 17 h 53"/>
                <a:gd name="T48" fmla="*/ 107 w 186"/>
                <a:gd name="T49" fmla="*/ 21 h 53"/>
                <a:gd name="T50" fmla="*/ 117 w 186"/>
                <a:gd name="T51" fmla="*/ 21 h 53"/>
                <a:gd name="T52" fmla="*/ 20 w 186"/>
                <a:gd name="T53" fmla="*/ 35 h 53"/>
                <a:gd name="T54" fmla="*/ 28 w 186"/>
                <a:gd name="T55" fmla="*/ 41 h 53"/>
                <a:gd name="T56" fmla="*/ 31 w 186"/>
                <a:gd name="T57" fmla="*/ 41 h 53"/>
                <a:gd name="T58" fmla="*/ 33 w 186"/>
                <a:gd name="T59" fmla="*/ 35 h 53"/>
                <a:gd name="T60" fmla="*/ 36 w 186"/>
                <a:gd name="T61" fmla="*/ 47 h 53"/>
                <a:gd name="T62" fmla="*/ 40 w 186"/>
                <a:gd name="T63" fmla="*/ 47 h 53"/>
                <a:gd name="T64" fmla="*/ 41 w 186"/>
                <a:gd name="T65" fmla="*/ 41 h 53"/>
                <a:gd name="T66" fmla="*/ 43 w 186"/>
                <a:gd name="T67" fmla="*/ 48 h 53"/>
                <a:gd name="T68" fmla="*/ 46 w 186"/>
                <a:gd name="T69" fmla="*/ 48 h 53"/>
                <a:gd name="T70" fmla="*/ 49 w 186"/>
                <a:gd name="T71" fmla="*/ 48 h 53"/>
                <a:gd name="T72" fmla="*/ 52 w 186"/>
                <a:gd name="T73" fmla="*/ 41 h 53"/>
                <a:gd name="T74" fmla="*/ 55 w 186"/>
                <a:gd name="T75" fmla="*/ 48 h 53"/>
                <a:gd name="T76" fmla="*/ 57 w 186"/>
                <a:gd name="T77" fmla="*/ 41 h 53"/>
                <a:gd name="T78" fmla="*/ 61 w 186"/>
                <a:gd name="T79" fmla="*/ 48 h 53"/>
                <a:gd name="T80" fmla="*/ 64 w 186"/>
                <a:gd name="T81" fmla="*/ 41 h 53"/>
                <a:gd name="T82" fmla="*/ 71 w 186"/>
                <a:gd name="T83" fmla="*/ 41 h 53"/>
                <a:gd name="T84" fmla="*/ 77 w 186"/>
                <a:gd name="T85" fmla="*/ 33 h 53"/>
                <a:gd name="T86" fmla="*/ 84 w 186"/>
                <a:gd name="T87" fmla="*/ 48 h 53"/>
                <a:gd name="T88" fmla="*/ 89 w 186"/>
                <a:gd name="T89" fmla="*/ 33 h 53"/>
                <a:gd name="T90" fmla="*/ 99 w 186"/>
                <a:gd name="T91" fmla="*/ 41 h 53"/>
                <a:gd name="T92" fmla="*/ 105 w 186"/>
                <a:gd name="T93" fmla="*/ 34 h 53"/>
                <a:gd name="T94" fmla="*/ 112 w 186"/>
                <a:gd name="T95" fmla="*/ 48 h 53"/>
                <a:gd name="T96" fmla="*/ 114 w 186"/>
                <a:gd name="T97" fmla="*/ 48 h 53"/>
                <a:gd name="T98" fmla="*/ 117 w 186"/>
                <a:gd name="T99" fmla="*/ 34 h 53"/>
                <a:gd name="T100" fmla="*/ 143 w 186"/>
                <a:gd name="T101" fmla="*/ 18 h 53"/>
                <a:gd name="T102" fmla="*/ 141 w 186"/>
                <a:gd name="T103" fmla="*/ 17 h 53"/>
                <a:gd name="T104" fmla="*/ 134 w 186"/>
                <a:gd name="T105" fmla="*/ 33 h 53"/>
                <a:gd name="T106" fmla="*/ 127 w 186"/>
                <a:gd name="T107" fmla="*/ 32 h 53"/>
                <a:gd name="T108" fmla="*/ 123 w 186"/>
                <a:gd name="T109" fmla="*/ 22 h 53"/>
                <a:gd name="T110" fmla="*/ 120 w 186"/>
                <a:gd name="T111" fmla="*/ 18 h 53"/>
                <a:gd name="T112" fmla="*/ 122 w 186"/>
                <a:gd name="T113" fmla="*/ 41 h 53"/>
                <a:gd name="T114" fmla="*/ 125 w 186"/>
                <a:gd name="T115" fmla="*/ 33 h 53"/>
                <a:gd name="T116" fmla="*/ 155 w 186"/>
                <a:gd name="T117" fmla="*/ 49 h 53"/>
                <a:gd name="T118" fmla="*/ 162 w 186"/>
                <a:gd name="T119" fmla="*/ 40 h 53"/>
                <a:gd name="T120" fmla="*/ 162 w 186"/>
                <a:gd name="T121" fmla="*/ 40 h 53"/>
                <a:gd name="T122" fmla="*/ 177 w 186"/>
                <a:gd name="T123" fmla="*/ 49 h 53"/>
                <a:gd name="T124" fmla="*/ 181 w 186"/>
                <a:gd name="T125" fmla="*/ 4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86" h="53">
                  <a:moveTo>
                    <a:pt x="3" y="53"/>
                  </a:moveTo>
                  <a:cubicBezTo>
                    <a:pt x="94" y="51"/>
                    <a:pt x="94" y="51"/>
                    <a:pt x="94" y="51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3" y="52"/>
                    <a:pt x="3" y="52"/>
                    <a:pt x="3" y="52"/>
                  </a:cubicBezTo>
                  <a:lnTo>
                    <a:pt x="3" y="53"/>
                  </a:lnTo>
                  <a:close/>
                  <a:moveTo>
                    <a:pt x="4" y="50"/>
                  </a:moveTo>
                  <a:cubicBezTo>
                    <a:pt x="4" y="50"/>
                    <a:pt x="4" y="50"/>
                    <a:pt x="4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4" y="50"/>
                    <a:pt x="4" y="50"/>
                    <a:pt x="4" y="50"/>
                  </a:cubicBezTo>
                  <a:cubicBezTo>
                    <a:pt x="3" y="51"/>
                    <a:pt x="3" y="51"/>
                    <a:pt x="3" y="51"/>
                  </a:cubicBezTo>
                  <a:lnTo>
                    <a:pt x="4" y="50"/>
                  </a:lnTo>
                  <a:close/>
                  <a:moveTo>
                    <a:pt x="3" y="50"/>
                  </a:moveTo>
                  <a:cubicBezTo>
                    <a:pt x="3" y="50"/>
                    <a:pt x="3" y="50"/>
                    <a:pt x="3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0"/>
                    <a:pt x="2" y="50"/>
                    <a:pt x="2" y="50"/>
                  </a:cubicBezTo>
                  <a:lnTo>
                    <a:pt x="3" y="50"/>
                  </a:ln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6" y="49"/>
                    <a:pt x="5" y="49"/>
                    <a:pt x="5" y="49"/>
                  </a:cubicBezTo>
                  <a:cubicBezTo>
                    <a:pt x="5" y="51"/>
                    <a:pt x="5" y="51"/>
                    <a:pt x="5" y="51"/>
                  </a:cubicBezTo>
                  <a:lnTo>
                    <a:pt x="5" y="49"/>
                  </a:lnTo>
                  <a:close/>
                  <a:moveTo>
                    <a:pt x="10" y="47"/>
                  </a:moveTo>
                  <a:cubicBezTo>
                    <a:pt x="10" y="47"/>
                    <a:pt x="10" y="47"/>
                    <a:pt x="10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9" y="48"/>
                    <a:pt x="9" y="48"/>
                    <a:pt x="9" y="48"/>
                  </a:cubicBezTo>
                  <a:cubicBezTo>
                    <a:pt x="9" y="47"/>
                    <a:pt x="9" y="47"/>
                    <a:pt x="9" y="47"/>
                  </a:cubicBezTo>
                  <a:lnTo>
                    <a:pt x="10" y="47"/>
                  </a:lnTo>
                  <a:close/>
                  <a:moveTo>
                    <a:pt x="0" y="53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0" y="53"/>
                    <a:pt x="0" y="53"/>
                    <a:pt x="0" y="53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5" y="51"/>
                    <a:pt x="5" y="51"/>
                    <a:pt x="5" y="51"/>
                  </a:cubicBezTo>
                  <a:lnTo>
                    <a:pt x="5" y="52"/>
                  </a:lnTo>
                  <a:close/>
                  <a:moveTo>
                    <a:pt x="76" y="7"/>
                  </a:moveTo>
                  <a:cubicBezTo>
                    <a:pt x="76" y="7"/>
                    <a:pt x="76" y="7"/>
                    <a:pt x="76" y="7"/>
                  </a:cubicBezTo>
                  <a:cubicBezTo>
                    <a:pt x="76" y="9"/>
                    <a:pt x="76" y="9"/>
                    <a:pt x="76" y="9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8" y="8"/>
                    <a:pt x="77" y="8"/>
                  </a:cubicBezTo>
                  <a:cubicBezTo>
                    <a:pt x="76" y="7"/>
                    <a:pt x="76" y="7"/>
                    <a:pt x="76" y="7"/>
                  </a:cubicBezTo>
                  <a:close/>
                  <a:moveTo>
                    <a:pt x="99" y="13"/>
                  </a:moveTo>
                  <a:cubicBezTo>
                    <a:pt x="99" y="13"/>
                    <a:pt x="99" y="13"/>
                    <a:pt x="99" y="13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102" y="13"/>
                    <a:pt x="102" y="13"/>
                    <a:pt x="102" y="13"/>
                  </a:cubicBezTo>
                  <a:lnTo>
                    <a:pt x="99" y="13"/>
                  </a:lnTo>
                  <a:close/>
                  <a:moveTo>
                    <a:pt x="10" y="48"/>
                  </a:moveTo>
                  <a:cubicBezTo>
                    <a:pt x="10" y="48"/>
                    <a:pt x="10" y="48"/>
                    <a:pt x="10" y="48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8" y="48"/>
                    <a:pt x="8" y="48"/>
                    <a:pt x="8" y="48"/>
                  </a:cubicBezTo>
                  <a:lnTo>
                    <a:pt x="10" y="48"/>
                  </a:lnTo>
                  <a:close/>
                  <a:moveTo>
                    <a:pt x="87" y="12"/>
                  </a:moveTo>
                  <a:cubicBezTo>
                    <a:pt x="87" y="12"/>
                    <a:pt x="87" y="12"/>
                    <a:pt x="87" y="12"/>
                  </a:cubicBezTo>
                  <a:cubicBezTo>
                    <a:pt x="87" y="12"/>
                    <a:pt x="85" y="11"/>
                    <a:pt x="84" y="11"/>
                  </a:cubicBezTo>
                  <a:cubicBezTo>
                    <a:pt x="83" y="11"/>
                    <a:pt x="81" y="10"/>
                    <a:pt x="81" y="10"/>
                  </a:cubicBezTo>
                  <a:cubicBezTo>
                    <a:pt x="81" y="11"/>
                    <a:pt x="81" y="11"/>
                    <a:pt x="81" y="11"/>
                  </a:cubicBezTo>
                  <a:cubicBezTo>
                    <a:pt x="81" y="11"/>
                    <a:pt x="82" y="12"/>
                    <a:pt x="83" y="12"/>
                  </a:cubicBezTo>
                  <a:cubicBezTo>
                    <a:pt x="85" y="13"/>
                    <a:pt x="87" y="13"/>
                    <a:pt x="87" y="13"/>
                  </a:cubicBezTo>
                  <a:lnTo>
                    <a:pt x="87" y="12"/>
                  </a:lnTo>
                  <a:close/>
                  <a:moveTo>
                    <a:pt x="92" y="13"/>
                  </a:moveTo>
                  <a:cubicBezTo>
                    <a:pt x="92" y="13"/>
                    <a:pt x="92" y="13"/>
                    <a:pt x="92" y="13"/>
                  </a:cubicBezTo>
                  <a:cubicBezTo>
                    <a:pt x="91" y="12"/>
                    <a:pt x="88" y="12"/>
                    <a:pt x="88" y="12"/>
                  </a:cubicBezTo>
                  <a:cubicBezTo>
                    <a:pt x="88" y="13"/>
                    <a:pt x="88" y="13"/>
                    <a:pt x="8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8" y="13"/>
                    <a:pt x="93" y="13"/>
                    <a:pt x="92" y="13"/>
                  </a:cubicBez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11" y="50"/>
                    <a:pt x="11" y="50"/>
                  </a:cubicBezTo>
                  <a:close/>
                  <a:moveTo>
                    <a:pt x="181" y="49"/>
                  </a:moveTo>
                  <a:cubicBezTo>
                    <a:pt x="181" y="49"/>
                    <a:pt x="181" y="49"/>
                    <a:pt x="181" y="49"/>
                  </a:cubicBezTo>
                  <a:cubicBezTo>
                    <a:pt x="181" y="40"/>
                    <a:pt x="181" y="40"/>
                    <a:pt x="181" y="40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83" y="49"/>
                    <a:pt x="183" y="49"/>
                    <a:pt x="183" y="49"/>
                  </a:cubicBezTo>
                  <a:cubicBezTo>
                    <a:pt x="183" y="49"/>
                    <a:pt x="183" y="49"/>
                    <a:pt x="183" y="49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86" y="32"/>
                    <a:pt x="186" y="32"/>
                    <a:pt x="186" y="32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56" y="32"/>
                    <a:pt x="155" y="32"/>
                    <a:pt x="155" y="32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4" y="40"/>
                    <a:pt x="154" y="40"/>
                    <a:pt x="154" y="40"/>
                  </a:cubicBezTo>
                  <a:cubicBezTo>
                    <a:pt x="154" y="40"/>
                    <a:pt x="154" y="40"/>
                    <a:pt x="154" y="39"/>
                  </a:cubicBezTo>
                  <a:cubicBezTo>
                    <a:pt x="154" y="37"/>
                    <a:pt x="154" y="32"/>
                    <a:pt x="154" y="32"/>
                  </a:cubicBezTo>
                  <a:cubicBezTo>
                    <a:pt x="154" y="32"/>
                    <a:pt x="151" y="32"/>
                    <a:pt x="148" y="31"/>
                  </a:cubicBezTo>
                  <a:cubicBezTo>
                    <a:pt x="145" y="31"/>
                    <a:pt x="143" y="31"/>
                    <a:pt x="143" y="31"/>
                  </a:cubicBezTo>
                  <a:cubicBezTo>
                    <a:pt x="143" y="31"/>
                    <a:pt x="143" y="38"/>
                    <a:pt x="143" y="40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2" y="31"/>
                    <a:pt x="142" y="31"/>
                    <a:pt x="142" y="31"/>
                  </a:cubicBezTo>
                  <a:cubicBezTo>
                    <a:pt x="142" y="31"/>
                    <a:pt x="142" y="31"/>
                    <a:pt x="142" y="31"/>
                  </a:cubicBezTo>
                  <a:cubicBezTo>
                    <a:pt x="186" y="32"/>
                    <a:pt x="186" y="32"/>
                    <a:pt x="186" y="32"/>
                  </a:cubicBezTo>
                  <a:cubicBezTo>
                    <a:pt x="186" y="30"/>
                    <a:pt x="186" y="30"/>
                    <a:pt x="186" y="30"/>
                  </a:cubicBezTo>
                  <a:cubicBezTo>
                    <a:pt x="173" y="30"/>
                    <a:pt x="173" y="30"/>
                    <a:pt x="173" y="30"/>
                  </a:cubicBezTo>
                  <a:cubicBezTo>
                    <a:pt x="170" y="10"/>
                    <a:pt x="170" y="10"/>
                    <a:pt x="170" y="10"/>
                  </a:cubicBezTo>
                  <a:cubicBezTo>
                    <a:pt x="170" y="10"/>
                    <a:pt x="167" y="10"/>
                    <a:pt x="165" y="10"/>
                  </a:cubicBezTo>
                  <a:cubicBezTo>
                    <a:pt x="163" y="10"/>
                    <a:pt x="159" y="10"/>
                    <a:pt x="159" y="10"/>
                  </a:cubicBezTo>
                  <a:cubicBezTo>
                    <a:pt x="159" y="10"/>
                    <a:pt x="159" y="10"/>
                    <a:pt x="159" y="10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8" y="13"/>
                    <a:pt x="158" y="13"/>
                    <a:pt x="156" y="14"/>
                  </a:cubicBezTo>
                  <a:cubicBezTo>
                    <a:pt x="154" y="14"/>
                    <a:pt x="154" y="15"/>
                    <a:pt x="154" y="15"/>
                  </a:cubicBezTo>
                  <a:cubicBezTo>
                    <a:pt x="154" y="21"/>
                    <a:pt x="154" y="21"/>
                    <a:pt x="154" y="21"/>
                  </a:cubicBezTo>
                  <a:cubicBezTo>
                    <a:pt x="153" y="22"/>
                    <a:pt x="153" y="22"/>
                    <a:pt x="153" y="22"/>
                  </a:cubicBezTo>
                  <a:cubicBezTo>
                    <a:pt x="153" y="22"/>
                    <a:pt x="153" y="21"/>
                    <a:pt x="153" y="21"/>
                  </a:cubicBezTo>
                  <a:cubicBezTo>
                    <a:pt x="153" y="20"/>
                    <a:pt x="152" y="20"/>
                    <a:pt x="150" y="20"/>
                  </a:cubicBezTo>
                  <a:cubicBezTo>
                    <a:pt x="150" y="19"/>
                    <a:pt x="149" y="19"/>
                    <a:pt x="149" y="19"/>
                  </a:cubicBezTo>
                  <a:cubicBezTo>
                    <a:pt x="148" y="13"/>
                    <a:pt x="148" y="13"/>
                    <a:pt x="148" y="13"/>
                  </a:cubicBezTo>
                  <a:cubicBezTo>
                    <a:pt x="148" y="13"/>
                    <a:pt x="129" y="13"/>
                    <a:pt x="117" y="13"/>
                  </a:cubicBezTo>
                  <a:cubicBezTo>
                    <a:pt x="117" y="13"/>
                    <a:pt x="117" y="13"/>
                    <a:pt x="117" y="13"/>
                  </a:cubicBezTo>
                  <a:cubicBezTo>
                    <a:pt x="117" y="13"/>
                    <a:pt x="89" y="11"/>
                    <a:pt x="85" y="10"/>
                  </a:cubicBezTo>
                  <a:cubicBezTo>
                    <a:pt x="82" y="9"/>
                    <a:pt x="78" y="7"/>
                    <a:pt x="77" y="6"/>
                  </a:cubicBezTo>
                  <a:cubicBezTo>
                    <a:pt x="76" y="4"/>
                    <a:pt x="76" y="4"/>
                    <a:pt x="76" y="4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34"/>
                    <a:pt x="13" y="34"/>
                    <a:pt x="13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118" y="33"/>
                    <a:pt x="118" y="33"/>
                    <a:pt x="118" y="33"/>
                  </a:cubicBezTo>
                  <a:cubicBezTo>
                    <a:pt x="120" y="33"/>
                    <a:pt x="120" y="33"/>
                    <a:pt x="120" y="33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19" y="41"/>
                    <a:pt x="119" y="41"/>
                    <a:pt x="119" y="41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9" y="48"/>
                    <a:pt x="109" y="48"/>
                    <a:pt x="109" y="48"/>
                  </a:cubicBezTo>
                  <a:cubicBezTo>
                    <a:pt x="109" y="48"/>
                    <a:pt x="109" y="48"/>
                    <a:pt x="109" y="48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3" y="50"/>
                    <a:pt x="93" y="50"/>
                    <a:pt x="93" y="50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7" y="51"/>
                    <a:pt x="7" y="51"/>
                    <a:pt x="7" y="51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123" y="51"/>
                    <a:pt x="123" y="51"/>
                    <a:pt x="123" y="51"/>
                  </a:cubicBezTo>
                  <a:cubicBezTo>
                    <a:pt x="148" y="53"/>
                    <a:pt x="148" y="53"/>
                    <a:pt x="148" y="53"/>
                  </a:cubicBezTo>
                  <a:cubicBezTo>
                    <a:pt x="186" y="53"/>
                    <a:pt x="186" y="53"/>
                    <a:pt x="186" y="53"/>
                  </a:cubicBezTo>
                  <a:cubicBezTo>
                    <a:pt x="186" y="49"/>
                    <a:pt x="186" y="49"/>
                    <a:pt x="186" y="49"/>
                  </a:cubicBezTo>
                  <a:lnTo>
                    <a:pt x="181" y="49"/>
                  </a:lnTo>
                  <a:close/>
                  <a:moveTo>
                    <a:pt x="181" y="32"/>
                  </a:moveTo>
                  <a:cubicBezTo>
                    <a:pt x="181" y="32"/>
                    <a:pt x="181" y="32"/>
                    <a:pt x="181" y="32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81" y="40"/>
                    <a:pt x="181" y="40"/>
                    <a:pt x="181" y="40"/>
                  </a:cubicBezTo>
                  <a:lnTo>
                    <a:pt x="181" y="32"/>
                  </a:lnTo>
                  <a:close/>
                  <a:moveTo>
                    <a:pt x="160" y="10"/>
                  </a:moveTo>
                  <a:cubicBezTo>
                    <a:pt x="160" y="10"/>
                    <a:pt x="160" y="10"/>
                    <a:pt x="160" y="10"/>
                  </a:cubicBezTo>
                  <a:cubicBezTo>
                    <a:pt x="160" y="10"/>
                    <a:pt x="161" y="10"/>
                    <a:pt x="163" y="10"/>
                  </a:cubicBezTo>
                  <a:cubicBezTo>
                    <a:pt x="165" y="10"/>
                    <a:pt x="170" y="11"/>
                    <a:pt x="170" y="11"/>
                  </a:cubicBezTo>
                  <a:cubicBezTo>
                    <a:pt x="170" y="11"/>
                    <a:pt x="166" y="11"/>
                    <a:pt x="164" y="11"/>
                  </a:cubicBezTo>
                  <a:cubicBezTo>
                    <a:pt x="162" y="11"/>
                    <a:pt x="160" y="10"/>
                    <a:pt x="160" y="10"/>
                  </a:cubicBezTo>
                  <a:cubicBezTo>
                    <a:pt x="160" y="13"/>
                    <a:pt x="160" y="13"/>
                    <a:pt x="160" y="13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9" y="10"/>
                    <a:pt x="159" y="10"/>
                    <a:pt x="159" y="10"/>
                  </a:cubicBezTo>
                  <a:lnTo>
                    <a:pt x="160" y="10"/>
                  </a:lnTo>
                  <a:close/>
                  <a:moveTo>
                    <a:pt x="159" y="13"/>
                  </a:moveTo>
                  <a:cubicBezTo>
                    <a:pt x="159" y="13"/>
                    <a:pt x="159" y="13"/>
                    <a:pt x="159" y="13"/>
                  </a:cubicBezTo>
                  <a:cubicBezTo>
                    <a:pt x="164" y="12"/>
                    <a:pt x="170" y="11"/>
                    <a:pt x="170" y="11"/>
                  </a:cubicBezTo>
                  <a:cubicBezTo>
                    <a:pt x="172" y="30"/>
                    <a:pt x="172" y="30"/>
                    <a:pt x="172" y="30"/>
                  </a:cubicBezTo>
                  <a:cubicBezTo>
                    <a:pt x="172" y="30"/>
                    <a:pt x="172" y="30"/>
                    <a:pt x="172" y="30"/>
                  </a:cubicBezTo>
                  <a:cubicBezTo>
                    <a:pt x="169" y="11"/>
                    <a:pt x="169" y="11"/>
                    <a:pt x="169" y="11"/>
                  </a:cubicBezTo>
                  <a:cubicBezTo>
                    <a:pt x="169" y="11"/>
                    <a:pt x="162" y="13"/>
                    <a:pt x="159" y="14"/>
                  </a:cubicBezTo>
                  <a:cubicBezTo>
                    <a:pt x="156" y="15"/>
                    <a:pt x="155" y="16"/>
                    <a:pt x="155" y="16"/>
                  </a:cubicBezTo>
                  <a:cubicBezTo>
                    <a:pt x="155" y="29"/>
                    <a:pt x="155" y="29"/>
                    <a:pt x="155" y="29"/>
                  </a:cubicBezTo>
                  <a:cubicBezTo>
                    <a:pt x="154" y="15"/>
                    <a:pt x="154" y="15"/>
                    <a:pt x="154" y="15"/>
                  </a:cubicBezTo>
                  <a:cubicBezTo>
                    <a:pt x="154" y="15"/>
                    <a:pt x="154" y="14"/>
                    <a:pt x="159" y="13"/>
                  </a:cubicBez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4" y="21"/>
                    <a:pt x="114" y="21"/>
                    <a:pt x="114" y="21"/>
                  </a:cubicBezTo>
                  <a:lnTo>
                    <a:pt x="114" y="20"/>
                  </a:lnTo>
                  <a:close/>
                  <a:moveTo>
                    <a:pt x="112" y="17"/>
                  </a:moveTo>
                  <a:cubicBezTo>
                    <a:pt x="112" y="17"/>
                    <a:pt x="112" y="17"/>
                    <a:pt x="112" y="17"/>
                  </a:cubicBezTo>
                  <a:cubicBezTo>
                    <a:pt x="114" y="17"/>
                    <a:pt x="114" y="17"/>
                    <a:pt x="114" y="17"/>
                  </a:cubicBezTo>
                  <a:cubicBezTo>
                    <a:pt x="114" y="19"/>
                    <a:pt x="114" y="19"/>
                    <a:pt x="114" y="19"/>
                  </a:cubicBezTo>
                  <a:cubicBezTo>
                    <a:pt x="112" y="19"/>
                    <a:pt x="112" y="19"/>
                    <a:pt x="112" y="19"/>
                  </a:cubicBezTo>
                  <a:lnTo>
                    <a:pt x="112" y="17"/>
                  </a:lnTo>
                  <a:close/>
                  <a:moveTo>
                    <a:pt x="111" y="22"/>
                  </a:moveTo>
                  <a:cubicBezTo>
                    <a:pt x="111" y="22"/>
                    <a:pt x="111" y="22"/>
                    <a:pt x="111" y="22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3" y="23"/>
                    <a:pt x="113" y="23"/>
                    <a:pt x="113" y="23"/>
                  </a:cubicBezTo>
                  <a:cubicBezTo>
                    <a:pt x="111" y="23"/>
                    <a:pt x="111" y="23"/>
                    <a:pt x="111" y="23"/>
                  </a:cubicBezTo>
                  <a:lnTo>
                    <a:pt x="111" y="22"/>
                  </a:lnTo>
                  <a:close/>
                  <a:moveTo>
                    <a:pt x="109" y="19"/>
                  </a:moveTo>
                  <a:cubicBezTo>
                    <a:pt x="109" y="19"/>
                    <a:pt x="109" y="19"/>
                    <a:pt x="109" y="19"/>
                  </a:cubicBezTo>
                  <a:cubicBezTo>
                    <a:pt x="111" y="19"/>
                    <a:pt x="111" y="19"/>
                    <a:pt x="111" y="19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09" y="21"/>
                    <a:pt x="109" y="21"/>
                    <a:pt x="109" y="21"/>
                  </a:cubicBezTo>
                  <a:lnTo>
                    <a:pt x="109" y="19"/>
                  </a:lnTo>
                  <a:close/>
                  <a:moveTo>
                    <a:pt x="98" y="13"/>
                  </a:moveTo>
                  <a:cubicBezTo>
                    <a:pt x="98" y="13"/>
                    <a:pt x="98" y="13"/>
                    <a:pt x="98" y="13"/>
                  </a:cubicBezTo>
                  <a:cubicBezTo>
                    <a:pt x="100" y="13"/>
                    <a:pt x="103" y="13"/>
                    <a:pt x="105" y="13"/>
                  </a:cubicBezTo>
                  <a:cubicBezTo>
                    <a:pt x="103" y="13"/>
                    <a:pt x="101" y="13"/>
                    <a:pt x="98" y="13"/>
                  </a:cubicBezTo>
                  <a:close/>
                  <a:moveTo>
                    <a:pt x="99" y="17"/>
                  </a:moveTo>
                  <a:cubicBezTo>
                    <a:pt x="99" y="17"/>
                    <a:pt x="99" y="17"/>
                    <a:pt x="99" y="17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7" y="20"/>
                    <a:pt x="97" y="20"/>
                    <a:pt x="97" y="20"/>
                  </a:cubicBezTo>
                  <a:cubicBezTo>
                    <a:pt x="97" y="17"/>
                    <a:pt x="97" y="17"/>
                    <a:pt x="97" y="17"/>
                  </a:cubicBezTo>
                  <a:lnTo>
                    <a:pt x="99" y="17"/>
                  </a:lnTo>
                  <a:close/>
                  <a:moveTo>
                    <a:pt x="88" y="12"/>
                  </a:moveTo>
                  <a:cubicBezTo>
                    <a:pt x="88" y="12"/>
                    <a:pt x="88" y="12"/>
                    <a:pt x="88" y="12"/>
                  </a:cubicBezTo>
                  <a:cubicBezTo>
                    <a:pt x="91" y="12"/>
                    <a:pt x="94" y="12"/>
                    <a:pt x="9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4" y="13"/>
                    <a:pt x="90" y="13"/>
                    <a:pt x="88" y="13"/>
                  </a:cubicBezTo>
                  <a:lnTo>
                    <a:pt x="88" y="12"/>
                  </a:lnTo>
                  <a:close/>
                  <a:moveTo>
                    <a:pt x="80" y="9"/>
                  </a:moveTo>
                  <a:cubicBezTo>
                    <a:pt x="80" y="9"/>
                    <a:pt x="80" y="9"/>
                    <a:pt x="80" y="9"/>
                  </a:cubicBezTo>
                  <a:cubicBezTo>
                    <a:pt x="82" y="10"/>
                    <a:pt x="83" y="11"/>
                    <a:pt x="85" y="11"/>
                  </a:cubicBezTo>
                  <a:cubicBezTo>
                    <a:pt x="85" y="11"/>
                    <a:pt x="86" y="12"/>
                    <a:pt x="87" y="12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6" y="13"/>
                    <a:pt x="86" y="13"/>
                    <a:pt x="86" y="13"/>
                  </a:cubicBezTo>
                  <a:cubicBezTo>
                    <a:pt x="80" y="13"/>
                    <a:pt x="80" y="13"/>
                    <a:pt x="80" y="13"/>
                  </a:cubicBezTo>
                  <a:lnTo>
                    <a:pt x="80" y="9"/>
                  </a:lnTo>
                  <a:close/>
                  <a:moveTo>
                    <a:pt x="86" y="25"/>
                  </a:moveTo>
                  <a:cubicBezTo>
                    <a:pt x="86" y="25"/>
                    <a:pt x="86" y="25"/>
                    <a:pt x="86" y="25"/>
                  </a:cubicBezTo>
                  <a:cubicBezTo>
                    <a:pt x="86" y="27"/>
                    <a:pt x="86" y="27"/>
                    <a:pt x="86" y="27"/>
                  </a:cubicBezTo>
                  <a:cubicBezTo>
                    <a:pt x="85" y="27"/>
                    <a:pt x="85" y="27"/>
                    <a:pt x="85" y="27"/>
                  </a:cubicBezTo>
                  <a:cubicBezTo>
                    <a:pt x="85" y="25"/>
                    <a:pt x="85" y="25"/>
                    <a:pt x="85" y="25"/>
                  </a:cubicBezTo>
                  <a:lnTo>
                    <a:pt x="86" y="25"/>
                  </a:lnTo>
                  <a:close/>
                  <a:moveTo>
                    <a:pt x="18" y="8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4" y="11"/>
                    <a:pt x="14" y="11"/>
                    <a:pt x="14" y="11"/>
                  </a:cubicBezTo>
                  <a:lnTo>
                    <a:pt x="18" y="8"/>
                  </a:lnTo>
                  <a:close/>
                  <a:moveTo>
                    <a:pt x="18" y="20"/>
                  </a:moveTo>
                  <a:cubicBezTo>
                    <a:pt x="18" y="20"/>
                    <a:pt x="18" y="20"/>
                    <a:pt x="18" y="20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20"/>
                    <a:pt x="18" y="20"/>
                    <a:pt x="18" y="20"/>
                  </a:cubicBezTo>
                  <a:close/>
                  <a:moveTo>
                    <a:pt x="18" y="21"/>
                  </a:moveTo>
                  <a:cubicBezTo>
                    <a:pt x="18" y="21"/>
                    <a:pt x="18" y="21"/>
                    <a:pt x="18" y="21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21"/>
                    <a:pt x="16" y="21"/>
                    <a:pt x="16" y="21"/>
                  </a:cubicBezTo>
                  <a:lnTo>
                    <a:pt x="18" y="21"/>
                  </a:lnTo>
                  <a:close/>
                  <a:moveTo>
                    <a:pt x="16" y="21"/>
                  </a:moveTo>
                  <a:cubicBezTo>
                    <a:pt x="16" y="21"/>
                    <a:pt x="16" y="21"/>
                    <a:pt x="16" y="21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21"/>
                    <a:pt x="15" y="21"/>
                    <a:pt x="15" y="21"/>
                  </a:cubicBezTo>
                  <a:lnTo>
                    <a:pt x="16" y="21"/>
                  </a:lnTo>
                  <a:close/>
                  <a:moveTo>
                    <a:pt x="15" y="21"/>
                  </a:moveTo>
                  <a:cubicBezTo>
                    <a:pt x="15" y="21"/>
                    <a:pt x="15" y="21"/>
                    <a:pt x="15" y="21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21"/>
                    <a:pt x="15" y="21"/>
                    <a:pt x="15" y="21"/>
                  </a:cubicBezTo>
                  <a:close/>
                  <a:moveTo>
                    <a:pt x="14" y="12"/>
                  </a:moveTo>
                  <a:cubicBezTo>
                    <a:pt x="14" y="12"/>
                    <a:pt x="14" y="12"/>
                    <a:pt x="14" y="12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lnTo>
                    <a:pt x="14" y="12"/>
                  </a:lnTo>
                  <a:close/>
                  <a:moveTo>
                    <a:pt x="19" y="33"/>
                  </a:moveTo>
                  <a:cubicBezTo>
                    <a:pt x="19" y="33"/>
                    <a:pt x="19" y="33"/>
                    <a:pt x="19" y="33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9" y="33"/>
                    <a:pt x="19" y="33"/>
                    <a:pt x="19" y="33"/>
                  </a:cubicBezTo>
                  <a:close/>
                  <a:moveTo>
                    <a:pt x="20" y="33"/>
                  </a:moveTo>
                  <a:cubicBezTo>
                    <a:pt x="20" y="33"/>
                    <a:pt x="20" y="33"/>
                    <a:pt x="20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20" y="33"/>
                    <a:pt x="20" y="33"/>
                    <a:pt x="20" y="33"/>
                  </a:cubicBezTo>
                  <a:close/>
                  <a:moveTo>
                    <a:pt x="19" y="32"/>
                  </a:moveTo>
                  <a:cubicBezTo>
                    <a:pt x="19" y="32"/>
                    <a:pt x="19" y="32"/>
                    <a:pt x="19" y="32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32"/>
                    <a:pt x="19" y="32"/>
                    <a:pt x="19" y="32"/>
                  </a:cubicBezTo>
                  <a:close/>
                  <a:moveTo>
                    <a:pt x="20" y="33"/>
                  </a:move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2"/>
                    <a:pt x="20" y="32"/>
                    <a:pt x="20" y="32"/>
                  </a:cubicBezTo>
                  <a:lnTo>
                    <a:pt x="20" y="33"/>
                  </a:lnTo>
                  <a:close/>
                  <a:moveTo>
                    <a:pt x="22" y="32"/>
                  </a:moveTo>
                  <a:cubicBezTo>
                    <a:pt x="22" y="32"/>
                    <a:pt x="22" y="32"/>
                    <a:pt x="22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32"/>
                    <a:pt x="22" y="32"/>
                    <a:pt x="22" y="32"/>
                  </a:cubicBezTo>
                  <a:close/>
                  <a:moveTo>
                    <a:pt x="21" y="33"/>
                  </a:moveTo>
                  <a:cubicBezTo>
                    <a:pt x="21" y="33"/>
                    <a:pt x="21" y="33"/>
                    <a:pt x="21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1" y="32"/>
                    <a:pt x="21" y="32"/>
                    <a:pt x="21" y="32"/>
                  </a:cubicBezTo>
                  <a:lnTo>
                    <a:pt x="21" y="33"/>
                  </a:lnTo>
                  <a:close/>
                  <a:moveTo>
                    <a:pt x="22" y="33"/>
                  </a:moveTo>
                  <a:cubicBezTo>
                    <a:pt x="22" y="33"/>
                    <a:pt x="22" y="33"/>
                    <a:pt x="22" y="33"/>
                  </a:cubicBezTo>
                  <a:cubicBezTo>
                    <a:pt x="21" y="33"/>
                    <a:pt x="21" y="33"/>
                    <a:pt x="21" y="33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2" y="32"/>
                    <a:pt x="22" y="32"/>
                    <a:pt x="22" y="32"/>
                  </a:cubicBezTo>
                  <a:lnTo>
                    <a:pt x="22" y="33"/>
                  </a:lnTo>
                  <a:close/>
                  <a:moveTo>
                    <a:pt x="23" y="33"/>
                  </a:moveTo>
                  <a:cubicBezTo>
                    <a:pt x="23" y="33"/>
                    <a:pt x="23" y="33"/>
                    <a:pt x="23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23" y="32"/>
                    <a:pt x="23" y="32"/>
                    <a:pt x="23" y="32"/>
                  </a:cubicBezTo>
                  <a:lnTo>
                    <a:pt x="23" y="33"/>
                  </a:lnTo>
                  <a:close/>
                  <a:moveTo>
                    <a:pt x="22" y="32"/>
                  </a:moveTo>
                  <a:cubicBezTo>
                    <a:pt x="22" y="32"/>
                    <a:pt x="22" y="32"/>
                    <a:pt x="22" y="32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32"/>
                    <a:pt x="22" y="32"/>
                    <a:pt x="22" y="32"/>
                  </a:cubicBezTo>
                  <a:close/>
                  <a:moveTo>
                    <a:pt x="23" y="33"/>
                  </a:moveTo>
                  <a:cubicBezTo>
                    <a:pt x="23" y="33"/>
                    <a:pt x="23" y="33"/>
                    <a:pt x="23" y="33"/>
                  </a:cubicBezTo>
                  <a:cubicBezTo>
                    <a:pt x="23" y="33"/>
                    <a:pt x="23" y="33"/>
                    <a:pt x="23" y="33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3" y="32"/>
                    <a:pt x="23" y="32"/>
                    <a:pt x="23" y="32"/>
                  </a:cubicBezTo>
                  <a:lnTo>
                    <a:pt x="23" y="33"/>
                  </a:lnTo>
                  <a:close/>
                  <a:moveTo>
                    <a:pt x="23" y="32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3" y="32"/>
                    <a:pt x="23" y="32"/>
                    <a:pt x="23" y="32"/>
                  </a:cubicBezTo>
                  <a:close/>
                  <a:moveTo>
                    <a:pt x="25" y="33"/>
                  </a:moveTo>
                  <a:cubicBezTo>
                    <a:pt x="25" y="33"/>
                    <a:pt x="25" y="33"/>
                    <a:pt x="25" y="33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6" y="32"/>
                    <a:pt x="26" y="32"/>
                    <a:pt x="26" y="32"/>
                  </a:cubicBezTo>
                  <a:lnTo>
                    <a:pt x="25" y="33"/>
                  </a:lnTo>
                  <a:close/>
                  <a:moveTo>
                    <a:pt x="24" y="32"/>
                  </a:moveTo>
                  <a:cubicBezTo>
                    <a:pt x="24" y="32"/>
                    <a:pt x="24" y="32"/>
                    <a:pt x="24" y="32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4" y="32"/>
                    <a:pt x="24" y="32"/>
                    <a:pt x="24" y="32"/>
                  </a:cubicBezTo>
                  <a:close/>
                  <a:moveTo>
                    <a:pt x="25" y="32"/>
                  </a:moveTo>
                  <a:cubicBezTo>
                    <a:pt x="25" y="32"/>
                    <a:pt x="25" y="32"/>
                    <a:pt x="25" y="32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32"/>
                    <a:pt x="25" y="32"/>
                    <a:pt x="25" y="32"/>
                  </a:cubicBezTo>
                  <a:close/>
                  <a:moveTo>
                    <a:pt x="26" y="31"/>
                  </a:moveTo>
                  <a:cubicBezTo>
                    <a:pt x="26" y="31"/>
                    <a:pt x="26" y="31"/>
                    <a:pt x="26" y="31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31"/>
                    <a:pt x="26" y="31"/>
                    <a:pt x="26" y="31"/>
                  </a:cubicBezTo>
                  <a:close/>
                  <a:moveTo>
                    <a:pt x="28" y="31"/>
                  </a:moveTo>
                  <a:cubicBezTo>
                    <a:pt x="28" y="31"/>
                    <a:pt x="28" y="31"/>
                    <a:pt x="28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8" y="17"/>
                    <a:pt x="28" y="17"/>
                    <a:pt x="28" y="17"/>
                  </a:cubicBezTo>
                  <a:lnTo>
                    <a:pt x="28" y="31"/>
                  </a:lnTo>
                  <a:close/>
                  <a:moveTo>
                    <a:pt x="30" y="31"/>
                  </a:moveTo>
                  <a:cubicBezTo>
                    <a:pt x="30" y="31"/>
                    <a:pt x="30" y="31"/>
                    <a:pt x="30" y="31"/>
                  </a:cubicBezTo>
                  <a:cubicBezTo>
                    <a:pt x="29" y="31"/>
                    <a:pt x="29" y="31"/>
                    <a:pt x="29" y="31"/>
                  </a:cubicBezTo>
                  <a:cubicBezTo>
                    <a:pt x="29" y="17"/>
                    <a:pt x="29" y="17"/>
                    <a:pt x="29" y="17"/>
                  </a:cubicBezTo>
                  <a:cubicBezTo>
                    <a:pt x="30" y="18"/>
                    <a:pt x="30" y="18"/>
                    <a:pt x="30" y="18"/>
                  </a:cubicBezTo>
                  <a:lnTo>
                    <a:pt x="30" y="31"/>
                  </a:lnTo>
                  <a:close/>
                  <a:moveTo>
                    <a:pt x="37" y="30"/>
                  </a:moveTo>
                  <a:cubicBezTo>
                    <a:pt x="37" y="30"/>
                    <a:pt x="37" y="30"/>
                    <a:pt x="37" y="30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1" y="31"/>
                    <a:pt x="31" y="31"/>
                    <a:pt x="31" y="31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37" y="18"/>
                    <a:pt x="37" y="18"/>
                    <a:pt x="37" y="18"/>
                  </a:cubicBezTo>
                  <a:lnTo>
                    <a:pt x="37" y="30"/>
                  </a:lnTo>
                  <a:close/>
                  <a:moveTo>
                    <a:pt x="39" y="31"/>
                  </a:moveTo>
                  <a:cubicBezTo>
                    <a:pt x="39" y="31"/>
                    <a:pt x="39" y="31"/>
                    <a:pt x="39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18"/>
                    <a:pt x="38" y="18"/>
                    <a:pt x="38" y="18"/>
                  </a:cubicBezTo>
                  <a:cubicBezTo>
                    <a:pt x="39" y="18"/>
                    <a:pt x="39" y="18"/>
                    <a:pt x="39" y="18"/>
                  </a:cubicBezTo>
                  <a:lnTo>
                    <a:pt x="39" y="31"/>
                  </a:lnTo>
                  <a:close/>
                  <a:moveTo>
                    <a:pt x="42" y="31"/>
                  </a:moveTo>
                  <a:cubicBezTo>
                    <a:pt x="42" y="31"/>
                    <a:pt x="42" y="31"/>
                    <a:pt x="42" y="31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40" y="18"/>
                    <a:pt x="40" y="18"/>
                    <a:pt x="40" y="18"/>
                  </a:cubicBezTo>
                  <a:cubicBezTo>
                    <a:pt x="42" y="18"/>
                    <a:pt x="42" y="18"/>
                    <a:pt x="42" y="18"/>
                  </a:cubicBezTo>
                  <a:lnTo>
                    <a:pt x="42" y="31"/>
                  </a:lnTo>
                  <a:close/>
                  <a:moveTo>
                    <a:pt x="48" y="31"/>
                  </a:moveTo>
                  <a:cubicBezTo>
                    <a:pt x="48" y="31"/>
                    <a:pt x="48" y="31"/>
                    <a:pt x="48" y="31"/>
                  </a:cubicBezTo>
                  <a:cubicBezTo>
                    <a:pt x="42" y="31"/>
                    <a:pt x="42" y="31"/>
                    <a:pt x="42" y="31"/>
                  </a:cubicBezTo>
                  <a:cubicBezTo>
                    <a:pt x="42" y="18"/>
                    <a:pt x="42" y="18"/>
                    <a:pt x="42" y="18"/>
                  </a:cubicBezTo>
                  <a:cubicBezTo>
                    <a:pt x="48" y="18"/>
                    <a:pt x="48" y="18"/>
                    <a:pt x="48" y="18"/>
                  </a:cubicBezTo>
                  <a:lnTo>
                    <a:pt x="48" y="31"/>
                  </a:lnTo>
                  <a:close/>
                  <a:moveTo>
                    <a:pt x="50" y="31"/>
                  </a:moveTo>
                  <a:cubicBezTo>
                    <a:pt x="50" y="31"/>
                    <a:pt x="50" y="31"/>
                    <a:pt x="50" y="31"/>
                  </a:cubicBezTo>
                  <a:cubicBezTo>
                    <a:pt x="49" y="31"/>
                    <a:pt x="49" y="31"/>
                    <a:pt x="49" y="31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9"/>
                    <a:pt x="50" y="19"/>
                    <a:pt x="50" y="19"/>
                  </a:cubicBezTo>
                  <a:lnTo>
                    <a:pt x="50" y="31"/>
                  </a:lnTo>
                  <a:close/>
                  <a:moveTo>
                    <a:pt x="52" y="31"/>
                  </a:moveTo>
                  <a:cubicBezTo>
                    <a:pt x="52" y="31"/>
                    <a:pt x="52" y="31"/>
                    <a:pt x="52" y="31"/>
                  </a:cubicBezTo>
                  <a:cubicBezTo>
                    <a:pt x="51" y="31"/>
                    <a:pt x="51" y="31"/>
                    <a:pt x="51" y="31"/>
                  </a:cubicBezTo>
                  <a:cubicBezTo>
                    <a:pt x="51" y="19"/>
                    <a:pt x="51" y="19"/>
                    <a:pt x="51" y="19"/>
                  </a:cubicBezTo>
                  <a:cubicBezTo>
                    <a:pt x="52" y="19"/>
                    <a:pt x="52" y="19"/>
                    <a:pt x="52" y="19"/>
                  </a:cubicBezTo>
                  <a:lnTo>
                    <a:pt x="52" y="31"/>
                  </a:lnTo>
                  <a:close/>
                  <a:moveTo>
                    <a:pt x="57" y="31"/>
                  </a:moveTo>
                  <a:cubicBezTo>
                    <a:pt x="57" y="31"/>
                    <a:pt x="57" y="31"/>
                    <a:pt x="57" y="31"/>
                  </a:cubicBezTo>
                  <a:cubicBezTo>
                    <a:pt x="53" y="31"/>
                    <a:pt x="53" y="31"/>
                    <a:pt x="53" y="31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7" y="19"/>
                    <a:pt x="57" y="19"/>
                    <a:pt x="57" y="19"/>
                  </a:cubicBezTo>
                  <a:lnTo>
                    <a:pt x="57" y="31"/>
                  </a:lnTo>
                  <a:close/>
                  <a:moveTo>
                    <a:pt x="59" y="31"/>
                  </a:moveTo>
                  <a:cubicBezTo>
                    <a:pt x="59" y="31"/>
                    <a:pt x="59" y="31"/>
                    <a:pt x="59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19"/>
                    <a:pt x="58" y="19"/>
                    <a:pt x="58" y="19"/>
                  </a:cubicBezTo>
                  <a:cubicBezTo>
                    <a:pt x="59" y="19"/>
                    <a:pt x="59" y="19"/>
                    <a:pt x="59" y="19"/>
                  </a:cubicBezTo>
                  <a:lnTo>
                    <a:pt x="59" y="31"/>
                  </a:lnTo>
                  <a:close/>
                  <a:moveTo>
                    <a:pt x="63" y="31"/>
                  </a:moveTo>
                  <a:cubicBezTo>
                    <a:pt x="63" y="31"/>
                    <a:pt x="63" y="31"/>
                    <a:pt x="63" y="31"/>
                  </a:cubicBezTo>
                  <a:cubicBezTo>
                    <a:pt x="60" y="31"/>
                    <a:pt x="60" y="31"/>
                    <a:pt x="60" y="31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3" y="19"/>
                    <a:pt x="63" y="19"/>
                    <a:pt x="63" y="19"/>
                  </a:cubicBezTo>
                  <a:lnTo>
                    <a:pt x="63" y="31"/>
                  </a:lnTo>
                  <a:close/>
                  <a:moveTo>
                    <a:pt x="63" y="18"/>
                  </a:moveTo>
                  <a:cubicBezTo>
                    <a:pt x="63" y="18"/>
                    <a:pt x="63" y="18"/>
                    <a:pt x="63" y="18"/>
                  </a:cubicBezTo>
                  <a:cubicBezTo>
                    <a:pt x="60" y="17"/>
                    <a:pt x="60" y="17"/>
                    <a:pt x="60" y="17"/>
                  </a:cubicBezTo>
                  <a:cubicBezTo>
                    <a:pt x="60" y="4"/>
                    <a:pt x="60" y="4"/>
                    <a:pt x="60" y="4"/>
                  </a:cubicBezTo>
                  <a:cubicBezTo>
                    <a:pt x="59" y="4"/>
                    <a:pt x="59" y="4"/>
                    <a:pt x="59" y="4"/>
                  </a:cubicBezTo>
                  <a:cubicBezTo>
                    <a:pt x="59" y="17"/>
                    <a:pt x="59" y="17"/>
                    <a:pt x="59" y="17"/>
                  </a:cubicBezTo>
                  <a:cubicBezTo>
                    <a:pt x="58" y="17"/>
                    <a:pt x="58" y="17"/>
                    <a:pt x="58" y="17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7" y="4"/>
                    <a:pt x="57" y="4"/>
                    <a:pt x="57" y="4"/>
                  </a:cubicBezTo>
                  <a:cubicBezTo>
                    <a:pt x="57" y="17"/>
                    <a:pt x="57" y="17"/>
                    <a:pt x="57" y="17"/>
                  </a:cubicBezTo>
                  <a:cubicBezTo>
                    <a:pt x="53" y="17"/>
                    <a:pt x="53" y="17"/>
                    <a:pt x="53" y="17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1" y="17"/>
                    <a:pt x="51" y="17"/>
                    <a:pt x="51" y="17"/>
                  </a:cubicBezTo>
                  <a:cubicBezTo>
                    <a:pt x="51" y="3"/>
                    <a:pt x="51" y="3"/>
                    <a:pt x="51" y="3"/>
                  </a:cubicBezTo>
                  <a:cubicBezTo>
                    <a:pt x="50" y="4"/>
                    <a:pt x="50" y="4"/>
                    <a:pt x="50" y="4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7"/>
                    <a:pt x="49" y="17"/>
                    <a:pt x="49" y="17"/>
                  </a:cubicBezTo>
                  <a:cubicBezTo>
                    <a:pt x="49" y="3"/>
                    <a:pt x="49" y="3"/>
                    <a:pt x="49" y="3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39" y="3"/>
                    <a:pt x="39" y="3"/>
                    <a:pt x="39" y="3"/>
                  </a:cubicBezTo>
                  <a:cubicBezTo>
                    <a:pt x="39" y="17"/>
                    <a:pt x="39" y="17"/>
                    <a:pt x="39" y="17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2"/>
                    <a:pt x="38" y="2"/>
                    <a:pt x="38" y="2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1" y="16"/>
                    <a:pt x="31" y="16"/>
                    <a:pt x="31" y="16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8" y="16"/>
                    <a:pt x="28" y="16"/>
                    <a:pt x="28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63" y="4"/>
                    <a:pt x="63" y="4"/>
                    <a:pt x="63" y="4"/>
                  </a:cubicBezTo>
                  <a:lnTo>
                    <a:pt x="63" y="18"/>
                  </a:lnTo>
                  <a:close/>
                  <a:moveTo>
                    <a:pt x="65" y="31"/>
                  </a:moveTo>
                  <a:cubicBezTo>
                    <a:pt x="65" y="31"/>
                    <a:pt x="65" y="31"/>
                    <a:pt x="65" y="31"/>
                  </a:cubicBezTo>
                  <a:cubicBezTo>
                    <a:pt x="64" y="31"/>
                    <a:pt x="64" y="31"/>
                    <a:pt x="64" y="31"/>
                  </a:cubicBezTo>
                  <a:cubicBezTo>
                    <a:pt x="64" y="19"/>
                    <a:pt x="64" y="19"/>
                    <a:pt x="64" y="19"/>
                  </a:cubicBezTo>
                  <a:cubicBezTo>
                    <a:pt x="65" y="19"/>
                    <a:pt x="65" y="19"/>
                    <a:pt x="65" y="19"/>
                  </a:cubicBezTo>
                  <a:lnTo>
                    <a:pt x="65" y="31"/>
                  </a:lnTo>
                  <a:close/>
                  <a:moveTo>
                    <a:pt x="65" y="5"/>
                  </a:moveTo>
                  <a:cubicBezTo>
                    <a:pt x="65" y="5"/>
                    <a:pt x="65" y="5"/>
                    <a:pt x="65" y="5"/>
                  </a:cubicBezTo>
                  <a:cubicBezTo>
                    <a:pt x="65" y="18"/>
                    <a:pt x="65" y="18"/>
                    <a:pt x="65" y="18"/>
                  </a:cubicBezTo>
                  <a:cubicBezTo>
                    <a:pt x="64" y="18"/>
                    <a:pt x="64" y="18"/>
                    <a:pt x="64" y="18"/>
                  </a:cubicBezTo>
                  <a:cubicBezTo>
                    <a:pt x="64" y="5"/>
                    <a:pt x="64" y="5"/>
                    <a:pt x="64" y="5"/>
                  </a:cubicBezTo>
                  <a:cubicBezTo>
                    <a:pt x="63" y="4"/>
                    <a:pt x="63" y="4"/>
                    <a:pt x="63" y="4"/>
                  </a:cubicBezTo>
                  <a:cubicBezTo>
                    <a:pt x="66" y="4"/>
                    <a:pt x="66" y="4"/>
                    <a:pt x="66" y="4"/>
                  </a:cubicBezTo>
                  <a:lnTo>
                    <a:pt x="65" y="5"/>
                  </a:lnTo>
                  <a:close/>
                  <a:moveTo>
                    <a:pt x="67" y="31"/>
                  </a:moveTo>
                  <a:cubicBezTo>
                    <a:pt x="67" y="31"/>
                    <a:pt x="67" y="31"/>
                    <a:pt x="67" y="31"/>
                  </a:cubicBezTo>
                  <a:cubicBezTo>
                    <a:pt x="66" y="31"/>
                    <a:pt x="66" y="31"/>
                    <a:pt x="66" y="31"/>
                  </a:cubicBezTo>
                  <a:cubicBezTo>
                    <a:pt x="66" y="19"/>
                    <a:pt x="66" y="19"/>
                    <a:pt x="66" y="19"/>
                  </a:cubicBezTo>
                  <a:cubicBezTo>
                    <a:pt x="67" y="19"/>
                    <a:pt x="67" y="19"/>
                    <a:pt x="67" y="19"/>
                  </a:cubicBezTo>
                  <a:lnTo>
                    <a:pt x="67" y="31"/>
                  </a:lnTo>
                  <a:close/>
                  <a:moveTo>
                    <a:pt x="71" y="31"/>
                  </a:moveTo>
                  <a:cubicBezTo>
                    <a:pt x="71" y="31"/>
                    <a:pt x="71" y="31"/>
                    <a:pt x="71" y="31"/>
                  </a:cubicBezTo>
                  <a:cubicBezTo>
                    <a:pt x="68" y="31"/>
                    <a:pt x="68" y="31"/>
                    <a:pt x="68" y="31"/>
                  </a:cubicBezTo>
                  <a:cubicBezTo>
                    <a:pt x="68" y="19"/>
                    <a:pt x="68" y="19"/>
                    <a:pt x="68" y="19"/>
                  </a:cubicBezTo>
                  <a:cubicBezTo>
                    <a:pt x="71" y="19"/>
                    <a:pt x="71" y="19"/>
                    <a:pt x="71" y="19"/>
                  </a:cubicBezTo>
                  <a:lnTo>
                    <a:pt x="71" y="31"/>
                  </a:lnTo>
                  <a:close/>
                  <a:moveTo>
                    <a:pt x="71" y="5"/>
                  </a:moveTo>
                  <a:cubicBezTo>
                    <a:pt x="71" y="5"/>
                    <a:pt x="71" y="5"/>
                    <a:pt x="71" y="5"/>
                  </a:cubicBezTo>
                  <a:cubicBezTo>
                    <a:pt x="71" y="18"/>
                    <a:pt x="71" y="18"/>
                    <a:pt x="71" y="18"/>
                  </a:cubicBezTo>
                  <a:cubicBezTo>
                    <a:pt x="68" y="18"/>
                    <a:pt x="68" y="18"/>
                    <a:pt x="68" y="18"/>
                  </a:cubicBezTo>
                  <a:cubicBezTo>
                    <a:pt x="68" y="5"/>
                    <a:pt x="68" y="5"/>
                    <a:pt x="68" y="5"/>
                  </a:cubicBezTo>
                  <a:cubicBezTo>
                    <a:pt x="67" y="5"/>
                    <a:pt x="67" y="5"/>
                    <a:pt x="67" y="5"/>
                  </a:cubicBezTo>
                  <a:cubicBezTo>
                    <a:pt x="67" y="18"/>
                    <a:pt x="67" y="18"/>
                    <a:pt x="67" y="18"/>
                  </a:cubicBezTo>
                  <a:cubicBezTo>
                    <a:pt x="66" y="18"/>
                    <a:pt x="66" y="18"/>
                    <a:pt x="66" y="18"/>
                  </a:cubicBezTo>
                  <a:cubicBezTo>
                    <a:pt x="66" y="4"/>
                    <a:pt x="66" y="4"/>
                    <a:pt x="66" y="4"/>
                  </a:cubicBezTo>
                  <a:cubicBezTo>
                    <a:pt x="72" y="5"/>
                    <a:pt x="72" y="5"/>
                    <a:pt x="72" y="5"/>
                  </a:cubicBezTo>
                  <a:lnTo>
                    <a:pt x="71" y="5"/>
                  </a:lnTo>
                  <a:close/>
                  <a:moveTo>
                    <a:pt x="73" y="31"/>
                  </a:moveTo>
                  <a:cubicBezTo>
                    <a:pt x="73" y="31"/>
                    <a:pt x="73" y="31"/>
                    <a:pt x="73" y="31"/>
                  </a:cubicBezTo>
                  <a:cubicBezTo>
                    <a:pt x="72" y="31"/>
                    <a:pt x="72" y="31"/>
                    <a:pt x="72" y="31"/>
                  </a:cubicBezTo>
                  <a:cubicBezTo>
                    <a:pt x="72" y="19"/>
                    <a:pt x="72" y="19"/>
                    <a:pt x="72" y="19"/>
                  </a:cubicBezTo>
                  <a:cubicBezTo>
                    <a:pt x="73" y="19"/>
                    <a:pt x="73" y="19"/>
                    <a:pt x="73" y="19"/>
                  </a:cubicBezTo>
                  <a:lnTo>
                    <a:pt x="73" y="31"/>
                  </a:lnTo>
                  <a:close/>
                  <a:moveTo>
                    <a:pt x="73" y="5"/>
                  </a:moveTo>
                  <a:cubicBezTo>
                    <a:pt x="73" y="5"/>
                    <a:pt x="73" y="5"/>
                    <a:pt x="73" y="5"/>
                  </a:cubicBezTo>
                  <a:cubicBezTo>
                    <a:pt x="73" y="18"/>
                    <a:pt x="73" y="18"/>
                    <a:pt x="73" y="18"/>
                  </a:cubicBezTo>
                  <a:cubicBezTo>
                    <a:pt x="72" y="18"/>
                    <a:pt x="72" y="18"/>
                    <a:pt x="72" y="18"/>
                  </a:cubicBezTo>
                  <a:cubicBezTo>
                    <a:pt x="72" y="5"/>
                    <a:pt x="72" y="5"/>
                    <a:pt x="72" y="5"/>
                  </a:cubicBezTo>
                  <a:cubicBezTo>
                    <a:pt x="74" y="5"/>
                    <a:pt x="74" y="5"/>
                    <a:pt x="74" y="5"/>
                  </a:cubicBezTo>
                  <a:lnTo>
                    <a:pt x="73" y="5"/>
                  </a:lnTo>
                  <a:close/>
                  <a:moveTo>
                    <a:pt x="75" y="31"/>
                  </a:moveTo>
                  <a:cubicBezTo>
                    <a:pt x="75" y="31"/>
                    <a:pt x="75" y="31"/>
                    <a:pt x="75" y="31"/>
                  </a:cubicBezTo>
                  <a:cubicBezTo>
                    <a:pt x="74" y="31"/>
                    <a:pt x="74" y="31"/>
                    <a:pt x="74" y="31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4" y="18"/>
                    <a:pt x="74" y="18"/>
                    <a:pt x="74" y="18"/>
                  </a:cubicBezTo>
                  <a:cubicBezTo>
                    <a:pt x="74" y="18"/>
                    <a:pt x="74" y="18"/>
                    <a:pt x="74" y="18"/>
                  </a:cubicBezTo>
                  <a:cubicBezTo>
                    <a:pt x="74" y="5"/>
                    <a:pt x="74" y="5"/>
                    <a:pt x="74" y="5"/>
                  </a:cubicBezTo>
                  <a:cubicBezTo>
                    <a:pt x="75" y="5"/>
                    <a:pt x="75" y="5"/>
                    <a:pt x="75" y="5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7"/>
                    <a:pt x="78" y="8"/>
                    <a:pt x="80" y="9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76" y="13"/>
                    <a:pt x="76" y="13"/>
                    <a:pt x="76" y="13"/>
                  </a:cubicBezTo>
                  <a:lnTo>
                    <a:pt x="75" y="31"/>
                  </a:lnTo>
                  <a:close/>
                  <a:moveTo>
                    <a:pt x="77" y="16"/>
                  </a:moveTo>
                  <a:cubicBezTo>
                    <a:pt x="77" y="16"/>
                    <a:pt x="77" y="16"/>
                    <a:pt x="77" y="16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6" y="16"/>
                    <a:pt x="76" y="16"/>
                    <a:pt x="76" y="16"/>
                  </a:cubicBezTo>
                  <a:lnTo>
                    <a:pt x="77" y="16"/>
                  </a:lnTo>
                  <a:close/>
                  <a:moveTo>
                    <a:pt x="76" y="25"/>
                  </a:moveTo>
                  <a:cubicBezTo>
                    <a:pt x="76" y="25"/>
                    <a:pt x="76" y="25"/>
                    <a:pt x="76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6"/>
                    <a:pt x="77" y="26"/>
                    <a:pt x="77" y="26"/>
                  </a:cubicBezTo>
                  <a:cubicBezTo>
                    <a:pt x="76" y="26"/>
                    <a:pt x="76" y="26"/>
                    <a:pt x="76" y="26"/>
                  </a:cubicBezTo>
                  <a:lnTo>
                    <a:pt x="76" y="25"/>
                  </a:lnTo>
                  <a:close/>
                  <a:moveTo>
                    <a:pt x="78" y="30"/>
                  </a:moveTo>
                  <a:cubicBezTo>
                    <a:pt x="78" y="30"/>
                    <a:pt x="78" y="30"/>
                    <a:pt x="78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7" y="29"/>
                    <a:pt x="77" y="29"/>
                    <a:pt x="77" y="29"/>
                  </a:cubicBezTo>
                  <a:cubicBezTo>
                    <a:pt x="78" y="29"/>
                    <a:pt x="78" y="29"/>
                    <a:pt x="78" y="29"/>
                  </a:cubicBezTo>
                  <a:lnTo>
                    <a:pt x="78" y="30"/>
                  </a:lnTo>
                  <a:close/>
                  <a:moveTo>
                    <a:pt x="79" y="21"/>
                  </a:moveTo>
                  <a:cubicBezTo>
                    <a:pt x="79" y="21"/>
                    <a:pt x="79" y="21"/>
                    <a:pt x="79" y="21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79" y="23"/>
                    <a:pt x="79" y="23"/>
                    <a:pt x="79" y="23"/>
                  </a:cubicBezTo>
                  <a:lnTo>
                    <a:pt x="79" y="21"/>
                  </a:lnTo>
                  <a:close/>
                  <a:moveTo>
                    <a:pt x="81" y="31"/>
                  </a:moveTo>
                  <a:cubicBezTo>
                    <a:pt x="81" y="31"/>
                    <a:pt x="81" y="31"/>
                    <a:pt x="81" y="31"/>
                  </a:cubicBezTo>
                  <a:cubicBezTo>
                    <a:pt x="80" y="31"/>
                    <a:pt x="80" y="31"/>
                    <a:pt x="80" y="31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1" y="29"/>
                    <a:pt x="81" y="29"/>
                    <a:pt x="81" y="29"/>
                  </a:cubicBezTo>
                  <a:lnTo>
                    <a:pt x="81" y="31"/>
                  </a:lnTo>
                  <a:close/>
                  <a:moveTo>
                    <a:pt x="81" y="18"/>
                  </a:moveTo>
                  <a:cubicBezTo>
                    <a:pt x="81" y="18"/>
                    <a:pt x="81" y="18"/>
                    <a:pt x="81" y="18"/>
                  </a:cubicBezTo>
                  <a:cubicBezTo>
                    <a:pt x="79" y="18"/>
                    <a:pt x="79" y="18"/>
                    <a:pt x="79" y="18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81" y="16"/>
                    <a:pt x="81" y="16"/>
                    <a:pt x="81" y="16"/>
                  </a:cubicBezTo>
                  <a:lnTo>
                    <a:pt x="81" y="18"/>
                  </a:lnTo>
                  <a:close/>
                  <a:moveTo>
                    <a:pt x="83" y="30"/>
                  </a:moveTo>
                  <a:cubicBezTo>
                    <a:pt x="83" y="30"/>
                    <a:pt x="83" y="30"/>
                    <a:pt x="83" y="30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28"/>
                    <a:pt x="82" y="28"/>
                    <a:pt x="82" y="28"/>
                  </a:cubicBezTo>
                  <a:cubicBezTo>
                    <a:pt x="83" y="28"/>
                    <a:pt x="83" y="28"/>
                    <a:pt x="83" y="28"/>
                  </a:cubicBezTo>
                  <a:lnTo>
                    <a:pt x="83" y="30"/>
                  </a:lnTo>
                  <a:close/>
                  <a:moveTo>
                    <a:pt x="83" y="26"/>
                  </a:moveTo>
                  <a:cubicBezTo>
                    <a:pt x="83" y="26"/>
                    <a:pt x="83" y="26"/>
                    <a:pt x="83" y="26"/>
                  </a:cubicBezTo>
                  <a:cubicBezTo>
                    <a:pt x="81" y="26"/>
                    <a:pt x="81" y="26"/>
                    <a:pt x="81" y="26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83" y="24"/>
                    <a:pt x="83" y="24"/>
                    <a:pt x="83" y="24"/>
                  </a:cubicBezTo>
                  <a:lnTo>
                    <a:pt x="83" y="26"/>
                  </a:lnTo>
                  <a:close/>
                  <a:moveTo>
                    <a:pt x="86" y="31"/>
                  </a:moveTo>
                  <a:cubicBezTo>
                    <a:pt x="86" y="31"/>
                    <a:pt x="86" y="31"/>
                    <a:pt x="86" y="31"/>
                  </a:cubicBezTo>
                  <a:cubicBezTo>
                    <a:pt x="84" y="31"/>
                    <a:pt x="84" y="31"/>
                    <a:pt x="84" y="31"/>
                  </a:cubicBezTo>
                  <a:cubicBezTo>
                    <a:pt x="84" y="28"/>
                    <a:pt x="84" y="28"/>
                    <a:pt x="84" y="28"/>
                  </a:cubicBezTo>
                  <a:cubicBezTo>
                    <a:pt x="86" y="28"/>
                    <a:pt x="86" y="28"/>
                    <a:pt x="86" y="28"/>
                  </a:cubicBezTo>
                  <a:lnTo>
                    <a:pt x="86" y="31"/>
                  </a:lnTo>
                  <a:close/>
                  <a:moveTo>
                    <a:pt x="87" y="19"/>
                  </a:moveTo>
                  <a:cubicBezTo>
                    <a:pt x="87" y="19"/>
                    <a:pt x="87" y="19"/>
                    <a:pt x="87" y="19"/>
                  </a:cubicBezTo>
                  <a:cubicBezTo>
                    <a:pt x="88" y="19"/>
                    <a:pt x="88" y="19"/>
                    <a:pt x="88" y="19"/>
                  </a:cubicBezTo>
                  <a:cubicBezTo>
                    <a:pt x="88" y="20"/>
                    <a:pt x="88" y="20"/>
                    <a:pt x="88" y="20"/>
                  </a:cubicBezTo>
                  <a:cubicBezTo>
                    <a:pt x="87" y="20"/>
                    <a:pt x="87" y="20"/>
                    <a:pt x="87" y="20"/>
                  </a:cubicBezTo>
                  <a:lnTo>
                    <a:pt x="87" y="19"/>
                  </a:lnTo>
                  <a:close/>
                  <a:moveTo>
                    <a:pt x="87" y="23"/>
                  </a:moveTo>
                  <a:cubicBezTo>
                    <a:pt x="87" y="23"/>
                    <a:pt x="87" y="23"/>
                    <a:pt x="87" y="23"/>
                  </a:cubicBezTo>
                  <a:cubicBezTo>
                    <a:pt x="89" y="23"/>
                    <a:pt x="89" y="23"/>
                    <a:pt x="89" y="23"/>
                  </a:cubicBezTo>
                  <a:cubicBezTo>
                    <a:pt x="89" y="25"/>
                    <a:pt x="89" y="25"/>
                    <a:pt x="89" y="25"/>
                  </a:cubicBezTo>
                  <a:cubicBezTo>
                    <a:pt x="87" y="25"/>
                    <a:pt x="87" y="25"/>
                    <a:pt x="87" y="25"/>
                  </a:cubicBezTo>
                  <a:lnTo>
                    <a:pt x="87" y="23"/>
                  </a:lnTo>
                  <a:close/>
                  <a:moveTo>
                    <a:pt x="90" y="30"/>
                  </a:moveTo>
                  <a:cubicBezTo>
                    <a:pt x="90" y="30"/>
                    <a:pt x="90" y="30"/>
                    <a:pt x="90" y="30"/>
                  </a:cubicBezTo>
                  <a:cubicBezTo>
                    <a:pt x="88" y="30"/>
                    <a:pt x="88" y="30"/>
                    <a:pt x="88" y="30"/>
                  </a:cubicBezTo>
                  <a:cubicBezTo>
                    <a:pt x="88" y="28"/>
                    <a:pt x="88" y="28"/>
                    <a:pt x="88" y="28"/>
                  </a:cubicBezTo>
                  <a:cubicBezTo>
                    <a:pt x="90" y="28"/>
                    <a:pt x="90" y="28"/>
                    <a:pt x="90" y="28"/>
                  </a:cubicBezTo>
                  <a:lnTo>
                    <a:pt x="90" y="30"/>
                  </a:ln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0" y="25"/>
                    <a:pt x="90" y="25"/>
                    <a:pt x="90" y="25"/>
                  </a:cubicBezTo>
                  <a:cubicBezTo>
                    <a:pt x="90" y="24"/>
                    <a:pt x="90" y="24"/>
                    <a:pt x="90" y="24"/>
                  </a:cubicBezTo>
                  <a:cubicBezTo>
                    <a:pt x="91" y="24"/>
                    <a:pt x="91" y="24"/>
                    <a:pt x="91" y="24"/>
                  </a:cubicBezTo>
                  <a:lnTo>
                    <a:pt x="91" y="25"/>
                  </a:lnTo>
                  <a:close/>
                  <a:moveTo>
                    <a:pt x="93" y="19"/>
                  </a:moveTo>
                  <a:cubicBezTo>
                    <a:pt x="93" y="19"/>
                    <a:pt x="93" y="19"/>
                    <a:pt x="93" y="19"/>
                  </a:cubicBezTo>
                  <a:cubicBezTo>
                    <a:pt x="92" y="19"/>
                    <a:pt x="92" y="19"/>
                    <a:pt x="92" y="19"/>
                  </a:cubicBezTo>
                  <a:cubicBezTo>
                    <a:pt x="92" y="18"/>
                    <a:pt x="92" y="18"/>
                    <a:pt x="92" y="18"/>
                  </a:cubicBezTo>
                  <a:cubicBezTo>
                    <a:pt x="93" y="18"/>
                    <a:pt x="93" y="18"/>
                    <a:pt x="93" y="18"/>
                  </a:cubicBezTo>
                  <a:lnTo>
                    <a:pt x="93" y="19"/>
                  </a:lnTo>
                  <a:close/>
                  <a:moveTo>
                    <a:pt x="97" y="31"/>
                  </a:moveTo>
                  <a:cubicBezTo>
                    <a:pt x="97" y="31"/>
                    <a:pt x="97" y="31"/>
                    <a:pt x="97" y="31"/>
                  </a:cubicBezTo>
                  <a:cubicBezTo>
                    <a:pt x="95" y="31"/>
                    <a:pt x="95" y="31"/>
                    <a:pt x="95" y="31"/>
                  </a:cubicBezTo>
                  <a:cubicBezTo>
                    <a:pt x="95" y="29"/>
                    <a:pt x="95" y="29"/>
                    <a:pt x="95" y="29"/>
                  </a:cubicBezTo>
                  <a:cubicBezTo>
                    <a:pt x="97" y="29"/>
                    <a:pt x="97" y="29"/>
                    <a:pt x="97" y="29"/>
                  </a:cubicBezTo>
                  <a:lnTo>
                    <a:pt x="97" y="31"/>
                  </a:lnTo>
                  <a:close/>
                  <a:moveTo>
                    <a:pt x="99" y="25"/>
                  </a:moveTo>
                  <a:cubicBezTo>
                    <a:pt x="99" y="25"/>
                    <a:pt x="99" y="25"/>
                    <a:pt x="99" y="25"/>
                  </a:cubicBezTo>
                  <a:cubicBezTo>
                    <a:pt x="98" y="25"/>
                    <a:pt x="98" y="25"/>
                    <a:pt x="98" y="25"/>
                  </a:cubicBezTo>
                  <a:cubicBezTo>
                    <a:pt x="98" y="24"/>
                    <a:pt x="98" y="24"/>
                    <a:pt x="98" y="24"/>
                  </a:cubicBezTo>
                  <a:cubicBezTo>
                    <a:pt x="99" y="24"/>
                    <a:pt x="99" y="24"/>
                    <a:pt x="99" y="24"/>
                  </a:cubicBezTo>
                  <a:lnTo>
                    <a:pt x="99" y="25"/>
                  </a:lnTo>
                  <a:close/>
                  <a:moveTo>
                    <a:pt x="100" y="19"/>
                  </a:moveTo>
                  <a:cubicBezTo>
                    <a:pt x="100" y="19"/>
                    <a:pt x="100" y="19"/>
                    <a:pt x="100" y="19"/>
                  </a:cubicBezTo>
                  <a:cubicBezTo>
                    <a:pt x="102" y="19"/>
                    <a:pt x="102" y="19"/>
                    <a:pt x="102" y="19"/>
                  </a:cubicBezTo>
                  <a:cubicBezTo>
                    <a:pt x="102" y="21"/>
                    <a:pt x="102" y="21"/>
                    <a:pt x="102" y="21"/>
                  </a:cubicBezTo>
                  <a:cubicBezTo>
                    <a:pt x="100" y="21"/>
                    <a:pt x="100" y="21"/>
                    <a:pt x="100" y="21"/>
                  </a:cubicBezTo>
                  <a:lnTo>
                    <a:pt x="100" y="19"/>
                  </a:lnTo>
                  <a:close/>
                  <a:moveTo>
                    <a:pt x="102" y="31"/>
                  </a:moveTo>
                  <a:cubicBezTo>
                    <a:pt x="102" y="31"/>
                    <a:pt x="102" y="31"/>
                    <a:pt x="102" y="31"/>
                  </a:cubicBezTo>
                  <a:cubicBezTo>
                    <a:pt x="100" y="31"/>
                    <a:pt x="100" y="31"/>
                    <a:pt x="100" y="31"/>
                  </a:cubicBezTo>
                  <a:cubicBezTo>
                    <a:pt x="100" y="29"/>
                    <a:pt x="100" y="29"/>
                    <a:pt x="100" y="29"/>
                  </a:cubicBezTo>
                  <a:cubicBezTo>
                    <a:pt x="102" y="29"/>
                    <a:pt x="102" y="29"/>
                    <a:pt x="102" y="29"/>
                  </a:cubicBezTo>
                  <a:lnTo>
                    <a:pt x="102" y="31"/>
                  </a:lnTo>
                  <a:close/>
                  <a:moveTo>
                    <a:pt x="103" y="17"/>
                  </a:moveTo>
                  <a:cubicBezTo>
                    <a:pt x="103" y="17"/>
                    <a:pt x="103" y="17"/>
                    <a:pt x="103" y="17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3" y="18"/>
                    <a:pt x="103" y="18"/>
                    <a:pt x="103" y="18"/>
                  </a:cubicBezTo>
                  <a:lnTo>
                    <a:pt x="103" y="17"/>
                  </a:lnTo>
                  <a:close/>
                  <a:moveTo>
                    <a:pt x="104" y="31"/>
                  </a:moveTo>
                  <a:cubicBezTo>
                    <a:pt x="104" y="31"/>
                    <a:pt x="104" y="31"/>
                    <a:pt x="104" y="31"/>
                  </a:cubicBezTo>
                  <a:cubicBezTo>
                    <a:pt x="103" y="31"/>
                    <a:pt x="103" y="31"/>
                    <a:pt x="103" y="31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4" y="30"/>
                    <a:pt x="104" y="30"/>
                    <a:pt x="104" y="30"/>
                  </a:cubicBezTo>
                  <a:lnTo>
                    <a:pt x="104" y="31"/>
                  </a:lnTo>
                  <a:close/>
                  <a:moveTo>
                    <a:pt x="104" y="26"/>
                  </a:moveTo>
                  <a:cubicBezTo>
                    <a:pt x="104" y="26"/>
                    <a:pt x="104" y="26"/>
                    <a:pt x="104" y="26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4" y="24"/>
                    <a:pt x="104" y="24"/>
                    <a:pt x="104" y="24"/>
                  </a:cubicBezTo>
                  <a:lnTo>
                    <a:pt x="104" y="26"/>
                  </a:lnTo>
                  <a:close/>
                  <a:moveTo>
                    <a:pt x="104" y="18"/>
                  </a:moveTo>
                  <a:cubicBezTo>
                    <a:pt x="104" y="18"/>
                    <a:pt x="104" y="18"/>
                    <a:pt x="104" y="18"/>
                  </a:cubicBezTo>
                  <a:cubicBezTo>
                    <a:pt x="106" y="18"/>
                    <a:pt x="106" y="18"/>
                    <a:pt x="106" y="18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4" y="20"/>
                    <a:pt x="104" y="20"/>
                    <a:pt x="104" y="20"/>
                  </a:cubicBezTo>
                  <a:lnTo>
                    <a:pt x="104" y="18"/>
                  </a:lnTo>
                  <a:close/>
                  <a:moveTo>
                    <a:pt x="107" y="23"/>
                  </a:moveTo>
                  <a:cubicBezTo>
                    <a:pt x="107" y="23"/>
                    <a:pt x="107" y="23"/>
                    <a:pt x="107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7" y="22"/>
                    <a:pt x="107" y="22"/>
                    <a:pt x="107" y="22"/>
                  </a:cubicBezTo>
                  <a:lnTo>
                    <a:pt x="107" y="23"/>
                  </a:lnTo>
                  <a:close/>
                  <a:moveTo>
                    <a:pt x="108" y="21"/>
                  </a:moveTo>
                  <a:cubicBezTo>
                    <a:pt x="108" y="21"/>
                    <a:pt x="108" y="21"/>
                    <a:pt x="108" y="21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8" y="20"/>
                    <a:pt x="108" y="20"/>
                    <a:pt x="108" y="20"/>
                  </a:cubicBezTo>
                  <a:lnTo>
                    <a:pt x="108" y="21"/>
                  </a:lnTo>
                  <a:close/>
                  <a:moveTo>
                    <a:pt x="111" y="25"/>
                  </a:moveTo>
                  <a:cubicBezTo>
                    <a:pt x="111" y="25"/>
                    <a:pt x="111" y="25"/>
                    <a:pt x="111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11" y="23"/>
                    <a:pt x="111" y="23"/>
                    <a:pt x="111" y="23"/>
                  </a:cubicBezTo>
                  <a:lnTo>
                    <a:pt x="111" y="25"/>
                  </a:lnTo>
                  <a:close/>
                  <a:moveTo>
                    <a:pt x="112" y="27"/>
                  </a:moveTo>
                  <a:cubicBezTo>
                    <a:pt x="112" y="27"/>
                    <a:pt x="112" y="27"/>
                    <a:pt x="112" y="27"/>
                  </a:cubicBezTo>
                  <a:cubicBezTo>
                    <a:pt x="111" y="27"/>
                    <a:pt x="111" y="27"/>
                    <a:pt x="111" y="27"/>
                  </a:cubicBezTo>
                  <a:cubicBezTo>
                    <a:pt x="111" y="26"/>
                    <a:pt x="111" y="26"/>
                    <a:pt x="111" y="26"/>
                  </a:cubicBezTo>
                  <a:cubicBezTo>
                    <a:pt x="112" y="26"/>
                    <a:pt x="112" y="26"/>
                    <a:pt x="112" y="26"/>
                  </a:cubicBezTo>
                  <a:lnTo>
                    <a:pt x="112" y="27"/>
                  </a:ln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2" y="31"/>
                    <a:pt x="112" y="31"/>
                    <a:pt x="112" y="31"/>
                  </a:cubicBezTo>
                  <a:cubicBezTo>
                    <a:pt x="112" y="30"/>
                    <a:pt x="112" y="30"/>
                    <a:pt x="112" y="30"/>
                  </a:cubicBezTo>
                  <a:cubicBezTo>
                    <a:pt x="114" y="30"/>
                    <a:pt x="114" y="30"/>
                    <a:pt x="114" y="30"/>
                  </a:cubicBezTo>
                  <a:lnTo>
                    <a:pt x="114" y="32"/>
                  </a:lnTo>
                  <a:close/>
                  <a:moveTo>
                    <a:pt x="116" y="25"/>
                  </a:moveTo>
                  <a:cubicBezTo>
                    <a:pt x="116" y="25"/>
                    <a:pt x="116" y="25"/>
                    <a:pt x="116" y="25"/>
                  </a:cubicBezTo>
                  <a:cubicBezTo>
                    <a:pt x="113" y="25"/>
                    <a:pt x="113" y="25"/>
                    <a:pt x="113" y="25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6" y="22"/>
                    <a:pt x="116" y="22"/>
                    <a:pt x="116" y="22"/>
                  </a:cubicBezTo>
                  <a:lnTo>
                    <a:pt x="116" y="25"/>
                  </a:lnTo>
                  <a:close/>
                  <a:moveTo>
                    <a:pt x="116" y="19"/>
                  </a:moveTo>
                  <a:cubicBezTo>
                    <a:pt x="116" y="19"/>
                    <a:pt x="116" y="19"/>
                    <a:pt x="116" y="19"/>
                  </a:cubicBezTo>
                  <a:cubicBezTo>
                    <a:pt x="117" y="19"/>
                    <a:pt x="117" y="19"/>
                    <a:pt x="117" y="19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6" y="21"/>
                    <a:pt x="116" y="21"/>
                    <a:pt x="116" y="21"/>
                  </a:cubicBezTo>
                  <a:lnTo>
                    <a:pt x="116" y="19"/>
                  </a:lnTo>
                  <a:close/>
                  <a:moveTo>
                    <a:pt x="117" y="25"/>
                  </a:moveTo>
                  <a:cubicBezTo>
                    <a:pt x="117" y="25"/>
                    <a:pt x="117" y="25"/>
                    <a:pt x="117" y="25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16" y="24"/>
                    <a:pt x="116" y="24"/>
                    <a:pt x="116" y="24"/>
                  </a:cubicBezTo>
                  <a:cubicBezTo>
                    <a:pt x="117" y="24"/>
                    <a:pt x="117" y="24"/>
                    <a:pt x="117" y="24"/>
                  </a:cubicBezTo>
                  <a:lnTo>
                    <a:pt x="117" y="25"/>
                  </a:lnTo>
                  <a:close/>
                  <a:moveTo>
                    <a:pt x="85" y="33"/>
                  </a:moveTo>
                  <a:cubicBezTo>
                    <a:pt x="85" y="33"/>
                    <a:pt x="85" y="33"/>
                    <a:pt x="85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5" y="41"/>
                    <a:pt x="85" y="41"/>
                    <a:pt x="85" y="41"/>
                  </a:cubicBezTo>
                  <a:lnTo>
                    <a:pt x="85" y="33"/>
                  </a:lnTo>
                  <a:close/>
                  <a:moveTo>
                    <a:pt x="44" y="34"/>
                  </a:moveTo>
                  <a:cubicBezTo>
                    <a:pt x="44" y="34"/>
                    <a:pt x="44" y="34"/>
                    <a:pt x="44" y="34"/>
                  </a:cubicBezTo>
                  <a:cubicBezTo>
                    <a:pt x="44" y="34"/>
                    <a:pt x="44" y="34"/>
                    <a:pt x="44" y="34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lnTo>
                    <a:pt x="44" y="34"/>
                  </a:lnTo>
                  <a:close/>
                  <a:moveTo>
                    <a:pt x="15" y="47"/>
                  </a:moveTo>
                  <a:cubicBezTo>
                    <a:pt x="15" y="47"/>
                    <a:pt x="15" y="47"/>
                    <a:pt x="15" y="47"/>
                  </a:cubicBezTo>
                  <a:cubicBezTo>
                    <a:pt x="15" y="47"/>
                    <a:pt x="15" y="47"/>
                    <a:pt x="15" y="47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5"/>
                    <a:pt x="15" y="35"/>
                    <a:pt x="15" y="35"/>
                  </a:cubicBezTo>
                  <a:lnTo>
                    <a:pt x="15" y="47"/>
                  </a:lnTo>
                  <a:close/>
                  <a:moveTo>
                    <a:pt x="20" y="46"/>
                  </a:moveTo>
                  <a:cubicBezTo>
                    <a:pt x="20" y="46"/>
                    <a:pt x="20" y="46"/>
                    <a:pt x="20" y="46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20" y="35"/>
                    <a:pt x="20" y="35"/>
                    <a:pt x="20" y="35"/>
                  </a:cubicBezTo>
                  <a:lnTo>
                    <a:pt x="20" y="46"/>
                  </a:lnTo>
                  <a:close/>
                  <a:moveTo>
                    <a:pt x="25" y="46"/>
                  </a:moveTo>
                  <a:cubicBezTo>
                    <a:pt x="25" y="46"/>
                    <a:pt x="25" y="46"/>
                    <a:pt x="25" y="46"/>
                  </a:cubicBezTo>
                  <a:cubicBezTo>
                    <a:pt x="22" y="46"/>
                    <a:pt x="22" y="46"/>
                    <a:pt x="22" y="46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5" y="36"/>
                    <a:pt x="25" y="36"/>
                    <a:pt x="25" y="36"/>
                  </a:cubicBezTo>
                  <a:lnTo>
                    <a:pt x="25" y="46"/>
                  </a:lnTo>
                  <a:close/>
                  <a:moveTo>
                    <a:pt x="26" y="46"/>
                  </a:moveTo>
                  <a:cubicBezTo>
                    <a:pt x="26" y="46"/>
                    <a:pt x="26" y="46"/>
                    <a:pt x="26" y="46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6" y="42"/>
                    <a:pt x="26" y="42"/>
                    <a:pt x="26" y="42"/>
                  </a:cubicBezTo>
                  <a:lnTo>
                    <a:pt x="26" y="46"/>
                  </a:lnTo>
                  <a:close/>
                  <a:moveTo>
                    <a:pt x="26" y="41"/>
                  </a:moveTo>
                  <a:cubicBezTo>
                    <a:pt x="26" y="41"/>
                    <a:pt x="26" y="41"/>
                    <a:pt x="26" y="41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6" y="36"/>
                    <a:pt x="26" y="36"/>
                    <a:pt x="26" y="36"/>
                  </a:cubicBezTo>
                  <a:lnTo>
                    <a:pt x="26" y="41"/>
                  </a:lnTo>
                  <a:close/>
                  <a:moveTo>
                    <a:pt x="28" y="47"/>
                  </a:moveTo>
                  <a:cubicBezTo>
                    <a:pt x="28" y="47"/>
                    <a:pt x="28" y="47"/>
                    <a:pt x="28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8" y="42"/>
                    <a:pt x="28" y="42"/>
                    <a:pt x="28" y="42"/>
                  </a:cubicBezTo>
                  <a:lnTo>
                    <a:pt x="28" y="47"/>
                  </a:lnTo>
                  <a:close/>
                  <a:moveTo>
                    <a:pt x="28" y="41"/>
                  </a:moveTo>
                  <a:cubicBezTo>
                    <a:pt x="28" y="41"/>
                    <a:pt x="28" y="41"/>
                    <a:pt x="28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6"/>
                    <a:pt x="28" y="36"/>
                    <a:pt x="28" y="36"/>
                  </a:cubicBezTo>
                  <a:lnTo>
                    <a:pt x="28" y="41"/>
                  </a:lnTo>
                  <a:close/>
                  <a:moveTo>
                    <a:pt x="29" y="47"/>
                  </a:moveTo>
                  <a:cubicBezTo>
                    <a:pt x="29" y="47"/>
                    <a:pt x="29" y="47"/>
                    <a:pt x="29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9" y="42"/>
                    <a:pt x="29" y="42"/>
                    <a:pt x="29" y="42"/>
                  </a:cubicBezTo>
                  <a:lnTo>
                    <a:pt x="29" y="47"/>
                  </a:lnTo>
                  <a:close/>
                  <a:moveTo>
                    <a:pt x="29" y="41"/>
                  </a:moveTo>
                  <a:cubicBezTo>
                    <a:pt x="29" y="41"/>
                    <a:pt x="29" y="41"/>
                    <a:pt x="29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9" y="36"/>
                    <a:pt x="29" y="36"/>
                    <a:pt x="29" y="36"/>
                  </a:cubicBezTo>
                  <a:lnTo>
                    <a:pt x="29" y="41"/>
                  </a:lnTo>
                  <a:close/>
                  <a:moveTo>
                    <a:pt x="30" y="47"/>
                  </a:moveTo>
                  <a:cubicBezTo>
                    <a:pt x="30" y="47"/>
                    <a:pt x="30" y="47"/>
                    <a:pt x="30" y="47"/>
                  </a:cubicBezTo>
                  <a:cubicBezTo>
                    <a:pt x="29" y="47"/>
                    <a:pt x="29" y="47"/>
                    <a:pt x="29" y="47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30" y="41"/>
                    <a:pt x="30" y="41"/>
                    <a:pt x="30" y="41"/>
                  </a:cubicBezTo>
                  <a:lnTo>
                    <a:pt x="30" y="47"/>
                  </a:lnTo>
                  <a:close/>
                  <a:moveTo>
                    <a:pt x="30" y="41"/>
                  </a:moveTo>
                  <a:cubicBezTo>
                    <a:pt x="30" y="41"/>
                    <a:pt x="30" y="41"/>
                    <a:pt x="30" y="41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9" y="36"/>
                    <a:pt x="29" y="36"/>
                    <a:pt x="29" y="36"/>
                  </a:cubicBezTo>
                  <a:cubicBezTo>
                    <a:pt x="30" y="36"/>
                    <a:pt x="30" y="36"/>
                    <a:pt x="30" y="36"/>
                  </a:cubicBezTo>
                  <a:lnTo>
                    <a:pt x="30" y="41"/>
                  </a:lnTo>
                  <a:close/>
                  <a:moveTo>
                    <a:pt x="32" y="47"/>
                  </a:move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2" y="41"/>
                    <a:pt x="32" y="41"/>
                    <a:pt x="32" y="41"/>
                  </a:cubicBezTo>
                  <a:lnTo>
                    <a:pt x="32" y="47"/>
                  </a:lnTo>
                  <a:close/>
                  <a:moveTo>
                    <a:pt x="32" y="41"/>
                  </a:moveTo>
                  <a:cubicBezTo>
                    <a:pt x="32" y="41"/>
                    <a:pt x="32" y="41"/>
                    <a:pt x="32" y="41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32" y="35"/>
                    <a:pt x="32" y="35"/>
                    <a:pt x="32" y="35"/>
                  </a:cubicBezTo>
                  <a:lnTo>
                    <a:pt x="32" y="41"/>
                  </a:lnTo>
                  <a:close/>
                  <a:moveTo>
                    <a:pt x="33" y="47"/>
                  </a:moveTo>
                  <a:cubicBezTo>
                    <a:pt x="33" y="47"/>
                    <a:pt x="33" y="47"/>
                    <a:pt x="33" y="47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3" y="41"/>
                    <a:pt x="33" y="41"/>
                    <a:pt x="33" y="41"/>
                  </a:cubicBezTo>
                  <a:lnTo>
                    <a:pt x="33" y="47"/>
                  </a:lnTo>
                  <a:close/>
                  <a:moveTo>
                    <a:pt x="33" y="41"/>
                  </a:moveTo>
                  <a:cubicBezTo>
                    <a:pt x="33" y="41"/>
                    <a:pt x="33" y="41"/>
                    <a:pt x="33" y="41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5"/>
                  </a:cubicBezTo>
                  <a:lnTo>
                    <a:pt x="33" y="41"/>
                  </a:lnTo>
                  <a:close/>
                  <a:moveTo>
                    <a:pt x="33" y="47"/>
                  </a:moveTo>
                  <a:cubicBezTo>
                    <a:pt x="33" y="47"/>
                    <a:pt x="33" y="47"/>
                    <a:pt x="33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lnTo>
                    <a:pt x="33" y="47"/>
                  </a:lnTo>
                  <a:close/>
                  <a:moveTo>
                    <a:pt x="33" y="41"/>
                  </a:moveTo>
                  <a:cubicBezTo>
                    <a:pt x="33" y="41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5"/>
                    <a:pt x="33" y="35"/>
                    <a:pt x="33" y="35"/>
                  </a:cubicBezTo>
                  <a:lnTo>
                    <a:pt x="33" y="41"/>
                  </a:lnTo>
                  <a:close/>
                  <a:moveTo>
                    <a:pt x="34" y="47"/>
                  </a:moveTo>
                  <a:cubicBezTo>
                    <a:pt x="34" y="47"/>
                    <a:pt x="34" y="47"/>
                    <a:pt x="34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4" y="41"/>
                    <a:pt x="34" y="41"/>
                    <a:pt x="34" y="41"/>
                  </a:cubicBezTo>
                  <a:lnTo>
                    <a:pt x="34" y="47"/>
                  </a:lnTo>
                  <a:close/>
                  <a:moveTo>
                    <a:pt x="34" y="41"/>
                  </a:moveTo>
                  <a:cubicBezTo>
                    <a:pt x="34" y="41"/>
                    <a:pt x="34" y="41"/>
                    <a:pt x="34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4" y="35"/>
                    <a:pt x="34" y="35"/>
                    <a:pt x="34" y="35"/>
                  </a:cubicBezTo>
                  <a:lnTo>
                    <a:pt x="34" y="41"/>
                  </a:lnTo>
                  <a:close/>
                  <a:moveTo>
                    <a:pt x="34" y="47"/>
                  </a:moveTo>
                  <a:cubicBezTo>
                    <a:pt x="34" y="47"/>
                    <a:pt x="34" y="47"/>
                    <a:pt x="34" y="47"/>
                  </a:cubicBezTo>
                  <a:cubicBezTo>
                    <a:pt x="34" y="47"/>
                    <a:pt x="34" y="47"/>
                    <a:pt x="34" y="47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41"/>
                    <a:pt x="34" y="41"/>
                    <a:pt x="34" y="41"/>
                  </a:cubicBezTo>
                  <a:lnTo>
                    <a:pt x="34" y="47"/>
                  </a:lnTo>
                  <a:close/>
                  <a:moveTo>
                    <a:pt x="34" y="41"/>
                  </a:moveTo>
                  <a:cubicBezTo>
                    <a:pt x="34" y="41"/>
                    <a:pt x="34" y="41"/>
                    <a:pt x="34" y="41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35"/>
                    <a:pt x="34" y="35"/>
                    <a:pt x="34" y="35"/>
                  </a:cubicBezTo>
                  <a:cubicBezTo>
                    <a:pt x="34" y="35"/>
                    <a:pt x="34" y="35"/>
                    <a:pt x="34" y="35"/>
                  </a:cubicBezTo>
                  <a:lnTo>
                    <a:pt x="34" y="41"/>
                  </a:lnTo>
                  <a:close/>
                  <a:moveTo>
                    <a:pt x="36" y="47"/>
                  </a:moveTo>
                  <a:cubicBezTo>
                    <a:pt x="36" y="47"/>
                    <a:pt x="36" y="47"/>
                    <a:pt x="36" y="47"/>
                  </a:cubicBezTo>
                  <a:cubicBezTo>
                    <a:pt x="36" y="47"/>
                    <a:pt x="36" y="47"/>
                    <a:pt x="36" y="47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41"/>
                    <a:pt x="36" y="41"/>
                    <a:pt x="36" y="41"/>
                  </a:cubicBezTo>
                  <a:lnTo>
                    <a:pt x="36" y="47"/>
                  </a:lnTo>
                  <a:close/>
                  <a:moveTo>
                    <a:pt x="36" y="41"/>
                  </a:moveTo>
                  <a:cubicBezTo>
                    <a:pt x="36" y="41"/>
                    <a:pt x="36" y="41"/>
                    <a:pt x="36" y="41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35"/>
                    <a:pt x="36" y="35"/>
                    <a:pt x="36" y="35"/>
                  </a:cubicBezTo>
                  <a:cubicBezTo>
                    <a:pt x="36" y="35"/>
                    <a:pt x="36" y="35"/>
                    <a:pt x="36" y="35"/>
                  </a:cubicBezTo>
                  <a:lnTo>
                    <a:pt x="36" y="41"/>
                  </a:lnTo>
                  <a:close/>
                  <a:moveTo>
                    <a:pt x="37" y="47"/>
                  </a:moveTo>
                  <a:cubicBezTo>
                    <a:pt x="37" y="47"/>
                    <a:pt x="37" y="47"/>
                    <a:pt x="37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lnTo>
                    <a:pt x="37" y="47"/>
                  </a:lnTo>
                  <a:close/>
                  <a:moveTo>
                    <a:pt x="37" y="41"/>
                  </a:move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7" y="35"/>
                    <a:pt x="37" y="35"/>
                    <a:pt x="37" y="35"/>
                  </a:cubicBezTo>
                  <a:lnTo>
                    <a:pt x="37" y="41"/>
                  </a:lnTo>
                  <a:close/>
                  <a:moveTo>
                    <a:pt x="38" y="47"/>
                  </a:moveTo>
                  <a:cubicBezTo>
                    <a:pt x="38" y="47"/>
                    <a:pt x="38" y="47"/>
                    <a:pt x="38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8" y="41"/>
                    <a:pt x="38" y="41"/>
                    <a:pt x="38" y="41"/>
                  </a:cubicBezTo>
                  <a:lnTo>
                    <a:pt x="38" y="47"/>
                  </a:lnTo>
                  <a:close/>
                  <a:moveTo>
                    <a:pt x="38" y="41"/>
                  </a:moveTo>
                  <a:cubicBezTo>
                    <a:pt x="38" y="41"/>
                    <a:pt x="38" y="41"/>
                    <a:pt x="38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8" y="35"/>
                    <a:pt x="38" y="35"/>
                    <a:pt x="38" y="35"/>
                  </a:cubicBezTo>
                  <a:lnTo>
                    <a:pt x="38" y="41"/>
                  </a:lnTo>
                  <a:close/>
                  <a:moveTo>
                    <a:pt x="40" y="47"/>
                  </a:moveTo>
                  <a:cubicBezTo>
                    <a:pt x="40" y="47"/>
                    <a:pt x="40" y="47"/>
                    <a:pt x="40" y="47"/>
                  </a:cubicBezTo>
                  <a:cubicBezTo>
                    <a:pt x="39" y="47"/>
                    <a:pt x="39" y="47"/>
                    <a:pt x="39" y="47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40" y="41"/>
                    <a:pt x="40" y="41"/>
                    <a:pt x="40" y="41"/>
                  </a:cubicBezTo>
                  <a:lnTo>
                    <a:pt x="40" y="47"/>
                  </a:lnTo>
                  <a:close/>
                  <a:moveTo>
                    <a:pt x="40" y="41"/>
                  </a:moveTo>
                  <a:cubicBezTo>
                    <a:pt x="40" y="41"/>
                    <a:pt x="40" y="41"/>
                    <a:pt x="40" y="41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40" y="35"/>
                    <a:pt x="40" y="35"/>
                    <a:pt x="40" y="35"/>
                  </a:cubicBezTo>
                  <a:lnTo>
                    <a:pt x="40" y="41"/>
                  </a:lnTo>
                  <a:close/>
                  <a:moveTo>
                    <a:pt x="41" y="47"/>
                  </a:moveTo>
                  <a:cubicBezTo>
                    <a:pt x="41" y="47"/>
                    <a:pt x="41" y="47"/>
                    <a:pt x="41" y="47"/>
                  </a:cubicBezTo>
                  <a:cubicBezTo>
                    <a:pt x="40" y="47"/>
                    <a:pt x="40" y="47"/>
                    <a:pt x="40" y="47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1" y="41"/>
                    <a:pt x="41" y="41"/>
                    <a:pt x="41" y="41"/>
                  </a:cubicBezTo>
                  <a:lnTo>
                    <a:pt x="41" y="47"/>
                  </a:lnTo>
                  <a:close/>
                  <a:moveTo>
                    <a:pt x="41" y="41"/>
                  </a:moveTo>
                  <a:cubicBezTo>
                    <a:pt x="41" y="41"/>
                    <a:pt x="41" y="41"/>
                    <a:pt x="41" y="41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0" y="35"/>
                    <a:pt x="40" y="35"/>
                    <a:pt x="40" y="35"/>
                  </a:cubicBezTo>
                  <a:cubicBezTo>
                    <a:pt x="41" y="35"/>
                    <a:pt x="41" y="35"/>
                    <a:pt x="41" y="35"/>
                  </a:cubicBezTo>
                  <a:lnTo>
                    <a:pt x="41" y="41"/>
                  </a:lnTo>
                  <a:close/>
                  <a:moveTo>
                    <a:pt x="41" y="47"/>
                  </a:moveTo>
                  <a:cubicBezTo>
                    <a:pt x="41" y="47"/>
                    <a:pt x="41" y="47"/>
                    <a:pt x="41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41"/>
                    <a:pt x="41" y="41"/>
                    <a:pt x="41" y="41"/>
                  </a:cubicBezTo>
                  <a:lnTo>
                    <a:pt x="41" y="47"/>
                  </a:lnTo>
                  <a:close/>
                  <a:moveTo>
                    <a:pt x="41" y="41"/>
                  </a:moveTo>
                  <a:cubicBezTo>
                    <a:pt x="41" y="41"/>
                    <a:pt x="41" y="41"/>
                    <a:pt x="41" y="41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1" y="35"/>
                    <a:pt x="41" y="35"/>
                    <a:pt x="41" y="35"/>
                  </a:cubicBezTo>
                  <a:lnTo>
                    <a:pt x="41" y="41"/>
                  </a:lnTo>
                  <a:close/>
                  <a:moveTo>
                    <a:pt x="42" y="47"/>
                  </a:moveTo>
                  <a:cubicBezTo>
                    <a:pt x="42" y="47"/>
                    <a:pt x="42" y="47"/>
                    <a:pt x="42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2" y="41"/>
                    <a:pt x="42" y="41"/>
                    <a:pt x="42" y="41"/>
                  </a:cubicBezTo>
                  <a:lnTo>
                    <a:pt x="42" y="47"/>
                  </a:lnTo>
                  <a:close/>
                  <a:moveTo>
                    <a:pt x="42" y="41"/>
                  </a:moveTo>
                  <a:cubicBezTo>
                    <a:pt x="42" y="41"/>
                    <a:pt x="42" y="41"/>
                    <a:pt x="42" y="41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2" y="34"/>
                    <a:pt x="42" y="34"/>
                    <a:pt x="42" y="34"/>
                  </a:cubicBezTo>
                  <a:lnTo>
                    <a:pt x="42" y="41"/>
                  </a:lnTo>
                  <a:close/>
                  <a:moveTo>
                    <a:pt x="43" y="48"/>
                  </a:moveTo>
                  <a:cubicBezTo>
                    <a:pt x="43" y="48"/>
                    <a:pt x="43" y="48"/>
                    <a:pt x="43" y="48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3" y="41"/>
                    <a:pt x="43" y="41"/>
                    <a:pt x="43" y="41"/>
                  </a:cubicBezTo>
                  <a:lnTo>
                    <a:pt x="43" y="48"/>
                  </a:lnTo>
                  <a:close/>
                  <a:moveTo>
                    <a:pt x="43" y="41"/>
                  </a:moveTo>
                  <a:cubicBezTo>
                    <a:pt x="43" y="41"/>
                    <a:pt x="43" y="41"/>
                    <a:pt x="43" y="41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43" y="34"/>
                    <a:pt x="43" y="34"/>
                    <a:pt x="43" y="34"/>
                  </a:cubicBezTo>
                  <a:lnTo>
                    <a:pt x="43" y="41"/>
                  </a:lnTo>
                  <a:close/>
                  <a:moveTo>
                    <a:pt x="44" y="48"/>
                  </a:moveTo>
                  <a:cubicBezTo>
                    <a:pt x="44" y="48"/>
                    <a:pt x="44" y="48"/>
                    <a:pt x="44" y="48"/>
                  </a:cubicBezTo>
                  <a:cubicBezTo>
                    <a:pt x="43" y="48"/>
                    <a:pt x="43" y="48"/>
                    <a:pt x="43" y="48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4" y="41"/>
                    <a:pt x="44" y="41"/>
                    <a:pt x="44" y="41"/>
                  </a:cubicBezTo>
                  <a:lnTo>
                    <a:pt x="44" y="48"/>
                  </a:lnTo>
                  <a:close/>
                  <a:moveTo>
                    <a:pt x="44" y="41"/>
                  </a:moveTo>
                  <a:cubicBezTo>
                    <a:pt x="44" y="41"/>
                    <a:pt x="44" y="41"/>
                    <a:pt x="44" y="41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3" y="34"/>
                    <a:pt x="43" y="34"/>
                    <a:pt x="43" y="34"/>
                  </a:cubicBezTo>
                  <a:cubicBezTo>
                    <a:pt x="44" y="34"/>
                    <a:pt x="44" y="34"/>
                    <a:pt x="44" y="34"/>
                  </a:cubicBezTo>
                  <a:lnTo>
                    <a:pt x="44" y="41"/>
                  </a:lnTo>
                  <a:close/>
                  <a:moveTo>
                    <a:pt x="45" y="48"/>
                  </a:moveTo>
                  <a:cubicBezTo>
                    <a:pt x="45" y="48"/>
                    <a:pt x="45" y="48"/>
                    <a:pt x="45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41"/>
                    <a:pt x="45" y="41"/>
                    <a:pt x="45" y="41"/>
                  </a:cubicBezTo>
                  <a:lnTo>
                    <a:pt x="45" y="48"/>
                  </a:lnTo>
                  <a:close/>
                  <a:moveTo>
                    <a:pt x="45" y="41"/>
                  </a:moveTo>
                  <a:cubicBezTo>
                    <a:pt x="45" y="41"/>
                    <a:pt x="45" y="41"/>
                    <a:pt x="45" y="41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5" y="34"/>
                    <a:pt x="45" y="34"/>
                    <a:pt x="45" y="34"/>
                  </a:cubicBezTo>
                  <a:lnTo>
                    <a:pt x="45" y="41"/>
                  </a:lnTo>
                  <a:close/>
                  <a:moveTo>
                    <a:pt x="46" y="48"/>
                  </a:moveTo>
                  <a:cubicBezTo>
                    <a:pt x="46" y="48"/>
                    <a:pt x="46" y="48"/>
                    <a:pt x="46" y="48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6" y="41"/>
                    <a:pt x="46" y="41"/>
                    <a:pt x="46" y="41"/>
                  </a:cubicBezTo>
                  <a:lnTo>
                    <a:pt x="46" y="48"/>
                  </a:lnTo>
                  <a:close/>
                  <a:moveTo>
                    <a:pt x="46" y="41"/>
                  </a:moveTo>
                  <a:cubicBezTo>
                    <a:pt x="46" y="41"/>
                    <a:pt x="46" y="41"/>
                    <a:pt x="46" y="41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6" y="34"/>
                    <a:pt x="46" y="34"/>
                    <a:pt x="46" y="34"/>
                  </a:cubicBezTo>
                  <a:lnTo>
                    <a:pt x="46" y="41"/>
                  </a:lnTo>
                  <a:close/>
                  <a:moveTo>
                    <a:pt x="47" y="48"/>
                  </a:moveTo>
                  <a:cubicBezTo>
                    <a:pt x="47" y="48"/>
                    <a:pt x="47" y="48"/>
                    <a:pt x="47" y="48"/>
                  </a:cubicBezTo>
                  <a:cubicBezTo>
                    <a:pt x="46" y="48"/>
                    <a:pt x="46" y="48"/>
                    <a:pt x="46" y="48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47" y="48"/>
                  </a:lnTo>
                  <a:close/>
                  <a:moveTo>
                    <a:pt x="47" y="41"/>
                  </a:moveTo>
                  <a:cubicBezTo>
                    <a:pt x="47" y="41"/>
                    <a:pt x="47" y="41"/>
                    <a:pt x="47" y="41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6" y="34"/>
                    <a:pt x="46" y="34"/>
                    <a:pt x="46" y="34"/>
                  </a:cubicBezTo>
                  <a:cubicBezTo>
                    <a:pt x="47" y="34"/>
                    <a:pt x="47" y="34"/>
                    <a:pt x="47" y="34"/>
                  </a:cubicBezTo>
                  <a:lnTo>
                    <a:pt x="47" y="41"/>
                  </a:lnTo>
                  <a:close/>
                  <a:moveTo>
                    <a:pt x="48" y="48"/>
                  </a:moveTo>
                  <a:cubicBezTo>
                    <a:pt x="48" y="48"/>
                    <a:pt x="48" y="48"/>
                    <a:pt x="48" y="48"/>
                  </a:cubicBezTo>
                  <a:cubicBezTo>
                    <a:pt x="47" y="48"/>
                    <a:pt x="47" y="48"/>
                    <a:pt x="47" y="48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8" y="41"/>
                    <a:pt x="48" y="41"/>
                    <a:pt x="48" y="41"/>
                  </a:cubicBezTo>
                  <a:lnTo>
                    <a:pt x="48" y="48"/>
                  </a:lnTo>
                  <a:close/>
                  <a:moveTo>
                    <a:pt x="48" y="41"/>
                  </a:moveTo>
                  <a:cubicBezTo>
                    <a:pt x="48" y="41"/>
                    <a:pt x="48" y="41"/>
                    <a:pt x="48" y="41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7" y="34"/>
                    <a:pt x="47" y="34"/>
                    <a:pt x="47" y="34"/>
                  </a:cubicBezTo>
                  <a:cubicBezTo>
                    <a:pt x="48" y="34"/>
                    <a:pt x="48" y="34"/>
                    <a:pt x="48" y="34"/>
                  </a:cubicBezTo>
                  <a:lnTo>
                    <a:pt x="48" y="41"/>
                  </a:lnTo>
                  <a:close/>
                  <a:moveTo>
                    <a:pt x="49" y="48"/>
                  </a:moveTo>
                  <a:cubicBezTo>
                    <a:pt x="49" y="48"/>
                    <a:pt x="49" y="48"/>
                    <a:pt x="49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41"/>
                    <a:pt x="49" y="41"/>
                    <a:pt x="49" y="41"/>
                  </a:cubicBezTo>
                  <a:lnTo>
                    <a:pt x="49" y="48"/>
                  </a:lnTo>
                  <a:close/>
                  <a:moveTo>
                    <a:pt x="49" y="41"/>
                  </a:moveTo>
                  <a:cubicBezTo>
                    <a:pt x="49" y="41"/>
                    <a:pt x="49" y="41"/>
                    <a:pt x="49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lnTo>
                    <a:pt x="49" y="41"/>
                  </a:lnTo>
                  <a:close/>
                  <a:moveTo>
                    <a:pt x="50" y="48"/>
                  </a:moveTo>
                  <a:cubicBezTo>
                    <a:pt x="50" y="48"/>
                    <a:pt x="50" y="48"/>
                    <a:pt x="50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50" y="41"/>
                    <a:pt x="50" y="41"/>
                    <a:pt x="50" y="41"/>
                  </a:cubicBezTo>
                  <a:lnTo>
                    <a:pt x="50" y="48"/>
                  </a:lnTo>
                  <a:close/>
                  <a:moveTo>
                    <a:pt x="50" y="41"/>
                  </a:moveTo>
                  <a:cubicBezTo>
                    <a:pt x="50" y="41"/>
                    <a:pt x="50" y="41"/>
                    <a:pt x="50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50" y="34"/>
                    <a:pt x="50" y="34"/>
                    <a:pt x="50" y="34"/>
                  </a:cubicBezTo>
                  <a:lnTo>
                    <a:pt x="50" y="41"/>
                  </a:lnTo>
                  <a:close/>
                  <a:moveTo>
                    <a:pt x="52" y="48"/>
                  </a:moveTo>
                  <a:cubicBezTo>
                    <a:pt x="52" y="48"/>
                    <a:pt x="52" y="48"/>
                    <a:pt x="52" y="48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2" y="41"/>
                    <a:pt x="52" y="41"/>
                    <a:pt x="52" y="41"/>
                  </a:cubicBezTo>
                  <a:lnTo>
                    <a:pt x="52" y="48"/>
                  </a:lnTo>
                  <a:close/>
                  <a:moveTo>
                    <a:pt x="52" y="41"/>
                  </a:moveTo>
                  <a:cubicBezTo>
                    <a:pt x="52" y="41"/>
                    <a:pt x="52" y="41"/>
                    <a:pt x="52" y="41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52" y="34"/>
                    <a:pt x="52" y="34"/>
                    <a:pt x="52" y="34"/>
                  </a:cubicBezTo>
                  <a:lnTo>
                    <a:pt x="52" y="41"/>
                  </a:lnTo>
                  <a:close/>
                  <a:moveTo>
                    <a:pt x="53" y="48"/>
                  </a:moveTo>
                  <a:cubicBezTo>
                    <a:pt x="53" y="48"/>
                    <a:pt x="53" y="48"/>
                    <a:pt x="53" y="48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3" y="41"/>
                    <a:pt x="53" y="41"/>
                    <a:pt x="53" y="41"/>
                  </a:cubicBezTo>
                  <a:lnTo>
                    <a:pt x="53" y="48"/>
                  </a:lnTo>
                  <a:close/>
                  <a:moveTo>
                    <a:pt x="53" y="41"/>
                  </a:moveTo>
                  <a:cubicBezTo>
                    <a:pt x="53" y="41"/>
                    <a:pt x="53" y="41"/>
                    <a:pt x="53" y="41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2" y="34"/>
                    <a:pt x="52" y="34"/>
                    <a:pt x="52" y="34"/>
                  </a:cubicBezTo>
                  <a:cubicBezTo>
                    <a:pt x="53" y="34"/>
                    <a:pt x="53" y="34"/>
                    <a:pt x="53" y="34"/>
                  </a:cubicBezTo>
                  <a:lnTo>
                    <a:pt x="53" y="41"/>
                  </a:lnTo>
                  <a:close/>
                  <a:moveTo>
                    <a:pt x="54" y="48"/>
                  </a:moveTo>
                  <a:cubicBezTo>
                    <a:pt x="54" y="48"/>
                    <a:pt x="54" y="48"/>
                    <a:pt x="54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4" y="41"/>
                    <a:pt x="54" y="41"/>
                    <a:pt x="54" y="41"/>
                  </a:cubicBezTo>
                  <a:lnTo>
                    <a:pt x="54" y="48"/>
                  </a:lnTo>
                  <a:close/>
                  <a:moveTo>
                    <a:pt x="54" y="41"/>
                  </a:moveTo>
                  <a:cubicBezTo>
                    <a:pt x="54" y="41"/>
                    <a:pt x="54" y="41"/>
                    <a:pt x="54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3" y="34"/>
                    <a:pt x="53" y="34"/>
                    <a:pt x="53" y="34"/>
                  </a:cubicBezTo>
                  <a:cubicBezTo>
                    <a:pt x="54" y="33"/>
                    <a:pt x="54" y="33"/>
                    <a:pt x="54" y="33"/>
                  </a:cubicBezTo>
                  <a:lnTo>
                    <a:pt x="54" y="41"/>
                  </a:lnTo>
                  <a:close/>
                  <a:moveTo>
                    <a:pt x="55" y="48"/>
                  </a:moveTo>
                  <a:cubicBezTo>
                    <a:pt x="55" y="48"/>
                    <a:pt x="55" y="48"/>
                    <a:pt x="55" y="48"/>
                  </a:cubicBezTo>
                  <a:cubicBezTo>
                    <a:pt x="54" y="48"/>
                    <a:pt x="54" y="48"/>
                    <a:pt x="54" y="48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5" y="41"/>
                    <a:pt x="55" y="41"/>
                    <a:pt x="55" y="41"/>
                  </a:cubicBezTo>
                  <a:lnTo>
                    <a:pt x="55" y="48"/>
                  </a:lnTo>
                  <a:close/>
                  <a:moveTo>
                    <a:pt x="55" y="41"/>
                  </a:moveTo>
                  <a:cubicBezTo>
                    <a:pt x="55" y="41"/>
                    <a:pt x="55" y="41"/>
                    <a:pt x="55" y="41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4" y="33"/>
                    <a:pt x="54" y="33"/>
                    <a:pt x="54" y="33"/>
                  </a:cubicBezTo>
                  <a:cubicBezTo>
                    <a:pt x="55" y="33"/>
                    <a:pt x="55" y="33"/>
                    <a:pt x="55" y="33"/>
                  </a:cubicBezTo>
                  <a:lnTo>
                    <a:pt x="55" y="41"/>
                  </a:lnTo>
                  <a:close/>
                  <a:moveTo>
                    <a:pt x="57" y="48"/>
                  </a:moveTo>
                  <a:cubicBezTo>
                    <a:pt x="57" y="48"/>
                    <a:pt x="57" y="48"/>
                    <a:pt x="57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7" y="41"/>
                    <a:pt x="57" y="41"/>
                    <a:pt x="57" y="41"/>
                  </a:cubicBezTo>
                  <a:lnTo>
                    <a:pt x="57" y="48"/>
                  </a:lnTo>
                  <a:close/>
                  <a:moveTo>
                    <a:pt x="57" y="41"/>
                  </a:moveTo>
                  <a:cubicBezTo>
                    <a:pt x="57" y="41"/>
                    <a:pt x="57" y="41"/>
                    <a:pt x="57" y="41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5" y="33"/>
                    <a:pt x="55" y="33"/>
                    <a:pt x="55" y="33"/>
                  </a:cubicBezTo>
                  <a:cubicBezTo>
                    <a:pt x="57" y="33"/>
                    <a:pt x="57" y="33"/>
                    <a:pt x="57" y="33"/>
                  </a:cubicBezTo>
                  <a:lnTo>
                    <a:pt x="57" y="41"/>
                  </a:lnTo>
                  <a:close/>
                  <a:moveTo>
                    <a:pt x="57" y="48"/>
                  </a:moveTo>
                  <a:cubicBezTo>
                    <a:pt x="57" y="48"/>
                    <a:pt x="57" y="48"/>
                    <a:pt x="57" y="48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lnTo>
                    <a:pt x="57" y="48"/>
                  </a:lnTo>
                  <a:close/>
                  <a:moveTo>
                    <a:pt x="57" y="41"/>
                  </a:move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33"/>
                    <a:pt x="57" y="33"/>
                    <a:pt x="57" y="33"/>
                  </a:cubicBezTo>
                  <a:cubicBezTo>
                    <a:pt x="57" y="33"/>
                    <a:pt x="57" y="33"/>
                    <a:pt x="57" y="33"/>
                  </a:cubicBezTo>
                  <a:lnTo>
                    <a:pt x="57" y="41"/>
                  </a:lnTo>
                  <a:close/>
                  <a:moveTo>
                    <a:pt x="58" y="48"/>
                  </a:moveTo>
                  <a:cubicBezTo>
                    <a:pt x="58" y="48"/>
                    <a:pt x="58" y="48"/>
                    <a:pt x="58" y="48"/>
                  </a:cubicBezTo>
                  <a:cubicBezTo>
                    <a:pt x="58" y="48"/>
                    <a:pt x="58" y="48"/>
                    <a:pt x="58" y="48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41"/>
                    <a:pt x="58" y="41"/>
                    <a:pt x="58" y="41"/>
                  </a:cubicBezTo>
                  <a:lnTo>
                    <a:pt x="58" y="48"/>
                  </a:lnTo>
                  <a:close/>
                  <a:moveTo>
                    <a:pt x="58" y="41"/>
                  </a:moveTo>
                  <a:cubicBezTo>
                    <a:pt x="58" y="41"/>
                    <a:pt x="58" y="41"/>
                    <a:pt x="58" y="41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33"/>
                    <a:pt x="58" y="33"/>
                    <a:pt x="58" y="33"/>
                  </a:cubicBezTo>
                  <a:cubicBezTo>
                    <a:pt x="58" y="33"/>
                    <a:pt x="58" y="33"/>
                    <a:pt x="58" y="33"/>
                  </a:cubicBezTo>
                  <a:lnTo>
                    <a:pt x="58" y="41"/>
                  </a:lnTo>
                  <a:close/>
                  <a:moveTo>
                    <a:pt x="59" y="48"/>
                  </a:moveTo>
                  <a:cubicBezTo>
                    <a:pt x="59" y="48"/>
                    <a:pt x="59" y="48"/>
                    <a:pt x="59" y="48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9" y="41"/>
                    <a:pt x="59" y="41"/>
                    <a:pt x="59" y="41"/>
                  </a:cubicBezTo>
                  <a:lnTo>
                    <a:pt x="59" y="48"/>
                  </a:lnTo>
                  <a:close/>
                  <a:moveTo>
                    <a:pt x="59" y="41"/>
                  </a:moveTo>
                  <a:cubicBezTo>
                    <a:pt x="59" y="41"/>
                    <a:pt x="59" y="41"/>
                    <a:pt x="59" y="41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lnTo>
                    <a:pt x="59" y="41"/>
                  </a:lnTo>
                  <a:close/>
                  <a:moveTo>
                    <a:pt x="61" y="48"/>
                  </a:moveTo>
                  <a:cubicBezTo>
                    <a:pt x="61" y="48"/>
                    <a:pt x="61" y="48"/>
                    <a:pt x="61" y="48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1" y="41"/>
                    <a:pt x="61" y="41"/>
                    <a:pt x="61" y="41"/>
                  </a:cubicBezTo>
                  <a:lnTo>
                    <a:pt x="61" y="48"/>
                  </a:lnTo>
                  <a:close/>
                  <a:moveTo>
                    <a:pt x="61" y="41"/>
                  </a:moveTo>
                  <a:cubicBezTo>
                    <a:pt x="61" y="41"/>
                    <a:pt x="61" y="41"/>
                    <a:pt x="61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0" y="33"/>
                    <a:pt x="60" y="33"/>
                    <a:pt x="60" y="33"/>
                  </a:cubicBezTo>
                  <a:cubicBezTo>
                    <a:pt x="61" y="33"/>
                    <a:pt x="61" y="33"/>
                    <a:pt x="61" y="33"/>
                  </a:cubicBezTo>
                  <a:lnTo>
                    <a:pt x="61" y="41"/>
                  </a:lnTo>
                  <a:close/>
                  <a:moveTo>
                    <a:pt x="64" y="48"/>
                  </a:moveTo>
                  <a:cubicBezTo>
                    <a:pt x="64" y="48"/>
                    <a:pt x="64" y="48"/>
                    <a:pt x="64" y="4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64" y="41"/>
                    <a:pt x="64" y="41"/>
                    <a:pt x="64" y="41"/>
                  </a:cubicBezTo>
                  <a:lnTo>
                    <a:pt x="64" y="48"/>
                  </a:lnTo>
                  <a:close/>
                  <a:moveTo>
                    <a:pt x="64" y="41"/>
                  </a:moveTo>
                  <a:cubicBezTo>
                    <a:pt x="64" y="41"/>
                    <a:pt x="64" y="41"/>
                    <a:pt x="64" y="41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61" y="33"/>
                    <a:pt x="61" y="33"/>
                    <a:pt x="61" y="33"/>
                  </a:cubicBezTo>
                  <a:cubicBezTo>
                    <a:pt x="64" y="33"/>
                    <a:pt x="64" y="33"/>
                    <a:pt x="64" y="33"/>
                  </a:cubicBezTo>
                  <a:lnTo>
                    <a:pt x="64" y="41"/>
                  </a:lnTo>
                  <a:close/>
                  <a:moveTo>
                    <a:pt x="66" y="48"/>
                  </a:moveTo>
                  <a:cubicBezTo>
                    <a:pt x="66" y="48"/>
                    <a:pt x="66" y="48"/>
                    <a:pt x="66" y="48"/>
                  </a:cubicBezTo>
                  <a:cubicBezTo>
                    <a:pt x="64" y="48"/>
                    <a:pt x="64" y="48"/>
                    <a:pt x="64" y="48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66" y="41"/>
                    <a:pt x="66" y="41"/>
                    <a:pt x="66" y="41"/>
                  </a:cubicBezTo>
                  <a:lnTo>
                    <a:pt x="66" y="48"/>
                  </a:lnTo>
                  <a:close/>
                  <a:moveTo>
                    <a:pt x="66" y="41"/>
                  </a:moveTo>
                  <a:cubicBezTo>
                    <a:pt x="66" y="41"/>
                    <a:pt x="66" y="41"/>
                    <a:pt x="66" y="41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64" y="33"/>
                    <a:pt x="64" y="33"/>
                    <a:pt x="64" y="33"/>
                  </a:cubicBezTo>
                  <a:cubicBezTo>
                    <a:pt x="66" y="33"/>
                    <a:pt x="66" y="33"/>
                    <a:pt x="66" y="33"/>
                  </a:cubicBezTo>
                  <a:lnTo>
                    <a:pt x="66" y="41"/>
                  </a:lnTo>
                  <a:close/>
                  <a:moveTo>
                    <a:pt x="68" y="48"/>
                  </a:moveTo>
                  <a:cubicBezTo>
                    <a:pt x="68" y="48"/>
                    <a:pt x="68" y="48"/>
                    <a:pt x="68" y="48"/>
                  </a:cubicBezTo>
                  <a:cubicBezTo>
                    <a:pt x="66" y="48"/>
                    <a:pt x="66" y="48"/>
                    <a:pt x="66" y="48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8" y="41"/>
                    <a:pt x="68" y="41"/>
                    <a:pt x="68" y="41"/>
                  </a:cubicBezTo>
                  <a:lnTo>
                    <a:pt x="68" y="48"/>
                  </a:lnTo>
                  <a:close/>
                  <a:moveTo>
                    <a:pt x="68" y="41"/>
                  </a:moveTo>
                  <a:cubicBezTo>
                    <a:pt x="68" y="41"/>
                    <a:pt x="68" y="41"/>
                    <a:pt x="68" y="41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6" y="33"/>
                    <a:pt x="66" y="33"/>
                    <a:pt x="66" y="33"/>
                  </a:cubicBezTo>
                  <a:cubicBezTo>
                    <a:pt x="68" y="33"/>
                    <a:pt x="68" y="33"/>
                    <a:pt x="68" y="33"/>
                  </a:cubicBezTo>
                  <a:lnTo>
                    <a:pt x="68" y="41"/>
                  </a:lnTo>
                  <a:close/>
                  <a:moveTo>
                    <a:pt x="71" y="48"/>
                  </a:moveTo>
                  <a:cubicBezTo>
                    <a:pt x="71" y="48"/>
                    <a:pt x="71" y="48"/>
                    <a:pt x="71" y="48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71" y="41"/>
                    <a:pt x="71" y="41"/>
                    <a:pt x="71" y="41"/>
                  </a:cubicBezTo>
                  <a:lnTo>
                    <a:pt x="71" y="48"/>
                  </a:lnTo>
                  <a:close/>
                  <a:moveTo>
                    <a:pt x="71" y="41"/>
                  </a:moveTo>
                  <a:cubicBezTo>
                    <a:pt x="71" y="41"/>
                    <a:pt x="71" y="41"/>
                    <a:pt x="71" y="41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68" y="33"/>
                    <a:pt x="68" y="33"/>
                    <a:pt x="68" y="33"/>
                  </a:cubicBezTo>
                  <a:cubicBezTo>
                    <a:pt x="71" y="33"/>
                    <a:pt x="71" y="33"/>
                    <a:pt x="71" y="33"/>
                  </a:cubicBezTo>
                  <a:lnTo>
                    <a:pt x="71" y="41"/>
                  </a:lnTo>
                  <a:close/>
                  <a:moveTo>
                    <a:pt x="73" y="48"/>
                  </a:moveTo>
                  <a:cubicBezTo>
                    <a:pt x="73" y="48"/>
                    <a:pt x="73" y="48"/>
                    <a:pt x="73" y="48"/>
                  </a:cubicBezTo>
                  <a:cubicBezTo>
                    <a:pt x="71" y="48"/>
                    <a:pt x="71" y="48"/>
                    <a:pt x="71" y="48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3" y="41"/>
                    <a:pt x="73" y="41"/>
                    <a:pt x="73" y="41"/>
                  </a:cubicBezTo>
                  <a:lnTo>
                    <a:pt x="73" y="48"/>
                  </a:lnTo>
                  <a:close/>
                  <a:moveTo>
                    <a:pt x="73" y="41"/>
                  </a:moveTo>
                  <a:cubicBezTo>
                    <a:pt x="73" y="41"/>
                    <a:pt x="73" y="41"/>
                    <a:pt x="73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33"/>
                    <a:pt x="71" y="33"/>
                    <a:pt x="71" y="33"/>
                  </a:cubicBezTo>
                  <a:cubicBezTo>
                    <a:pt x="73" y="33"/>
                    <a:pt x="73" y="33"/>
                    <a:pt x="73" y="33"/>
                  </a:cubicBezTo>
                  <a:lnTo>
                    <a:pt x="73" y="41"/>
                  </a:lnTo>
                  <a:close/>
                  <a:moveTo>
                    <a:pt x="75" y="48"/>
                  </a:moveTo>
                  <a:cubicBezTo>
                    <a:pt x="75" y="48"/>
                    <a:pt x="75" y="48"/>
                    <a:pt x="75" y="48"/>
                  </a:cubicBezTo>
                  <a:cubicBezTo>
                    <a:pt x="73" y="48"/>
                    <a:pt x="73" y="48"/>
                    <a:pt x="73" y="48"/>
                  </a:cubicBezTo>
                  <a:cubicBezTo>
                    <a:pt x="73" y="41"/>
                    <a:pt x="73" y="41"/>
                    <a:pt x="73" y="41"/>
                  </a:cubicBezTo>
                  <a:cubicBezTo>
                    <a:pt x="75" y="41"/>
                    <a:pt x="75" y="41"/>
                    <a:pt x="75" y="41"/>
                  </a:cubicBezTo>
                  <a:lnTo>
                    <a:pt x="75" y="48"/>
                  </a:lnTo>
                  <a:close/>
                  <a:moveTo>
                    <a:pt x="75" y="41"/>
                  </a:moveTo>
                  <a:cubicBezTo>
                    <a:pt x="75" y="41"/>
                    <a:pt x="75" y="41"/>
                    <a:pt x="75" y="41"/>
                  </a:cubicBezTo>
                  <a:cubicBezTo>
                    <a:pt x="73" y="41"/>
                    <a:pt x="73" y="41"/>
                    <a:pt x="73" y="41"/>
                  </a:cubicBezTo>
                  <a:cubicBezTo>
                    <a:pt x="73" y="33"/>
                    <a:pt x="73" y="33"/>
                    <a:pt x="73" y="33"/>
                  </a:cubicBezTo>
                  <a:cubicBezTo>
                    <a:pt x="75" y="33"/>
                    <a:pt x="75" y="33"/>
                    <a:pt x="75" y="33"/>
                  </a:cubicBezTo>
                  <a:lnTo>
                    <a:pt x="75" y="41"/>
                  </a:lnTo>
                  <a:close/>
                  <a:moveTo>
                    <a:pt x="77" y="48"/>
                  </a:moveTo>
                  <a:cubicBezTo>
                    <a:pt x="77" y="48"/>
                    <a:pt x="77" y="48"/>
                    <a:pt x="77" y="48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77" y="41"/>
                    <a:pt x="77" y="41"/>
                    <a:pt x="77" y="41"/>
                  </a:cubicBezTo>
                  <a:lnTo>
                    <a:pt x="77" y="48"/>
                  </a:lnTo>
                  <a:close/>
                  <a:moveTo>
                    <a:pt x="77" y="41"/>
                  </a:moveTo>
                  <a:cubicBezTo>
                    <a:pt x="77" y="41"/>
                    <a:pt x="77" y="41"/>
                    <a:pt x="77" y="41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7" y="33"/>
                    <a:pt x="77" y="33"/>
                    <a:pt x="77" y="33"/>
                  </a:cubicBezTo>
                  <a:lnTo>
                    <a:pt x="77" y="41"/>
                  </a:lnTo>
                  <a:close/>
                  <a:moveTo>
                    <a:pt x="80" y="48"/>
                  </a:moveTo>
                  <a:cubicBezTo>
                    <a:pt x="80" y="48"/>
                    <a:pt x="80" y="48"/>
                    <a:pt x="80" y="48"/>
                  </a:cubicBezTo>
                  <a:cubicBezTo>
                    <a:pt x="78" y="48"/>
                    <a:pt x="78" y="48"/>
                    <a:pt x="78" y="48"/>
                  </a:cubicBezTo>
                  <a:cubicBezTo>
                    <a:pt x="78" y="41"/>
                    <a:pt x="78" y="41"/>
                    <a:pt x="78" y="41"/>
                  </a:cubicBezTo>
                  <a:cubicBezTo>
                    <a:pt x="80" y="41"/>
                    <a:pt x="80" y="41"/>
                    <a:pt x="80" y="41"/>
                  </a:cubicBezTo>
                  <a:lnTo>
                    <a:pt x="80" y="48"/>
                  </a:lnTo>
                  <a:close/>
                  <a:moveTo>
                    <a:pt x="80" y="41"/>
                  </a:moveTo>
                  <a:cubicBezTo>
                    <a:pt x="80" y="41"/>
                    <a:pt x="80" y="41"/>
                    <a:pt x="80" y="41"/>
                  </a:cubicBezTo>
                  <a:cubicBezTo>
                    <a:pt x="78" y="41"/>
                    <a:pt x="78" y="41"/>
                    <a:pt x="78" y="41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80" y="33"/>
                    <a:pt x="80" y="33"/>
                    <a:pt x="80" y="33"/>
                  </a:cubicBezTo>
                  <a:lnTo>
                    <a:pt x="80" y="41"/>
                  </a:lnTo>
                  <a:close/>
                  <a:moveTo>
                    <a:pt x="82" y="48"/>
                  </a:moveTo>
                  <a:cubicBezTo>
                    <a:pt x="82" y="48"/>
                    <a:pt x="82" y="48"/>
                    <a:pt x="82" y="48"/>
                  </a:cubicBezTo>
                  <a:cubicBezTo>
                    <a:pt x="80" y="48"/>
                    <a:pt x="80" y="48"/>
                    <a:pt x="80" y="48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82" y="41"/>
                    <a:pt x="82" y="41"/>
                    <a:pt x="82" y="41"/>
                  </a:cubicBezTo>
                  <a:lnTo>
                    <a:pt x="82" y="48"/>
                  </a:lnTo>
                  <a:close/>
                  <a:moveTo>
                    <a:pt x="82" y="41"/>
                  </a:moveTo>
                  <a:cubicBezTo>
                    <a:pt x="82" y="41"/>
                    <a:pt x="82" y="41"/>
                    <a:pt x="82" y="41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2" y="33"/>
                    <a:pt x="82" y="33"/>
                    <a:pt x="82" y="33"/>
                  </a:cubicBezTo>
                  <a:lnTo>
                    <a:pt x="82" y="41"/>
                  </a:lnTo>
                  <a:close/>
                  <a:moveTo>
                    <a:pt x="84" y="48"/>
                  </a:moveTo>
                  <a:cubicBezTo>
                    <a:pt x="84" y="48"/>
                    <a:pt x="84" y="48"/>
                    <a:pt x="84" y="48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4" y="41"/>
                    <a:pt x="84" y="41"/>
                    <a:pt x="84" y="41"/>
                  </a:cubicBezTo>
                  <a:lnTo>
                    <a:pt x="84" y="48"/>
                  </a:lnTo>
                  <a:close/>
                  <a:moveTo>
                    <a:pt x="84" y="41"/>
                  </a:moveTo>
                  <a:cubicBezTo>
                    <a:pt x="84" y="41"/>
                    <a:pt x="84" y="41"/>
                    <a:pt x="84" y="41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2" y="33"/>
                    <a:pt x="82" y="33"/>
                    <a:pt x="82" y="33"/>
                  </a:cubicBezTo>
                  <a:cubicBezTo>
                    <a:pt x="84" y="33"/>
                    <a:pt x="84" y="33"/>
                    <a:pt x="84" y="33"/>
                  </a:cubicBezTo>
                  <a:lnTo>
                    <a:pt x="84" y="41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85" y="48"/>
                    <a:pt x="85" y="48"/>
                    <a:pt x="85" y="48"/>
                  </a:cubicBezTo>
                  <a:cubicBezTo>
                    <a:pt x="85" y="41"/>
                    <a:pt x="85" y="41"/>
                    <a:pt x="85" y="41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9" y="48"/>
                    <a:pt x="89" y="48"/>
                    <a:pt x="89" y="48"/>
                  </a:cubicBezTo>
                  <a:cubicBezTo>
                    <a:pt x="92" y="48"/>
                    <a:pt x="92" y="48"/>
                    <a:pt x="92" y="48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4" y="41"/>
                    <a:pt x="94" y="41"/>
                    <a:pt x="94" y="41"/>
                  </a:cubicBezTo>
                  <a:lnTo>
                    <a:pt x="94" y="48"/>
                  </a:lnTo>
                  <a:close/>
                  <a:moveTo>
                    <a:pt x="90" y="48"/>
                  </a:moveTo>
                  <a:cubicBezTo>
                    <a:pt x="90" y="48"/>
                    <a:pt x="90" y="48"/>
                    <a:pt x="90" y="48"/>
                  </a:cubicBezTo>
                  <a:cubicBezTo>
                    <a:pt x="90" y="45"/>
                    <a:pt x="90" y="45"/>
                    <a:pt x="90" y="45"/>
                  </a:cubicBezTo>
                  <a:cubicBezTo>
                    <a:pt x="91" y="45"/>
                    <a:pt x="91" y="45"/>
                    <a:pt x="91" y="45"/>
                  </a:cubicBezTo>
                  <a:cubicBezTo>
                    <a:pt x="91" y="48"/>
                    <a:pt x="91" y="48"/>
                    <a:pt x="91" y="48"/>
                  </a:cubicBezTo>
                  <a:lnTo>
                    <a:pt x="90" y="48"/>
                  </a:lnTo>
                  <a:close/>
                  <a:moveTo>
                    <a:pt x="94" y="41"/>
                  </a:moveTo>
                  <a:cubicBezTo>
                    <a:pt x="94" y="41"/>
                    <a:pt x="94" y="41"/>
                    <a:pt x="94" y="41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2" y="34"/>
                    <a:pt x="92" y="34"/>
                    <a:pt x="92" y="34"/>
                  </a:cubicBezTo>
                  <a:cubicBezTo>
                    <a:pt x="89" y="33"/>
                    <a:pt x="89" y="33"/>
                    <a:pt x="89" y="33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94" y="33"/>
                    <a:pt x="94" y="33"/>
                    <a:pt x="94" y="33"/>
                  </a:cubicBezTo>
                  <a:lnTo>
                    <a:pt x="94" y="41"/>
                  </a:lnTo>
                  <a:close/>
                  <a:moveTo>
                    <a:pt x="96" y="48"/>
                  </a:moveTo>
                  <a:cubicBezTo>
                    <a:pt x="96" y="48"/>
                    <a:pt x="96" y="48"/>
                    <a:pt x="96" y="48"/>
                  </a:cubicBezTo>
                  <a:cubicBezTo>
                    <a:pt x="94" y="48"/>
                    <a:pt x="94" y="48"/>
                    <a:pt x="94" y="48"/>
                  </a:cubicBezTo>
                  <a:cubicBezTo>
                    <a:pt x="94" y="41"/>
                    <a:pt x="94" y="41"/>
                    <a:pt x="94" y="41"/>
                  </a:cubicBezTo>
                  <a:cubicBezTo>
                    <a:pt x="96" y="41"/>
                    <a:pt x="96" y="41"/>
                    <a:pt x="96" y="41"/>
                  </a:cubicBezTo>
                  <a:lnTo>
                    <a:pt x="96" y="48"/>
                  </a:lnTo>
                  <a:close/>
                  <a:moveTo>
                    <a:pt x="96" y="41"/>
                  </a:moveTo>
                  <a:cubicBezTo>
                    <a:pt x="96" y="41"/>
                    <a:pt x="96" y="41"/>
                    <a:pt x="96" y="41"/>
                  </a:cubicBezTo>
                  <a:cubicBezTo>
                    <a:pt x="94" y="41"/>
                    <a:pt x="94" y="41"/>
                    <a:pt x="94" y="41"/>
                  </a:cubicBezTo>
                  <a:cubicBezTo>
                    <a:pt x="94" y="33"/>
                    <a:pt x="94" y="33"/>
                    <a:pt x="94" y="33"/>
                  </a:cubicBezTo>
                  <a:cubicBezTo>
                    <a:pt x="96" y="33"/>
                    <a:pt x="96" y="33"/>
                    <a:pt x="96" y="33"/>
                  </a:cubicBezTo>
                  <a:lnTo>
                    <a:pt x="96" y="41"/>
                  </a:lnTo>
                  <a:close/>
                  <a:moveTo>
                    <a:pt x="96" y="33"/>
                  </a:moveTo>
                  <a:cubicBezTo>
                    <a:pt x="96" y="33"/>
                    <a:pt x="96" y="33"/>
                    <a:pt x="96" y="33"/>
                  </a:cubicBezTo>
                  <a:cubicBezTo>
                    <a:pt x="98" y="34"/>
                    <a:pt x="98" y="34"/>
                    <a:pt x="98" y="34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6" y="41"/>
                    <a:pt x="96" y="41"/>
                    <a:pt x="96" y="41"/>
                  </a:cubicBezTo>
                  <a:lnTo>
                    <a:pt x="96" y="33"/>
                  </a:lnTo>
                  <a:close/>
                  <a:moveTo>
                    <a:pt x="101" y="48"/>
                  </a:moveTo>
                  <a:cubicBezTo>
                    <a:pt x="101" y="48"/>
                    <a:pt x="101" y="48"/>
                    <a:pt x="101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99" y="48"/>
                    <a:pt x="99" y="48"/>
                    <a:pt x="99" y="48"/>
                  </a:cubicBezTo>
                  <a:cubicBezTo>
                    <a:pt x="99" y="41"/>
                    <a:pt x="99" y="41"/>
                    <a:pt x="99" y="41"/>
                  </a:cubicBezTo>
                  <a:cubicBezTo>
                    <a:pt x="101" y="41"/>
                    <a:pt x="101" y="41"/>
                    <a:pt x="101" y="41"/>
                  </a:cubicBezTo>
                  <a:lnTo>
                    <a:pt x="101" y="48"/>
                  </a:lnTo>
                  <a:close/>
                  <a:moveTo>
                    <a:pt x="101" y="41"/>
                  </a:moveTo>
                  <a:cubicBezTo>
                    <a:pt x="101" y="41"/>
                    <a:pt x="101" y="41"/>
                    <a:pt x="101" y="41"/>
                  </a:cubicBezTo>
                  <a:cubicBezTo>
                    <a:pt x="99" y="41"/>
                    <a:pt x="99" y="41"/>
                    <a:pt x="99" y="41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101" y="34"/>
                    <a:pt x="101" y="34"/>
                    <a:pt x="101" y="34"/>
                  </a:cubicBezTo>
                  <a:lnTo>
                    <a:pt x="101" y="41"/>
                  </a:lnTo>
                  <a:close/>
                  <a:moveTo>
                    <a:pt x="103" y="48"/>
                  </a:moveTo>
                  <a:cubicBezTo>
                    <a:pt x="103" y="48"/>
                    <a:pt x="103" y="48"/>
                    <a:pt x="103" y="48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3" y="41"/>
                    <a:pt x="103" y="41"/>
                    <a:pt x="103" y="41"/>
                  </a:cubicBezTo>
                  <a:lnTo>
                    <a:pt x="103" y="48"/>
                  </a:lnTo>
                  <a:close/>
                  <a:moveTo>
                    <a:pt x="103" y="41"/>
                  </a:moveTo>
                  <a:cubicBezTo>
                    <a:pt x="103" y="41"/>
                    <a:pt x="103" y="41"/>
                    <a:pt x="103" y="41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3" y="34"/>
                    <a:pt x="103" y="34"/>
                    <a:pt x="103" y="34"/>
                  </a:cubicBezTo>
                  <a:lnTo>
                    <a:pt x="103" y="41"/>
                  </a:lnTo>
                  <a:close/>
                  <a:moveTo>
                    <a:pt x="105" y="48"/>
                  </a:moveTo>
                  <a:cubicBezTo>
                    <a:pt x="105" y="48"/>
                    <a:pt x="105" y="48"/>
                    <a:pt x="105" y="48"/>
                  </a:cubicBezTo>
                  <a:cubicBezTo>
                    <a:pt x="103" y="48"/>
                    <a:pt x="103" y="48"/>
                    <a:pt x="103" y="48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5" y="41"/>
                    <a:pt x="105" y="41"/>
                    <a:pt x="105" y="41"/>
                  </a:cubicBezTo>
                  <a:lnTo>
                    <a:pt x="105" y="48"/>
                  </a:lnTo>
                  <a:close/>
                  <a:moveTo>
                    <a:pt x="105" y="41"/>
                  </a:moveTo>
                  <a:cubicBezTo>
                    <a:pt x="105" y="41"/>
                    <a:pt x="105" y="41"/>
                    <a:pt x="105" y="41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3" y="34"/>
                    <a:pt x="103" y="34"/>
                    <a:pt x="103" y="34"/>
                  </a:cubicBezTo>
                  <a:cubicBezTo>
                    <a:pt x="105" y="34"/>
                    <a:pt x="105" y="34"/>
                    <a:pt x="105" y="34"/>
                  </a:cubicBezTo>
                  <a:lnTo>
                    <a:pt x="105" y="41"/>
                  </a:lnTo>
                  <a:close/>
                  <a:moveTo>
                    <a:pt x="107" y="48"/>
                  </a:moveTo>
                  <a:cubicBezTo>
                    <a:pt x="107" y="48"/>
                    <a:pt x="107" y="48"/>
                    <a:pt x="107" y="48"/>
                  </a:cubicBezTo>
                  <a:cubicBezTo>
                    <a:pt x="105" y="48"/>
                    <a:pt x="105" y="48"/>
                    <a:pt x="105" y="48"/>
                  </a:cubicBezTo>
                  <a:cubicBezTo>
                    <a:pt x="105" y="41"/>
                    <a:pt x="105" y="41"/>
                    <a:pt x="105" y="41"/>
                  </a:cubicBezTo>
                  <a:cubicBezTo>
                    <a:pt x="107" y="41"/>
                    <a:pt x="107" y="41"/>
                    <a:pt x="107" y="41"/>
                  </a:cubicBezTo>
                  <a:lnTo>
                    <a:pt x="107" y="48"/>
                  </a:lnTo>
                  <a:close/>
                  <a:moveTo>
                    <a:pt x="107" y="41"/>
                  </a:moveTo>
                  <a:cubicBezTo>
                    <a:pt x="107" y="41"/>
                    <a:pt x="107" y="41"/>
                    <a:pt x="107" y="41"/>
                  </a:cubicBezTo>
                  <a:cubicBezTo>
                    <a:pt x="105" y="41"/>
                    <a:pt x="105" y="41"/>
                    <a:pt x="105" y="41"/>
                  </a:cubicBezTo>
                  <a:cubicBezTo>
                    <a:pt x="105" y="34"/>
                    <a:pt x="105" y="34"/>
                    <a:pt x="105" y="34"/>
                  </a:cubicBezTo>
                  <a:cubicBezTo>
                    <a:pt x="107" y="34"/>
                    <a:pt x="107" y="34"/>
                    <a:pt x="107" y="34"/>
                  </a:cubicBezTo>
                  <a:lnTo>
                    <a:pt x="107" y="41"/>
                  </a:lnTo>
                  <a:close/>
                  <a:moveTo>
                    <a:pt x="109" y="48"/>
                  </a:moveTo>
                  <a:cubicBezTo>
                    <a:pt x="109" y="48"/>
                    <a:pt x="109" y="48"/>
                    <a:pt x="109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1"/>
                    <a:pt x="107" y="41"/>
                    <a:pt x="107" y="41"/>
                  </a:cubicBezTo>
                  <a:cubicBezTo>
                    <a:pt x="109" y="41"/>
                    <a:pt x="109" y="41"/>
                    <a:pt x="109" y="41"/>
                  </a:cubicBezTo>
                  <a:lnTo>
                    <a:pt x="109" y="48"/>
                  </a:lnTo>
                  <a:close/>
                  <a:moveTo>
                    <a:pt x="109" y="41"/>
                  </a:moveTo>
                  <a:cubicBezTo>
                    <a:pt x="109" y="41"/>
                    <a:pt x="109" y="41"/>
                    <a:pt x="109" y="41"/>
                  </a:cubicBezTo>
                  <a:cubicBezTo>
                    <a:pt x="107" y="41"/>
                    <a:pt x="107" y="41"/>
                    <a:pt x="107" y="41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9" y="34"/>
                    <a:pt x="109" y="34"/>
                    <a:pt x="109" y="34"/>
                  </a:cubicBezTo>
                  <a:lnTo>
                    <a:pt x="109" y="41"/>
                  </a:lnTo>
                  <a:close/>
                  <a:moveTo>
                    <a:pt x="112" y="48"/>
                  </a:moveTo>
                  <a:cubicBezTo>
                    <a:pt x="112" y="48"/>
                    <a:pt x="112" y="48"/>
                    <a:pt x="112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2" y="48"/>
                    <a:pt x="112" y="48"/>
                    <a:pt x="112" y="48"/>
                  </a:cubicBezTo>
                  <a:close/>
                  <a:moveTo>
                    <a:pt x="112" y="48"/>
                  </a:moveTo>
                  <a:cubicBezTo>
                    <a:pt x="112" y="48"/>
                    <a:pt x="112" y="48"/>
                    <a:pt x="112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0" y="41"/>
                    <a:pt x="110" y="41"/>
                    <a:pt x="110" y="41"/>
                  </a:cubicBezTo>
                  <a:cubicBezTo>
                    <a:pt x="112" y="41"/>
                    <a:pt x="112" y="41"/>
                    <a:pt x="112" y="41"/>
                  </a:cubicBezTo>
                  <a:lnTo>
                    <a:pt x="112" y="48"/>
                  </a:lnTo>
                  <a:close/>
                  <a:moveTo>
                    <a:pt x="112" y="41"/>
                  </a:moveTo>
                  <a:cubicBezTo>
                    <a:pt x="112" y="41"/>
                    <a:pt x="112" y="41"/>
                    <a:pt x="112" y="41"/>
                  </a:cubicBezTo>
                  <a:cubicBezTo>
                    <a:pt x="110" y="41"/>
                    <a:pt x="110" y="41"/>
                    <a:pt x="110" y="41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12" y="34"/>
                    <a:pt x="112" y="34"/>
                    <a:pt x="112" y="34"/>
                  </a:cubicBezTo>
                  <a:lnTo>
                    <a:pt x="112" y="41"/>
                  </a:lnTo>
                  <a:close/>
                  <a:moveTo>
                    <a:pt x="114" y="48"/>
                  </a:moveTo>
                  <a:cubicBezTo>
                    <a:pt x="114" y="48"/>
                    <a:pt x="114" y="48"/>
                    <a:pt x="114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4" y="48"/>
                    <a:pt x="114" y="48"/>
                    <a:pt x="114" y="48"/>
                  </a:cubicBezTo>
                  <a:close/>
                  <a:moveTo>
                    <a:pt x="114" y="48"/>
                  </a:moveTo>
                  <a:cubicBezTo>
                    <a:pt x="114" y="48"/>
                    <a:pt x="114" y="48"/>
                    <a:pt x="114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2" y="41"/>
                    <a:pt x="112" y="41"/>
                    <a:pt x="112" y="41"/>
                  </a:cubicBezTo>
                  <a:cubicBezTo>
                    <a:pt x="114" y="41"/>
                    <a:pt x="114" y="41"/>
                    <a:pt x="114" y="41"/>
                  </a:cubicBezTo>
                  <a:lnTo>
                    <a:pt x="114" y="48"/>
                  </a:lnTo>
                  <a:close/>
                  <a:moveTo>
                    <a:pt x="114" y="41"/>
                  </a:moveTo>
                  <a:cubicBezTo>
                    <a:pt x="114" y="41"/>
                    <a:pt x="114" y="41"/>
                    <a:pt x="114" y="41"/>
                  </a:cubicBezTo>
                  <a:cubicBezTo>
                    <a:pt x="112" y="41"/>
                    <a:pt x="112" y="41"/>
                    <a:pt x="112" y="41"/>
                  </a:cubicBezTo>
                  <a:cubicBezTo>
                    <a:pt x="112" y="34"/>
                    <a:pt x="112" y="34"/>
                    <a:pt x="112" y="34"/>
                  </a:cubicBezTo>
                  <a:cubicBezTo>
                    <a:pt x="114" y="34"/>
                    <a:pt x="114" y="34"/>
                    <a:pt x="114" y="34"/>
                  </a:cubicBezTo>
                  <a:lnTo>
                    <a:pt x="114" y="41"/>
                  </a:lnTo>
                  <a:close/>
                  <a:moveTo>
                    <a:pt x="116" y="48"/>
                  </a:moveTo>
                  <a:cubicBezTo>
                    <a:pt x="116" y="48"/>
                    <a:pt x="116" y="48"/>
                    <a:pt x="116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6" y="48"/>
                    <a:pt x="116" y="48"/>
                    <a:pt x="116" y="48"/>
                  </a:cubicBezTo>
                  <a:close/>
                  <a:moveTo>
                    <a:pt x="116" y="48"/>
                  </a:moveTo>
                  <a:cubicBezTo>
                    <a:pt x="116" y="48"/>
                    <a:pt x="116" y="48"/>
                    <a:pt x="116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4" y="41"/>
                    <a:pt x="114" y="41"/>
                    <a:pt x="114" y="41"/>
                  </a:cubicBezTo>
                  <a:cubicBezTo>
                    <a:pt x="116" y="41"/>
                    <a:pt x="116" y="41"/>
                    <a:pt x="116" y="41"/>
                  </a:cubicBezTo>
                  <a:lnTo>
                    <a:pt x="116" y="48"/>
                  </a:lnTo>
                  <a:close/>
                  <a:moveTo>
                    <a:pt x="116" y="41"/>
                  </a:moveTo>
                  <a:cubicBezTo>
                    <a:pt x="116" y="41"/>
                    <a:pt x="116" y="41"/>
                    <a:pt x="116" y="41"/>
                  </a:cubicBezTo>
                  <a:cubicBezTo>
                    <a:pt x="114" y="41"/>
                    <a:pt x="114" y="41"/>
                    <a:pt x="114" y="41"/>
                  </a:cubicBezTo>
                  <a:cubicBezTo>
                    <a:pt x="114" y="34"/>
                    <a:pt x="114" y="34"/>
                    <a:pt x="114" y="34"/>
                  </a:cubicBezTo>
                  <a:cubicBezTo>
                    <a:pt x="116" y="34"/>
                    <a:pt x="116" y="34"/>
                    <a:pt x="116" y="34"/>
                  </a:cubicBezTo>
                  <a:lnTo>
                    <a:pt x="116" y="41"/>
                  </a:lnTo>
                  <a:close/>
                  <a:moveTo>
                    <a:pt x="117" y="48"/>
                  </a:moveTo>
                  <a:cubicBezTo>
                    <a:pt x="117" y="48"/>
                    <a:pt x="117" y="48"/>
                    <a:pt x="117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7" y="48"/>
                    <a:pt x="117" y="48"/>
                    <a:pt x="117" y="48"/>
                  </a:cubicBezTo>
                  <a:close/>
                  <a:moveTo>
                    <a:pt x="117" y="48"/>
                  </a:moveTo>
                  <a:cubicBezTo>
                    <a:pt x="117" y="48"/>
                    <a:pt x="117" y="48"/>
                    <a:pt x="117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6" y="41"/>
                    <a:pt x="116" y="41"/>
                    <a:pt x="116" y="41"/>
                  </a:cubicBezTo>
                  <a:cubicBezTo>
                    <a:pt x="117" y="41"/>
                    <a:pt x="117" y="41"/>
                    <a:pt x="117" y="41"/>
                  </a:cubicBezTo>
                  <a:lnTo>
                    <a:pt x="117" y="48"/>
                  </a:lnTo>
                  <a:close/>
                  <a:moveTo>
                    <a:pt x="117" y="34"/>
                  </a:moveTo>
                  <a:cubicBezTo>
                    <a:pt x="117" y="34"/>
                    <a:pt x="117" y="34"/>
                    <a:pt x="117" y="34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6" y="41"/>
                    <a:pt x="116" y="41"/>
                    <a:pt x="116" y="41"/>
                  </a:cubicBezTo>
                  <a:cubicBezTo>
                    <a:pt x="116" y="34"/>
                    <a:pt x="116" y="34"/>
                    <a:pt x="116" y="34"/>
                  </a:cubicBezTo>
                  <a:cubicBezTo>
                    <a:pt x="117" y="34"/>
                    <a:pt x="117" y="34"/>
                    <a:pt x="117" y="34"/>
                  </a:cubicBezTo>
                  <a:close/>
                  <a:moveTo>
                    <a:pt x="119" y="48"/>
                  </a:moveTo>
                  <a:cubicBezTo>
                    <a:pt x="119" y="48"/>
                    <a:pt x="119" y="48"/>
                    <a:pt x="119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9" y="48"/>
                    <a:pt x="119" y="48"/>
                    <a:pt x="119" y="48"/>
                  </a:cubicBezTo>
                  <a:close/>
                  <a:moveTo>
                    <a:pt x="119" y="48"/>
                  </a:moveTo>
                  <a:cubicBezTo>
                    <a:pt x="119" y="48"/>
                    <a:pt x="119" y="48"/>
                    <a:pt x="119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9" y="41"/>
                    <a:pt x="119" y="41"/>
                    <a:pt x="119" y="41"/>
                  </a:cubicBezTo>
                  <a:lnTo>
                    <a:pt x="119" y="48"/>
                  </a:lnTo>
                  <a:close/>
                  <a:moveTo>
                    <a:pt x="119" y="41"/>
                  </a:moveTo>
                  <a:cubicBezTo>
                    <a:pt x="119" y="41"/>
                    <a:pt x="119" y="41"/>
                    <a:pt x="119" y="41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7" y="34"/>
                    <a:pt x="117" y="34"/>
                    <a:pt x="117" y="34"/>
                  </a:cubicBezTo>
                  <a:cubicBezTo>
                    <a:pt x="119" y="34"/>
                    <a:pt x="119" y="34"/>
                    <a:pt x="119" y="34"/>
                  </a:cubicBezTo>
                  <a:cubicBezTo>
                    <a:pt x="119" y="34"/>
                    <a:pt x="119" y="34"/>
                    <a:pt x="119" y="34"/>
                  </a:cubicBezTo>
                  <a:lnTo>
                    <a:pt x="119" y="41"/>
                  </a:ln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20" y="48"/>
                    <a:pt x="120" y="48"/>
                    <a:pt x="120" y="48"/>
                  </a:cubicBez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19" y="41"/>
                    <a:pt x="119" y="41"/>
                    <a:pt x="119" y="41"/>
                  </a:cubicBezTo>
                  <a:cubicBezTo>
                    <a:pt x="120" y="41"/>
                    <a:pt x="120" y="41"/>
                    <a:pt x="120" y="41"/>
                  </a:cubicBezTo>
                  <a:lnTo>
                    <a:pt x="120" y="48"/>
                  </a:lnTo>
                  <a:close/>
                  <a:moveTo>
                    <a:pt x="143" y="18"/>
                  </a:moveTo>
                  <a:cubicBezTo>
                    <a:pt x="143" y="18"/>
                    <a:pt x="143" y="18"/>
                    <a:pt x="143" y="18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5" y="19"/>
                    <a:pt x="145" y="19"/>
                    <a:pt x="145" y="19"/>
                  </a:cubicBezTo>
                  <a:cubicBezTo>
                    <a:pt x="145" y="19"/>
                    <a:pt x="146" y="19"/>
                    <a:pt x="146" y="19"/>
                  </a:cubicBezTo>
                  <a:cubicBezTo>
                    <a:pt x="146" y="19"/>
                    <a:pt x="146" y="19"/>
                    <a:pt x="146" y="19"/>
                  </a:cubicBezTo>
                  <a:cubicBezTo>
                    <a:pt x="147" y="19"/>
                    <a:pt x="147" y="19"/>
                    <a:pt x="147" y="19"/>
                  </a:cubicBezTo>
                  <a:cubicBezTo>
                    <a:pt x="147" y="19"/>
                    <a:pt x="147" y="19"/>
                    <a:pt x="147" y="19"/>
                  </a:cubicBezTo>
                  <a:cubicBezTo>
                    <a:pt x="152" y="20"/>
                    <a:pt x="153" y="21"/>
                    <a:pt x="153" y="21"/>
                  </a:cubicBezTo>
                  <a:cubicBezTo>
                    <a:pt x="153" y="29"/>
                    <a:pt x="153" y="29"/>
                    <a:pt x="153" y="29"/>
                  </a:cubicBezTo>
                  <a:cubicBezTo>
                    <a:pt x="153" y="29"/>
                    <a:pt x="153" y="29"/>
                    <a:pt x="153" y="29"/>
                  </a:cubicBezTo>
                  <a:cubicBezTo>
                    <a:pt x="153" y="21"/>
                    <a:pt x="153" y="21"/>
                    <a:pt x="153" y="21"/>
                  </a:cubicBezTo>
                  <a:cubicBezTo>
                    <a:pt x="153" y="21"/>
                    <a:pt x="150" y="20"/>
                    <a:pt x="146" y="20"/>
                  </a:cubicBezTo>
                  <a:cubicBezTo>
                    <a:pt x="143" y="20"/>
                    <a:pt x="140" y="21"/>
                    <a:pt x="140" y="21"/>
                  </a:cubicBezTo>
                  <a:cubicBezTo>
                    <a:pt x="139" y="29"/>
                    <a:pt x="139" y="29"/>
                    <a:pt x="139" y="29"/>
                  </a:cubicBezTo>
                  <a:cubicBezTo>
                    <a:pt x="139" y="29"/>
                    <a:pt x="139" y="29"/>
                    <a:pt x="139" y="29"/>
                  </a:cubicBezTo>
                  <a:cubicBezTo>
                    <a:pt x="140" y="21"/>
                    <a:pt x="140" y="21"/>
                    <a:pt x="140" y="21"/>
                  </a:cubicBezTo>
                  <a:cubicBezTo>
                    <a:pt x="140" y="21"/>
                    <a:pt x="141" y="20"/>
                    <a:pt x="143" y="20"/>
                  </a:cubicBezTo>
                  <a:lnTo>
                    <a:pt x="143" y="18"/>
                  </a:lnTo>
                  <a:close/>
                  <a:moveTo>
                    <a:pt x="142" y="31"/>
                  </a:moveTo>
                  <a:cubicBezTo>
                    <a:pt x="142" y="31"/>
                    <a:pt x="142" y="31"/>
                    <a:pt x="142" y="31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40" y="31"/>
                    <a:pt x="140" y="31"/>
                    <a:pt x="140" y="31"/>
                  </a:cubicBezTo>
                  <a:lnTo>
                    <a:pt x="142" y="31"/>
                  </a:lnTo>
                  <a:close/>
                  <a:moveTo>
                    <a:pt x="141" y="20"/>
                  </a:moveTo>
                  <a:cubicBezTo>
                    <a:pt x="141" y="20"/>
                    <a:pt x="141" y="20"/>
                    <a:pt x="141" y="20"/>
                  </a:cubicBezTo>
                  <a:cubicBezTo>
                    <a:pt x="141" y="18"/>
                    <a:pt x="141" y="18"/>
                    <a:pt x="141" y="18"/>
                  </a:cubicBezTo>
                  <a:cubicBezTo>
                    <a:pt x="141" y="20"/>
                    <a:pt x="141" y="20"/>
                    <a:pt x="141" y="20"/>
                  </a:cubicBezTo>
                  <a:close/>
                  <a:moveTo>
                    <a:pt x="140" y="15"/>
                  </a:moveTo>
                  <a:cubicBezTo>
                    <a:pt x="140" y="15"/>
                    <a:pt x="140" y="15"/>
                    <a:pt x="140" y="15"/>
                  </a:cubicBezTo>
                  <a:cubicBezTo>
                    <a:pt x="141" y="15"/>
                    <a:pt x="141" y="15"/>
                    <a:pt x="141" y="15"/>
                  </a:cubicBezTo>
                  <a:cubicBezTo>
                    <a:pt x="141" y="17"/>
                    <a:pt x="141" y="17"/>
                    <a:pt x="141" y="17"/>
                  </a:cubicBezTo>
                  <a:cubicBezTo>
                    <a:pt x="140" y="17"/>
                    <a:pt x="140" y="17"/>
                    <a:pt x="140" y="17"/>
                  </a:cubicBezTo>
                  <a:lnTo>
                    <a:pt x="140" y="15"/>
                  </a:lnTo>
                  <a:close/>
                  <a:moveTo>
                    <a:pt x="129" y="21"/>
                  </a:moveTo>
                  <a:cubicBezTo>
                    <a:pt x="129" y="21"/>
                    <a:pt x="129" y="21"/>
                    <a:pt x="129" y="21"/>
                  </a:cubicBezTo>
                  <a:cubicBezTo>
                    <a:pt x="129" y="19"/>
                    <a:pt x="129" y="19"/>
                    <a:pt x="129" y="19"/>
                  </a:cubicBezTo>
                  <a:cubicBezTo>
                    <a:pt x="131" y="19"/>
                    <a:pt x="131" y="19"/>
                    <a:pt x="131" y="19"/>
                  </a:cubicBezTo>
                  <a:cubicBezTo>
                    <a:pt x="131" y="20"/>
                    <a:pt x="131" y="20"/>
                    <a:pt x="131" y="20"/>
                  </a:cubicBezTo>
                  <a:cubicBezTo>
                    <a:pt x="132" y="19"/>
                    <a:pt x="133" y="19"/>
                    <a:pt x="134" y="19"/>
                  </a:cubicBezTo>
                  <a:cubicBezTo>
                    <a:pt x="134" y="17"/>
                    <a:pt x="134" y="17"/>
                    <a:pt x="134" y="17"/>
                  </a:cubicBezTo>
                  <a:cubicBezTo>
                    <a:pt x="135" y="17"/>
                    <a:pt x="135" y="17"/>
                    <a:pt x="135" y="17"/>
                  </a:cubicBezTo>
                  <a:cubicBezTo>
                    <a:pt x="135" y="18"/>
                    <a:pt x="135" y="18"/>
                    <a:pt x="135" y="18"/>
                  </a:cubicBezTo>
                  <a:cubicBezTo>
                    <a:pt x="139" y="18"/>
                    <a:pt x="141" y="18"/>
                    <a:pt x="141" y="18"/>
                  </a:cubicBezTo>
                  <a:cubicBezTo>
                    <a:pt x="141" y="18"/>
                    <a:pt x="137" y="18"/>
                    <a:pt x="133" y="19"/>
                  </a:cubicBezTo>
                  <a:cubicBezTo>
                    <a:pt x="129" y="21"/>
                    <a:pt x="129" y="22"/>
                    <a:pt x="129" y="22"/>
                  </a:cubicBezTo>
                  <a:cubicBezTo>
                    <a:pt x="127" y="31"/>
                    <a:pt x="127" y="31"/>
                    <a:pt x="127" y="31"/>
                  </a:cubicBezTo>
                  <a:cubicBezTo>
                    <a:pt x="128" y="22"/>
                    <a:pt x="128" y="22"/>
                    <a:pt x="128" y="22"/>
                  </a:cubicBezTo>
                  <a:cubicBezTo>
                    <a:pt x="127" y="22"/>
                    <a:pt x="127" y="22"/>
                    <a:pt x="127" y="22"/>
                  </a:cubicBezTo>
                  <a:cubicBezTo>
                    <a:pt x="127" y="20"/>
                    <a:pt x="127" y="20"/>
                    <a:pt x="127" y="20"/>
                  </a:cubicBezTo>
                  <a:cubicBezTo>
                    <a:pt x="128" y="20"/>
                    <a:pt x="128" y="20"/>
                    <a:pt x="128" y="20"/>
                  </a:cubicBezTo>
                  <a:cubicBezTo>
                    <a:pt x="128" y="22"/>
                    <a:pt x="128" y="22"/>
                    <a:pt x="128" y="22"/>
                  </a:cubicBezTo>
                  <a:cubicBezTo>
                    <a:pt x="128" y="21"/>
                    <a:pt x="129" y="21"/>
                    <a:pt x="129" y="21"/>
                  </a:cubicBezTo>
                  <a:close/>
                  <a:moveTo>
                    <a:pt x="137" y="31"/>
                  </a:moveTo>
                  <a:cubicBezTo>
                    <a:pt x="137" y="31"/>
                    <a:pt x="137" y="31"/>
                    <a:pt x="137" y="31"/>
                  </a:cubicBezTo>
                  <a:cubicBezTo>
                    <a:pt x="137" y="32"/>
                    <a:pt x="137" y="32"/>
                    <a:pt x="137" y="32"/>
                  </a:cubicBezTo>
                  <a:cubicBezTo>
                    <a:pt x="136" y="32"/>
                    <a:pt x="136" y="32"/>
                    <a:pt x="135" y="32"/>
                  </a:cubicBezTo>
                  <a:cubicBezTo>
                    <a:pt x="135" y="32"/>
                    <a:pt x="135" y="32"/>
                    <a:pt x="135" y="32"/>
                  </a:cubicBezTo>
                  <a:lnTo>
                    <a:pt x="137" y="31"/>
                  </a:lnTo>
                  <a:close/>
                  <a:moveTo>
                    <a:pt x="135" y="32"/>
                  </a:moveTo>
                  <a:cubicBezTo>
                    <a:pt x="135" y="32"/>
                    <a:pt x="135" y="32"/>
                    <a:pt x="135" y="32"/>
                  </a:cubicBezTo>
                  <a:cubicBezTo>
                    <a:pt x="135" y="32"/>
                    <a:pt x="135" y="32"/>
                    <a:pt x="135" y="32"/>
                  </a:cubicBezTo>
                  <a:cubicBezTo>
                    <a:pt x="135" y="33"/>
                    <a:pt x="134" y="33"/>
                    <a:pt x="134" y="33"/>
                  </a:cubicBezTo>
                  <a:cubicBezTo>
                    <a:pt x="134" y="32"/>
                    <a:pt x="134" y="32"/>
                    <a:pt x="134" y="32"/>
                  </a:cubicBezTo>
                  <a:lnTo>
                    <a:pt x="135" y="32"/>
                  </a:lnTo>
                  <a:close/>
                  <a:moveTo>
                    <a:pt x="134" y="32"/>
                  </a:moveTo>
                  <a:cubicBezTo>
                    <a:pt x="134" y="32"/>
                    <a:pt x="134" y="32"/>
                    <a:pt x="134" y="32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33" y="33"/>
                    <a:pt x="133" y="33"/>
                    <a:pt x="133" y="33"/>
                  </a:cubicBezTo>
                  <a:cubicBezTo>
                    <a:pt x="133" y="33"/>
                    <a:pt x="133" y="33"/>
                    <a:pt x="132" y="33"/>
                  </a:cubicBezTo>
                  <a:cubicBezTo>
                    <a:pt x="132" y="32"/>
                    <a:pt x="132" y="32"/>
                    <a:pt x="132" y="32"/>
                  </a:cubicBezTo>
                  <a:lnTo>
                    <a:pt x="134" y="32"/>
                  </a:lnTo>
                  <a:close/>
                  <a:moveTo>
                    <a:pt x="131" y="32"/>
                  </a:moveTo>
                  <a:cubicBezTo>
                    <a:pt x="131" y="32"/>
                    <a:pt x="131" y="32"/>
                    <a:pt x="131" y="32"/>
                  </a:cubicBezTo>
                  <a:cubicBezTo>
                    <a:pt x="131" y="33"/>
                    <a:pt x="131" y="33"/>
                    <a:pt x="131" y="33"/>
                  </a:cubicBezTo>
                  <a:cubicBezTo>
                    <a:pt x="130" y="33"/>
                    <a:pt x="130" y="33"/>
                    <a:pt x="129" y="33"/>
                  </a:cubicBezTo>
                  <a:cubicBezTo>
                    <a:pt x="129" y="32"/>
                    <a:pt x="129" y="32"/>
                    <a:pt x="129" y="32"/>
                  </a:cubicBezTo>
                  <a:cubicBezTo>
                    <a:pt x="132" y="32"/>
                    <a:pt x="132" y="32"/>
                    <a:pt x="132" y="32"/>
                  </a:cubicBezTo>
                  <a:cubicBezTo>
                    <a:pt x="132" y="33"/>
                    <a:pt x="132" y="33"/>
                    <a:pt x="132" y="33"/>
                  </a:cubicBezTo>
                  <a:cubicBezTo>
                    <a:pt x="132" y="33"/>
                    <a:pt x="131" y="33"/>
                    <a:pt x="131" y="33"/>
                  </a:cubicBezTo>
                  <a:cubicBezTo>
                    <a:pt x="131" y="32"/>
                    <a:pt x="131" y="32"/>
                    <a:pt x="131" y="32"/>
                  </a:cubicBezTo>
                  <a:close/>
                  <a:moveTo>
                    <a:pt x="129" y="32"/>
                  </a:moveTo>
                  <a:cubicBezTo>
                    <a:pt x="129" y="32"/>
                    <a:pt x="129" y="32"/>
                    <a:pt x="129" y="32"/>
                  </a:cubicBezTo>
                  <a:cubicBezTo>
                    <a:pt x="129" y="33"/>
                    <a:pt x="129" y="33"/>
                    <a:pt x="129" y="33"/>
                  </a:cubicBezTo>
                  <a:cubicBezTo>
                    <a:pt x="129" y="33"/>
                    <a:pt x="128" y="33"/>
                    <a:pt x="128" y="33"/>
                  </a:cubicBezTo>
                  <a:cubicBezTo>
                    <a:pt x="128" y="32"/>
                    <a:pt x="128" y="32"/>
                    <a:pt x="128" y="32"/>
                  </a:cubicBezTo>
                  <a:lnTo>
                    <a:pt x="129" y="32"/>
                  </a:lnTo>
                  <a:close/>
                  <a:moveTo>
                    <a:pt x="125" y="31"/>
                  </a:moveTo>
                  <a:cubicBezTo>
                    <a:pt x="125" y="31"/>
                    <a:pt x="125" y="31"/>
                    <a:pt x="125" y="31"/>
                  </a:cubicBezTo>
                  <a:cubicBezTo>
                    <a:pt x="125" y="30"/>
                    <a:pt x="125" y="30"/>
                    <a:pt x="125" y="30"/>
                  </a:cubicBezTo>
                  <a:cubicBezTo>
                    <a:pt x="127" y="30"/>
                    <a:pt x="127" y="30"/>
                    <a:pt x="127" y="30"/>
                  </a:cubicBezTo>
                  <a:cubicBezTo>
                    <a:pt x="127" y="31"/>
                    <a:pt x="127" y="31"/>
                    <a:pt x="127" y="31"/>
                  </a:cubicBezTo>
                  <a:lnTo>
                    <a:pt x="125" y="31"/>
                  </a:lnTo>
                  <a:close/>
                  <a:moveTo>
                    <a:pt x="127" y="32"/>
                  </a:moveTo>
                  <a:cubicBezTo>
                    <a:pt x="127" y="32"/>
                    <a:pt x="127" y="32"/>
                    <a:pt x="127" y="32"/>
                  </a:cubicBezTo>
                  <a:cubicBezTo>
                    <a:pt x="127" y="36"/>
                    <a:pt x="127" y="36"/>
                    <a:pt x="127" y="36"/>
                  </a:cubicBezTo>
                  <a:cubicBezTo>
                    <a:pt x="127" y="37"/>
                    <a:pt x="126" y="38"/>
                    <a:pt x="126" y="40"/>
                  </a:cubicBezTo>
                  <a:cubicBezTo>
                    <a:pt x="126" y="40"/>
                    <a:pt x="126" y="40"/>
                    <a:pt x="126" y="41"/>
                  </a:cubicBezTo>
                  <a:cubicBezTo>
                    <a:pt x="125" y="41"/>
                    <a:pt x="125" y="41"/>
                    <a:pt x="125" y="41"/>
                  </a:cubicBezTo>
                  <a:cubicBezTo>
                    <a:pt x="125" y="33"/>
                    <a:pt x="125" y="33"/>
                    <a:pt x="125" y="33"/>
                  </a:cubicBezTo>
                  <a:lnTo>
                    <a:pt x="127" y="32"/>
                  </a:lnTo>
                  <a:close/>
                  <a:moveTo>
                    <a:pt x="127" y="32"/>
                  </a:moveTo>
                  <a:cubicBezTo>
                    <a:pt x="127" y="32"/>
                    <a:pt x="127" y="32"/>
                    <a:pt x="127" y="32"/>
                  </a:cubicBezTo>
                  <a:cubicBezTo>
                    <a:pt x="128" y="32"/>
                    <a:pt x="128" y="32"/>
                    <a:pt x="128" y="32"/>
                  </a:cubicBezTo>
                  <a:cubicBezTo>
                    <a:pt x="128" y="33"/>
                    <a:pt x="128" y="33"/>
                    <a:pt x="128" y="33"/>
                  </a:cubicBezTo>
                  <a:cubicBezTo>
                    <a:pt x="127" y="33"/>
                    <a:pt x="127" y="33"/>
                    <a:pt x="127" y="33"/>
                  </a:cubicBezTo>
                  <a:cubicBezTo>
                    <a:pt x="127" y="33"/>
                    <a:pt x="127" y="34"/>
                    <a:pt x="127" y="35"/>
                  </a:cubicBezTo>
                  <a:lnTo>
                    <a:pt x="127" y="32"/>
                  </a:lnTo>
                  <a:close/>
                  <a:moveTo>
                    <a:pt x="126" y="15"/>
                  </a:moveTo>
                  <a:cubicBezTo>
                    <a:pt x="126" y="15"/>
                    <a:pt x="126" y="15"/>
                    <a:pt x="126" y="15"/>
                  </a:cubicBezTo>
                  <a:cubicBezTo>
                    <a:pt x="128" y="15"/>
                    <a:pt x="128" y="15"/>
                    <a:pt x="128" y="15"/>
                  </a:cubicBezTo>
                  <a:cubicBezTo>
                    <a:pt x="128" y="17"/>
                    <a:pt x="128" y="17"/>
                    <a:pt x="128" y="17"/>
                  </a:cubicBezTo>
                  <a:cubicBezTo>
                    <a:pt x="126" y="17"/>
                    <a:pt x="126" y="17"/>
                    <a:pt x="126" y="17"/>
                  </a:cubicBezTo>
                  <a:lnTo>
                    <a:pt x="126" y="15"/>
                  </a:lnTo>
                  <a:close/>
                  <a:moveTo>
                    <a:pt x="124" y="16"/>
                  </a:moveTo>
                  <a:cubicBezTo>
                    <a:pt x="124" y="16"/>
                    <a:pt x="124" y="16"/>
                    <a:pt x="124" y="16"/>
                  </a:cubicBezTo>
                  <a:cubicBezTo>
                    <a:pt x="125" y="16"/>
                    <a:pt x="125" y="16"/>
                    <a:pt x="125" y="16"/>
                  </a:cubicBezTo>
                  <a:cubicBezTo>
                    <a:pt x="125" y="18"/>
                    <a:pt x="125" y="18"/>
                    <a:pt x="125" y="18"/>
                  </a:cubicBezTo>
                  <a:cubicBezTo>
                    <a:pt x="124" y="18"/>
                    <a:pt x="124" y="18"/>
                    <a:pt x="124" y="18"/>
                  </a:cubicBezTo>
                  <a:lnTo>
                    <a:pt x="124" y="16"/>
                  </a:lnTo>
                  <a:close/>
                  <a:moveTo>
                    <a:pt x="123" y="20"/>
                  </a:moveTo>
                  <a:cubicBezTo>
                    <a:pt x="123" y="20"/>
                    <a:pt x="123" y="20"/>
                    <a:pt x="123" y="20"/>
                  </a:cubicBezTo>
                  <a:cubicBezTo>
                    <a:pt x="124" y="20"/>
                    <a:pt x="124" y="20"/>
                    <a:pt x="124" y="20"/>
                  </a:cubicBezTo>
                  <a:cubicBezTo>
                    <a:pt x="124" y="22"/>
                    <a:pt x="124" y="22"/>
                    <a:pt x="124" y="22"/>
                  </a:cubicBezTo>
                  <a:cubicBezTo>
                    <a:pt x="123" y="22"/>
                    <a:pt x="123" y="22"/>
                    <a:pt x="123" y="22"/>
                  </a:cubicBezTo>
                  <a:lnTo>
                    <a:pt x="123" y="20"/>
                  </a:lnTo>
                  <a:close/>
                  <a:moveTo>
                    <a:pt x="124" y="23"/>
                  </a:moveTo>
                  <a:cubicBezTo>
                    <a:pt x="124" y="23"/>
                    <a:pt x="124" y="23"/>
                    <a:pt x="124" y="23"/>
                  </a:cubicBezTo>
                  <a:cubicBezTo>
                    <a:pt x="124" y="24"/>
                    <a:pt x="124" y="24"/>
                    <a:pt x="124" y="24"/>
                  </a:cubicBezTo>
                  <a:cubicBezTo>
                    <a:pt x="123" y="24"/>
                    <a:pt x="123" y="24"/>
                    <a:pt x="123" y="24"/>
                  </a:cubicBezTo>
                  <a:cubicBezTo>
                    <a:pt x="123" y="23"/>
                    <a:pt x="123" y="23"/>
                    <a:pt x="123" y="23"/>
                  </a:cubicBezTo>
                  <a:lnTo>
                    <a:pt x="124" y="23"/>
                  </a:lnTo>
                  <a:close/>
                  <a:moveTo>
                    <a:pt x="122" y="28"/>
                  </a:moveTo>
                  <a:cubicBezTo>
                    <a:pt x="122" y="28"/>
                    <a:pt x="122" y="28"/>
                    <a:pt x="122" y="28"/>
                  </a:cubicBezTo>
                  <a:cubicBezTo>
                    <a:pt x="122" y="27"/>
                    <a:pt x="122" y="27"/>
                    <a:pt x="122" y="27"/>
                  </a:cubicBezTo>
                  <a:cubicBezTo>
                    <a:pt x="123" y="27"/>
                    <a:pt x="123" y="27"/>
                    <a:pt x="123" y="27"/>
                  </a:cubicBezTo>
                  <a:cubicBezTo>
                    <a:pt x="123" y="28"/>
                    <a:pt x="123" y="28"/>
                    <a:pt x="123" y="28"/>
                  </a:cubicBezTo>
                  <a:lnTo>
                    <a:pt x="122" y="28"/>
                  </a:lnTo>
                  <a:close/>
                  <a:moveTo>
                    <a:pt x="122" y="29"/>
                  </a:moveTo>
                  <a:cubicBezTo>
                    <a:pt x="122" y="29"/>
                    <a:pt x="122" y="29"/>
                    <a:pt x="122" y="29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1" y="29"/>
                    <a:pt x="121" y="29"/>
                    <a:pt x="121" y="29"/>
                  </a:cubicBezTo>
                  <a:lnTo>
                    <a:pt x="122" y="29"/>
                  </a:lnTo>
                  <a:close/>
                  <a:moveTo>
                    <a:pt x="121" y="19"/>
                  </a:moveTo>
                  <a:cubicBezTo>
                    <a:pt x="121" y="19"/>
                    <a:pt x="121" y="19"/>
                    <a:pt x="121" y="19"/>
                  </a:cubicBezTo>
                  <a:cubicBezTo>
                    <a:pt x="122" y="19"/>
                    <a:pt x="122" y="19"/>
                    <a:pt x="122" y="19"/>
                  </a:cubicBezTo>
                  <a:cubicBezTo>
                    <a:pt x="122" y="21"/>
                    <a:pt x="122" y="21"/>
                    <a:pt x="122" y="21"/>
                  </a:cubicBezTo>
                  <a:cubicBezTo>
                    <a:pt x="121" y="21"/>
                    <a:pt x="121" y="21"/>
                    <a:pt x="121" y="21"/>
                  </a:cubicBezTo>
                  <a:lnTo>
                    <a:pt x="121" y="19"/>
                  </a:lnTo>
                  <a:close/>
                  <a:moveTo>
                    <a:pt x="120" y="18"/>
                  </a:moveTo>
                  <a:cubicBezTo>
                    <a:pt x="120" y="18"/>
                    <a:pt x="120" y="18"/>
                    <a:pt x="120" y="18"/>
                  </a:cubicBezTo>
                  <a:cubicBezTo>
                    <a:pt x="119" y="18"/>
                    <a:pt x="119" y="18"/>
                    <a:pt x="119" y="18"/>
                  </a:cubicBezTo>
                  <a:cubicBezTo>
                    <a:pt x="119" y="17"/>
                    <a:pt x="119" y="17"/>
                    <a:pt x="119" y="17"/>
                  </a:cubicBezTo>
                  <a:cubicBezTo>
                    <a:pt x="120" y="17"/>
                    <a:pt x="120" y="17"/>
                    <a:pt x="120" y="17"/>
                  </a:cubicBezTo>
                  <a:lnTo>
                    <a:pt x="120" y="18"/>
                  </a:lnTo>
                  <a:close/>
                  <a:moveTo>
                    <a:pt x="120" y="26"/>
                  </a:moveTo>
                  <a:cubicBezTo>
                    <a:pt x="120" y="26"/>
                    <a:pt x="120" y="26"/>
                    <a:pt x="120" y="26"/>
                  </a:cubicBezTo>
                  <a:cubicBezTo>
                    <a:pt x="120" y="25"/>
                    <a:pt x="120" y="25"/>
                    <a:pt x="120" y="25"/>
                  </a:cubicBezTo>
                  <a:cubicBezTo>
                    <a:pt x="121" y="25"/>
                    <a:pt x="121" y="25"/>
                    <a:pt x="121" y="25"/>
                  </a:cubicBezTo>
                  <a:cubicBezTo>
                    <a:pt x="121" y="26"/>
                    <a:pt x="121" y="26"/>
                    <a:pt x="121" y="26"/>
                  </a:cubicBezTo>
                  <a:lnTo>
                    <a:pt x="120" y="26"/>
                  </a:ln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22" y="48"/>
                    <a:pt x="122" y="48"/>
                    <a:pt x="122" y="48"/>
                  </a:cubicBezTo>
                  <a:lnTo>
                    <a:pt x="120" y="48"/>
                  </a:lnTo>
                  <a:close/>
                  <a:moveTo>
                    <a:pt x="122" y="48"/>
                  </a:moveTo>
                  <a:cubicBezTo>
                    <a:pt x="122" y="48"/>
                    <a:pt x="122" y="48"/>
                    <a:pt x="122" y="48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2" y="41"/>
                    <a:pt x="122" y="41"/>
                    <a:pt x="122" y="41"/>
                  </a:cubicBezTo>
                  <a:lnTo>
                    <a:pt x="122" y="48"/>
                  </a:lnTo>
                  <a:close/>
                  <a:moveTo>
                    <a:pt x="122" y="41"/>
                  </a:moveTo>
                  <a:cubicBezTo>
                    <a:pt x="122" y="41"/>
                    <a:pt x="122" y="41"/>
                    <a:pt x="122" y="41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0" y="33"/>
                    <a:pt x="120" y="33"/>
                    <a:pt x="120" y="33"/>
                  </a:cubicBezTo>
                  <a:cubicBezTo>
                    <a:pt x="122" y="33"/>
                    <a:pt x="122" y="33"/>
                    <a:pt x="122" y="33"/>
                  </a:cubicBezTo>
                  <a:lnTo>
                    <a:pt x="122" y="41"/>
                  </a:lnTo>
                  <a:close/>
                  <a:moveTo>
                    <a:pt x="123" y="48"/>
                  </a:moveTo>
                  <a:cubicBezTo>
                    <a:pt x="123" y="48"/>
                    <a:pt x="123" y="48"/>
                    <a:pt x="123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2" y="41"/>
                    <a:pt x="122" y="41"/>
                    <a:pt x="122" y="41"/>
                  </a:cubicBezTo>
                  <a:cubicBezTo>
                    <a:pt x="123" y="41"/>
                    <a:pt x="123" y="41"/>
                    <a:pt x="123" y="41"/>
                  </a:cubicBezTo>
                  <a:lnTo>
                    <a:pt x="123" y="48"/>
                  </a:lnTo>
                  <a:close/>
                  <a:moveTo>
                    <a:pt x="123" y="41"/>
                  </a:moveTo>
                  <a:cubicBezTo>
                    <a:pt x="123" y="41"/>
                    <a:pt x="123" y="41"/>
                    <a:pt x="123" y="41"/>
                  </a:cubicBezTo>
                  <a:cubicBezTo>
                    <a:pt x="122" y="41"/>
                    <a:pt x="122" y="41"/>
                    <a:pt x="122" y="41"/>
                  </a:cubicBezTo>
                  <a:cubicBezTo>
                    <a:pt x="122" y="33"/>
                    <a:pt x="122" y="33"/>
                    <a:pt x="122" y="33"/>
                  </a:cubicBezTo>
                  <a:cubicBezTo>
                    <a:pt x="123" y="33"/>
                    <a:pt x="123" y="33"/>
                    <a:pt x="123" y="33"/>
                  </a:cubicBezTo>
                  <a:lnTo>
                    <a:pt x="123" y="41"/>
                  </a:lnTo>
                  <a:close/>
                  <a:moveTo>
                    <a:pt x="124" y="48"/>
                  </a:moveTo>
                  <a:cubicBezTo>
                    <a:pt x="124" y="48"/>
                    <a:pt x="124" y="48"/>
                    <a:pt x="124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3" y="41"/>
                    <a:pt x="123" y="41"/>
                    <a:pt x="123" y="41"/>
                  </a:cubicBezTo>
                  <a:cubicBezTo>
                    <a:pt x="124" y="41"/>
                    <a:pt x="124" y="41"/>
                    <a:pt x="124" y="41"/>
                  </a:cubicBezTo>
                  <a:lnTo>
                    <a:pt x="124" y="48"/>
                  </a:lnTo>
                  <a:close/>
                  <a:moveTo>
                    <a:pt x="124" y="41"/>
                  </a:moveTo>
                  <a:cubicBezTo>
                    <a:pt x="124" y="41"/>
                    <a:pt x="124" y="41"/>
                    <a:pt x="124" y="41"/>
                  </a:cubicBezTo>
                  <a:cubicBezTo>
                    <a:pt x="123" y="41"/>
                    <a:pt x="123" y="41"/>
                    <a:pt x="123" y="41"/>
                  </a:cubicBezTo>
                  <a:cubicBezTo>
                    <a:pt x="123" y="33"/>
                    <a:pt x="123" y="33"/>
                    <a:pt x="123" y="33"/>
                  </a:cubicBezTo>
                  <a:cubicBezTo>
                    <a:pt x="124" y="33"/>
                    <a:pt x="124" y="33"/>
                    <a:pt x="124" y="33"/>
                  </a:cubicBezTo>
                  <a:lnTo>
                    <a:pt x="124" y="41"/>
                  </a:lnTo>
                  <a:close/>
                  <a:moveTo>
                    <a:pt x="125" y="48"/>
                  </a:moveTo>
                  <a:cubicBezTo>
                    <a:pt x="125" y="48"/>
                    <a:pt x="125" y="48"/>
                    <a:pt x="125" y="48"/>
                  </a:cubicBezTo>
                  <a:cubicBezTo>
                    <a:pt x="124" y="48"/>
                    <a:pt x="124" y="48"/>
                    <a:pt x="124" y="48"/>
                  </a:cubicBezTo>
                  <a:cubicBezTo>
                    <a:pt x="124" y="41"/>
                    <a:pt x="124" y="41"/>
                    <a:pt x="124" y="41"/>
                  </a:cubicBezTo>
                  <a:cubicBezTo>
                    <a:pt x="125" y="41"/>
                    <a:pt x="125" y="41"/>
                    <a:pt x="125" y="41"/>
                  </a:cubicBezTo>
                  <a:lnTo>
                    <a:pt x="125" y="48"/>
                  </a:lnTo>
                  <a:close/>
                  <a:moveTo>
                    <a:pt x="125" y="41"/>
                  </a:moveTo>
                  <a:cubicBezTo>
                    <a:pt x="125" y="41"/>
                    <a:pt x="125" y="41"/>
                    <a:pt x="125" y="41"/>
                  </a:cubicBezTo>
                  <a:cubicBezTo>
                    <a:pt x="124" y="41"/>
                    <a:pt x="124" y="41"/>
                    <a:pt x="124" y="41"/>
                  </a:cubicBezTo>
                  <a:cubicBezTo>
                    <a:pt x="124" y="33"/>
                    <a:pt x="124" y="33"/>
                    <a:pt x="124" y="33"/>
                  </a:cubicBezTo>
                  <a:cubicBezTo>
                    <a:pt x="125" y="33"/>
                    <a:pt x="125" y="33"/>
                    <a:pt x="125" y="33"/>
                  </a:cubicBezTo>
                  <a:lnTo>
                    <a:pt x="125" y="41"/>
                  </a:lnTo>
                  <a:close/>
                  <a:moveTo>
                    <a:pt x="140" y="49"/>
                  </a:moveTo>
                  <a:cubicBezTo>
                    <a:pt x="140" y="49"/>
                    <a:pt x="140" y="49"/>
                    <a:pt x="140" y="49"/>
                  </a:cubicBezTo>
                  <a:cubicBezTo>
                    <a:pt x="125" y="48"/>
                    <a:pt x="125" y="48"/>
                    <a:pt x="125" y="48"/>
                  </a:cubicBezTo>
                  <a:cubicBezTo>
                    <a:pt x="125" y="41"/>
                    <a:pt x="125" y="41"/>
                    <a:pt x="125" y="41"/>
                  </a:cubicBezTo>
                  <a:cubicBezTo>
                    <a:pt x="126" y="41"/>
                    <a:pt x="126" y="41"/>
                    <a:pt x="126" y="41"/>
                  </a:cubicBezTo>
                  <a:cubicBezTo>
                    <a:pt x="126" y="44"/>
                    <a:pt x="126" y="48"/>
                    <a:pt x="126" y="48"/>
                  </a:cubicBezTo>
                  <a:cubicBezTo>
                    <a:pt x="126" y="48"/>
                    <a:pt x="126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9" y="48"/>
                    <a:pt x="130" y="48"/>
                    <a:pt x="131" y="49"/>
                  </a:cubicBezTo>
                  <a:cubicBezTo>
                    <a:pt x="134" y="49"/>
                    <a:pt x="139" y="49"/>
                    <a:pt x="139" y="49"/>
                  </a:cubicBezTo>
                  <a:cubicBezTo>
                    <a:pt x="139" y="49"/>
                    <a:pt x="139" y="45"/>
                    <a:pt x="139" y="42"/>
                  </a:cubicBezTo>
                  <a:cubicBezTo>
                    <a:pt x="139" y="42"/>
                    <a:pt x="139" y="41"/>
                    <a:pt x="139" y="41"/>
                  </a:cubicBezTo>
                  <a:cubicBezTo>
                    <a:pt x="140" y="40"/>
                    <a:pt x="140" y="40"/>
                    <a:pt x="140" y="40"/>
                  </a:cubicBezTo>
                  <a:lnTo>
                    <a:pt x="140" y="49"/>
                  </a:lnTo>
                  <a:close/>
                  <a:moveTo>
                    <a:pt x="140" y="40"/>
                  </a:moveTo>
                  <a:cubicBezTo>
                    <a:pt x="140" y="40"/>
                    <a:pt x="140" y="40"/>
                    <a:pt x="140" y="40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39" y="37"/>
                    <a:pt x="139" y="32"/>
                    <a:pt x="139" y="32"/>
                  </a:cubicBezTo>
                  <a:cubicBezTo>
                    <a:pt x="139" y="32"/>
                    <a:pt x="138" y="32"/>
                    <a:pt x="137" y="32"/>
                  </a:cubicBezTo>
                  <a:cubicBezTo>
                    <a:pt x="137" y="31"/>
                    <a:pt x="137" y="31"/>
                    <a:pt x="137" y="31"/>
                  </a:cubicBezTo>
                  <a:cubicBezTo>
                    <a:pt x="140" y="31"/>
                    <a:pt x="140" y="31"/>
                    <a:pt x="140" y="31"/>
                  </a:cubicBezTo>
                  <a:lnTo>
                    <a:pt x="140" y="40"/>
                  </a:lnTo>
                  <a:close/>
                  <a:moveTo>
                    <a:pt x="155" y="49"/>
                  </a:moveTo>
                  <a:cubicBezTo>
                    <a:pt x="155" y="49"/>
                    <a:pt x="155" y="49"/>
                    <a:pt x="155" y="49"/>
                  </a:cubicBezTo>
                  <a:cubicBezTo>
                    <a:pt x="149" y="49"/>
                    <a:pt x="149" y="49"/>
                    <a:pt x="149" y="49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3" y="40"/>
                    <a:pt x="143" y="40"/>
                    <a:pt x="143" y="40"/>
                  </a:cubicBezTo>
                  <a:cubicBezTo>
                    <a:pt x="143" y="43"/>
                    <a:pt x="143" y="49"/>
                    <a:pt x="143" y="49"/>
                  </a:cubicBezTo>
                  <a:cubicBezTo>
                    <a:pt x="143" y="49"/>
                    <a:pt x="147" y="49"/>
                    <a:pt x="148" y="49"/>
                  </a:cubicBezTo>
                  <a:cubicBezTo>
                    <a:pt x="150" y="49"/>
                    <a:pt x="154" y="49"/>
                    <a:pt x="154" y="49"/>
                  </a:cubicBezTo>
                  <a:cubicBezTo>
                    <a:pt x="154" y="49"/>
                    <a:pt x="154" y="43"/>
                    <a:pt x="154" y="40"/>
                  </a:cubicBezTo>
                  <a:cubicBezTo>
                    <a:pt x="155" y="40"/>
                    <a:pt x="155" y="40"/>
                    <a:pt x="155" y="40"/>
                  </a:cubicBezTo>
                  <a:lnTo>
                    <a:pt x="155" y="49"/>
                  </a:lnTo>
                  <a:close/>
                  <a:moveTo>
                    <a:pt x="157" y="49"/>
                  </a:moveTo>
                  <a:cubicBezTo>
                    <a:pt x="157" y="49"/>
                    <a:pt x="157" y="49"/>
                    <a:pt x="157" y="49"/>
                  </a:cubicBezTo>
                  <a:cubicBezTo>
                    <a:pt x="155" y="49"/>
                    <a:pt x="155" y="49"/>
                    <a:pt x="155" y="49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7" y="40"/>
                    <a:pt x="157" y="40"/>
                    <a:pt x="157" y="40"/>
                  </a:cubicBezTo>
                  <a:lnTo>
                    <a:pt x="157" y="49"/>
                  </a:lnTo>
                  <a:close/>
                  <a:moveTo>
                    <a:pt x="157" y="40"/>
                  </a:moveTo>
                  <a:cubicBezTo>
                    <a:pt x="157" y="40"/>
                    <a:pt x="157" y="40"/>
                    <a:pt x="157" y="40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5" y="32"/>
                    <a:pt x="155" y="32"/>
                    <a:pt x="155" y="32"/>
                  </a:cubicBezTo>
                  <a:cubicBezTo>
                    <a:pt x="156" y="33"/>
                    <a:pt x="156" y="33"/>
                    <a:pt x="156" y="33"/>
                  </a:cubicBezTo>
                  <a:cubicBezTo>
                    <a:pt x="156" y="33"/>
                    <a:pt x="156" y="33"/>
                    <a:pt x="157" y="34"/>
                  </a:cubicBezTo>
                  <a:lnTo>
                    <a:pt x="157" y="40"/>
                  </a:lnTo>
                  <a:close/>
                  <a:moveTo>
                    <a:pt x="162" y="39"/>
                  </a:moveTo>
                  <a:cubicBezTo>
                    <a:pt x="162" y="39"/>
                    <a:pt x="162" y="39"/>
                    <a:pt x="162" y="39"/>
                  </a:cubicBezTo>
                  <a:cubicBezTo>
                    <a:pt x="162" y="39"/>
                    <a:pt x="162" y="40"/>
                    <a:pt x="162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39"/>
                  </a:lnTo>
                  <a:close/>
                  <a:moveTo>
                    <a:pt x="160" y="49"/>
                  </a:moveTo>
                  <a:cubicBezTo>
                    <a:pt x="160" y="49"/>
                    <a:pt x="160" y="49"/>
                    <a:pt x="160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60" y="40"/>
                    <a:pt x="160" y="40"/>
                    <a:pt x="160" y="40"/>
                  </a:cubicBezTo>
                  <a:lnTo>
                    <a:pt x="160" y="49"/>
                  </a:lnTo>
                  <a:close/>
                  <a:moveTo>
                    <a:pt x="160" y="40"/>
                  </a:moveTo>
                  <a:cubicBezTo>
                    <a:pt x="160" y="40"/>
                    <a:pt x="160" y="40"/>
                    <a:pt x="160" y="40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57" y="34"/>
                    <a:pt x="157" y="34"/>
                    <a:pt x="157" y="34"/>
                  </a:cubicBezTo>
                  <a:cubicBezTo>
                    <a:pt x="158" y="35"/>
                    <a:pt x="159" y="35"/>
                    <a:pt x="160" y="36"/>
                  </a:cubicBezTo>
                  <a:lnTo>
                    <a:pt x="160" y="40"/>
                  </a:lnTo>
                  <a:close/>
                  <a:moveTo>
                    <a:pt x="160" y="32"/>
                  </a:moveTo>
                  <a:cubicBezTo>
                    <a:pt x="160" y="32"/>
                    <a:pt x="160" y="32"/>
                    <a:pt x="160" y="32"/>
                  </a:cubicBezTo>
                  <a:cubicBezTo>
                    <a:pt x="159" y="32"/>
                    <a:pt x="158" y="32"/>
                    <a:pt x="157" y="32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60" y="32"/>
                    <a:pt x="160" y="32"/>
                    <a:pt x="160" y="32"/>
                  </a:cubicBezTo>
                  <a:close/>
                  <a:moveTo>
                    <a:pt x="162" y="49"/>
                  </a:moveTo>
                  <a:cubicBezTo>
                    <a:pt x="162" y="49"/>
                    <a:pt x="162" y="49"/>
                    <a:pt x="162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49"/>
                  </a:lnTo>
                  <a:close/>
                  <a:moveTo>
                    <a:pt x="162" y="40"/>
                  </a:moveTo>
                  <a:cubicBezTo>
                    <a:pt x="162" y="40"/>
                    <a:pt x="162" y="40"/>
                    <a:pt x="162" y="40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60" y="36"/>
                    <a:pt x="160" y="36"/>
                    <a:pt x="160" y="36"/>
                  </a:cubicBezTo>
                  <a:cubicBezTo>
                    <a:pt x="160" y="37"/>
                    <a:pt x="160" y="37"/>
                    <a:pt x="161" y="37"/>
                  </a:cubicBezTo>
                  <a:cubicBezTo>
                    <a:pt x="161" y="38"/>
                    <a:pt x="161" y="38"/>
                    <a:pt x="162" y="39"/>
                  </a:cubicBezTo>
                  <a:lnTo>
                    <a:pt x="162" y="40"/>
                  </a:lnTo>
                  <a:close/>
                  <a:moveTo>
                    <a:pt x="162" y="32"/>
                  </a:moveTo>
                  <a:cubicBezTo>
                    <a:pt x="162" y="32"/>
                    <a:pt x="162" y="32"/>
                    <a:pt x="162" y="32"/>
                  </a:cubicBezTo>
                  <a:cubicBezTo>
                    <a:pt x="161" y="32"/>
                    <a:pt x="160" y="32"/>
                    <a:pt x="160" y="32"/>
                  </a:cubicBezTo>
                  <a:cubicBezTo>
                    <a:pt x="160" y="32"/>
                    <a:pt x="160" y="32"/>
                    <a:pt x="160" y="32"/>
                  </a:cubicBezTo>
                  <a:cubicBezTo>
                    <a:pt x="162" y="32"/>
                    <a:pt x="162" y="32"/>
                    <a:pt x="162" y="32"/>
                  </a:cubicBezTo>
                  <a:close/>
                  <a:moveTo>
                    <a:pt x="175" y="49"/>
                  </a:moveTo>
                  <a:cubicBezTo>
                    <a:pt x="175" y="49"/>
                    <a:pt x="175" y="49"/>
                    <a:pt x="175" y="49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0"/>
                    <a:pt x="162" y="40"/>
                    <a:pt x="162" y="40"/>
                  </a:cubicBezTo>
                  <a:cubicBezTo>
                    <a:pt x="162" y="40"/>
                    <a:pt x="162" y="40"/>
                    <a:pt x="162" y="40"/>
                  </a:cubicBezTo>
                  <a:cubicBezTo>
                    <a:pt x="164" y="44"/>
                    <a:pt x="165" y="49"/>
                    <a:pt x="165" y="49"/>
                  </a:cubicBezTo>
                  <a:cubicBezTo>
                    <a:pt x="165" y="49"/>
                    <a:pt x="167" y="49"/>
                    <a:pt x="169" y="49"/>
                  </a:cubicBezTo>
                  <a:cubicBezTo>
                    <a:pt x="170" y="49"/>
                    <a:pt x="174" y="49"/>
                    <a:pt x="175" y="49"/>
                  </a:cubicBezTo>
                  <a:close/>
                  <a:moveTo>
                    <a:pt x="175" y="48"/>
                  </a:moveTo>
                  <a:cubicBezTo>
                    <a:pt x="175" y="48"/>
                    <a:pt x="175" y="48"/>
                    <a:pt x="175" y="48"/>
                  </a:cubicBezTo>
                  <a:cubicBezTo>
                    <a:pt x="175" y="46"/>
                    <a:pt x="174" y="43"/>
                    <a:pt x="174" y="41"/>
                  </a:cubicBezTo>
                  <a:cubicBezTo>
                    <a:pt x="174" y="41"/>
                    <a:pt x="174" y="41"/>
                    <a:pt x="174" y="40"/>
                  </a:cubicBezTo>
                  <a:cubicBezTo>
                    <a:pt x="175" y="40"/>
                    <a:pt x="175" y="40"/>
                    <a:pt x="175" y="40"/>
                  </a:cubicBezTo>
                  <a:lnTo>
                    <a:pt x="175" y="48"/>
                  </a:lnTo>
                  <a:close/>
                  <a:moveTo>
                    <a:pt x="175" y="40"/>
                  </a:moveTo>
                  <a:cubicBezTo>
                    <a:pt x="175" y="40"/>
                    <a:pt x="175" y="40"/>
                    <a:pt x="175" y="40"/>
                  </a:cubicBezTo>
                  <a:cubicBezTo>
                    <a:pt x="174" y="40"/>
                    <a:pt x="174" y="40"/>
                    <a:pt x="174" y="40"/>
                  </a:cubicBezTo>
                  <a:cubicBezTo>
                    <a:pt x="174" y="37"/>
                    <a:pt x="173" y="32"/>
                    <a:pt x="173" y="32"/>
                  </a:cubicBezTo>
                  <a:cubicBezTo>
                    <a:pt x="173" y="32"/>
                    <a:pt x="167" y="32"/>
                    <a:pt x="163" y="32"/>
                  </a:cubicBezTo>
                  <a:cubicBezTo>
                    <a:pt x="163" y="32"/>
                    <a:pt x="162" y="32"/>
                    <a:pt x="162" y="32"/>
                  </a:cubicBezTo>
                  <a:cubicBezTo>
                    <a:pt x="162" y="32"/>
                    <a:pt x="162" y="32"/>
                    <a:pt x="162" y="32"/>
                  </a:cubicBezTo>
                  <a:cubicBezTo>
                    <a:pt x="173" y="32"/>
                    <a:pt x="173" y="32"/>
                    <a:pt x="173" y="32"/>
                  </a:cubicBezTo>
                  <a:cubicBezTo>
                    <a:pt x="173" y="33"/>
                    <a:pt x="173" y="33"/>
                    <a:pt x="173" y="33"/>
                  </a:cubicBezTo>
                  <a:cubicBezTo>
                    <a:pt x="175" y="33"/>
                    <a:pt x="175" y="33"/>
                    <a:pt x="175" y="33"/>
                  </a:cubicBezTo>
                  <a:lnTo>
                    <a:pt x="175" y="40"/>
                  </a:lnTo>
                  <a:close/>
                  <a:moveTo>
                    <a:pt x="177" y="49"/>
                  </a:moveTo>
                  <a:cubicBezTo>
                    <a:pt x="177" y="49"/>
                    <a:pt x="177" y="49"/>
                    <a:pt x="177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8"/>
                  </a:cubicBezTo>
                  <a:cubicBezTo>
                    <a:pt x="175" y="40"/>
                    <a:pt x="175" y="40"/>
                    <a:pt x="175" y="40"/>
                  </a:cubicBezTo>
                  <a:cubicBezTo>
                    <a:pt x="177" y="40"/>
                    <a:pt x="177" y="40"/>
                    <a:pt x="177" y="40"/>
                  </a:cubicBezTo>
                  <a:lnTo>
                    <a:pt x="177" y="49"/>
                  </a:lnTo>
                  <a:close/>
                  <a:moveTo>
                    <a:pt x="177" y="40"/>
                  </a:moveTo>
                  <a:cubicBezTo>
                    <a:pt x="177" y="40"/>
                    <a:pt x="177" y="40"/>
                    <a:pt x="177" y="40"/>
                  </a:cubicBezTo>
                  <a:cubicBezTo>
                    <a:pt x="175" y="40"/>
                    <a:pt x="175" y="40"/>
                    <a:pt x="175" y="40"/>
                  </a:cubicBezTo>
                  <a:cubicBezTo>
                    <a:pt x="175" y="33"/>
                    <a:pt x="175" y="33"/>
                    <a:pt x="175" y="33"/>
                  </a:cubicBezTo>
                  <a:cubicBezTo>
                    <a:pt x="177" y="33"/>
                    <a:pt x="177" y="33"/>
                    <a:pt x="177" y="33"/>
                  </a:cubicBezTo>
                  <a:lnTo>
                    <a:pt x="177" y="40"/>
                  </a:lnTo>
                  <a:close/>
                  <a:moveTo>
                    <a:pt x="179" y="49"/>
                  </a:moveTo>
                  <a:cubicBezTo>
                    <a:pt x="179" y="49"/>
                    <a:pt x="179" y="49"/>
                    <a:pt x="179" y="49"/>
                  </a:cubicBezTo>
                  <a:cubicBezTo>
                    <a:pt x="177" y="49"/>
                    <a:pt x="177" y="49"/>
                    <a:pt x="177" y="49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9" y="40"/>
                    <a:pt x="179" y="40"/>
                    <a:pt x="179" y="40"/>
                  </a:cubicBezTo>
                  <a:lnTo>
                    <a:pt x="179" y="49"/>
                  </a:lnTo>
                  <a:close/>
                  <a:moveTo>
                    <a:pt x="179" y="40"/>
                  </a:moveTo>
                  <a:cubicBezTo>
                    <a:pt x="179" y="40"/>
                    <a:pt x="179" y="40"/>
                    <a:pt x="179" y="40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7" y="33"/>
                    <a:pt x="177" y="33"/>
                    <a:pt x="177" y="33"/>
                  </a:cubicBezTo>
                  <a:cubicBezTo>
                    <a:pt x="179" y="33"/>
                    <a:pt x="179" y="33"/>
                    <a:pt x="179" y="33"/>
                  </a:cubicBezTo>
                  <a:lnTo>
                    <a:pt x="179" y="40"/>
                  </a:lnTo>
                  <a:close/>
                  <a:moveTo>
                    <a:pt x="181" y="49"/>
                  </a:moveTo>
                  <a:cubicBezTo>
                    <a:pt x="181" y="49"/>
                    <a:pt x="181" y="49"/>
                    <a:pt x="181" y="49"/>
                  </a:cubicBezTo>
                  <a:cubicBezTo>
                    <a:pt x="179" y="49"/>
                    <a:pt x="179" y="49"/>
                    <a:pt x="179" y="49"/>
                  </a:cubicBezTo>
                  <a:cubicBezTo>
                    <a:pt x="179" y="40"/>
                    <a:pt x="179" y="40"/>
                    <a:pt x="179" y="40"/>
                  </a:cubicBezTo>
                  <a:cubicBezTo>
                    <a:pt x="181" y="40"/>
                    <a:pt x="181" y="40"/>
                    <a:pt x="181" y="40"/>
                  </a:cubicBezTo>
                  <a:lnTo>
                    <a:pt x="181" y="49"/>
                  </a:lnTo>
                  <a:close/>
                  <a:moveTo>
                    <a:pt x="181" y="40"/>
                  </a:moveTo>
                  <a:cubicBezTo>
                    <a:pt x="181" y="40"/>
                    <a:pt x="181" y="40"/>
                    <a:pt x="181" y="40"/>
                  </a:cubicBezTo>
                  <a:cubicBezTo>
                    <a:pt x="179" y="40"/>
                    <a:pt x="179" y="40"/>
                    <a:pt x="179" y="40"/>
                  </a:cubicBezTo>
                  <a:cubicBezTo>
                    <a:pt x="179" y="33"/>
                    <a:pt x="179" y="33"/>
                    <a:pt x="179" y="33"/>
                  </a:cubicBezTo>
                  <a:cubicBezTo>
                    <a:pt x="181" y="32"/>
                    <a:pt x="181" y="32"/>
                    <a:pt x="181" y="32"/>
                  </a:cubicBezTo>
                  <a:lnTo>
                    <a:pt x="181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" name="Freeform 9"/>
            <p:cNvSpPr>
              <a:spLocks noEditPoints="1"/>
            </p:cNvSpPr>
            <p:nvPr/>
          </p:nvSpPr>
          <p:spPr bwMode="auto">
            <a:xfrm>
              <a:off x="888" y="4158"/>
              <a:ext cx="435" cy="136"/>
            </a:xfrm>
            <a:custGeom>
              <a:avLst/>
              <a:gdLst>
                <a:gd name="T0" fmla="*/ 46 w 168"/>
                <a:gd name="T1" fmla="*/ 51 h 51"/>
                <a:gd name="T2" fmla="*/ 61 w 168"/>
                <a:gd name="T3" fmla="*/ 38 h 51"/>
                <a:gd name="T4" fmla="*/ 16 w 168"/>
                <a:gd name="T5" fmla="*/ 51 h 51"/>
                <a:gd name="T6" fmla="*/ 70 w 168"/>
                <a:gd name="T7" fmla="*/ 12 h 51"/>
                <a:gd name="T8" fmla="*/ 55 w 168"/>
                <a:gd name="T9" fmla="*/ 37 h 51"/>
                <a:gd name="T10" fmla="*/ 45 w 168"/>
                <a:gd name="T11" fmla="*/ 34 h 51"/>
                <a:gd name="T12" fmla="*/ 28 w 168"/>
                <a:gd name="T13" fmla="*/ 8 h 51"/>
                <a:gd name="T14" fmla="*/ 50 w 168"/>
                <a:gd name="T15" fmla="*/ 9 h 51"/>
                <a:gd name="T16" fmla="*/ 76 w 168"/>
                <a:gd name="T17" fmla="*/ 13 h 51"/>
                <a:gd name="T18" fmla="*/ 90 w 168"/>
                <a:gd name="T19" fmla="*/ 17 h 51"/>
                <a:gd name="T20" fmla="*/ 101 w 168"/>
                <a:gd name="T21" fmla="*/ 20 h 51"/>
                <a:gd name="T22" fmla="*/ 106 w 168"/>
                <a:gd name="T23" fmla="*/ 22 h 51"/>
                <a:gd name="T24" fmla="*/ 110 w 168"/>
                <a:gd name="T25" fmla="*/ 39 h 51"/>
                <a:gd name="T26" fmla="*/ 121 w 168"/>
                <a:gd name="T27" fmla="*/ 29 h 51"/>
                <a:gd name="T28" fmla="*/ 10 w 168"/>
                <a:gd name="T29" fmla="*/ 38 h 51"/>
                <a:gd name="T30" fmla="*/ 19 w 168"/>
                <a:gd name="T31" fmla="*/ 8 h 51"/>
                <a:gd name="T32" fmla="*/ 2 w 168"/>
                <a:gd name="T33" fmla="*/ 12 h 51"/>
                <a:gd name="T34" fmla="*/ 5 w 168"/>
                <a:gd name="T35" fmla="*/ 10 h 51"/>
                <a:gd name="T36" fmla="*/ 57 w 168"/>
                <a:gd name="T37" fmla="*/ 10 h 51"/>
                <a:gd name="T38" fmla="*/ 139 w 168"/>
                <a:gd name="T39" fmla="*/ 41 h 51"/>
                <a:gd name="T40" fmla="*/ 115 w 168"/>
                <a:gd name="T41" fmla="*/ 39 h 51"/>
                <a:gd name="T42" fmla="*/ 107 w 168"/>
                <a:gd name="T43" fmla="*/ 43 h 51"/>
                <a:gd name="T44" fmla="*/ 97 w 168"/>
                <a:gd name="T45" fmla="*/ 40 h 51"/>
                <a:gd name="T46" fmla="*/ 84 w 168"/>
                <a:gd name="T47" fmla="*/ 40 h 51"/>
                <a:gd name="T48" fmla="*/ 67 w 168"/>
                <a:gd name="T49" fmla="*/ 39 h 51"/>
                <a:gd name="T50" fmla="*/ 142 w 168"/>
                <a:gd name="T51" fmla="*/ 42 h 51"/>
                <a:gd name="T52" fmla="*/ 140 w 168"/>
                <a:gd name="T53" fmla="*/ 49 h 51"/>
                <a:gd name="T54" fmla="*/ 142 w 168"/>
                <a:gd name="T55" fmla="*/ 49 h 51"/>
                <a:gd name="T56" fmla="*/ 118 w 168"/>
                <a:gd name="T57" fmla="*/ 43 h 51"/>
                <a:gd name="T58" fmla="*/ 115 w 168"/>
                <a:gd name="T59" fmla="*/ 43 h 51"/>
                <a:gd name="T60" fmla="*/ 109 w 168"/>
                <a:gd name="T61" fmla="*/ 44 h 51"/>
                <a:gd name="T62" fmla="*/ 95 w 168"/>
                <a:gd name="T63" fmla="*/ 44 h 51"/>
                <a:gd name="T64" fmla="*/ 75 w 168"/>
                <a:gd name="T65" fmla="*/ 49 h 51"/>
                <a:gd name="T66" fmla="*/ 91 w 168"/>
                <a:gd name="T67" fmla="*/ 50 h 51"/>
                <a:gd name="T68" fmla="*/ 99 w 168"/>
                <a:gd name="T69" fmla="*/ 50 h 51"/>
                <a:gd name="T70" fmla="*/ 107 w 168"/>
                <a:gd name="T71" fmla="*/ 47 h 51"/>
                <a:gd name="T72" fmla="*/ 110 w 168"/>
                <a:gd name="T73" fmla="*/ 50 h 51"/>
                <a:gd name="T74" fmla="*/ 113 w 168"/>
                <a:gd name="T75" fmla="*/ 50 h 51"/>
                <a:gd name="T76" fmla="*/ 116 w 168"/>
                <a:gd name="T77" fmla="*/ 49 h 51"/>
                <a:gd name="T78" fmla="*/ 120 w 168"/>
                <a:gd name="T79" fmla="*/ 47 h 51"/>
                <a:gd name="T80" fmla="*/ 124 w 168"/>
                <a:gd name="T81" fmla="*/ 49 h 51"/>
                <a:gd name="T82" fmla="*/ 127 w 168"/>
                <a:gd name="T83" fmla="*/ 50 h 51"/>
                <a:gd name="T84" fmla="*/ 128 w 168"/>
                <a:gd name="T85" fmla="*/ 49 h 51"/>
                <a:gd name="T86" fmla="*/ 128 w 168"/>
                <a:gd name="T87" fmla="*/ 47 h 51"/>
                <a:gd name="T88" fmla="*/ 129 w 168"/>
                <a:gd name="T89" fmla="*/ 45 h 51"/>
                <a:gd name="T90" fmla="*/ 74 w 168"/>
                <a:gd name="T91" fmla="*/ 50 h 51"/>
                <a:gd name="T92" fmla="*/ 132 w 168"/>
                <a:gd name="T93" fmla="*/ 45 h 51"/>
                <a:gd name="T94" fmla="*/ 140 w 168"/>
                <a:gd name="T95" fmla="*/ 43 h 51"/>
                <a:gd name="T96" fmla="*/ 135 w 168"/>
                <a:gd name="T97" fmla="*/ 50 h 51"/>
                <a:gd name="T98" fmla="*/ 137 w 168"/>
                <a:gd name="T99" fmla="*/ 47 h 51"/>
                <a:gd name="T100" fmla="*/ 139 w 168"/>
                <a:gd name="T101" fmla="*/ 49 h 51"/>
                <a:gd name="T102" fmla="*/ 139 w 168"/>
                <a:gd name="T103" fmla="*/ 48 h 51"/>
                <a:gd name="T104" fmla="*/ 144 w 168"/>
                <a:gd name="T105" fmla="*/ 45 h 51"/>
                <a:gd name="T106" fmla="*/ 144 w 168"/>
                <a:gd name="T107" fmla="*/ 45 h 51"/>
                <a:gd name="T108" fmla="*/ 148 w 168"/>
                <a:gd name="T109" fmla="*/ 49 h 51"/>
                <a:gd name="T110" fmla="*/ 151 w 168"/>
                <a:gd name="T111" fmla="*/ 46 h 51"/>
                <a:gd name="T112" fmla="*/ 152 w 168"/>
                <a:gd name="T113" fmla="*/ 49 h 51"/>
                <a:gd name="T114" fmla="*/ 157 w 168"/>
                <a:gd name="T115" fmla="*/ 49 h 51"/>
                <a:gd name="T116" fmla="*/ 159 w 168"/>
                <a:gd name="T117" fmla="*/ 49 h 51"/>
                <a:gd name="T118" fmla="*/ 161 w 168"/>
                <a:gd name="T119" fmla="*/ 48 h 51"/>
                <a:gd name="T120" fmla="*/ 117 w 168"/>
                <a:gd name="T121" fmla="*/ 39 h 51"/>
                <a:gd name="T122" fmla="*/ 26 w 168"/>
                <a:gd name="T123" fmla="*/ 51 h 51"/>
                <a:gd name="T124" fmla="*/ 35 w 168"/>
                <a:gd name="T125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8" h="51">
                  <a:moveTo>
                    <a:pt x="26" y="51"/>
                  </a:moveTo>
                  <a:cubicBezTo>
                    <a:pt x="26" y="51"/>
                    <a:pt x="26" y="51"/>
                    <a:pt x="26" y="51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6" y="51"/>
                    <a:pt x="26" y="51"/>
                    <a:pt x="26" y="51"/>
                  </a:cubicBezTo>
                  <a:close/>
                  <a:moveTo>
                    <a:pt x="29" y="51"/>
                  </a:moveTo>
                  <a:cubicBezTo>
                    <a:pt x="29" y="51"/>
                    <a:pt x="29" y="51"/>
                    <a:pt x="29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29" y="51"/>
                    <a:pt x="29" y="51"/>
                    <a:pt x="29" y="51"/>
                  </a:cubicBezTo>
                  <a:close/>
                  <a:moveTo>
                    <a:pt x="39" y="51"/>
                  </a:moveTo>
                  <a:cubicBezTo>
                    <a:pt x="39" y="51"/>
                    <a:pt x="39" y="51"/>
                    <a:pt x="39" y="51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0" y="51"/>
                    <a:pt x="39" y="51"/>
                    <a:pt x="39" y="51"/>
                  </a:cubicBezTo>
                  <a:close/>
                  <a:moveTo>
                    <a:pt x="19" y="51"/>
                  </a:moveTo>
                  <a:cubicBezTo>
                    <a:pt x="19" y="51"/>
                    <a:pt x="19" y="51"/>
                    <a:pt x="19" y="51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19" y="51"/>
                    <a:pt x="19" y="51"/>
                    <a:pt x="19" y="51"/>
                  </a:cubicBezTo>
                  <a:close/>
                  <a:moveTo>
                    <a:pt x="73" y="39"/>
                  </a:moveTo>
                  <a:cubicBezTo>
                    <a:pt x="73" y="39"/>
                    <a:pt x="73" y="39"/>
                    <a:pt x="73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3" y="13"/>
                    <a:pt x="73" y="13"/>
                    <a:pt x="73" y="13"/>
                  </a:cubicBezTo>
                  <a:lnTo>
                    <a:pt x="73" y="39"/>
                  </a:lnTo>
                  <a:close/>
                  <a:moveTo>
                    <a:pt x="45" y="51"/>
                  </a:moveTo>
                  <a:cubicBezTo>
                    <a:pt x="45" y="51"/>
                    <a:pt x="45" y="51"/>
                    <a:pt x="45" y="51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5" y="51"/>
                    <a:pt x="45" y="51"/>
                    <a:pt x="45" y="51"/>
                  </a:cubicBezTo>
                  <a:close/>
                  <a:moveTo>
                    <a:pt x="61" y="51"/>
                  </a:move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lose/>
                  <a:moveTo>
                    <a:pt x="50" y="51"/>
                  </a:moveTo>
                  <a:cubicBezTo>
                    <a:pt x="50" y="51"/>
                    <a:pt x="50" y="51"/>
                    <a:pt x="50" y="51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1" y="51"/>
                    <a:pt x="51" y="51"/>
                    <a:pt x="50" y="51"/>
                  </a:cubicBezTo>
                  <a:close/>
                  <a:moveTo>
                    <a:pt x="22" y="51"/>
                  </a:moveTo>
                  <a:cubicBezTo>
                    <a:pt x="22" y="51"/>
                    <a:pt x="22" y="51"/>
                    <a:pt x="22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2" y="51"/>
                    <a:pt x="22" y="51"/>
                    <a:pt x="22" y="51"/>
                  </a:cubicBezTo>
                  <a:close/>
                  <a:moveTo>
                    <a:pt x="82" y="39"/>
                  </a:moveTo>
                  <a:cubicBezTo>
                    <a:pt x="82" y="39"/>
                    <a:pt x="82" y="39"/>
                    <a:pt x="82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3" y="15"/>
                    <a:pt x="83" y="15"/>
                    <a:pt x="83" y="15"/>
                  </a:cubicBezTo>
                  <a:lnTo>
                    <a:pt x="82" y="39"/>
                  </a:lnTo>
                  <a:close/>
                  <a:moveTo>
                    <a:pt x="80" y="39"/>
                  </a:moveTo>
                  <a:cubicBezTo>
                    <a:pt x="80" y="39"/>
                    <a:pt x="80" y="39"/>
                    <a:pt x="80" y="39"/>
                  </a:cubicBezTo>
                  <a:cubicBezTo>
                    <a:pt x="80" y="39"/>
                    <a:pt x="80" y="39"/>
                    <a:pt x="80" y="39"/>
                  </a:cubicBezTo>
                  <a:cubicBezTo>
                    <a:pt x="80" y="39"/>
                    <a:pt x="80" y="39"/>
                    <a:pt x="80" y="39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0" y="14"/>
                    <a:pt x="80" y="14"/>
                    <a:pt x="80" y="14"/>
                  </a:cubicBezTo>
                  <a:lnTo>
                    <a:pt x="80" y="39"/>
                  </a:lnTo>
                  <a:close/>
                  <a:moveTo>
                    <a:pt x="61" y="38"/>
                  </a:moveTo>
                  <a:cubicBezTo>
                    <a:pt x="61" y="38"/>
                    <a:pt x="61" y="38"/>
                    <a:pt x="61" y="38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3" y="38"/>
                    <a:pt x="63" y="38"/>
                    <a:pt x="63" y="38"/>
                  </a:cubicBezTo>
                  <a:cubicBezTo>
                    <a:pt x="63" y="38"/>
                    <a:pt x="63" y="38"/>
                    <a:pt x="63" y="38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0" y="10"/>
                    <a:pt x="60" y="10"/>
                    <a:pt x="60" y="10"/>
                  </a:cubicBezTo>
                  <a:lnTo>
                    <a:pt x="61" y="38"/>
                  </a:ln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3" y="39"/>
                    <a:pt x="73" y="39"/>
                    <a:pt x="73" y="39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1" y="12"/>
                    <a:pt x="71" y="12"/>
                    <a:pt x="71" y="12"/>
                  </a:cubicBezTo>
                  <a:lnTo>
                    <a:pt x="71" y="39"/>
                  </a:lnTo>
                  <a:close/>
                  <a:moveTo>
                    <a:pt x="95" y="40"/>
                  </a:moveTo>
                  <a:cubicBezTo>
                    <a:pt x="95" y="40"/>
                    <a:pt x="95" y="40"/>
                    <a:pt x="95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7" y="19"/>
                    <a:pt x="97" y="19"/>
                    <a:pt x="97" y="19"/>
                  </a:cubicBezTo>
                  <a:lnTo>
                    <a:pt x="95" y="40"/>
                  </a:lnTo>
                  <a:close/>
                  <a:moveTo>
                    <a:pt x="16" y="51"/>
                  </a:moveTo>
                  <a:cubicBezTo>
                    <a:pt x="16" y="51"/>
                    <a:pt x="16" y="51"/>
                    <a:pt x="16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6" y="51"/>
                    <a:pt x="16" y="51"/>
                    <a:pt x="16" y="51"/>
                  </a:cubicBezTo>
                  <a:close/>
                  <a:moveTo>
                    <a:pt x="16" y="51"/>
                  </a:move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5" y="51"/>
                    <a:pt x="15" y="51"/>
                    <a:pt x="15" y="51"/>
                  </a:cubicBezTo>
                  <a:lnTo>
                    <a:pt x="16" y="51"/>
                  </a:lnTo>
                  <a:close/>
                  <a:moveTo>
                    <a:pt x="120" y="39"/>
                  </a:move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8"/>
                    <a:pt x="121" y="38"/>
                    <a:pt x="121" y="38"/>
                  </a:cubicBezTo>
                  <a:cubicBezTo>
                    <a:pt x="121" y="38"/>
                    <a:pt x="121" y="38"/>
                    <a:pt x="121" y="38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3"/>
                    <a:pt x="122" y="36"/>
                    <a:pt x="121" y="37"/>
                  </a:cubicBezTo>
                  <a:cubicBezTo>
                    <a:pt x="121" y="38"/>
                    <a:pt x="121" y="39"/>
                    <a:pt x="120" y="39"/>
                  </a:cubicBezTo>
                  <a:close/>
                  <a:moveTo>
                    <a:pt x="18" y="51"/>
                  </a:move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lose/>
                  <a:moveTo>
                    <a:pt x="69" y="39"/>
                  </a:moveTo>
                  <a:cubicBezTo>
                    <a:pt x="69" y="39"/>
                    <a:pt x="69" y="39"/>
                    <a:pt x="69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69" y="11"/>
                    <a:pt x="69" y="11"/>
                    <a:pt x="69" y="11"/>
                  </a:cubicBezTo>
                  <a:lnTo>
                    <a:pt x="69" y="39"/>
                  </a:lnTo>
                  <a:close/>
                  <a:moveTo>
                    <a:pt x="117" y="37"/>
                  </a:moveTo>
                  <a:cubicBezTo>
                    <a:pt x="117" y="37"/>
                    <a:pt x="117" y="37"/>
                    <a:pt x="117" y="37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lnTo>
                    <a:pt x="117" y="37"/>
                  </a:lnTo>
                  <a:close/>
                  <a:moveTo>
                    <a:pt x="115" y="39"/>
                  </a:moveTo>
                  <a:cubicBezTo>
                    <a:pt x="115" y="39"/>
                    <a:pt x="115" y="39"/>
                    <a:pt x="115" y="39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5" y="39"/>
                    <a:pt x="115" y="39"/>
                    <a:pt x="115" y="39"/>
                  </a:cubicBezTo>
                  <a:close/>
                  <a:moveTo>
                    <a:pt x="114" y="39"/>
                  </a:moveTo>
                  <a:cubicBezTo>
                    <a:pt x="114" y="39"/>
                    <a:pt x="114" y="39"/>
                    <a:pt x="114" y="39"/>
                  </a:cubicBezTo>
                  <a:cubicBezTo>
                    <a:pt x="116" y="27"/>
                    <a:pt x="116" y="27"/>
                    <a:pt x="116" y="27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lose/>
                  <a:moveTo>
                    <a:pt x="119" y="34"/>
                  </a:moveTo>
                  <a:cubicBezTo>
                    <a:pt x="119" y="34"/>
                    <a:pt x="119" y="34"/>
                    <a:pt x="119" y="34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8" y="39"/>
                    <a:pt x="118" y="39"/>
                    <a:pt x="118" y="39"/>
                  </a:cubicBezTo>
                  <a:lnTo>
                    <a:pt x="119" y="34"/>
                  </a:lnTo>
                  <a:close/>
                  <a:moveTo>
                    <a:pt x="14" y="37"/>
                  </a:moveTo>
                  <a:cubicBezTo>
                    <a:pt x="14" y="37"/>
                    <a:pt x="14" y="37"/>
                    <a:pt x="14" y="37"/>
                  </a:cubicBezTo>
                  <a:cubicBezTo>
                    <a:pt x="14" y="37"/>
                    <a:pt x="15" y="36"/>
                    <a:pt x="17" y="35"/>
                  </a:cubicBezTo>
                  <a:cubicBezTo>
                    <a:pt x="20" y="35"/>
                    <a:pt x="30" y="34"/>
                    <a:pt x="46" y="36"/>
                  </a:cubicBezTo>
                  <a:cubicBezTo>
                    <a:pt x="47" y="36"/>
                    <a:pt x="48" y="36"/>
                    <a:pt x="49" y="36"/>
                  </a:cubicBezTo>
                  <a:cubicBezTo>
                    <a:pt x="49" y="36"/>
                    <a:pt x="49" y="36"/>
                    <a:pt x="49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2" y="37"/>
                    <a:pt x="54" y="37"/>
                    <a:pt x="55" y="37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2" y="9"/>
                    <a:pt x="52" y="9"/>
                    <a:pt x="52" y="9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3" y="36"/>
                    <a:pt x="53" y="36"/>
                    <a:pt x="53" y="36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9" y="9"/>
                    <a:pt x="49" y="9"/>
                    <a:pt x="49" y="9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9" y="33"/>
                    <a:pt x="49" y="33"/>
                    <a:pt x="49" y="33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6" y="8"/>
                    <a:pt x="46" y="8"/>
                    <a:pt x="46" y="8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2" y="8"/>
                    <a:pt x="42" y="8"/>
                    <a:pt x="42" y="8"/>
                  </a:cubicBezTo>
                  <a:cubicBezTo>
                    <a:pt x="46" y="33"/>
                    <a:pt x="46" y="33"/>
                    <a:pt x="46" y="33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39" y="8"/>
                    <a:pt x="39" y="8"/>
                    <a:pt x="39" y="8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8" y="34"/>
                    <a:pt x="38" y="34"/>
                    <a:pt x="38" y="34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4" y="29"/>
                    <a:pt x="34" y="29"/>
                    <a:pt x="34" y="29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32" y="30"/>
                    <a:pt x="32" y="30"/>
                    <a:pt x="32" y="30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31" y="34"/>
                    <a:pt x="31" y="34"/>
                    <a:pt x="31" y="34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4" y="7"/>
                    <a:pt x="44" y="7"/>
                    <a:pt x="44" y="7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3" y="8"/>
                    <a:pt x="53" y="8"/>
                    <a:pt x="53" y="8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9" y="10"/>
                    <a:pt x="59" y="10"/>
                    <a:pt x="59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4" y="11"/>
                    <a:pt x="64" y="11"/>
                    <a:pt x="64" y="11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6" y="38"/>
                    <a:pt x="66" y="38"/>
                    <a:pt x="66" y="38"/>
                  </a:cubicBezTo>
                  <a:cubicBezTo>
                    <a:pt x="65" y="11"/>
                    <a:pt x="65" y="11"/>
                    <a:pt x="65" y="11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7" y="11"/>
                    <a:pt x="67" y="11"/>
                    <a:pt x="67" y="11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8" y="38"/>
                    <a:pt x="68" y="38"/>
                    <a:pt x="68" y="38"/>
                  </a:cubicBezTo>
                  <a:cubicBezTo>
                    <a:pt x="67" y="12"/>
                    <a:pt x="67" y="12"/>
                    <a:pt x="67" y="12"/>
                  </a:cubicBezTo>
                  <a:cubicBezTo>
                    <a:pt x="68" y="11"/>
                    <a:pt x="68" y="11"/>
                    <a:pt x="68" y="11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71" y="12"/>
                    <a:pt x="71" y="12"/>
                    <a:pt x="71" y="12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7" y="13"/>
                    <a:pt x="77" y="13"/>
                    <a:pt x="77" y="13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5" y="39"/>
                    <a:pt x="75" y="39"/>
                    <a:pt x="75" y="39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8" y="13"/>
                    <a:pt x="78" y="13"/>
                    <a:pt x="78" y="13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7" y="16"/>
                    <a:pt x="87" y="16"/>
                    <a:pt x="87" y="16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7" y="16"/>
                    <a:pt x="87" y="16"/>
                    <a:pt x="87" y="16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91" y="16"/>
                    <a:pt x="91" y="16"/>
                    <a:pt x="91" y="16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1" y="16"/>
                    <a:pt x="91" y="16"/>
                    <a:pt x="91" y="16"/>
                  </a:cubicBezTo>
                  <a:cubicBezTo>
                    <a:pt x="89" y="40"/>
                    <a:pt x="89" y="40"/>
                    <a:pt x="89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5" y="18"/>
                    <a:pt x="95" y="18"/>
                    <a:pt x="95" y="18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95" y="18"/>
                    <a:pt x="95" y="18"/>
                    <a:pt x="95" y="18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97" y="18"/>
                    <a:pt x="97" y="18"/>
                    <a:pt x="97" y="18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9" y="19"/>
                    <a:pt x="99" y="19"/>
                    <a:pt x="99" y="19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19"/>
                    <a:pt x="99" y="19"/>
                    <a:pt x="99" y="19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39"/>
                    <a:pt x="103" y="39"/>
                    <a:pt x="103" y="40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39"/>
                    <a:pt x="106" y="39"/>
                    <a:pt x="106" y="39"/>
                  </a:cubicBezTo>
                  <a:cubicBezTo>
                    <a:pt x="106" y="39"/>
                    <a:pt x="106" y="39"/>
                    <a:pt x="106" y="39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10" y="24"/>
                    <a:pt x="110" y="24"/>
                    <a:pt x="110" y="24"/>
                  </a:cubicBezTo>
                  <a:cubicBezTo>
                    <a:pt x="111" y="23"/>
                    <a:pt x="111" y="23"/>
                    <a:pt x="111" y="23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11" y="24"/>
                    <a:pt x="111" y="24"/>
                    <a:pt x="111" y="24"/>
                  </a:cubicBezTo>
                  <a:cubicBezTo>
                    <a:pt x="112" y="24"/>
                    <a:pt x="112" y="24"/>
                    <a:pt x="112" y="24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2" y="25"/>
                    <a:pt x="112" y="25"/>
                    <a:pt x="112" y="25"/>
                  </a:cubicBezTo>
                  <a:cubicBezTo>
                    <a:pt x="113" y="24"/>
                    <a:pt x="113" y="24"/>
                    <a:pt x="113" y="24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3" y="25"/>
                    <a:pt x="113" y="25"/>
                    <a:pt x="113" y="25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6" y="26"/>
                    <a:pt x="116" y="26"/>
                    <a:pt x="116" y="26"/>
                  </a:cubicBezTo>
                  <a:cubicBezTo>
                    <a:pt x="116" y="26"/>
                    <a:pt x="116" y="26"/>
                    <a:pt x="116" y="26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8" y="26"/>
                    <a:pt x="118" y="26"/>
                    <a:pt x="118" y="26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9" y="27"/>
                    <a:pt x="119" y="27"/>
                    <a:pt x="119" y="27"/>
                  </a:cubicBezTo>
                  <a:cubicBezTo>
                    <a:pt x="119" y="28"/>
                    <a:pt x="119" y="28"/>
                    <a:pt x="119" y="28"/>
                  </a:cubicBezTo>
                  <a:cubicBezTo>
                    <a:pt x="120" y="27"/>
                    <a:pt x="120" y="27"/>
                    <a:pt x="120" y="27"/>
                  </a:cubicBezTo>
                  <a:cubicBezTo>
                    <a:pt x="120" y="28"/>
                    <a:pt x="120" y="28"/>
                    <a:pt x="120" y="28"/>
                  </a:cubicBezTo>
                  <a:cubicBezTo>
                    <a:pt x="120" y="28"/>
                    <a:pt x="120" y="28"/>
                    <a:pt x="120" y="28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2" y="29"/>
                    <a:pt x="122" y="29"/>
                    <a:pt x="122" y="29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0"/>
                    <a:pt x="122" y="29"/>
                    <a:pt x="122" y="28"/>
                  </a:cubicBezTo>
                  <a:cubicBezTo>
                    <a:pt x="121" y="27"/>
                    <a:pt x="120" y="26"/>
                    <a:pt x="119" y="25"/>
                  </a:cubicBezTo>
                  <a:cubicBezTo>
                    <a:pt x="114" y="20"/>
                    <a:pt x="97" y="15"/>
                    <a:pt x="88" y="12"/>
                  </a:cubicBezTo>
                  <a:cubicBezTo>
                    <a:pt x="80" y="9"/>
                    <a:pt x="57" y="3"/>
                    <a:pt x="36" y="2"/>
                  </a:cubicBezTo>
                  <a:cubicBezTo>
                    <a:pt x="16" y="0"/>
                    <a:pt x="7" y="3"/>
                    <a:pt x="4" y="5"/>
                  </a:cubicBezTo>
                  <a:cubicBezTo>
                    <a:pt x="1" y="7"/>
                    <a:pt x="2" y="9"/>
                    <a:pt x="2" y="9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9" y="36"/>
                    <a:pt x="10" y="38"/>
                  </a:cubicBezTo>
                  <a:cubicBezTo>
                    <a:pt x="11" y="40"/>
                    <a:pt x="13" y="41"/>
                    <a:pt x="13" y="4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0"/>
                    <a:pt x="12" y="40"/>
                    <a:pt x="11" y="39"/>
                  </a:cubicBezTo>
                  <a:cubicBezTo>
                    <a:pt x="10" y="37"/>
                    <a:pt x="14" y="36"/>
                    <a:pt x="15" y="36"/>
                  </a:cubicBezTo>
                  <a:cubicBezTo>
                    <a:pt x="15" y="36"/>
                    <a:pt x="14" y="37"/>
                    <a:pt x="13" y="38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4" y="37"/>
                    <a:pt x="14" y="37"/>
                    <a:pt x="14" y="37"/>
                  </a:cubicBezTo>
                  <a:close/>
                  <a:moveTo>
                    <a:pt x="29" y="34"/>
                  </a:moveTo>
                  <a:cubicBezTo>
                    <a:pt x="29" y="34"/>
                    <a:pt x="29" y="34"/>
                    <a:pt x="29" y="34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2" y="7"/>
                    <a:pt x="22" y="7"/>
                    <a:pt x="22" y="7"/>
                  </a:cubicBezTo>
                  <a:lnTo>
                    <a:pt x="29" y="34"/>
                  </a:lnTo>
                  <a:close/>
                  <a:moveTo>
                    <a:pt x="19" y="7"/>
                  </a:moveTo>
                  <a:cubicBezTo>
                    <a:pt x="19" y="7"/>
                    <a:pt x="19" y="7"/>
                    <a:pt x="19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5" y="22"/>
                    <a:pt x="25" y="22"/>
                    <a:pt x="25" y="22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19" y="7"/>
                    <a:pt x="19" y="7"/>
                    <a:pt x="19" y="7"/>
                  </a:cubicBezTo>
                  <a:close/>
                  <a:moveTo>
                    <a:pt x="19" y="8"/>
                  </a:moveTo>
                  <a:cubicBezTo>
                    <a:pt x="19" y="8"/>
                    <a:pt x="19" y="8"/>
                    <a:pt x="19" y="8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19" y="8"/>
                    <a:pt x="19" y="8"/>
                    <a:pt x="19" y="8"/>
                  </a:cubicBezTo>
                  <a:close/>
                  <a:moveTo>
                    <a:pt x="18" y="8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16" y="7"/>
                    <a:pt x="16" y="7"/>
                    <a:pt x="16" y="7"/>
                  </a:cubicBezTo>
                  <a:lnTo>
                    <a:pt x="18" y="8"/>
                  </a:lnTo>
                  <a:close/>
                  <a:moveTo>
                    <a:pt x="16" y="8"/>
                  </a:moveTo>
                  <a:cubicBezTo>
                    <a:pt x="16" y="8"/>
                    <a:pt x="16" y="8"/>
                    <a:pt x="16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14" y="7"/>
                    <a:pt x="14" y="7"/>
                    <a:pt x="14" y="7"/>
                  </a:cubicBezTo>
                  <a:lnTo>
                    <a:pt x="16" y="8"/>
                  </a:lnTo>
                  <a:close/>
                  <a:moveTo>
                    <a:pt x="14" y="8"/>
                  </a:moveTo>
                  <a:cubicBezTo>
                    <a:pt x="14" y="8"/>
                    <a:pt x="14" y="8"/>
                    <a:pt x="14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8"/>
                    <a:pt x="14" y="8"/>
                    <a:pt x="14" y="8"/>
                  </a:cubicBezTo>
                  <a:close/>
                  <a:moveTo>
                    <a:pt x="11" y="8"/>
                  </a:moveTo>
                  <a:cubicBezTo>
                    <a:pt x="11" y="8"/>
                    <a:pt x="11" y="8"/>
                    <a:pt x="11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8" y="35"/>
                    <a:pt x="18" y="35"/>
                    <a:pt x="18" y="35"/>
                  </a:cubicBezTo>
                  <a:cubicBezTo>
                    <a:pt x="9" y="8"/>
                    <a:pt x="9" y="8"/>
                    <a:pt x="9" y="8"/>
                  </a:cubicBezTo>
                  <a:lnTo>
                    <a:pt x="11" y="8"/>
                  </a:lnTo>
                  <a:close/>
                  <a:moveTo>
                    <a:pt x="1" y="13"/>
                  </a:move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lose/>
                  <a:moveTo>
                    <a:pt x="1" y="12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2" y="13"/>
                    <a:pt x="2" y="13"/>
                    <a:pt x="2" y="13"/>
                  </a:cubicBezTo>
                  <a:lnTo>
                    <a:pt x="1" y="12"/>
                  </a:lnTo>
                  <a:close/>
                  <a:moveTo>
                    <a:pt x="2" y="1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4"/>
                    <a:pt x="2" y="14"/>
                    <a:pt x="2" y="14"/>
                  </a:cubicBezTo>
                  <a:lnTo>
                    <a:pt x="2" y="11"/>
                  </a:lnTo>
                  <a:close/>
                  <a:moveTo>
                    <a:pt x="2" y="1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4" y="18"/>
                    <a:pt x="4" y="18"/>
                    <a:pt x="4" y="18"/>
                  </a:cubicBezTo>
                  <a:lnTo>
                    <a:pt x="2" y="11"/>
                  </a:lnTo>
                  <a:close/>
                  <a:moveTo>
                    <a:pt x="3" y="10"/>
                  </a:moveTo>
                  <a:cubicBezTo>
                    <a:pt x="3" y="10"/>
                    <a:pt x="3" y="10"/>
                    <a:pt x="3" y="10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8" y="25"/>
                    <a:pt x="8" y="25"/>
                    <a:pt x="8" y="25"/>
                  </a:cubicBezTo>
                  <a:lnTo>
                    <a:pt x="3" y="10"/>
                  </a:lnTo>
                  <a:close/>
                  <a:moveTo>
                    <a:pt x="4" y="10"/>
                  </a:moveTo>
                  <a:cubicBezTo>
                    <a:pt x="4" y="10"/>
                    <a:pt x="4" y="10"/>
                    <a:pt x="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13" y="36"/>
                    <a:pt x="13" y="36"/>
                    <a:pt x="13" y="36"/>
                  </a:cubicBezTo>
                  <a:lnTo>
                    <a:pt x="4" y="10"/>
                  </a:lnTo>
                  <a:close/>
                  <a:moveTo>
                    <a:pt x="5" y="9"/>
                  </a:moveTo>
                  <a:cubicBezTo>
                    <a:pt x="5" y="9"/>
                    <a:pt x="5" y="9"/>
                    <a:pt x="5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13" y="36"/>
                    <a:pt x="13" y="36"/>
                    <a:pt x="13" y="36"/>
                  </a:cubicBezTo>
                  <a:lnTo>
                    <a:pt x="5" y="9"/>
                  </a:lnTo>
                  <a:close/>
                  <a:moveTo>
                    <a:pt x="6" y="9"/>
                  </a:moveTo>
                  <a:cubicBezTo>
                    <a:pt x="6" y="9"/>
                    <a:pt x="6" y="9"/>
                    <a:pt x="6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35"/>
                    <a:pt x="14" y="35"/>
                    <a:pt x="14" y="35"/>
                  </a:cubicBezTo>
                  <a:lnTo>
                    <a:pt x="6" y="9"/>
                  </a:lnTo>
                  <a:close/>
                  <a:moveTo>
                    <a:pt x="8" y="9"/>
                  </a:moveTo>
                  <a:cubicBezTo>
                    <a:pt x="8" y="9"/>
                    <a:pt x="8" y="9"/>
                    <a:pt x="8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6" y="35"/>
                    <a:pt x="16" y="35"/>
                    <a:pt x="16" y="35"/>
                  </a:cubicBezTo>
                  <a:lnTo>
                    <a:pt x="8" y="9"/>
                  </a:ln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3" y="39"/>
                    <a:pt x="113" y="39"/>
                    <a:pt x="113" y="39"/>
                  </a:cubicBezTo>
                  <a:lnTo>
                    <a:pt x="115" y="29"/>
                  </a:lnTo>
                  <a:close/>
                  <a:moveTo>
                    <a:pt x="55" y="37"/>
                  </a:moveTo>
                  <a:cubicBezTo>
                    <a:pt x="55" y="37"/>
                    <a:pt x="55" y="37"/>
                    <a:pt x="55" y="37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3" y="37"/>
                    <a:pt x="52" y="37"/>
                    <a:pt x="50" y="37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5" y="51"/>
                    <a:pt x="58" y="51"/>
                    <a:pt x="61" y="51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0" y="38"/>
                    <a:pt x="58" y="38"/>
                    <a:pt x="55" y="37"/>
                  </a:cubicBezTo>
                  <a:close/>
                  <a:moveTo>
                    <a:pt x="57" y="10"/>
                  </a:moveTo>
                  <a:cubicBezTo>
                    <a:pt x="57" y="10"/>
                    <a:pt x="57" y="10"/>
                    <a:pt x="57" y="10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10"/>
                    <a:pt x="57" y="10"/>
                    <a:pt x="57" y="10"/>
                  </a:cubicBezTo>
                  <a:cubicBezTo>
                    <a:pt x="58" y="10"/>
                    <a:pt x="58" y="10"/>
                    <a:pt x="58" y="10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8" y="37"/>
                    <a:pt x="58" y="37"/>
                    <a:pt x="58" y="37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4" y="10"/>
                    <a:pt x="54" y="10"/>
                    <a:pt x="54" y="10"/>
                  </a:cubicBezTo>
                  <a:cubicBezTo>
                    <a:pt x="57" y="35"/>
                    <a:pt x="57" y="35"/>
                    <a:pt x="57" y="35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8" y="37"/>
                    <a:pt x="60" y="38"/>
                    <a:pt x="61" y="38"/>
                  </a:cubicBezTo>
                  <a:cubicBezTo>
                    <a:pt x="59" y="10"/>
                    <a:pt x="59" y="10"/>
                    <a:pt x="59" y="10"/>
                  </a:cubicBezTo>
                  <a:lnTo>
                    <a:pt x="57" y="10"/>
                  </a:lnTo>
                  <a:close/>
                  <a:moveTo>
                    <a:pt x="166" y="48"/>
                  </a:moveTo>
                  <a:cubicBezTo>
                    <a:pt x="166" y="48"/>
                    <a:pt x="166" y="48"/>
                    <a:pt x="166" y="48"/>
                  </a:cubicBezTo>
                  <a:cubicBezTo>
                    <a:pt x="166" y="47"/>
                    <a:pt x="166" y="47"/>
                    <a:pt x="166" y="47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42"/>
                    <a:pt x="146" y="42"/>
                    <a:pt x="145" y="42"/>
                  </a:cubicBezTo>
                  <a:cubicBezTo>
                    <a:pt x="144" y="42"/>
                    <a:pt x="143" y="42"/>
                    <a:pt x="143" y="42"/>
                  </a:cubicBezTo>
                  <a:cubicBezTo>
                    <a:pt x="143" y="41"/>
                    <a:pt x="143" y="41"/>
                    <a:pt x="143" y="41"/>
                  </a:cubicBezTo>
                  <a:cubicBezTo>
                    <a:pt x="141" y="41"/>
                    <a:pt x="141" y="41"/>
                    <a:pt x="141" y="41"/>
                  </a:cubicBezTo>
                  <a:cubicBezTo>
                    <a:pt x="141" y="41"/>
                    <a:pt x="141" y="41"/>
                    <a:pt x="141" y="41"/>
                  </a:cubicBezTo>
                  <a:cubicBezTo>
                    <a:pt x="141" y="41"/>
                    <a:pt x="141" y="41"/>
                    <a:pt x="140" y="42"/>
                  </a:cubicBezTo>
                  <a:cubicBezTo>
                    <a:pt x="140" y="42"/>
                    <a:pt x="140" y="42"/>
                    <a:pt x="140" y="42"/>
                  </a:cubicBezTo>
                  <a:cubicBezTo>
                    <a:pt x="140" y="42"/>
                    <a:pt x="140" y="42"/>
                    <a:pt x="140" y="42"/>
                  </a:cubicBezTo>
                  <a:cubicBezTo>
                    <a:pt x="140" y="41"/>
                    <a:pt x="140" y="41"/>
                    <a:pt x="140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39" y="41"/>
                    <a:pt x="139" y="41"/>
                    <a:pt x="138" y="41"/>
                  </a:cubicBezTo>
                  <a:cubicBezTo>
                    <a:pt x="136" y="41"/>
                    <a:pt x="133" y="41"/>
                    <a:pt x="129" y="41"/>
                  </a:cubicBezTo>
                  <a:cubicBezTo>
                    <a:pt x="128" y="41"/>
                    <a:pt x="124" y="41"/>
                    <a:pt x="119" y="42"/>
                  </a:cubicBezTo>
                  <a:cubicBezTo>
                    <a:pt x="120" y="41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5" y="42"/>
                    <a:pt x="115" y="42"/>
                    <a:pt x="115" y="42"/>
                  </a:cubicBezTo>
                  <a:cubicBezTo>
                    <a:pt x="115" y="42"/>
                    <a:pt x="115" y="42"/>
                    <a:pt x="114" y="42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40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40"/>
                    <a:pt x="111" y="40"/>
                    <a:pt x="111" y="40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40"/>
                    <a:pt x="109" y="40"/>
                    <a:pt x="109" y="40"/>
                  </a:cubicBezTo>
                  <a:cubicBezTo>
                    <a:pt x="109" y="40"/>
                    <a:pt x="109" y="40"/>
                    <a:pt x="109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5" y="43"/>
                    <a:pt x="105" y="43"/>
                    <a:pt x="105" y="43"/>
                  </a:cubicBezTo>
                  <a:cubicBezTo>
                    <a:pt x="105" y="43"/>
                    <a:pt x="104" y="43"/>
                    <a:pt x="104" y="43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3"/>
                    <a:pt x="102" y="43"/>
                    <a:pt x="102" y="43"/>
                  </a:cubicBezTo>
                  <a:cubicBezTo>
                    <a:pt x="102" y="43"/>
                    <a:pt x="101" y="43"/>
                    <a:pt x="101" y="43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4"/>
                    <a:pt x="96" y="44"/>
                    <a:pt x="96" y="44"/>
                  </a:cubicBezTo>
                  <a:cubicBezTo>
                    <a:pt x="96" y="44"/>
                    <a:pt x="95" y="44"/>
                    <a:pt x="95" y="44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5"/>
                    <a:pt x="92" y="45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89" y="40"/>
                    <a:pt x="89" y="40"/>
                    <a:pt x="89" y="40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81" y="40"/>
                    <a:pt x="81" y="40"/>
                    <a:pt x="81" y="40"/>
                  </a:cubicBezTo>
                  <a:cubicBezTo>
                    <a:pt x="81" y="40"/>
                    <a:pt x="81" y="40"/>
                    <a:pt x="81" y="40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46"/>
                    <a:pt x="80" y="46"/>
                    <a:pt x="80" y="46"/>
                  </a:cubicBezTo>
                  <a:cubicBezTo>
                    <a:pt x="80" y="46"/>
                    <a:pt x="80" y="46"/>
                    <a:pt x="80" y="47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6" y="47"/>
                    <a:pt x="76" y="47"/>
                    <a:pt x="76" y="47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75" y="39"/>
                    <a:pt x="75" y="39"/>
                    <a:pt x="75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3" y="39"/>
                    <a:pt x="73" y="39"/>
                    <a:pt x="73" y="39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1" y="49"/>
                    <a:pt x="71" y="49"/>
                    <a:pt x="71" y="49"/>
                  </a:cubicBezTo>
                  <a:cubicBezTo>
                    <a:pt x="70" y="49"/>
                    <a:pt x="70" y="49"/>
                    <a:pt x="70" y="4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68" y="39"/>
                    <a:pt x="68" y="39"/>
                    <a:pt x="68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6" y="39"/>
                    <a:pt x="66" y="39"/>
                    <a:pt x="66" y="39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6" y="38"/>
                    <a:pt x="66" y="38"/>
                    <a:pt x="66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1" y="38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3" y="51"/>
                    <a:pt x="64" y="51"/>
                    <a:pt x="64" y="51"/>
                  </a:cubicBezTo>
                  <a:cubicBezTo>
                    <a:pt x="69" y="51"/>
                    <a:pt x="69" y="51"/>
                    <a:pt x="69" y="51"/>
                  </a:cubicBezTo>
                  <a:cubicBezTo>
                    <a:pt x="69" y="51"/>
                    <a:pt x="71" y="51"/>
                    <a:pt x="74" y="50"/>
                  </a:cubicBezTo>
                  <a:cubicBezTo>
                    <a:pt x="74" y="51"/>
                    <a:pt x="74" y="51"/>
                    <a:pt x="74" y="51"/>
                  </a:cubicBezTo>
                  <a:cubicBezTo>
                    <a:pt x="81" y="51"/>
                    <a:pt x="81" y="51"/>
                    <a:pt x="81" y="51"/>
                  </a:cubicBezTo>
                  <a:cubicBezTo>
                    <a:pt x="81" y="51"/>
                    <a:pt x="82" y="51"/>
                    <a:pt x="82" y="51"/>
                  </a:cubicBezTo>
                  <a:cubicBezTo>
                    <a:pt x="86" y="51"/>
                    <a:pt x="97" y="51"/>
                    <a:pt x="103" y="51"/>
                  </a:cubicBezTo>
                  <a:cubicBezTo>
                    <a:pt x="110" y="51"/>
                    <a:pt x="131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4" y="48"/>
                    <a:pt x="136" y="47"/>
                  </a:cubicBezTo>
                  <a:cubicBezTo>
                    <a:pt x="138" y="45"/>
                    <a:pt x="139" y="45"/>
                    <a:pt x="139" y="44"/>
                  </a:cubicBezTo>
                  <a:cubicBezTo>
                    <a:pt x="140" y="44"/>
                    <a:pt x="141" y="43"/>
                    <a:pt x="141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2"/>
                    <a:pt x="140" y="42"/>
                    <a:pt x="141" y="42"/>
                  </a:cubicBezTo>
                  <a:cubicBezTo>
                    <a:pt x="141" y="42"/>
                    <a:pt x="141" y="41"/>
                    <a:pt x="141" y="41"/>
                  </a:cubicBezTo>
                  <a:cubicBezTo>
                    <a:pt x="142" y="42"/>
                    <a:pt x="142" y="42"/>
                    <a:pt x="142" y="42"/>
                  </a:cubicBezTo>
                  <a:cubicBezTo>
                    <a:pt x="142" y="43"/>
                    <a:pt x="142" y="43"/>
                    <a:pt x="142" y="43"/>
                  </a:cubicBezTo>
                  <a:cubicBezTo>
                    <a:pt x="141" y="43"/>
                    <a:pt x="141" y="43"/>
                    <a:pt x="141" y="43"/>
                  </a:cubicBezTo>
                  <a:cubicBezTo>
                    <a:pt x="141" y="43"/>
                    <a:pt x="139" y="45"/>
                    <a:pt x="137" y="46"/>
                  </a:cubicBezTo>
                  <a:cubicBezTo>
                    <a:pt x="135" y="47"/>
                    <a:pt x="132" y="50"/>
                    <a:pt x="132" y="50"/>
                  </a:cubicBezTo>
                  <a:cubicBezTo>
                    <a:pt x="133" y="50"/>
                    <a:pt x="133" y="50"/>
                    <a:pt x="133" y="50"/>
                  </a:cubicBezTo>
                  <a:cubicBezTo>
                    <a:pt x="133" y="50"/>
                    <a:pt x="134" y="50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3" y="50"/>
                    <a:pt x="133" y="50"/>
                    <a:pt x="133" y="50"/>
                  </a:cubicBezTo>
                  <a:cubicBezTo>
                    <a:pt x="133" y="50"/>
                    <a:pt x="134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8" y="50"/>
                    <a:pt x="140" y="50"/>
                    <a:pt x="143" y="50"/>
                  </a:cubicBezTo>
                  <a:cubicBezTo>
                    <a:pt x="147" y="50"/>
                    <a:pt x="152" y="50"/>
                    <a:pt x="152" y="50"/>
                  </a:cubicBezTo>
                  <a:cubicBezTo>
                    <a:pt x="141" y="50"/>
                    <a:pt x="141" y="50"/>
                    <a:pt x="141" y="50"/>
                  </a:cubicBezTo>
                  <a:cubicBezTo>
                    <a:pt x="141" y="50"/>
                    <a:pt x="141" y="50"/>
                    <a:pt x="141" y="50"/>
                  </a:cubicBezTo>
                  <a:cubicBezTo>
                    <a:pt x="140" y="50"/>
                    <a:pt x="140" y="50"/>
                    <a:pt x="140" y="50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1" y="45"/>
                    <a:pt x="141" y="44"/>
                    <a:pt x="141" y="44"/>
                  </a:cubicBezTo>
                  <a:cubicBezTo>
                    <a:pt x="141" y="44"/>
                    <a:pt x="142" y="44"/>
                    <a:pt x="142" y="44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7"/>
                    <a:pt x="141" y="47"/>
                    <a:pt x="141" y="47"/>
                  </a:cubicBezTo>
                  <a:cubicBezTo>
                    <a:pt x="142" y="47"/>
                    <a:pt x="142" y="47"/>
                    <a:pt x="142" y="47"/>
                  </a:cubicBezTo>
                  <a:cubicBezTo>
                    <a:pt x="142" y="48"/>
                    <a:pt x="142" y="48"/>
                    <a:pt x="142" y="48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2" y="48"/>
                    <a:pt x="142" y="48"/>
                    <a:pt x="142" y="48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65" y="49"/>
                    <a:pt x="165" y="49"/>
                    <a:pt x="165" y="49"/>
                  </a:cubicBezTo>
                  <a:cubicBezTo>
                    <a:pt x="165" y="49"/>
                    <a:pt x="165" y="49"/>
                    <a:pt x="165" y="49"/>
                  </a:cubicBezTo>
                  <a:cubicBezTo>
                    <a:pt x="168" y="49"/>
                    <a:pt x="168" y="49"/>
                    <a:pt x="168" y="49"/>
                  </a:cubicBezTo>
                  <a:cubicBezTo>
                    <a:pt x="168" y="49"/>
                    <a:pt x="168" y="49"/>
                    <a:pt x="168" y="49"/>
                  </a:cubicBezTo>
                  <a:lnTo>
                    <a:pt x="166" y="48"/>
                  </a:lnTo>
                  <a:close/>
                  <a:moveTo>
                    <a:pt x="119" y="43"/>
                  </a:move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lose/>
                  <a:moveTo>
                    <a:pt x="118" y="42"/>
                  </a:moveTo>
                  <a:cubicBezTo>
                    <a:pt x="118" y="42"/>
                    <a:pt x="118" y="42"/>
                    <a:pt x="118" y="42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lnTo>
                    <a:pt x="118" y="42"/>
                  </a:lnTo>
                  <a:close/>
                  <a:moveTo>
                    <a:pt x="118" y="43"/>
                  </a:move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7" y="43"/>
                    <a:pt x="117" y="43"/>
                    <a:pt x="117" y="43"/>
                  </a:cubicBezTo>
                  <a:lnTo>
                    <a:pt x="118" y="43"/>
                  </a:lnTo>
                  <a:close/>
                  <a:moveTo>
                    <a:pt x="117" y="42"/>
                  </a:moveTo>
                  <a:cubicBezTo>
                    <a:pt x="117" y="42"/>
                    <a:pt x="117" y="42"/>
                    <a:pt x="117" y="42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lnTo>
                    <a:pt x="117" y="42"/>
                  </a:lnTo>
                  <a:close/>
                  <a:moveTo>
                    <a:pt x="117" y="43"/>
                  </a:move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lose/>
                  <a:moveTo>
                    <a:pt x="116" y="42"/>
                  </a:moveTo>
                  <a:cubicBezTo>
                    <a:pt x="116" y="42"/>
                    <a:pt x="116" y="42"/>
                    <a:pt x="116" y="42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6" y="43"/>
                    <a:pt x="116" y="43"/>
                    <a:pt x="115" y="43"/>
                  </a:cubicBezTo>
                  <a:lnTo>
                    <a:pt x="116" y="42"/>
                  </a:lnTo>
                  <a:close/>
                  <a:moveTo>
                    <a:pt x="115" y="43"/>
                  </a:moveTo>
                  <a:cubicBezTo>
                    <a:pt x="115" y="43"/>
                    <a:pt x="115" y="43"/>
                    <a:pt x="115" y="43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5" y="43"/>
                    <a:pt x="115" y="43"/>
                    <a:pt x="115" y="43"/>
                  </a:cubicBezTo>
                  <a:close/>
                  <a:moveTo>
                    <a:pt x="114" y="43"/>
                  </a:moveTo>
                  <a:cubicBezTo>
                    <a:pt x="114" y="43"/>
                    <a:pt x="114" y="43"/>
                    <a:pt x="114" y="43"/>
                  </a:cubicBezTo>
                  <a:cubicBezTo>
                    <a:pt x="114" y="42"/>
                    <a:pt x="115" y="42"/>
                    <a:pt x="115" y="42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15" y="43"/>
                    <a:pt x="114" y="43"/>
                    <a:pt x="114" y="43"/>
                  </a:cubicBezTo>
                  <a:close/>
                  <a:moveTo>
                    <a:pt x="114" y="43"/>
                  </a:moveTo>
                  <a:cubicBezTo>
                    <a:pt x="114" y="43"/>
                    <a:pt x="114" y="43"/>
                    <a:pt x="114" y="43"/>
                  </a:cubicBezTo>
                  <a:cubicBezTo>
                    <a:pt x="114" y="43"/>
                    <a:pt x="115" y="43"/>
                    <a:pt x="115" y="43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14" y="43"/>
                    <a:pt x="114" y="43"/>
                    <a:pt x="114" y="43"/>
                  </a:cubicBezTo>
                  <a:close/>
                  <a:moveTo>
                    <a:pt x="113" y="43"/>
                  </a:moveTo>
                  <a:cubicBezTo>
                    <a:pt x="113" y="43"/>
                    <a:pt x="113" y="43"/>
                    <a:pt x="113" y="43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44"/>
                    <a:pt x="113" y="44"/>
                    <a:pt x="112" y="44"/>
                  </a:cubicBezTo>
                  <a:lnTo>
                    <a:pt x="113" y="43"/>
                  </a:lnTo>
                  <a:close/>
                  <a:moveTo>
                    <a:pt x="112" y="44"/>
                  </a:moveTo>
                  <a:cubicBezTo>
                    <a:pt x="112" y="44"/>
                    <a:pt x="112" y="44"/>
                    <a:pt x="112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2" y="44"/>
                    <a:pt x="112" y="44"/>
                    <a:pt x="112" y="44"/>
                  </a:cubicBezTo>
                  <a:close/>
                  <a:moveTo>
                    <a:pt x="111" y="43"/>
                  </a:moveTo>
                  <a:cubicBezTo>
                    <a:pt x="111" y="43"/>
                    <a:pt x="111" y="43"/>
                    <a:pt x="111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lnTo>
                    <a:pt x="111" y="43"/>
                  </a:lnTo>
                  <a:close/>
                  <a:moveTo>
                    <a:pt x="111" y="44"/>
                  </a:move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close/>
                  <a:moveTo>
                    <a:pt x="109" y="43"/>
                  </a:moveTo>
                  <a:cubicBezTo>
                    <a:pt x="109" y="43"/>
                    <a:pt x="109" y="43"/>
                    <a:pt x="109" y="43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lnTo>
                    <a:pt x="109" y="43"/>
                  </a:lnTo>
                  <a:close/>
                  <a:moveTo>
                    <a:pt x="109" y="44"/>
                  </a:move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close/>
                  <a:moveTo>
                    <a:pt x="107" y="43"/>
                  </a:moveTo>
                  <a:cubicBezTo>
                    <a:pt x="107" y="43"/>
                    <a:pt x="107" y="43"/>
                    <a:pt x="107" y="43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4"/>
                    <a:pt x="107" y="44"/>
                    <a:pt x="107" y="44"/>
                  </a:cubicBezTo>
                  <a:cubicBezTo>
                    <a:pt x="107" y="44"/>
                    <a:pt x="107" y="44"/>
                    <a:pt x="106" y="44"/>
                  </a:cubicBezTo>
                  <a:lnTo>
                    <a:pt x="107" y="43"/>
                  </a:lnTo>
                  <a:close/>
                  <a:moveTo>
                    <a:pt x="106" y="44"/>
                  </a:moveTo>
                  <a:cubicBezTo>
                    <a:pt x="106" y="44"/>
                    <a:pt x="106" y="44"/>
                    <a:pt x="106" y="44"/>
                  </a:cubicBezTo>
                  <a:cubicBezTo>
                    <a:pt x="106" y="44"/>
                    <a:pt x="106" y="44"/>
                    <a:pt x="106" y="44"/>
                  </a:cubicBezTo>
                  <a:cubicBezTo>
                    <a:pt x="106" y="44"/>
                    <a:pt x="106" y="44"/>
                    <a:pt x="106" y="44"/>
                  </a:cubicBezTo>
                  <a:close/>
                  <a:moveTo>
                    <a:pt x="104" y="43"/>
                  </a:moveTo>
                  <a:cubicBezTo>
                    <a:pt x="104" y="43"/>
                    <a:pt x="104" y="43"/>
                    <a:pt x="104" y="43"/>
                  </a:cubicBezTo>
                  <a:cubicBezTo>
                    <a:pt x="104" y="43"/>
                    <a:pt x="105" y="43"/>
                    <a:pt x="105" y="43"/>
                  </a:cubicBezTo>
                  <a:cubicBezTo>
                    <a:pt x="105" y="45"/>
                    <a:pt x="105" y="45"/>
                    <a:pt x="105" y="45"/>
                  </a:cubicBezTo>
                  <a:cubicBezTo>
                    <a:pt x="104" y="45"/>
                    <a:pt x="104" y="45"/>
                    <a:pt x="104" y="45"/>
                  </a:cubicBezTo>
                  <a:lnTo>
                    <a:pt x="104" y="43"/>
                  </a:lnTo>
                  <a:close/>
                  <a:moveTo>
                    <a:pt x="101" y="44"/>
                  </a:moveTo>
                  <a:cubicBezTo>
                    <a:pt x="101" y="44"/>
                    <a:pt x="101" y="44"/>
                    <a:pt x="101" y="44"/>
                  </a:cubicBezTo>
                  <a:cubicBezTo>
                    <a:pt x="101" y="44"/>
                    <a:pt x="102" y="44"/>
                    <a:pt x="102" y="44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1" y="45"/>
                    <a:pt x="101" y="45"/>
                    <a:pt x="101" y="45"/>
                  </a:cubicBezTo>
                  <a:lnTo>
                    <a:pt x="101" y="44"/>
                  </a:lnTo>
                  <a:close/>
                  <a:moveTo>
                    <a:pt x="98" y="44"/>
                  </a:moveTo>
                  <a:cubicBezTo>
                    <a:pt x="98" y="44"/>
                    <a:pt x="98" y="44"/>
                    <a:pt x="98" y="44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5"/>
                    <a:pt x="99" y="45"/>
                    <a:pt x="99" y="45"/>
                  </a:cubicBezTo>
                  <a:cubicBezTo>
                    <a:pt x="99" y="45"/>
                    <a:pt x="99" y="45"/>
                    <a:pt x="98" y="45"/>
                  </a:cubicBezTo>
                  <a:lnTo>
                    <a:pt x="98" y="44"/>
                  </a:lnTo>
                  <a:close/>
                  <a:moveTo>
                    <a:pt x="95" y="44"/>
                  </a:moveTo>
                  <a:cubicBezTo>
                    <a:pt x="95" y="44"/>
                    <a:pt x="95" y="44"/>
                    <a:pt x="95" y="44"/>
                  </a:cubicBezTo>
                  <a:cubicBezTo>
                    <a:pt x="95" y="44"/>
                    <a:pt x="96" y="44"/>
                    <a:pt x="96" y="44"/>
                  </a:cubicBezTo>
                  <a:cubicBezTo>
                    <a:pt x="96" y="46"/>
                    <a:pt x="96" y="46"/>
                    <a:pt x="96" y="46"/>
                  </a:cubicBezTo>
                  <a:cubicBezTo>
                    <a:pt x="95" y="46"/>
                    <a:pt x="95" y="46"/>
                    <a:pt x="95" y="46"/>
                  </a:cubicBezTo>
                  <a:lnTo>
                    <a:pt x="95" y="44"/>
                  </a:lnTo>
                  <a:close/>
                  <a:moveTo>
                    <a:pt x="92" y="45"/>
                  </a:moveTo>
                  <a:cubicBezTo>
                    <a:pt x="92" y="45"/>
                    <a:pt x="92" y="45"/>
                    <a:pt x="92" y="45"/>
                  </a:cubicBezTo>
                  <a:cubicBezTo>
                    <a:pt x="92" y="45"/>
                    <a:pt x="92" y="45"/>
                    <a:pt x="92" y="45"/>
                  </a:cubicBezTo>
                  <a:cubicBezTo>
                    <a:pt x="92" y="46"/>
                    <a:pt x="92" y="46"/>
                    <a:pt x="92" y="46"/>
                  </a:cubicBezTo>
                  <a:cubicBezTo>
                    <a:pt x="92" y="46"/>
                    <a:pt x="92" y="46"/>
                    <a:pt x="91" y="46"/>
                  </a:cubicBezTo>
                  <a:lnTo>
                    <a:pt x="92" y="45"/>
                  </a:lnTo>
                  <a:close/>
                  <a:moveTo>
                    <a:pt x="88" y="45"/>
                  </a:move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88" y="47"/>
                    <a:pt x="88" y="47"/>
                    <a:pt x="88" y="47"/>
                  </a:cubicBezTo>
                  <a:lnTo>
                    <a:pt x="88" y="45"/>
                  </a:lnTo>
                  <a:close/>
                  <a:moveTo>
                    <a:pt x="84" y="46"/>
                  </a:moveTo>
                  <a:cubicBezTo>
                    <a:pt x="84" y="46"/>
                    <a:pt x="84" y="46"/>
                    <a:pt x="84" y="46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7"/>
                    <a:pt x="84" y="47"/>
                    <a:pt x="84" y="47"/>
                  </a:cubicBezTo>
                  <a:cubicBezTo>
                    <a:pt x="84" y="47"/>
                    <a:pt x="84" y="47"/>
                    <a:pt x="84" y="47"/>
                  </a:cubicBezTo>
                  <a:lnTo>
                    <a:pt x="84" y="46"/>
                  </a:lnTo>
                  <a:close/>
                  <a:moveTo>
                    <a:pt x="80" y="47"/>
                  </a:moveTo>
                  <a:cubicBezTo>
                    <a:pt x="80" y="47"/>
                    <a:pt x="80" y="47"/>
                    <a:pt x="80" y="47"/>
                  </a:cubicBezTo>
                  <a:cubicBezTo>
                    <a:pt x="80" y="47"/>
                    <a:pt x="80" y="47"/>
                    <a:pt x="80" y="47"/>
                  </a:cubicBezTo>
                  <a:cubicBezTo>
                    <a:pt x="80" y="48"/>
                    <a:pt x="80" y="48"/>
                    <a:pt x="80" y="48"/>
                  </a:cubicBezTo>
                  <a:cubicBezTo>
                    <a:pt x="80" y="48"/>
                    <a:pt x="80" y="48"/>
                    <a:pt x="80" y="48"/>
                  </a:cubicBezTo>
                  <a:lnTo>
                    <a:pt x="80" y="47"/>
                  </a:ln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5" y="49"/>
                    <a:pt x="75" y="49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75" y="47"/>
                    <a:pt x="75" y="47"/>
                    <a:pt x="76" y="47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6" y="48"/>
                    <a:pt x="77" y="48"/>
                    <a:pt x="77" y="48"/>
                  </a:cubicBezTo>
                  <a:cubicBezTo>
                    <a:pt x="77" y="48"/>
                    <a:pt x="76" y="48"/>
                    <a:pt x="76" y="49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4" y="49"/>
                    <a:pt x="74" y="49"/>
                  </a:cubicBez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1" y="49"/>
                    <a:pt x="69" y="50"/>
                    <a:pt x="67" y="50"/>
                  </a:cubicBezTo>
                  <a:cubicBezTo>
                    <a:pt x="69" y="50"/>
                    <a:pt x="72" y="49"/>
                    <a:pt x="73" y="49"/>
                  </a:cubicBezTo>
                  <a:cubicBezTo>
                    <a:pt x="73" y="49"/>
                    <a:pt x="74" y="49"/>
                    <a:pt x="74" y="49"/>
                  </a:cubicBezTo>
                  <a:close/>
                  <a:moveTo>
                    <a:pt x="87" y="51"/>
                  </a:moveTo>
                  <a:cubicBezTo>
                    <a:pt x="87" y="51"/>
                    <a:pt x="87" y="51"/>
                    <a:pt x="87" y="51"/>
                  </a:cubicBezTo>
                  <a:cubicBezTo>
                    <a:pt x="85" y="51"/>
                    <a:pt x="84" y="51"/>
                    <a:pt x="83" y="51"/>
                  </a:cubicBezTo>
                  <a:cubicBezTo>
                    <a:pt x="84" y="51"/>
                    <a:pt x="85" y="51"/>
                    <a:pt x="87" y="50"/>
                  </a:cubicBezTo>
                  <a:lnTo>
                    <a:pt x="87" y="51"/>
                  </a:lnTo>
                  <a:close/>
                  <a:moveTo>
                    <a:pt x="89" y="51"/>
                  </a:moveTo>
                  <a:cubicBezTo>
                    <a:pt x="89" y="51"/>
                    <a:pt x="89" y="51"/>
                    <a:pt x="89" y="51"/>
                  </a:cubicBezTo>
                  <a:cubicBezTo>
                    <a:pt x="88" y="51"/>
                    <a:pt x="88" y="51"/>
                    <a:pt x="87" y="51"/>
                  </a:cubicBezTo>
                  <a:cubicBezTo>
                    <a:pt x="87" y="50"/>
                    <a:pt x="87" y="50"/>
                    <a:pt x="87" y="50"/>
                  </a:cubicBezTo>
                  <a:cubicBezTo>
                    <a:pt x="88" y="50"/>
                    <a:pt x="88" y="50"/>
                    <a:pt x="89" y="50"/>
                  </a:cubicBezTo>
                  <a:lnTo>
                    <a:pt x="89" y="51"/>
                  </a:lnTo>
                  <a:close/>
                  <a:moveTo>
                    <a:pt x="91" y="51"/>
                  </a:moveTo>
                  <a:cubicBezTo>
                    <a:pt x="91" y="51"/>
                    <a:pt x="91" y="51"/>
                    <a:pt x="91" y="51"/>
                  </a:cubicBezTo>
                  <a:cubicBezTo>
                    <a:pt x="91" y="51"/>
                    <a:pt x="90" y="51"/>
                    <a:pt x="89" y="51"/>
                  </a:cubicBezTo>
                  <a:cubicBezTo>
                    <a:pt x="89" y="50"/>
                    <a:pt x="89" y="50"/>
                    <a:pt x="89" y="50"/>
                  </a:cubicBezTo>
                  <a:cubicBezTo>
                    <a:pt x="90" y="50"/>
                    <a:pt x="91" y="50"/>
                    <a:pt x="91" y="50"/>
                  </a:cubicBezTo>
                  <a:lnTo>
                    <a:pt x="91" y="51"/>
                  </a:lnTo>
                  <a:close/>
                  <a:moveTo>
                    <a:pt x="93" y="51"/>
                  </a:moveTo>
                  <a:cubicBezTo>
                    <a:pt x="93" y="51"/>
                    <a:pt x="93" y="51"/>
                    <a:pt x="93" y="51"/>
                  </a:cubicBezTo>
                  <a:cubicBezTo>
                    <a:pt x="93" y="51"/>
                    <a:pt x="92" y="51"/>
                    <a:pt x="91" y="51"/>
                  </a:cubicBezTo>
                  <a:cubicBezTo>
                    <a:pt x="91" y="50"/>
                    <a:pt x="91" y="50"/>
                    <a:pt x="91" y="50"/>
                  </a:cubicBezTo>
                  <a:cubicBezTo>
                    <a:pt x="92" y="49"/>
                    <a:pt x="93" y="49"/>
                    <a:pt x="93" y="49"/>
                  </a:cubicBezTo>
                  <a:lnTo>
                    <a:pt x="93" y="51"/>
                  </a:lnTo>
                  <a:close/>
                  <a:moveTo>
                    <a:pt x="95" y="51"/>
                  </a:moveTo>
                  <a:cubicBezTo>
                    <a:pt x="95" y="51"/>
                    <a:pt x="95" y="51"/>
                    <a:pt x="95" y="51"/>
                  </a:cubicBezTo>
                  <a:cubicBezTo>
                    <a:pt x="95" y="51"/>
                    <a:pt x="94" y="51"/>
                    <a:pt x="94" y="51"/>
                  </a:cubicBezTo>
                  <a:cubicBezTo>
                    <a:pt x="94" y="49"/>
                    <a:pt x="94" y="49"/>
                    <a:pt x="94" y="49"/>
                  </a:cubicBezTo>
                  <a:cubicBezTo>
                    <a:pt x="94" y="49"/>
                    <a:pt x="95" y="49"/>
                    <a:pt x="95" y="49"/>
                  </a:cubicBezTo>
                  <a:lnTo>
                    <a:pt x="95" y="51"/>
                  </a:lnTo>
                  <a:close/>
                  <a:moveTo>
                    <a:pt x="98" y="51"/>
                  </a:moveTo>
                  <a:cubicBezTo>
                    <a:pt x="98" y="51"/>
                    <a:pt x="98" y="51"/>
                    <a:pt x="98" y="51"/>
                  </a:cubicBezTo>
                  <a:cubicBezTo>
                    <a:pt x="97" y="51"/>
                    <a:pt x="96" y="51"/>
                    <a:pt x="96" y="51"/>
                  </a:cubicBezTo>
                  <a:cubicBezTo>
                    <a:pt x="96" y="50"/>
                    <a:pt x="96" y="50"/>
                    <a:pt x="96" y="50"/>
                  </a:cubicBezTo>
                  <a:cubicBezTo>
                    <a:pt x="98" y="50"/>
                    <a:pt x="98" y="50"/>
                    <a:pt x="98" y="50"/>
                  </a:cubicBezTo>
                  <a:lnTo>
                    <a:pt x="98" y="51"/>
                  </a:lnTo>
                  <a:close/>
                  <a:moveTo>
                    <a:pt x="98" y="50"/>
                  </a:moveTo>
                  <a:cubicBezTo>
                    <a:pt x="98" y="50"/>
                    <a:pt x="98" y="50"/>
                    <a:pt x="98" y="50"/>
                  </a:cubicBezTo>
                  <a:cubicBezTo>
                    <a:pt x="96" y="50"/>
                    <a:pt x="96" y="50"/>
                    <a:pt x="96" y="50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9"/>
                    <a:pt x="97" y="49"/>
                    <a:pt x="98" y="49"/>
                  </a:cubicBezTo>
                  <a:lnTo>
                    <a:pt x="98" y="50"/>
                  </a:lnTo>
                  <a:close/>
                  <a:moveTo>
                    <a:pt x="100" y="51"/>
                  </a:moveTo>
                  <a:cubicBezTo>
                    <a:pt x="100" y="51"/>
                    <a:pt x="100" y="51"/>
                    <a:pt x="100" y="51"/>
                  </a:cubicBezTo>
                  <a:cubicBezTo>
                    <a:pt x="99" y="51"/>
                    <a:pt x="98" y="51"/>
                    <a:pt x="98" y="51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98" y="48"/>
                    <a:pt x="99" y="48"/>
                    <a:pt x="100" y="48"/>
                  </a:cubicBezTo>
                  <a:lnTo>
                    <a:pt x="100" y="51"/>
                  </a:lnTo>
                  <a:close/>
                  <a:moveTo>
                    <a:pt x="101" y="51"/>
                  </a:moveTo>
                  <a:cubicBezTo>
                    <a:pt x="101" y="51"/>
                    <a:pt x="101" y="51"/>
                    <a:pt x="101" y="51"/>
                  </a:cubicBezTo>
                  <a:cubicBezTo>
                    <a:pt x="101" y="51"/>
                    <a:pt x="100" y="51"/>
                    <a:pt x="100" y="51"/>
                  </a:cubicBezTo>
                  <a:cubicBezTo>
                    <a:pt x="100" y="48"/>
                    <a:pt x="100" y="48"/>
                    <a:pt x="100" y="48"/>
                  </a:cubicBezTo>
                  <a:cubicBezTo>
                    <a:pt x="100" y="48"/>
                    <a:pt x="101" y="48"/>
                    <a:pt x="101" y="48"/>
                  </a:cubicBezTo>
                  <a:lnTo>
                    <a:pt x="101" y="51"/>
                  </a:lnTo>
                  <a:close/>
                  <a:moveTo>
                    <a:pt x="103" y="49"/>
                  </a:move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51"/>
                    <a:pt x="103" y="51"/>
                    <a:pt x="103" y="51"/>
                  </a:cubicBezTo>
                  <a:cubicBezTo>
                    <a:pt x="103" y="51"/>
                    <a:pt x="103" y="51"/>
                    <a:pt x="103" y="51"/>
                  </a:cubicBezTo>
                  <a:cubicBezTo>
                    <a:pt x="103" y="51"/>
                    <a:pt x="102" y="51"/>
                    <a:pt x="102" y="51"/>
                  </a:cubicBezTo>
                  <a:cubicBezTo>
                    <a:pt x="102" y="48"/>
                    <a:pt x="102" y="48"/>
                    <a:pt x="102" y="48"/>
                  </a:cubicBezTo>
                  <a:cubicBezTo>
                    <a:pt x="102" y="48"/>
                    <a:pt x="103" y="48"/>
                    <a:pt x="103" y="48"/>
                  </a:cubicBezTo>
                  <a:lnTo>
                    <a:pt x="103" y="49"/>
                  </a:lnTo>
                  <a:close/>
                  <a:moveTo>
                    <a:pt x="108" y="50"/>
                  </a:moveTo>
                  <a:cubicBezTo>
                    <a:pt x="108" y="50"/>
                    <a:pt x="108" y="50"/>
                    <a:pt x="108" y="50"/>
                  </a:cubicBezTo>
                  <a:cubicBezTo>
                    <a:pt x="108" y="50"/>
                    <a:pt x="107" y="50"/>
                    <a:pt x="107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8" y="50"/>
                    <a:pt x="108" y="50"/>
                    <a:pt x="108" y="50"/>
                  </a:cubicBezTo>
                  <a:close/>
                  <a:moveTo>
                    <a:pt x="108" y="50"/>
                  </a:moveTo>
                  <a:cubicBezTo>
                    <a:pt x="108" y="50"/>
                    <a:pt x="108" y="50"/>
                    <a:pt x="108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7" y="47"/>
                    <a:pt x="107" y="47"/>
                    <a:pt x="107" y="47"/>
                  </a:cubicBezTo>
                  <a:cubicBezTo>
                    <a:pt x="107" y="47"/>
                    <a:pt x="107" y="47"/>
                    <a:pt x="107" y="47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6" y="50"/>
                    <a:pt x="106" y="50"/>
                    <a:pt x="106" y="50"/>
                  </a:cubicBezTo>
                  <a:cubicBezTo>
                    <a:pt x="106" y="50"/>
                    <a:pt x="106" y="50"/>
                    <a:pt x="106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6" y="51"/>
                    <a:pt x="105" y="51"/>
                    <a:pt x="104" y="51"/>
                  </a:cubicBezTo>
                  <a:cubicBezTo>
                    <a:pt x="104" y="49"/>
                    <a:pt x="104" y="49"/>
                    <a:pt x="104" y="49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5" y="50"/>
                    <a:pt x="105" y="50"/>
                    <a:pt x="105" y="50"/>
                  </a:cubicBezTo>
                  <a:cubicBezTo>
                    <a:pt x="105" y="50"/>
                    <a:pt x="105" y="50"/>
                    <a:pt x="105" y="50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6" y="49"/>
                    <a:pt x="106" y="49"/>
                    <a:pt x="106" y="49"/>
                  </a:cubicBezTo>
                  <a:cubicBezTo>
                    <a:pt x="106" y="49"/>
                    <a:pt x="106" y="49"/>
                    <a:pt x="106" y="49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5" y="47"/>
                    <a:pt x="105" y="47"/>
                    <a:pt x="105" y="47"/>
                  </a:cubicBezTo>
                  <a:cubicBezTo>
                    <a:pt x="106" y="47"/>
                    <a:pt x="107" y="47"/>
                    <a:pt x="108" y="47"/>
                  </a:cubicBezTo>
                  <a:lnTo>
                    <a:pt x="108" y="50"/>
                  </a:lnTo>
                  <a:close/>
                  <a:moveTo>
                    <a:pt x="104" y="49"/>
                  </a:moveTo>
                  <a:cubicBezTo>
                    <a:pt x="104" y="49"/>
                    <a:pt x="104" y="49"/>
                    <a:pt x="104" y="49"/>
                  </a:cubicBezTo>
                  <a:cubicBezTo>
                    <a:pt x="104" y="48"/>
                    <a:pt x="104" y="48"/>
                    <a:pt x="104" y="48"/>
                  </a:cubicBezTo>
                  <a:cubicBezTo>
                    <a:pt x="104" y="47"/>
                    <a:pt x="105" y="47"/>
                    <a:pt x="105" y="47"/>
                  </a:cubicBezTo>
                  <a:cubicBezTo>
                    <a:pt x="105" y="49"/>
                    <a:pt x="105" y="49"/>
                    <a:pt x="105" y="49"/>
                  </a:cubicBezTo>
                  <a:lnTo>
                    <a:pt x="104" y="49"/>
                  </a:lnTo>
                  <a:close/>
                  <a:moveTo>
                    <a:pt x="112" y="50"/>
                  </a:moveTo>
                  <a:cubicBezTo>
                    <a:pt x="112" y="50"/>
                    <a:pt x="112" y="50"/>
                    <a:pt x="112" y="50"/>
                  </a:cubicBezTo>
                  <a:cubicBezTo>
                    <a:pt x="111" y="50"/>
                    <a:pt x="110" y="50"/>
                    <a:pt x="109" y="50"/>
                  </a:cubicBezTo>
                  <a:cubicBezTo>
                    <a:pt x="109" y="50"/>
                    <a:pt x="109" y="50"/>
                    <a:pt x="109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1" y="46"/>
                    <a:pt x="111" y="46"/>
                    <a:pt x="112" y="46"/>
                  </a:cubicBezTo>
                  <a:lnTo>
                    <a:pt x="112" y="50"/>
                  </a:lnTo>
                  <a:close/>
                  <a:moveTo>
                    <a:pt x="109" y="50"/>
                  </a:moveTo>
                  <a:cubicBezTo>
                    <a:pt x="109" y="50"/>
                    <a:pt x="109" y="50"/>
                    <a:pt x="109" y="50"/>
                  </a:cubicBezTo>
                  <a:cubicBezTo>
                    <a:pt x="109" y="47"/>
                    <a:pt x="109" y="47"/>
                    <a:pt x="109" y="47"/>
                  </a:cubicBezTo>
                  <a:cubicBezTo>
                    <a:pt x="109" y="47"/>
                    <a:pt x="110" y="47"/>
                    <a:pt x="110" y="47"/>
                  </a:cubicBezTo>
                  <a:cubicBezTo>
                    <a:pt x="110" y="50"/>
                    <a:pt x="110" y="50"/>
                    <a:pt x="110" y="50"/>
                  </a:cubicBezTo>
                  <a:lnTo>
                    <a:pt x="109" y="50"/>
                  </a:lnTo>
                  <a:close/>
                  <a:moveTo>
                    <a:pt x="113" y="47"/>
                  </a:move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2" y="50"/>
                    <a:pt x="112" y="50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46"/>
                    <a:pt x="113" y="46"/>
                    <a:pt x="113" y="46"/>
                  </a:cubicBezTo>
                  <a:lnTo>
                    <a:pt x="113" y="47"/>
                  </a:lnTo>
                  <a:close/>
                  <a:moveTo>
                    <a:pt x="115" y="50"/>
                  </a:moveTo>
                  <a:cubicBezTo>
                    <a:pt x="115" y="50"/>
                    <a:pt x="115" y="50"/>
                    <a:pt x="115" y="50"/>
                  </a:cubicBezTo>
                  <a:cubicBezTo>
                    <a:pt x="114" y="50"/>
                    <a:pt x="114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5" y="50"/>
                    <a:pt x="115" y="50"/>
                    <a:pt x="115" y="50"/>
                  </a:cubicBezTo>
                  <a:close/>
                  <a:moveTo>
                    <a:pt x="115" y="50"/>
                  </a:moveTo>
                  <a:cubicBezTo>
                    <a:pt x="115" y="50"/>
                    <a:pt x="115" y="50"/>
                    <a:pt x="115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5" y="47"/>
                    <a:pt x="115" y="47"/>
                    <a:pt x="115" y="47"/>
                  </a:cubicBezTo>
                  <a:lnTo>
                    <a:pt x="115" y="50"/>
                  </a:lnTo>
                  <a:close/>
                  <a:moveTo>
                    <a:pt x="115" y="47"/>
                  </a:moveTo>
                  <a:cubicBezTo>
                    <a:pt x="115" y="47"/>
                    <a:pt x="115" y="47"/>
                    <a:pt x="115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6"/>
                    <a:pt x="113" y="46"/>
                    <a:pt x="113" y="46"/>
                  </a:cubicBezTo>
                  <a:cubicBezTo>
                    <a:pt x="114" y="46"/>
                    <a:pt x="114" y="46"/>
                    <a:pt x="115" y="46"/>
                  </a:cubicBezTo>
                  <a:lnTo>
                    <a:pt x="115" y="47"/>
                  </a:lnTo>
                  <a:close/>
                  <a:moveTo>
                    <a:pt x="116" y="49"/>
                  </a:move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50"/>
                    <a:pt x="116" y="50"/>
                    <a:pt x="116" y="50"/>
                  </a:cubicBezTo>
                  <a:cubicBezTo>
                    <a:pt x="116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6"/>
                    <a:pt x="115" y="46"/>
                    <a:pt x="115" y="46"/>
                  </a:cubicBezTo>
                  <a:cubicBezTo>
                    <a:pt x="115" y="46"/>
                    <a:pt x="116" y="46"/>
                    <a:pt x="116" y="46"/>
                  </a:cubicBezTo>
                  <a:lnTo>
                    <a:pt x="116" y="49"/>
                  </a:lnTo>
                  <a:close/>
                  <a:moveTo>
                    <a:pt x="117" y="50"/>
                  </a:moveTo>
                  <a:cubicBezTo>
                    <a:pt x="117" y="50"/>
                    <a:pt x="117" y="50"/>
                    <a:pt x="117" y="50"/>
                  </a:cubicBezTo>
                  <a:cubicBezTo>
                    <a:pt x="117" y="50"/>
                    <a:pt x="117" y="50"/>
                    <a:pt x="116" y="50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7" y="49"/>
                    <a:pt x="117" y="49"/>
                    <a:pt x="117" y="49"/>
                  </a:cubicBezTo>
                  <a:lnTo>
                    <a:pt x="117" y="50"/>
                  </a:lnTo>
                  <a:close/>
                  <a:moveTo>
                    <a:pt x="117" y="49"/>
                  </a:moveTo>
                  <a:cubicBezTo>
                    <a:pt x="117" y="49"/>
                    <a:pt x="117" y="49"/>
                    <a:pt x="117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6"/>
                    <a:pt x="116" y="46"/>
                    <a:pt x="116" y="46"/>
                  </a:cubicBezTo>
                  <a:cubicBezTo>
                    <a:pt x="117" y="46"/>
                    <a:pt x="117" y="46"/>
                    <a:pt x="117" y="46"/>
                  </a:cubicBezTo>
                  <a:lnTo>
                    <a:pt x="117" y="49"/>
                  </a:lnTo>
                  <a:close/>
                  <a:moveTo>
                    <a:pt x="119" y="47"/>
                  </a:moveTo>
                  <a:cubicBezTo>
                    <a:pt x="119" y="47"/>
                    <a:pt x="119" y="47"/>
                    <a:pt x="119" y="47"/>
                  </a:cubicBezTo>
                  <a:cubicBezTo>
                    <a:pt x="118" y="47"/>
                    <a:pt x="118" y="47"/>
                    <a:pt x="118" y="47"/>
                  </a:cubicBezTo>
                  <a:cubicBezTo>
                    <a:pt x="118" y="47"/>
                    <a:pt x="118" y="47"/>
                    <a:pt x="118" y="47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50"/>
                    <a:pt x="119" y="50"/>
                    <a:pt x="119" y="50"/>
                  </a:cubicBezTo>
                  <a:cubicBezTo>
                    <a:pt x="118" y="50"/>
                    <a:pt x="118" y="50"/>
                    <a:pt x="118" y="50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6"/>
                    <a:pt x="118" y="46"/>
                    <a:pt x="118" y="46"/>
                  </a:cubicBezTo>
                  <a:cubicBezTo>
                    <a:pt x="118" y="46"/>
                    <a:pt x="118" y="46"/>
                    <a:pt x="119" y="46"/>
                  </a:cubicBezTo>
                  <a:lnTo>
                    <a:pt x="119" y="47"/>
                  </a:lnTo>
                  <a:close/>
                  <a:moveTo>
                    <a:pt x="120" y="50"/>
                  </a:moveTo>
                  <a:cubicBezTo>
                    <a:pt x="120" y="50"/>
                    <a:pt x="120" y="50"/>
                    <a:pt x="120" y="50"/>
                  </a:cubicBezTo>
                  <a:cubicBezTo>
                    <a:pt x="120" y="50"/>
                    <a:pt x="119" y="50"/>
                    <a:pt x="119" y="50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20" y="47"/>
                    <a:pt x="120" y="47"/>
                    <a:pt x="120" y="47"/>
                  </a:cubicBezTo>
                  <a:lnTo>
                    <a:pt x="120" y="50"/>
                  </a:lnTo>
                  <a:close/>
                  <a:moveTo>
                    <a:pt x="120" y="47"/>
                  </a:moveTo>
                  <a:cubicBezTo>
                    <a:pt x="120" y="47"/>
                    <a:pt x="120" y="47"/>
                    <a:pt x="120" y="47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46"/>
                    <a:pt x="119" y="46"/>
                    <a:pt x="119" y="46"/>
                  </a:cubicBezTo>
                  <a:cubicBezTo>
                    <a:pt x="119" y="46"/>
                    <a:pt x="120" y="45"/>
                    <a:pt x="120" y="45"/>
                  </a:cubicBezTo>
                  <a:lnTo>
                    <a:pt x="120" y="47"/>
                  </a:lnTo>
                  <a:close/>
                  <a:moveTo>
                    <a:pt x="123" y="50"/>
                  </a:moveTo>
                  <a:cubicBezTo>
                    <a:pt x="123" y="50"/>
                    <a:pt x="123" y="50"/>
                    <a:pt x="123" y="50"/>
                  </a:cubicBezTo>
                  <a:cubicBezTo>
                    <a:pt x="122" y="50"/>
                    <a:pt x="121" y="50"/>
                    <a:pt x="120" y="50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45"/>
                    <a:pt x="120" y="45"/>
                    <a:pt x="120" y="45"/>
                  </a:cubicBezTo>
                  <a:cubicBezTo>
                    <a:pt x="121" y="45"/>
                    <a:pt x="121" y="45"/>
                    <a:pt x="121" y="45"/>
                  </a:cubicBezTo>
                  <a:cubicBezTo>
                    <a:pt x="121" y="50"/>
                    <a:pt x="121" y="50"/>
                    <a:pt x="121" y="50"/>
                  </a:cubicBezTo>
                  <a:cubicBezTo>
                    <a:pt x="122" y="50"/>
                    <a:pt x="122" y="50"/>
                    <a:pt x="122" y="50"/>
                  </a:cubicBezTo>
                  <a:cubicBezTo>
                    <a:pt x="122" y="45"/>
                    <a:pt x="122" y="45"/>
                    <a:pt x="122" y="45"/>
                  </a:cubicBezTo>
                  <a:cubicBezTo>
                    <a:pt x="122" y="45"/>
                    <a:pt x="122" y="45"/>
                    <a:pt x="123" y="45"/>
                  </a:cubicBezTo>
                  <a:lnTo>
                    <a:pt x="123" y="50"/>
                  </a:lnTo>
                  <a:close/>
                  <a:moveTo>
                    <a:pt x="124" y="49"/>
                  </a:moveTo>
                  <a:cubicBezTo>
                    <a:pt x="124" y="49"/>
                    <a:pt x="124" y="49"/>
                    <a:pt x="124" y="49"/>
                  </a:cubicBezTo>
                  <a:cubicBezTo>
                    <a:pt x="123" y="49"/>
                    <a:pt x="123" y="49"/>
                    <a:pt x="123" y="49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3" y="45"/>
                    <a:pt x="123" y="45"/>
                    <a:pt x="123" y="45"/>
                  </a:cubicBezTo>
                  <a:cubicBezTo>
                    <a:pt x="123" y="45"/>
                    <a:pt x="123" y="45"/>
                    <a:pt x="124" y="45"/>
                  </a:cubicBezTo>
                  <a:lnTo>
                    <a:pt x="124" y="49"/>
                  </a:lnTo>
                  <a:close/>
                  <a:moveTo>
                    <a:pt x="125" y="50"/>
                  </a:moveTo>
                  <a:cubicBezTo>
                    <a:pt x="125" y="50"/>
                    <a:pt x="125" y="50"/>
                    <a:pt x="125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5" y="50"/>
                    <a:pt x="125" y="50"/>
                    <a:pt x="125" y="50"/>
                  </a:cubicBezTo>
                  <a:close/>
                  <a:moveTo>
                    <a:pt x="125" y="49"/>
                  </a:moveTo>
                  <a:cubicBezTo>
                    <a:pt x="125" y="49"/>
                    <a:pt x="125" y="49"/>
                    <a:pt x="125" y="49"/>
                  </a:cubicBezTo>
                  <a:cubicBezTo>
                    <a:pt x="124" y="49"/>
                    <a:pt x="124" y="49"/>
                    <a:pt x="124" y="49"/>
                  </a:cubicBezTo>
                  <a:cubicBezTo>
                    <a:pt x="124" y="45"/>
                    <a:pt x="124" y="45"/>
                    <a:pt x="124" y="45"/>
                  </a:cubicBezTo>
                  <a:cubicBezTo>
                    <a:pt x="124" y="45"/>
                    <a:pt x="124" y="45"/>
                    <a:pt x="125" y="45"/>
                  </a:cubicBezTo>
                  <a:lnTo>
                    <a:pt x="125" y="49"/>
                  </a:lnTo>
                  <a:close/>
                  <a:moveTo>
                    <a:pt x="126" y="46"/>
                  </a:moveTo>
                  <a:cubicBezTo>
                    <a:pt x="126" y="46"/>
                    <a:pt x="126" y="46"/>
                    <a:pt x="126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6" y="50"/>
                    <a:pt x="126" y="50"/>
                    <a:pt x="126" y="50"/>
                  </a:cubicBezTo>
                  <a:cubicBezTo>
                    <a:pt x="126" y="50"/>
                    <a:pt x="125" y="50"/>
                    <a:pt x="125" y="50"/>
                  </a:cubicBezTo>
                  <a:cubicBezTo>
                    <a:pt x="125" y="50"/>
                    <a:pt x="125" y="50"/>
                    <a:pt x="125" y="50"/>
                  </a:cubicBezTo>
                  <a:cubicBezTo>
                    <a:pt x="125" y="50"/>
                    <a:pt x="125" y="50"/>
                    <a:pt x="125" y="50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5"/>
                    <a:pt x="125" y="45"/>
                    <a:pt x="125" y="45"/>
                  </a:cubicBezTo>
                  <a:cubicBezTo>
                    <a:pt x="125" y="45"/>
                    <a:pt x="126" y="45"/>
                    <a:pt x="126" y="45"/>
                  </a:cubicBezTo>
                  <a:lnTo>
                    <a:pt x="126" y="46"/>
                  </a:lnTo>
                  <a:close/>
                  <a:moveTo>
                    <a:pt x="127" y="50"/>
                  </a:moveTo>
                  <a:cubicBezTo>
                    <a:pt x="127" y="50"/>
                    <a:pt x="127" y="50"/>
                    <a:pt x="127" y="50"/>
                  </a:cubicBezTo>
                  <a:cubicBezTo>
                    <a:pt x="127" y="50"/>
                    <a:pt x="126" y="50"/>
                    <a:pt x="126" y="50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7" y="49"/>
                    <a:pt x="127" y="49"/>
                    <a:pt x="127" y="49"/>
                  </a:cubicBezTo>
                  <a:lnTo>
                    <a:pt x="127" y="50"/>
                  </a:lnTo>
                  <a:close/>
                  <a:moveTo>
                    <a:pt x="127" y="49"/>
                  </a:moveTo>
                  <a:cubicBezTo>
                    <a:pt x="127" y="49"/>
                    <a:pt x="127" y="49"/>
                    <a:pt x="127" y="49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7" y="46"/>
                    <a:pt x="127" y="46"/>
                    <a:pt x="127" y="46"/>
                  </a:cubicBezTo>
                  <a:lnTo>
                    <a:pt x="127" y="49"/>
                  </a:lnTo>
                  <a:close/>
                  <a:moveTo>
                    <a:pt x="127" y="46"/>
                  </a:moveTo>
                  <a:cubicBezTo>
                    <a:pt x="127" y="46"/>
                    <a:pt x="127" y="46"/>
                    <a:pt x="127" y="46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5"/>
                    <a:pt x="127" y="45"/>
                    <a:pt x="127" y="45"/>
                  </a:cubicBezTo>
                  <a:lnTo>
                    <a:pt x="127" y="46"/>
                  </a:lnTo>
                  <a:close/>
                  <a:moveTo>
                    <a:pt x="128" y="50"/>
                  </a:move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7" y="50"/>
                    <a:pt x="127" y="50"/>
                  </a:cubicBezTo>
                  <a:cubicBezTo>
                    <a:pt x="127" y="50"/>
                    <a:pt x="127" y="50"/>
                    <a:pt x="127" y="50"/>
                  </a:cubicBezTo>
                  <a:cubicBezTo>
                    <a:pt x="128" y="50"/>
                    <a:pt x="128" y="50"/>
                    <a:pt x="128" y="50"/>
                  </a:cubicBezTo>
                  <a:close/>
                  <a:moveTo>
                    <a:pt x="128" y="49"/>
                  </a:moveTo>
                  <a:cubicBezTo>
                    <a:pt x="128" y="49"/>
                    <a:pt x="128" y="49"/>
                    <a:pt x="128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8" y="48"/>
                    <a:pt x="128" y="48"/>
                    <a:pt x="128" y="48"/>
                  </a:cubicBezTo>
                  <a:lnTo>
                    <a:pt x="128" y="49"/>
                  </a:lnTo>
                  <a:close/>
                  <a:moveTo>
                    <a:pt x="128" y="48"/>
                  </a:moveTo>
                  <a:cubicBezTo>
                    <a:pt x="128" y="48"/>
                    <a:pt x="128" y="48"/>
                    <a:pt x="128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7"/>
                    <a:pt x="127" y="47"/>
                    <a:pt x="127" y="47"/>
                  </a:cubicBezTo>
                  <a:cubicBezTo>
                    <a:pt x="128" y="47"/>
                    <a:pt x="128" y="47"/>
                    <a:pt x="128" y="47"/>
                  </a:cubicBezTo>
                  <a:lnTo>
                    <a:pt x="128" y="48"/>
                  </a:lnTo>
                  <a:close/>
                  <a:moveTo>
                    <a:pt x="128" y="47"/>
                  </a:moveTo>
                  <a:cubicBezTo>
                    <a:pt x="128" y="47"/>
                    <a:pt x="128" y="47"/>
                    <a:pt x="128" y="47"/>
                  </a:cubicBezTo>
                  <a:cubicBezTo>
                    <a:pt x="127" y="47"/>
                    <a:pt x="127" y="47"/>
                    <a:pt x="127" y="47"/>
                  </a:cubicBezTo>
                  <a:cubicBezTo>
                    <a:pt x="127" y="45"/>
                    <a:pt x="127" y="45"/>
                    <a:pt x="127" y="45"/>
                  </a:cubicBezTo>
                  <a:cubicBezTo>
                    <a:pt x="127" y="45"/>
                    <a:pt x="128" y="45"/>
                    <a:pt x="128" y="45"/>
                  </a:cubicBezTo>
                  <a:lnTo>
                    <a:pt x="128" y="47"/>
                  </a:lnTo>
                  <a:close/>
                  <a:moveTo>
                    <a:pt x="128" y="50"/>
                  </a:move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8" y="50"/>
                    <a:pt x="128" y="50"/>
                  </a:cubicBezTo>
                  <a:close/>
                  <a:moveTo>
                    <a:pt x="129" y="47"/>
                  </a:moveTo>
                  <a:cubicBezTo>
                    <a:pt x="129" y="47"/>
                    <a:pt x="129" y="47"/>
                    <a:pt x="129" y="47"/>
                  </a:cubicBezTo>
                  <a:cubicBezTo>
                    <a:pt x="129" y="48"/>
                    <a:pt x="129" y="48"/>
                    <a:pt x="129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7"/>
                    <a:pt x="128" y="47"/>
                    <a:pt x="128" y="47"/>
                  </a:cubicBezTo>
                  <a:lnTo>
                    <a:pt x="129" y="47"/>
                  </a:lnTo>
                  <a:close/>
                  <a:moveTo>
                    <a:pt x="128" y="47"/>
                  </a:moveTo>
                  <a:cubicBezTo>
                    <a:pt x="128" y="47"/>
                    <a:pt x="128" y="47"/>
                    <a:pt x="128" y="47"/>
                  </a:cubicBezTo>
                  <a:cubicBezTo>
                    <a:pt x="128" y="45"/>
                    <a:pt x="128" y="45"/>
                    <a:pt x="128" y="45"/>
                  </a:cubicBezTo>
                  <a:cubicBezTo>
                    <a:pt x="128" y="45"/>
                    <a:pt x="129" y="45"/>
                    <a:pt x="129" y="45"/>
                  </a:cubicBezTo>
                  <a:cubicBezTo>
                    <a:pt x="129" y="47"/>
                    <a:pt x="129" y="47"/>
                    <a:pt x="129" y="47"/>
                  </a:cubicBezTo>
                  <a:lnTo>
                    <a:pt x="128" y="47"/>
                  </a:lnTo>
                  <a:close/>
                  <a:moveTo>
                    <a:pt x="129" y="48"/>
                  </a:moveTo>
                  <a:cubicBezTo>
                    <a:pt x="129" y="48"/>
                    <a:pt x="129" y="48"/>
                    <a:pt x="129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8"/>
                    <a:pt x="128" y="48"/>
                    <a:pt x="128" y="48"/>
                  </a:cubicBezTo>
                  <a:lnTo>
                    <a:pt x="129" y="48"/>
                  </a:lnTo>
                  <a:close/>
                  <a:moveTo>
                    <a:pt x="129" y="48"/>
                  </a:moveTo>
                  <a:cubicBezTo>
                    <a:pt x="129" y="48"/>
                    <a:pt x="129" y="48"/>
                    <a:pt x="129" y="48"/>
                  </a:cubicBezTo>
                  <a:cubicBezTo>
                    <a:pt x="129" y="49"/>
                    <a:pt x="129" y="49"/>
                    <a:pt x="129" y="49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9" y="48"/>
                    <a:pt x="129" y="48"/>
                  </a:cubicBezTo>
                  <a:close/>
                  <a:moveTo>
                    <a:pt x="129" y="50"/>
                  </a:moveTo>
                  <a:cubicBezTo>
                    <a:pt x="129" y="50"/>
                    <a:pt x="129" y="50"/>
                    <a:pt x="129" y="50"/>
                  </a:cubicBezTo>
                  <a:cubicBezTo>
                    <a:pt x="129" y="48"/>
                    <a:pt x="129" y="48"/>
                    <a:pt x="129" y="48"/>
                  </a:cubicBezTo>
                  <a:cubicBezTo>
                    <a:pt x="129" y="48"/>
                    <a:pt x="129" y="48"/>
                    <a:pt x="130" y="47"/>
                  </a:cubicBezTo>
                  <a:cubicBezTo>
                    <a:pt x="130" y="49"/>
                    <a:pt x="130" y="49"/>
                    <a:pt x="130" y="49"/>
                  </a:cubicBezTo>
                  <a:cubicBezTo>
                    <a:pt x="129" y="49"/>
                    <a:pt x="129" y="49"/>
                    <a:pt x="129" y="50"/>
                  </a:cubicBezTo>
                  <a:close/>
                  <a:moveTo>
                    <a:pt x="129" y="45"/>
                  </a:moveTo>
                  <a:cubicBezTo>
                    <a:pt x="129" y="45"/>
                    <a:pt x="129" y="45"/>
                    <a:pt x="129" y="45"/>
                  </a:cubicBezTo>
                  <a:cubicBezTo>
                    <a:pt x="129" y="45"/>
                    <a:pt x="129" y="45"/>
                    <a:pt x="130" y="45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29" y="47"/>
                    <a:pt x="129" y="47"/>
                    <a:pt x="129" y="48"/>
                  </a:cubicBezTo>
                  <a:lnTo>
                    <a:pt x="129" y="45"/>
                  </a:lnTo>
                  <a:close/>
                  <a:moveTo>
                    <a:pt x="130" y="49"/>
                  </a:moveTo>
                  <a:cubicBezTo>
                    <a:pt x="130" y="49"/>
                    <a:pt x="130" y="49"/>
                    <a:pt x="130" y="49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8"/>
                    <a:pt x="130" y="48"/>
                    <a:pt x="130" y="48"/>
                  </a:cubicBezTo>
                  <a:cubicBezTo>
                    <a:pt x="130" y="49"/>
                    <a:pt x="130" y="49"/>
                    <a:pt x="130" y="49"/>
                  </a:cubicBezTo>
                  <a:close/>
                  <a:moveTo>
                    <a:pt x="130" y="45"/>
                  </a:moveTo>
                  <a:cubicBezTo>
                    <a:pt x="130" y="45"/>
                    <a:pt x="130" y="45"/>
                    <a:pt x="130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7"/>
                    <a:pt x="130" y="47"/>
                    <a:pt x="130" y="47"/>
                  </a:cubicBezTo>
                  <a:lnTo>
                    <a:pt x="130" y="45"/>
                  </a:lnTo>
                  <a:close/>
                  <a:moveTo>
                    <a:pt x="131" y="45"/>
                  </a:moveTo>
                  <a:cubicBezTo>
                    <a:pt x="131" y="45"/>
                    <a:pt x="131" y="45"/>
                    <a:pt x="131" y="45"/>
                  </a:cubicBezTo>
                  <a:cubicBezTo>
                    <a:pt x="131" y="45"/>
                    <a:pt x="131" y="45"/>
                    <a:pt x="131" y="45"/>
                  </a:cubicBezTo>
                  <a:cubicBezTo>
                    <a:pt x="131" y="46"/>
                    <a:pt x="131" y="46"/>
                    <a:pt x="131" y="46"/>
                  </a:cubicBezTo>
                  <a:cubicBezTo>
                    <a:pt x="131" y="46"/>
                    <a:pt x="131" y="46"/>
                    <a:pt x="131" y="46"/>
                  </a:cubicBezTo>
                  <a:lnTo>
                    <a:pt x="131" y="45"/>
                  </a:lnTo>
                  <a:close/>
                  <a:moveTo>
                    <a:pt x="131" y="48"/>
                  </a:move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7"/>
                    <a:pt x="131" y="47"/>
                    <a:pt x="131" y="47"/>
                  </a:cubicBezTo>
                  <a:cubicBezTo>
                    <a:pt x="131" y="47"/>
                    <a:pt x="131" y="46"/>
                    <a:pt x="131" y="46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lose/>
                  <a:moveTo>
                    <a:pt x="106" y="45"/>
                  </a:moveTo>
                  <a:cubicBezTo>
                    <a:pt x="106" y="45"/>
                    <a:pt x="106" y="45"/>
                    <a:pt x="106" y="45"/>
                  </a:cubicBezTo>
                  <a:cubicBezTo>
                    <a:pt x="101" y="46"/>
                    <a:pt x="76" y="50"/>
                    <a:pt x="74" y="50"/>
                  </a:cubicBezTo>
                  <a:cubicBezTo>
                    <a:pt x="74" y="50"/>
                    <a:pt x="74" y="50"/>
                    <a:pt x="74" y="50"/>
                  </a:cubicBezTo>
                  <a:cubicBezTo>
                    <a:pt x="79" y="49"/>
                    <a:pt x="86" y="47"/>
                    <a:pt x="91" y="47"/>
                  </a:cubicBezTo>
                  <a:cubicBezTo>
                    <a:pt x="94" y="46"/>
                    <a:pt x="98" y="46"/>
                    <a:pt x="102" y="45"/>
                  </a:cubicBezTo>
                  <a:cubicBezTo>
                    <a:pt x="108" y="44"/>
                    <a:pt x="115" y="43"/>
                    <a:pt x="118" y="43"/>
                  </a:cubicBezTo>
                  <a:cubicBezTo>
                    <a:pt x="134" y="43"/>
                    <a:pt x="134" y="43"/>
                    <a:pt x="134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2"/>
                    <a:pt x="119" y="42"/>
                  </a:cubicBezTo>
                  <a:cubicBezTo>
                    <a:pt x="124" y="42"/>
                    <a:pt x="128" y="41"/>
                    <a:pt x="129" y="41"/>
                  </a:cubicBezTo>
                  <a:cubicBezTo>
                    <a:pt x="133" y="41"/>
                    <a:pt x="136" y="41"/>
                    <a:pt x="138" y="42"/>
                  </a:cubicBezTo>
                  <a:cubicBezTo>
                    <a:pt x="138" y="42"/>
                    <a:pt x="137" y="42"/>
                    <a:pt x="136" y="43"/>
                  </a:cubicBezTo>
                  <a:cubicBezTo>
                    <a:pt x="134" y="43"/>
                    <a:pt x="134" y="43"/>
                    <a:pt x="134" y="43"/>
                  </a:cubicBezTo>
                  <a:cubicBezTo>
                    <a:pt x="134" y="43"/>
                    <a:pt x="111" y="45"/>
                    <a:pt x="106" y="45"/>
                  </a:cubicBezTo>
                  <a:close/>
                  <a:moveTo>
                    <a:pt x="132" y="45"/>
                  </a:moveTo>
                  <a:cubicBezTo>
                    <a:pt x="132" y="45"/>
                    <a:pt x="132" y="45"/>
                    <a:pt x="132" y="45"/>
                  </a:cubicBezTo>
                  <a:cubicBezTo>
                    <a:pt x="132" y="45"/>
                    <a:pt x="132" y="44"/>
                    <a:pt x="132" y="44"/>
                  </a:cubicBezTo>
                  <a:cubicBezTo>
                    <a:pt x="132" y="45"/>
                    <a:pt x="132" y="45"/>
                    <a:pt x="132" y="45"/>
                  </a:cubicBezTo>
                  <a:cubicBezTo>
                    <a:pt x="132" y="45"/>
                    <a:pt x="132" y="46"/>
                    <a:pt x="132" y="46"/>
                  </a:cubicBezTo>
                  <a:lnTo>
                    <a:pt x="132" y="45"/>
                  </a:lnTo>
                  <a:close/>
                  <a:moveTo>
                    <a:pt x="132" y="48"/>
                  </a:moveTo>
                  <a:cubicBezTo>
                    <a:pt x="132" y="48"/>
                    <a:pt x="132" y="48"/>
                    <a:pt x="132" y="48"/>
                  </a:cubicBezTo>
                  <a:cubicBezTo>
                    <a:pt x="132" y="46"/>
                    <a:pt x="132" y="46"/>
                    <a:pt x="132" y="46"/>
                  </a:cubicBezTo>
                  <a:cubicBezTo>
                    <a:pt x="132" y="46"/>
                    <a:pt x="132" y="46"/>
                    <a:pt x="132" y="46"/>
                  </a:cubicBezTo>
                  <a:cubicBezTo>
                    <a:pt x="132" y="47"/>
                    <a:pt x="132" y="47"/>
                    <a:pt x="132" y="47"/>
                  </a:cubicBezTo>
                  <a:cubicBezTo>
                    <a:pt x="132" y="47"/>
                    <a:pt x="132" y="48"/>
                    <a:pt x="132" y="48"/>
                  </a:cubicBezTo>
                  <a:close/>
                  <a:moveTo>
                    <a:pt x="132" y="44"/>
                  </a:moveTo>
                  <a:cubicBezTo>
                    <a:pt x="132" y="44"/>
                    <a:pt x="132" y="44"/>
                    <a:pt x="132" y="44"/>
                  </a:cubicBezTo>
                  <a:cubicBezTo>
                    <a:pt x="133" y="44"/>
                    <a:pt x="133" y="44"/>
                    <a:pt x="133" y="44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2" y="45"/>
                  </a:cubicBezTo>
                  <a:lnTo>
                    <a:pt x="132" y="44"/>
                  </a:lnTo>
                  <a:close/>
                  <a:moveTo>
                    <a:pt x="132" y="45"/>
                  </a:moveTo>
                  <a:cubicBezTo>
                    <a:pt x="132" y="45"/>
                    <a:pt x="132" y="45"/>
                    <a:pt x="132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2" y="47"/>
                  </a:cubicBezTo>
                  <a:lnTo>
                    <a:pt x="132" y="45"/>
                  </a:lnTo>
                  <a:close/>
                  <a:moveTo>
                    <a:pt x="133" y="47"/>
                  </a:move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lose/>
                  <a:moveTo>
                    <a:pt x="133" y="44"/>
                  </a:moveTo>
                  <a:cubicBezTo>
                    <a:pt x="133" y="44"/>
                    <a:pt x="133" y="44"/>
                    <a:pt x="133" y="44"/>
                  </a:cubicBezTo>
                  <a:cubicBezTo>
                    <a:pt x="133" y="44"/>
                    <a:pt x="134" y="44"/>
                    <a:pt x="134" y="44"/>
                  </a:cubicBezTo>
                  <a:cubicBezTo>
                    <a:pt x="134" y="44"/>
                    <a:pt x="133" y="45"/>
                    <a:pt x="133" y="45"/>
                  </a:cubicBezTo>
                  <a:lnTo>
                    <a:pt x="133" y="44"/>
                  </a:lnTo>
                  <a:close/>
                  <a:moveTo>
                    <a:pt x="133" y="45"/>
                  </a:moveTo>
                  <a:cubicBezTo>
                    <a:pt x="133" y="45"/>
                    <a:pt x="133" y="45"/>
                    <a:pt x="133" y="45"/>
                  </a:cubicBezTo>
                  <a:cubicBezTo>
                    <a:pt x="134" y="45"/>
                    <a:pt x="134" y="45"/>
                    <a:pt x="134" y="44"/>
                  </a:cubicBezTo>
                  <a:cubicBezTo>
                    <a:pt x="135" y="44"/>
                    <a:pt x="136" y="44"/>
                    <a:pt x="137" y="44"/>
                  </a:cubicBezTo>
                  <a:cubicBezTo>
                    <a:pt x="137" y="44"/>
                    <a:pt x="136" y="45"/>
                    <a:pt x="136" y="45"/>
                  </a:cubicBezTo>
                  <a:cubicBezTo>
                    <a:pt x="135" y="45"/>
                    <a:pt x="134" y="46"/>
                    <a:pt x="133" y="46"/>
                  </a:cubicBezTo>
                  <a:lnTo>
                    <a:pt x="133" y="45"/>
                  </a:lnTo>
                  <a:close/>
                  <a:moveTo>
                    <a:pt x="133" y="47"/>
                  </a:move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4" y="46"/>
                    <a:pt x="135" y="45"/>
                    <a:pt x="136" y="45"/>
                  </a:cubicBezTo>
                  <a:cubicBezTo>
                    <a:pt x="137" y="45"/>
                    <a:pt x="137" y="44"/>
                    <a:pt x="138" y="44"/>
                  </a:cubicBezTo>
                  <a:cubicBezTo>
                    <a:pt x="138" y="44"/>
                    <a:pt x="138" y="44"/>
                    <a:pt x="138" y="44"/>
                  </a:cubicBezTo>
                  <a:cubicBezTo>
                    <a:pt x="137" y="45"/>
                    <a:pt x="135" y="46"/>
                    <a:pt x="133" y="47"/>
                  </a:cubicBezTo>
                  <a:close/>
                  <a:moveTo>
                    <a:pt x="140" y="43"/>
                  </a:moveTo>
                  <a:cubicBezTo>
                    <a:pt x="140" y="43"/>
                    <a:pt x="140" y="43"/>
                    <a:pt x="140" y="43"/>
                  </a:cubicBezTo>
                  <a:cubicBezTo>
                    <a:pt x="139" y="43"/>
                    <a:pt x="139" y="43"/>
                    <a:pt x="139" y="43"/>
                  </a:cubicBezTo>
                  <a:cubicBezTo>
                    <a:pt x="139" y="43"/>
                    <a:pt x="139" y="43"/>
                    <a:pt x="140" y="43"/>
                  </a:cubicBezTo>
                  <a:close/>
                  <a:moveTo>
                    <a:pt x="139" y="43"/>
                  </a:moveTo>
                  <a:cubicBezTo>
                    <a:pt x="139" y="43"/>
                    <a:pt x="139" y="43"/>
                    <a:pt x="139" y="43"/>
                  </a:cubicBezTo>
                  <a:cubicBezTo>
                    <a:pt x="137" y="43"/>
                    <a:pt x="137" y="43"/>
                    <a:pt x="137" y="43"/>
                  </a:cubicBezTo>
                  <a:cubicBezTo>
                    <a:pt x="137" y="42"/>
                    <a:pt x="138" y="42"/>
                    <a:pt x="138" y="42"/>
                  </a:cubicBezTo>
                  <a:cubicBezTo>
                    <a:pt x="139" y="42"/>
                    <a:pt x="139" y="42"/>
                    <a:pt x="140" y="42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39" y="43"/>
                    <a:pt x="139" y="43"/>
                    <a:pt x="139" y="43"/>
                  </a:cubicBezTo>
                  <a:close/>
                  <a:moveTo>
                    <a:pt x="140" y="42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39" y="42"/>
                    <a:pt x="139" y="42"/>
                    <a:pt x="139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40" y="42"/>
                    <a:pt x="140" y="42"/>
                    <a:pt x="140" y="42"/>
                  </a:cubicBezTo>
                  <a:close/>
                  <a:moveTo>
                    <a:pt x="135" y="49"/>
                  </a:move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50"/>
                    <a:pt x="135" y="50"/>
                    <a:pt x="135" y="50"/>
                  </a:cubicBezTo>
                  <a:close/>
                  <a:moveTo>
                    <a:pt x="135" y="49"/>
                  </a:moveTo>
                  <a:cubicBezTo>
                    <a:pt x="135" y="49"/>
                    <a:pt x="135" y="49"/>
                    <a:pt x="135" y="49"/>
                  </a:cubicBezTo>
                  <a:cubicBezTo>
                    <a:pt x="136" y="49"/>
                    <a:pt x="136" y="49"/>
                    <a:pt x="136" y="48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5" y="49"/>
                    <a:pt x="135" y="49"/>
                    <a:pt x="135" y="49"/>
                  </a:cubicBez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50"/>
                    <a:pt x="136" y="50"/>
                    <a:pt x="136" y="50"/>
                  </a:cubicBezTo>
                  <a:lnTo>
                    <a:pt x="135" y="50"/>
                  </a:lnTo>
                  <a:close/>
                  <a:moveTo>
                    <a:pt x="136" y="50"/>
                  </a:moveTo>
                  <a:cubicBezTo>
                    <a:pt x="136" y="50"/>
                    <a:pt x="136" y="50"/>
                    <a:pt x="136" y="50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8"/>
                    <a:pt x="136" y="48"/>
                    <a:pt x="136" y="48"/>
                  </a:cubicBezTo>
                  <a:cubicBezTo>
                    <a:pt x="136" y="48"/>
                    <a:pt x="136" y="48"/>
                    <a:pt x="137" y="48"/>
                  </a:cubicBezTo>
                  <a:cubicBezTo>
                    <a:pt x="137" y="50"/>
                    <a:pt x="137" y="50"/>
                    <a:pt x="137" y="50"/>
                  </a:cubicBezTo>
                  <a:lnTo>
                    <a:pt x="136" y="50"/>
                  </a:ln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50"/>
                  </a:moveTo>
                  <a:cubicBezTo>
                    <a:pt x="137" y="50"/>
                    <a:pt x="137" y="50"/>
                    <a:pt x="137" y="50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7" y="50"/>
                    <a:pt x="137" y="50"/>
                    <a:pt x="137" y="50"/>
                  </a:cubicBezTo>
                  <a:close/>
                  <a:moveTo>
                    <a:pt x="137" y="47"/>
                  </a:moveTo>
                  <a:cubicBezTo>
                    <a:pt x="137" y="47"/>
                    <a:pt x="137" y="47"/>
                    <a:pt x="137" y="47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7" y="48"/>
                    <a:pt x="137" y="48"/>
                    <a:pt x="137" y="48"/>
                  </a:cubicBezTo>
                  <a:lnTo>
                    <a:pt x="137" y="47"/>
                  </a:ln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50"/>
                  </a:moveTo>
                  <a:cubicBezTo>
                    <a:pt x="137" y="50"/>
                    <a:pt x="137" y="50"/>
                    <a:pt x="137" y="50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50"/>
                    <a:pt x="138" y="50"/>
                    <a:pt x="138" y="50"/>
                  </a:cubicBezTo>
                  <a:lnTo>
                    <a:pt x="137" y="50"/>
                  </a:lnTo>
                  <a:close/>
                  <a:moveTo>
                    <a:pt x="138" y="47"/>
                  </a:moveTo>
                  <a:cubicBezTo>
                    <a:pt x="138" y="47"/>
                    <a:pt x="138" y="47"/>
                    <a:pt x="138" y="47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7"/>
                    <a:pt x="138" y="47"/>
                    <a:pt x="138" y="47"/>
                  </a:cubicBezTo>
                  <a:close/>
                  <a:moveTo>
                    <a:pt x="138" y="50"/>
                  </a:moveTo>
                  <a:cubicBezTo>
                    <a:pt x="138" y="50"/>
                    <a:pt x="138" y="50"/>
                    <a:pt x="138" y="50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50"/>
                    <a:pt x="138" y="50"/>
                    <a:pt x="138" y="50"/>
                  </a:cubicBez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9"/>
                    <a:pt x="139" y="49"/>
                    <a:pt x="139" y="49"/>
                  </a:cubicBezTo>
                  <a:cubicBezTo>
                    <a:pt x="139" y="49"/>
                    <a:pt x="139" y="49"/>
                    <a:pt x="139" y="49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50"/>
                    <a:pt x="139" y="50"/>
                    <a:pt x="139" y="50"/>
                  </a:cubicBezTo>
                  <a:close/>
                  <a:moveTo>
                    <a:pt x="139" y="46"/>
                  </a:move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39" y="46"/>
                    <a:pt x="139" y="46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lnTo>
                    <a:pt x="139" y="46"/>
                  </a:ln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50"/>
                    <a:pt x="139" y="50"/>
                    <a:pt x="139" y="50"/>
                  </a:cubicBezTo>
                  <a:close/>
                  <a:moveTo>
                    <a:pt x="139" y="46"/>
                  </a:move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40" y="46"/>
                    <a:pt x="140" y="46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39" y="48"/>
                    <a:pt x="139" y="48"/>
                    <a:pt x="139" y="48"/>
                  </a:cubicBezTo>
                  <a:lnTo>
                    <a:pt x="139" y="46"/>
                  </a:ln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50"/>
                    <a:pt x="140" y="50"/>
                    <a:pt x="140" y="50"/>
                  </a:cubicBezTo>
                  <a:lnTo>
                    <a:pt x="139" y="50"/>
                  </a:lnTo>
                  <a:close/>
                  <a:moveTo>
                    <a:pt x="140" y="46"/>
                  </a:moveTo>
                  <a:cubicBezTo>
                    <a:pt x="140" y="46"/>
                    <a:pt x="140" y="46"/>
                    <a:pt x="140" y="46"/>
                  </a:cubicBezTo>
                  <a:cubicBezTo>
                    <a:pt x="140" y="46"/>
                    <a:pt x="140" y="46"/>
                    <a:pt x="140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0" y="46"/>
                    <a:pt x="140" y="46"/>
                    <a:pt x="140" y="46"/>
                  </a:cubicBezTo>
                  <a:close/>
                  <a:moveTo>
                    <a:pt x="140" y="46"/>
                  </a:moveTo>
                  <a:cubicBezTo>
                    <a:pt x="140" y="46"/>
                    <a:pt x="140" y="46"/>
                    <a:pt x="140" y="46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6"/>
                    <a:pt x="140" y="46"/>
                    <a:pt x="140" y="46"/>
                  </a:cubicBezTo>
                  <a:close/>
                  <a:moveTo>
                    <a:pt x="140" y="50"/>
                  </a:moveTo>
                  <a:cubicBezTo>
                    <a:pt x="140" y="50"/>
                    <a:pt x="140" y="50"/>
                    <a:pt x="140" y="50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50"/>
                    <a:pt x="140" y="50"/>
                    <a:pt x="140" y="50"/>
                  </a:cubicBezTo>
                  <a:close/>
                  <a:moveTo>
                    <a:pt x="143" y="44"/>
                  </a:moveTo>
                  <a:cubicBezTo>
                    <a:pt x="143" y="44"/>
                    <a:pt x="143" y="44"/>
                    <a:pt x="143" y="44"/>
                  </a:cubicBezTo>
                  <a:cubicBezTo>
                    <a:pt x="143" y="45"/>
                    <a:pt x="144" y="45"/>
                    <a:pt x="144" y="45"/>
                  </a:cubicBezTo>
                  <a:cubicBezTo>
                    <a:pt x="144" y="45"/>
                    <a:pt x="144" y="45"/>
                    <a:pt x="144" y="45"/>
                  </a:cubicBezTo>
                  <a:cubicBezTo>
                    <a:pt x="143" y="45"/>
                    <a:pt x="143" y="45"/>
                    <a:pt x="143" y="45"/>
                  </a:cubicBezTo>
                  <a:lnTo>
                    <a:pt x="143" y="44"/>
                  </a:lnTo>
                  <a:close/>
                  <a:moveTo>
                    <a:pt x="144" y="45"/>
                  </a:moveTo>
                  <a:cubicBezTo>
                    <a:pt x="144" y="45"/>
                    <a:pt x="144" y="45"/>
                    <a:pt x="144" y="45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3" y="47"/>
                    <a:pt x="143" y="47"/>
                    <a:pt x="143" y="47"/>
                  </a:cubicBezTo>
                  <a:cubicBezTo>
                    <a:pt x="143" y="45"/>
                    <a:pt x="143" y="45"/>
                    <a:pt x="143" y="45"/>
                  </a:cubicBezTo>
                  <a:lnTo>
                    <a:pt x="144" y="45"/>
                  </a:lnTo>
                  <a:close/>
                  <a:moveTo>
                    <a:pt x="143" y="47"/>
                  </a:moveTo>
                  <a:cubicBezTo>
                    <a:pt x="143" y="47"/>
                    <a:pt x="143" y="47"/>
                    <a:pt x="143" y="47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3" y="49"/>
                    <a:pt x="143" y="49"/>
                    <a:pt x="143" y="49"/>
                  </a:cubicBezTo>
                  <a:lnTo>
                    <a:pt x="143" y="47"/>
                  </a:lnTo>
                  <a:close/>
                  <a:moveTo>
                    <a:pt x="143" y="49"/>
                  </a:moveTo>
                  <a:cubicBezTo>
                    <a:pt x="143" y="49"/>
                    <a:pt x="143" y="49"/>
                    <a:pt x="143" y="49"/>
                  </a:cubicBezTo>
                  <a:cubicBezTo>
                    <a:pt x="143" y="49"/>
                    <a:pt x="143" y="49"/>
                    <a:pt x="143" y="49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4" y="49"/>
                    <a:pt x="144" y="49"/>
                    <a:pt x="144" y="49"/>
                  </a:cubicBezTo>
                  <a:lnTo>
                    <a:pt x="143" y="49"/>
                  </a:lnTo>
                  <a:close/>
                  <a:moveTo>
                    <a:pt x="144" y="47"/>
                  </a:moveTo>
                  <a:cubicBezTo>
                    <a:pt x="144" y="47"/>
                    <a:pt x="144" y="47"/>
                    <a:pt x="144" y="47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4" y="45"/>
                    <a:pt x="144" y="45"/>
                    <a:pt x="144" y="45"/>
                  </a:cubicBezTo>
                  <a:cubicBezTo>
                    <a:pt x="146" y="45"/>
                    <a:pt x="146" y="45"/>
                    <a:pt x="146" y="45"/>
                  </a:cubicBezTo>
                  <a:cubicBezTo>
                    <a:pt x="146" y="46"/>
                    <a:pt x="146" y="46"/>
                    <a:pt x="146" y="46"/>
                  </a:cubicBezTo>
                  <a:cubicBezTo>
                    <a:pt x="145" y="46"/>
                    <a:pt x="145" y="46"/>
                    <a:pt x="145" y="46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6" y="47"/>
                    <a:pt x="146" y="47"/>
                    <a:pt x="146" y="47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4" y="49"/>
                    <a:pt x="144" y="49"/>
                    <a:pt x="144" y="49"/>
                  </a:cubicBezTo>
                  <a:lnTo>
                    <a:pt x="144" y="47"/>
                  </a:lnTo>
                  <a:close/>
                  <a:moveTo>
                    <a:pt x="144" y="45"/>
                  </a:moveTo>
                  <a:cubicBezTo>
                    <a:pt x="144" y="45"/>
                    <a:pt x="144" y="45"/>
                    <a:pt x="144" y="45"/>
                  </a:cubicBezTo>
                  <a:cubicBezTo>
                    <a:pt x="145" y="45"/>
                    <a:pt x="145" y="45"/>
                    <a:pt x="146" y="45"/>
                  </a:cubicBezTo>
                  <a:cubicBezTo>
                    <a:pt x="146" y="45"/>
                    <a:pt x="146" y="45"/>
                    <a:pt x="146" y="45"/>
                  </a:cubicBezTo>
                  <a:cubicBezTo>
                    <a:pt x="144" y="45"/>
                    <a:pt x="144" y="45"/>
                    <a:pt x="144" y="45"/>
                  </a:cubicBezTo>
                  <a:close/>
                  <a:moveTo>
                    <a:pt x="144" y="49"/>
                  </a:moveTo>
                  <a:cubicBezTo>
                    <a:pt x="144" y="49"/>
                    <a:pt x="144" y="49"/>
                    <a:pt x="144" y="49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lnTo>
                    <a:pt x="144" y="49"/>
                  </a:lnTo>
                  <a:close/>
                  <a:moveTo>
                    <a:pt x="146" y="45"/>
                  </a:moveTo>
                  <a:cubicBezTo>
                    <a:pt x="146" y="45"/>
                    <a:pt x="146" y="45"/>
                    <a:pt x="146" y="45"/>
                  </a:cubicBezTo>
                  <a:cubicBezTo>
                    <a:pt x="146" y="45"/>
                    <a:pt x="147" y="45"/>
                    <a:pt x="147" y="45"/>
                  </a:cubicBezTo>
                  <a:cubicBezTo>
                    <a:pt x="147" y="45"/>
                    <a:pt x="148" y="45"/>
                    <a:pt x="148" y="45"/>
                  </a:cubicBezTo>
                  <a:cubicBezTo>
                    <a:pt x="148" y="45"/>
                    <a:pt x="148" y="45"/>
                    <a:pt x="148" y="45"/>
                  </a:cubicBezTo>
                  <a:cubicBezTo>
                    <a:pt x="146" y="45"/>
                    <a:pt x="146" y="45"/>
                    <a:pt x="146" y="45"/>
                  </a:cubicBezTo>
                  <a:close/>
                  <a:moveTo>
                    <a:pt x="148" y="45"/>
                  </a:moveTo>
                  <a:cubicBezTo>
                    <a:pt x="148" y="45"/>
                    <a:pt x="148" y="45"/>
                    <a:pt x="148" y="45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6" y="46"/>
                    <a:pt x="146" y="46"/>
                    <a:pt x="146" y="46"/>
                  </a:cubicBezTo>
                  <a:cubicBezTo>
                    <a:pt x="146" y="45"/>
                    <a:pt x="146" y="45"/>
                    <a:pt x="146" y="45"/>
                  </a:cubicBezTo>
                  <a:lnTo>
                    <a:pt x="148" y="45"/>
                  </a:lnTo>
                  <a:close/>
                  <a:moveTo>
                    <a:pt x="146" y="49"/>
                  </a:move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7" y="49"/>
                    <a:pt x="147" y="49"/>
                    <a:pt x="147" y="49"/>
                  </a:cubicBezTo>
                  <a:cubicBezTo>
                    <a:pt x="147" y="49"/>
                    <a:pt x="147" y="49"/>
                    <a:pt x="147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7"/>
                    <a:pt x="146" y="47"/>
                    <a:pt x="146" y="47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48" y="49"/>
                    <a:pt x="148" y="49"/>
                    <a:pt x="148" y="49"/>
                  </a:cubicBezTo>
                  <a:lnTo>
                    <a:pt x="146" y="49"/>
                  </a:lnTo>
                  <a:close/>
                  <a:moveTo>
                    <a:pt x="148" y="45"/>
                  </a:moveTo>
                  <a:cubicBezTo>
                    <a:pt x="148" y="45"/>
                    <a:pt x="148" y="45"/>
                    <a:pt x="148" y="45"/>
                  </a:cubicBezTo>
                  <a:cubicBezTo>
                    <a:pt x="149" y="45"/>
                    <a:pt x="149" y="45"/>
                    <a:pt x="150" y="45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48" y="46"/>
                    <a:pt x="148" y="46"/>
                    <a:pt x="148" y="46"/>
                  </a:cubicBezTo>
                  <a:lnTo>
                    <a:pt x="148" y="45"/>
                  </a:lnTo>
                  <a:close/>
                  <a:moveTo>
                    <a:pt x="148" y="47"/>
                  </a:moveTo>
                  <a:cubicBezTo>
                    <a:pt x="148" y="47"/>
                    <a:pt x="148" y="47"/>
                    <a:pt x="148" y="47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48" y="47"/>
                    <a:pt x="148" y="47"/>
                    <a:pt x="148" y="47"/>
                  </a:cubicBezTo>
                  <a:close/>
                  <a:moveTo>
                    <a:pt x="148" y="49"/>
                  </a:moveTo>
                  <a:cubicBezTo>
                    <a:pt x="148" y="49"/>
                    <a:pt x="148" y="49"/>
                    <a:pt x="148" y="49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0" y="49"/>
                    <a:pt x="150" y="49"/>
                    <a:pt x="150" y="49"/>
                  </a:cubicBezTo>
                  <a:lnTo>
                    <a:pt x="148" y="49"/>
                  </a:lnTo>
                  <a:close/>
                  <a:moveTo>
                    <a:pt x="150" y="49"/>
                  </a:moveTo>
                  <a:cubicBezTo>
                    <a:pt x="150" y="49"/>
                    <a:pt x="150" y="49"/>
                    <a:pt x="150" y="49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0" y="45"/>
                    <a:pt x="150" y="45"/>
                    <a:pt x="150" y="45"/>
                  </a:cubicBezTo>
                  <a:cubicBezTo>
                    <a:pt x="151" y="45"/>
                    <a:pt x="151" y="45"/>
                    <a:pt x="152" y="45"/>
                  </a:cubicBezTo>
                  <a:cubicBezTo>
                    <a:pt x="152" y="46"/>
                    <a:pt x="152" y="46"/>
                    <a:pt x="152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2" y="47"/>
                    <a:pt x="152" y="47"/>
                    <a:pt x="152" y="47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2" y="49"/>
                    <a:pt x="152" y="49"/>
                    <a:pt x="152" y="49"/>
                  </a:cubicBezTo>
                  <a:lnTo>
                    <a:pt x="150" y="49"/>
                  </a:lnTo>
                  <a:close/>
                  <a:moveTo>
                    <a:pt x="152" y="45"/>
                  </a:moveTo>
                  <a:cubicBezTo>
                    <a:pt x="152" y="45"/>
                    <a:pt x="152" y="45"/>
                    <a:pt x="152" y="45"/>
                  </a:cubicBezTo>
                  <a:cubicBezTo>
                    <a:pt x="153" y="45"/>
                    <a:pt x="153" y="45"/>
                    <a:pt x="154" y="45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2" y="46"/>
                    <a:pt x="152" y="46"/>
                    <a:pt x="152" y="46"/>
                  </a:cubicBezTo>
                  <a:lnTo>
                    <a:pt x="152" y="45"/>
                  </a:lnTo>
                  <a:close/>
                  <a:moveTo>
                    <a:pt x="152" y="47"/>
                  </a:moveTo>
                  <a:cubicBezTo>
                    <a:pt x="152" y="47"/>
                    <a:pt x="152" y="47"/>
                    <a:pt x="152" y="47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2" y="49"/>
                    <a:pt x="152" y="49"/>
                    <a:pt x="152" y="49"/>
                  </a:cubicBezTo>
                  <a:lnTo>
                    <a:pt x="152" y="47"/>
                  </a:lnTo>
                  <a:close/>
                  <a:moveTo>
                    <a:pt x="152" y="49"/>
                  </a:moveTo>
                  <a:cubicBezTo>
                    <a:pt x="152" y="49"/>
                    <a:pt x="152" y="49"/>
                    <a:pt x="152" y="49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lnTo>
                    <a:pt x="152" y="49"/>
                  </a:lnTo>
                  <a:close/>
                  <a:moveTo>
                    <a:pt x="154" y="49"/>
                  </a:move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4" y="45"/>
                    <a:pt x="154" y="45"/>
                    <a:pt x="154" y="45"/>
                  </a:cubicBezTo>
                  <a:cubicBezTo>
                    <a:pt x="154" y="45"/>
                    <a:pt x="154" y="45"/>
                    <a:pt x="154" y="45"/>
                  </a:cubicBezTo>
                  <a:cubicBezTo>
                    <a:pt x="155" y="45"/>
                    <a:pt x="155" y="45"/>
                    <a:pt x="155" y="45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4" y="48"/>
                    <a:pt x="154" y="48"/>
                    <a:pt x="154" y="48"/>
                  </a:cubicBezTo>
                  <a:cubicBezTo>
                    <a:pt x="154" y="48"/>
                    <a:pt x="154" y="48"/>
                    <a:pt x="154" y="48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5" y="49"/>
                    <a:pt x="155" y="49"/>
                    <a:pt x="155" y="49"/>
                  </a:cubicBezTo>
                  <a:lnTo>
                    <a:pt x="154" y="49"/>
                  </a:lnTo>
                  <a:close/>
                  <a:moveTo>
                    <a:pt x="155" y="45"/>
                  </a:moveTo>
                  <a:cubicBezTo>
                    <a:pt x="155" y="45"/>
                    <a:pt x="155" y="45"/>
                    <a:pt x="155" y="45"/>
                  </a:cubicBezTo>
                  <a:cubicBezTo>
                    <a:pt x="156" y="46"/>
                    <a:pt x="156" y="46"/>
                    <a:pt x="156" y="46"/>
                  </a:cubicBezTo>
                  <a:cubicBezTo>
                    <a:pt x="156" y="48"/>
                    <a:pt x="156" y="48"/>
                    <a:pt x="156" y="48"/>
                  </a:cubicBezTo>
                  <a:cubicBezTo>
                    <a:pt x="155" y="48"/>
                    <a:pt x="155" y="48"/>
                    <a:pt x="155" y="48"/>
                  </a:cubicBezTo>
                  <a:lnTo>
                    <a:pt x="155" y="45"/>
                  </a:lnTo>
                  <a:close/>
                  <a:moveTo>
                    <a:pt x="155" y="49"/>
                  </a:moveTo>
                  <a:cubicBezTo>
                    <a:pt x="155" y="49"/>
                    <a:pt x="155" y="49"/>
                    <a:pt x="155" y="49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6" y="48"/>
                    <a:pt x="156" y="48"/>
                    <a:pt x="156" y="48"/>
                  </a:cubicBezTo>
                  <a:cubicBezTo>
                    <a:pt x="156" y="49"/>
                    <a:pt x="156" y="49"/>
                    <a:pt x="156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6"/>
                    <a:pt x="157" y="46"/>
                    <a:pt x="157" y="46"/>
                  </a:cubicBezTo>
                  <a:cubicBezTo>
                    <a:pt x="158" y="46"/>
                    <a:pt x="158" y="46"/>
                    <a:pt x="158" y="46"/>
                  </a:cubicBezTo>
                  <a:cubicBezTo>
                    <a:pt x="158" y="47"/>
                    <a:pt x="158" y="47"/>
                    <a:pt x="158" y="47"/>
                  </a:cubicBezTo>
                  <a:cubicBezTo>
                    <a:pt x="157" y="47"/>
                    <a:pt x="157" y="47"/>
                    <a:pt x="157" y="47"/>
                  </a:cubicBezTo>
                  <a:cubicBezTo>
                    <a:pt x="157" y="47"/>
                    <a:pt x="157" y="47"/>
                    <a:pt x="157" y="47"/>
                  </a:cubicBezTo>
                  <a:cubicBezTo>
                    <a:pt x="158" y="47"/>
                    <a:pt x="158" y="47"/>
                    <a:pt x="158" y="47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lnTo>
                    <a:pt x="155" y="49"/>
                  </a:lnTo>
                  <a:close/>
                  <a:moveTo>
                    <a:pt x="158" y="47"/>
                  </a:moveTo>
                  <a:cubicBezTo>
                    <a:pt x="158" y="47"/>
                    <a:pt x="158" y="47"/>
                    <a:pt x="158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8" y="47"/>
                    <a:pt x="158" y="47"/>
                    <a:pt x="158" y="47"/>
                  </a:cubicBezTo>
                  <a:close/>
                  <a:moveTo>
                    <a:pt x="158" y="47"/>
                  </a:moveTo>
                  <a:cubicBezTo>
                    <a:pt x="158" y="47"/>
                    <a:pt x="158" y="47"/>
                    <a:pt x="158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8" y="49"/>
                    <a:pt x="158" y="49"/>
                    <a:pt x="158" y="49"/>
                  </a:cubicBezTo>
                  <a:lnTo>
                    <a:pt x="158" y="47"/>
                  </a:lnTo>
                  <a:close/>
                  <a:moveTo>
                    <a:pt x="158" y="49"/>
                  </a:move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9" y="49"/>
                    <a:pt x="159" y="49"/>
                    <a:pt x="159" y="49"/>
                  </a:cubicBezTo>
                  <a:lnTo>
                    <a:pt x="158" y="49"/>
                  </a:lnTo>
                  <a:close/>
                  <a:moveTo>
                    <a:pt x="159" y="49"/>
                  </a:moveTo>
                  <a:cubicBezTo>
                    <a:pt x="159" y="49"/>
                    <a:pt x="159" y="49"/>
                    <a:pt x="159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60" y="47"/>
                    <a:pt x="160" y="47"/>
                    <a:pt x="160" y="47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9"/>
                    <a:pt x="160" y="49"/>
                    <a:pt x="160" y="49"/>
                  </a:cubicBezTo>
                  <a:lnTo>
                    <a:pt x="159" y="49"/>
                  </a:lnTo>
                  <a:close/>
                  <a:moveTo>
                    <a:pt x="161" y="49"/>
                  </a:moveTo>
                  <a:cubicBezTo>
                    <a:pt x="161" y="49"/>
                    <a:pt x="161" y="49"/>
                    <a:pt x="161" y="49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2" y="48"/>
                    <a:pt x="162" y="48"/>
                    <a:pt x="162" y="48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8"/>
                    <a:pt x="162" y="48"/>
                    <a:pt x="162" y="48"/>
                  </a:cubicBezTo>
                  <a:cubicBezTo>
                    <a:pt x="163" y="49"/>
                    <a:pt x="163" y="49"/>
                    <a:pt x="163" y="49"/>
                  </a:cubicBezTo>
                  <a:cubicBezTo>
                    <a:pt x="163" y="49"/>
                    <a:pt x="163" y="49"/>
                    <a:pt x="163" y="49"/>
                  </a:cubicBezTo>
                  <a:lnTo>
                    <a:pt x="161" y="49"/>
                  </a:lnTo>
                  <a:close/>
                  <a:moveTo>
                    <a:pt x="161" y="48"/>
                  </a:move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lose/>
                  <a:moveTo>
                    <a:pt x="163" y="49"/>
                  </a:moveTo>
                  <a:cubicBezTo>
                    <a:pt x="163" y="49"/>
                    <a:pt x="163" y="49"/>
                    <a:pt x="163" y="49"/>
                  </a:cubicBezTo>
                  <a:cubicBezTo>
                    <a:pt x="163" y="49"/>
                    <a:pt x="163" y="49"/>
                    <a:pt x="163" y="49"/>
                  </a:cubicBezTo>
                  <a:cubicBezTo>
                    <a:pt x="165" y="49"/>
                    <a:pt x="165" y="49"/>
                    <a:pt x="165" y="49"/>
                  </a:cubicBezTo>
                  <a:lnTo>
                    <a:pt x="163" y="49"/>
                  </a:lnTo>
                  <a:close/>
                  <a:moveTo>
                    <a:pt x="166" y="48"/>
                  </a:moveTo>
                  <a:cubicBezTo>
                    <a:pt x="166" y="48"/>
                    <a:pt x="166" y="48"/>
                    <a:pt x="166" y="48"/>
                  </a:cubicBezTo>
                  <a:cubicBezTo>
                    <a:pt x="156" y="44"/>
                    <a:pt x="156" y="44"/>
                    <a:pt x="156" y="44"/>
                  </a:cubicBezTo>
                  <a:cubicBezTo>
                    <a:pt x="156" y="44"/>
                    <a:pt x="146" y="44"/>
                    <a:pt x="145" y="44"/>
                  </a:cubicBezTo>
                  <a:cubicBezTo>
                    <a:pt x="144" y="43"/>
                    <a:pt x="143" y="43"/>
                    <a:pt x="143" y="43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2"/>
                    <a:pt x="143" y="42"/>
                    <a:pt x="143" y="42"/>
                  </a:cubicBezTo>
                  <a:cubicBezTo>
                    <a:pt x="143" y="42"/>
                    <a:pt x="144" y="42"/>
                    <a:pt x="145" y="42"/>
                  </a:cubicBezTo>
                  <a:cubicBezTo>
                    <a:pt x="146" y="43"/>
                    <a:pt x="153" y="43"/>
                    <a:pt x="154" y="43"/>
                  </a:cubicBezTo>
                  <a:cubicBezTo>
                    <a:pt x="166" y="48"/>
                    <a:pt x="166" y="48"/>
                    <a:pt x="166" y="48"/>
                  </a:cubicBezTo>
                  <a:close/>
                  <a:moveTo>
                    <a:pt x="88" y="40"/>
                  </a:moveTo>
                  <a:cubicBezTo>
                    <a:pt x="88" y="40"/>
                    <a:pt x="88" y="40"/>
                    <a:pt x="88" y="40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lose/>
                  <a:moveTo>
                    <a:pt x="92" y="40"/>
                  </a:moveTo>
                  <a:cubicBezTo>
                    <a:pt x="92" y="40"/>
                    <a:pt x="92" y="40"/>
                    <a:pt x="92" y="40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2" y="40"/>
                    <a:pt x="92" y="40"/>
                    <a:pt x="92" y="40"/>
                  </a:cubicBezTo>
                  <a:close/>
                  <a:moveTo>
                    <a:pt x="117" y="39"/>
                  </a:move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lose/>
                  <a:moveTo>
                    <a:pt x="20" y="37"/>
                  </a:moveTo>
                  <a:cubicBezTo>
                    <a:pt x="20" y="37"/>
                    <a:pt x="20" y="37"/>
                    <a:pt x="20" y="37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3" y="37"/>
                    <a:pt x="23" y="37"/>
                    <a:pt x="23" y="37"/>
                  </a:cubicBezTo>
                  <a:cubicBezTo>
                    <a:pt x="22" y="37"/>
                    <a:pt x="21" y="37"/>
                    <a:pt x="20" y="37"/>
                  </a:cubicBezTo>
                  <a:close/>
                  <a:moveTo>
                    <a:pt x="18" y="37"/>
                  </a:moveTo>
                  <a:cubicBezTo>
                    <a:pt x="18" y="37"/>
                    <a:pt x="18" y="37"/>
                    <a:pt x="18" y="37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2" y="51"/>
                    <a:pt x="22" y="51"/>
                    <a:pt x="22" y="51"/>
                  </a:cubicBezTo>
                  <a:cubicBezTo>
                    <a:pt x="20" y="37"/>
                    <a:pt x="20" y="37"/>
                    <a:pt x="20" y="37"/>
                  </a:cubicBezTo>
                  <a:cubicBezTo>
                    <a:pt x="19" y="37"/>
                    <a:pt x="18" y="37"/>
                    <a:pt x="18" y="37"/>
                  </a:cubicBezTo>
                  <a:close/>
                  <a:moveTo>
                    <a:pt x="44" y="37"/>
                  </a:moveTo>
                  <a:cubicBezTo>
                    <a:pt x="44" y="37"/>
                    <a:pt x="44" y="37"/>
                    <a:pt x="44" y="37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7" y="51"/>
                    <a:pt x="49" y="51"/>
                    <a:pt x="50" y="51"/>
                  </a:cubicBezTo>
                  <a:cubicBezTo>
                    <a:pt x="49" y="37"/>
                    <a:pt x="49" y="37"/>
                    <a:pt x="49" y="37"/>
                  </a:cubicBezTo>
                  <a:cubicBezTo>
                    <a:pt x="47" y="37"/>
                    <a:pt x="46" y="37"/>
                    <a:pt x="44" y="37"/>
                  </a:cubicBezTo>
                  <a:close/>
                  <a:moveTo>
                    <a:pt x="15" y="38"/>
                  </a:moveTo>
                  <a:cubicBezTo>
                    <a:pt x="15" y="38"/>
                    <a:pt x="15" y="38"/>
                    <a:pt x="15" y="38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5" y="37"/>
                    <a:pt x="15" y="38"/>
                  </a:cubicBezTo>
                  <a:close/>
                  <a:moveTo>
                    <a:pt x="24" y="37"/>
                  </a:moveTo>
                  <a:cubicBezTo>
                    <a:pt x="24" y="37"/>
                    <a:pt x="24" y="37"/>
                    <a:pt x="24" y="37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9" y="51"/>
                    <a:pt x="29" y="51"/>
                    <a:pt x="29" y="51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6" y="37"/>
                    <a:pt x="25" y="37"/>
                    <a:pt x="24" y="37"/>
                  </a:cubicBezTo>
                  <a:close/>
                  <a:moveTo>
                    <a:pt x="16" y="37"/>
                  </a:moveTo>
                  <a:cubicBezTo>
                    <a:pt x="16" y="37"/>
                    <a:pt x="16" y="37"/>
                    <a:pt x="16" y="37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9" y="51"/>
                    <a:pt x="19" y="51"/>
                    <a:pt x="19" y="51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6" y="37"/>
                    <a:pt x="16" y="37"/>
                    <a:pt x="16" y="37"/>
                  </a:cubicBezTo>
                  <a:close/>
                  <a:moveTo>
                    <a:pt x="38" y="36"/>
                  </a:moveTo>
                  <a:cubicBezTo>
                    <a:pt x="38" y="36"/>
                    <a:pt x="38" y="36"/>
                    <a:pt x="38" y="36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1" y="51"/>
                    <a:pt x="43" y="51"/>
                    <a:pt x="45" y="51"/>
                  </a:cubicBezTo>
                  <a:cubicBezTo>
                    <a:pt x="43" y="37"/>
                    <a:pt x="43" y="37"/>
                    <a:pt x="43" y="37"/>
                  </a:cubicBezTo>
                  <a:cubicBezTo>
                    <a:pt x="41" y="37"/>
                    <a:pt x="40" y="37"/>
                    <a:pt x="38" y="36"/>
                  </a:cubicBezTo>
                  <a:close/>
                  <a:moveTo>
                    <a:pt x="33" y="36"/>
                  </a:moveTo>
                  <a:cubicBezTo>
                    <a:pt x="33" y="36"/>
                    <a:pt x="33" y="36"/>
                    <a:pt x="33" y="36"/>
                  </a:cubicBezTo>
                  <a:cubicBezTo>
                    <a:pt x="33" y="36"/>
                    <a:pt x="33" y="36"/>
                    <a:pt x="33" y="36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6" y="51"/>
                    <a:pt x="38" y="51"/>
                    <a:pt x="39" y="51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36" y="36"/>
                    <a:pt x="34" y="36"/>
                    <a:pt x="33" y="36"/>
                  </a:cubicBezTo>
                  <a:close/>
                  <a:moveTo>
                    <a:pt x="28" y="37"/>
                  </a:moveTo>
                  <a:cubicBezTo>
                    <a:pt x="28" y="37"/>
                    <a:pt x="28" y="37"/>
                    <a:pt x="28" y="37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4" y="51"/>
                    <a:pt x="34" y="51"/>
                    <a:pt x="34" y="51"/>
                  </a:cubicBezTo>
                  <a:cubicBezTo>
                    <a:pt x="32" y="36"/>
                    <a:pt x="32" y="36"/>
                    <a:pt x="32" y="36"/>
                  </a:cubicBezTo>
                  <a:cubicBezTo>
                    <a:pt x="31" y="36"/>
                    <a:pt x="29" y="36"/>
                    <a:pt x="28" y="37"/>
                  </a:cubicBezTo>
                  <a:close/>
                  <a:moveTo>
                    <a:pt x="34" y="51"/>
                  </a:moveTo>
                  <a:cubicBezTo>
                    <a:pt x="34" y="51"/>
                    <a:pt x="34" y="51"/>
                    <a:pt x="34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4" y="51"/>
                    <a:pt x="34" y="51"/>
                    <a:pt x="34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Rectangle 10"/>
            <p:cNvSpPr>
              <a:spLocks noChangeArrowheads="1"/>
            </p:cNvSpPr>
            <p:nvPr/>
          </p:nvSpPr>
          <p:spPr bwMode="auto">
            <a:xfrm>
              <a:off x="0" y="4299"/>
              <a:ext cx="5775" cy="3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11"/>
            <p:cNvSpPr/>
            <p:nvPr/>
          </p:nvSpPr>
          <p:spPr bwMode="auto">
            <a:xfrm>
              <a:off x="4947" y="4133"/>
              <a:ext cx="122" cy="131"/>
            </a:xfrm>
            <a:custGeom>
              <a:avLst/>
              <a:gdLst>
                <a:gd name="T0" fmla="*/ 34 w 47"/>
                <a:gd name="T1" fmla="*/ 3 h 49"/>
                <a:gd name="T2" fmla="*/ 34 w 47"/>
                <a:gd name="T3" fmla="*/ 5 h 49"/>
                <a:gd name="T4" fmla="*/ 33 w 47"/>
                <a:gd name="T5" fmla="*/ 12 h 49"/>
                <a:gd name="T6" fmla="*/ 37 w 47"/>
                <a:gd name="T7" fmla="*/ 12 h 49"/>
                <a:gd name="T8" fmla="*/ 40 w 47"/>
                <a:gd name="T9" fmla="*/ 12 h 49"/>
                <a:gd name="T10" fmla="*/ 47 w 47"/>
                <a:gd name="T11" fmla="*/ 15 h 49"/>
                <a:gd name="T12" fmla="*/ 43 w 47"/>
                <a:gd name="T13" fmla="*/ 16 h 49"/>
                <a:gd name="T14" fmla="*/ 37 w 47"/>
                <a:gd name="T15" fmla="*/ 16 h 49"/>
                <a:gd name="T16" fmla="*/ 36 w 47"/>
                <a:gd name="T17" fmla="*/ 18 h 49"/>
                <a:gd name="T18" fmla="*/ 32 w 47"/>
                <a:gd name="T19" fmla="*/ 25 h 49"/>
                <a:gd name="T20" fmla="*/ 32 w 47"/>
                <a:gd name="T21" fmla="*/ 30 h 49"/>
                <a:gd name="T22" fmla="*/ 32 w 47"/>
                <a:gd name="T23" fmla="*/ 31 h 49"/>
                <a:gd name="T24" fmla="*/ 33 w 47"/>
                <a:gd name="T25" fmla="*/ 37 h 49"/>
                <a:gd name="T26" fmla="*/ 33 w 47"/>
                <a:gd name="T27" fmla="*/ 39 h 49"/>
                <a:gd name="T28" fmla="*/ 33 w 47"/>
                <a:gd name="T29" fmla="*/ 43 h 49"/>
                <a:gd name="T30" fmla="*/ 31 w 47"/>
                <a:gd name="T31" fmla="*/ 49 h 49"/>
                <a:gd name="T32" fmla="*/ 28 w 47"/>
                <a:gd name="T33" fmla="*/ 45 h 49"/>
                <a:gd name="T34" fmla="*/ 27 w 47"/>
                <a:gd name="T35" fmla="*/ 40 h 49"/>
                <a:gd name="T36" fmla="*/ 26 w 47"/>
                <a:gd name="T37" fmla="*/ 37 h 49"/>
                <a:gd name="T38" fmla="*/ 28 w 47"/>
                <a:gd name="T39" fmla="*/ 36 h 49"/>
                <a:gd name="T40" fmla="*/ 28 w 47"/>
                <a:gd name="T41" fmla="*/ 34 h 49"/>
                <a:gd name="T42" fmla="*/ 28 w 47"/>
                <a:gd name="T43" fmla="*/ 29 h 49"/>
                <a:gd name="T44" fmla="*/ 25 w 47"/>
                <a:gd name="T45" fmla="*/ 33 h 49"/>
                <a:gd name="T46" fmla="*/ 22 w 47"/>
                <a:gd name="T47" fmla="*/ 36 h 49"/>
                <a:gd name="T48" fmla="*/ 21 w 47"/>
                <a:gd name="T49" fmla="*/ 37 h 49"/>
                <a:gd name="T50" fmla="*/ 16 w 47"/>
                <a:gd name="T51" fmla="*/ 40 h 49"/>
                <a:gd name="T52" fmla="*/ 16 w 47"/>
                <a:gd name="T53" fmla="*/ 36 h 49"/>
                <a:gd name="T54" fmla="*/ 14 w 47"/>
                <a:gd name="T55" fmla="*/ 36 h 49"/>
                <a:gd name="T56" fmla="*/ 18 w 47"/>
                <a:gd name="T57" fmla="*/ 30 h 49"/>
                <a:gd name="T58" fmla="*/ 21 w 47"/>
                <a:gd name="T59" fmla="*/ 27 h 49"/>
                <a:gd name="T60" fmla="*/ 25 w 47"/>
                <a:gd name="T61" fmla="*/ 23 h 49"/>
                <a:gd name="T62" fmla="*/ 28 w 47"/>
                <a:gd name="T63" fmla="*/ 18 h 49"/>
                <a:gd name="T64" fmla="*/ 26 w 47"/>
                <a:gd name="T65" fmla="*/ 17 h 49"/>
                <a:gd name="T66" fmla="*/ 26 w 47"/>
                <a:gd name="T67" fmla="*/ 17 h 49"/>
                <a:gd name="T68" fmla="*/ 19 w 47"/>
                <a:gd name="T69" fmla="*/ 20 h 49"/>
                <a:gd name="T70" fmla="*/ 16 w 47"/>
                <a:gd name="T71" fmla="*/ 21 h 49"/>
                <a:gd name="T72" fmla="*/ 10 w 47"/>
                <a:gd name="T73" fmla="*/ 24 h 49"/>
                <a:gd name="T74" fmla="*/ 1 w 47"/>
                <a:gd name="T75" fmla="*/ 23 h 49"/>
                <a:gd name="T76" fmla="*/ 4 w 47"/>
                <a:gd name="T77" fmla="*/ 21 h 49"/>
                <a:gd name="T78" fmla="*/ 8 w 47"/>
                <a:gd name="T79" fmla="*/ 21 h 49"/>
                <a:gd name="T80" fmla="*/ 11 w 47"/>
                <a:gd name="T81" fmla="*/ 20 h 49"/>
                <a:gd name="T82" fmla="*/ 17 w 47"/>
                <a:gd name="T83" fmla="*/ 18 h 49"/>
                <a:gd name="T84" fmla="*/ 29 w 47"/>
                <a:gd name="T85" fmla="*/ 8 h 49"/>
                <a:gd name="T86" fmla="*/ 29 w 47"/>
                <a:gd name="T87" fmla="*/ 4 h 49"/>
                <a:gd name="T88" fmla="*/ 27 w 47"/>
                <a:gd name="T89" fmla="*/ 1 h 49"/>
                <a:gd name="T90" fmla="*/ 33 w 47"/>
                <a:gd name="T91" fmla="*/ 1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7" h="49">
                  <a:moveTo>
                    <a:pt x="33" y="1"/>
                  </a:moveTo>
                  <a:cubicBezTo>
                    <a:pt x="34" y="1"/>
                    <a:pt x="33" y="2"/>
                    <a:pt x="34" y="3"/>
                  </a:cubicBezTo>
                  <a:cubicBezTo>
                    <a:pt x="34" y="3"/>
                    <a:pt x="34" y="3"/>
                    <a:pt x="34" y="3"/>
                  </a:cubicBezTo>
                  <a:cubicBezTo>
                    <a:pt x="34" y="4"/>
                    <a:pt x="34" y="5"/>
                    <a:pt x="34" y="5"/>
                  </a:cubicBezTo>
                  <a:cubicBezTo>
                    <a:pt x="34" y="8"/>
                    <a:pt x="33" y="10"/>
                    <a:pt x="33" y="12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4" y="13"/>
                    <a:pt x="34" y="12"/>
                    <a:pt x="34" y="12"/>
                  </a:cubicBezTo>
                  <a:cubicBezTo>
                    <a:pt x="35" y="12"/>
                    <a:pt x="36" y="12"/>
                    <a:pt x="37" y="12"/>
                  </a:cubicBezTo>
                  <a:cubicBezTo>
                    <a:pt x="37" y="12"/>
                    <a:pt x="37" y="12"/>
                    <a:pt x="38" y="12"/>
                  </a:cubicBezTo>
                  <a:cubicBezTo>
                    <a:pt x="38" y="12"/>
                    <a:pt x="39" y="12"/>
                    <a:pt x="40" y="12"/>
                  </a:cubicBezTo>
                  <a:cubicBezTo>
                    <a:pt x="42" y="12"/>
                    <a:pt x="43" y="13"/>
                    <a:pt x="45" y="13"/>
                  </a:cubicBezTo>
                  <a:cubicBezTo>
                    <a:pt x="45" y="14"/>
                    <a:pt x="46" y="14"/>
                    <a:pt x="47" y="15"/>
                  </a:cubicBezTo>
                  <a:cubicBezTo>
                    <a:pt x="46" y="16"/>
                    <a:pt x="47" y="17"/>
                    <a:pt x="45" y="17"/>
                  </a:cubicBezTo>
                  <a:cubicBezTo>
                    <a:pt x="45" y="16"/>
                    <a:pt x="44" y="17"/>
                    <a:pt x="43" y="16"/>
                  </a:cubicBezTo>
                  <a:cubicBezTo>
                    <a:pt x="43" y="16"/>
                    <a:pt x="42" y="16"/>
                    <a:pt x="41" y="16"/>
                  </a:cubicBezTo>
                  <a:cubicBezTo>
                    <a:pt x="40" y="16"/>
                    <a:pt x="39" y="16"/>
                    <a:pt x="37" y="16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7" y="17"/>
                    <a:pt x="37" y="18"/>
                    <a:pt x="36" y="18"/>
                  </a:cubicBezTo>
                  <a:cubicBezTo>
                    <a:pt x="36" y="19"/>
                    <a:pt x="36" y="20"/>
                    <a:pt x="36" y="20"/>
                  </a:cubicBezTo>
                  <a:cubicBezTo>
                    <a:pt x="34" y="22"/>
                    <a:pt x="33" y="23"/>
                    <a:pt x="32" y="25"/>
                  </a:cubicBezTo>
                  <a:cubicBezTo>
                    <a:pt x="32" y="25"/>
                    <a:pt x="32" y="26"/>
                    <a:pt x="32" y="26"/>
                  </a:cubicBezTo>
                  <a:cubicBezTo>
                    <a:pt x="32" y="27"/>
                    <a:pt x="32" y="28"/>
                    <a:pt x="32" y="30"/>
                  </a:cubicBezTo>
                  <a:cubicBezTo>
                    <a:pt x="32" y="30"/>
                    <a:pt x="32" y="30"/>
                    <a:pt x="32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2" y="31"/>
                    <a:pt x="32" y="32"/>
                    <a:pt x="33" y="33"/>
                  </a:cubicBezTo>
                  <a:cubicBezTo>
                    <a:pt x="32" y="34"/>
                    <a:pt x="32" y="35"/>
                    <a:pt x="33" y="37"/>
                  </a:cubicBezTo>
                  <a:cubicBezTo>
                    <a:pt x="33" y="37"/>
                    <a:pt x="32" y="37"/>
                    <a:pt x="33" y="38"/>
                  </a:cubicBezTo>
                  <a:cubicBezTo>
                    <a:pt x="33" y="38"/>
                    <a:pt x="32" y="39"/>
                    <a:pt x="33" y="39"/>
                  </a:cubicBezTo>
                  <a:cubicBezTo>
                    <a:pt x="32" y="40"/>
                    <a:pt x="33" y="41"/>
                    <a:pt x="33" y="42"/>
                  </a:cubicBezTo>
                  <a:cubicBezTo>
                    <a:pt x="33" y="42"/>
                    <a:pt x="33" y="42"/>
                    <a:pt x="33" y="43"/>
                  </a:cubicBezTo>
                  <a:cubicBezTo>
                    <a:pt x="33" y="44"/>
                    <a:pt x="33" y="45"/>
                    <a:pt x="33" y="46"/>
                  </a:cubicBezTo>
                  <a:cubicBezTo>
                    <a:pt x="32" y="47"/>
                    <a:pt x="32" y="48"/>
                    <a:pt x="31" y="49"/>
                  </a:cubicBezTo>
                  <a:cubicBezTo>
                    <a:pt x="30" y="49"/>
                    <a:pt x="30" y="49"/>
                    <a:pt x="29" y="49"/>
                  </a:cubicBezTo>
                  <a:cubicBezTo>
                    <a:pt x="30" y="47"/>
                    <a:pt x="28" y="47"/>
                    <a:pt x="28" y="45"/>
                  </a:cubicBezTo>
                  <a:cubicBezTo>
                    <a:pt x="27" y="45"/>
                    <a:pt x="27" y="43"/>
                    <a:pt x="28" y="42"/>
                  </a:cubicBezTo>
                  <a:cubicBezTo>
                    <a:pt x="28" y="41"/>
                    <a:pt x="27" y="41"/>
                    <a:pt x="27" y="40"/>
                  </a:cubicBezTo>
                  <a:cubicBezTo>
                    <a:pt x="27" y="39"/>
                    <a:pt x="26" y="39"/>
                    <a:pt x="26" y="38"/>
                  </a:cubicBezTo>
                  <a:cubicBezTo>
                    <a:pt x="26" y="38"/>
                    <a:pt x="27" y="38"/>
                    <a:pt x="26" y="37"/>
                  </a:cubicBezTo>
                  <a:cubicBezTo>
                    <a:pt x="27" y="37"/>
                    <a:pt x="27" y="38"/>
                    <a:pt x="27" y="38"/>
                  </a:cubicBezTo>
                  <a:cubicBezTo>
                    <a:pt x="28" y="38"/>
                    <a:pt x="28" y="37"/>
                    <a:pt x="28" y="36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5"/>
                    <a:pt x="28" y="34"/>
                    <a:pt x="28" y="34"/>
                  </a:cubicBezTo>
                  <a:cubicBezTo>
                    <a:pt x="28" y="33"/>
                    <a:pt x="28" y="31"/>
                    <a:pt x="28" y="30"/>
                  </a:cubicBezTo>
                  <a:cubicBezTo>
                    <a:pt x="28" y="29"/>
                    <a:pt x="29" y="29"/>
                    <a:pt x="28" y="29"/>
                  </a:cubicBezTo>
                  <a:cubicBezTo>
                    <a:pt x="27" y="29"/>
                    <a:pt x="27" y="31"/>
                    <a:pt x="26" y="31"/>
                  </a:cubicBezTo>
                  <a:cubicBezTo>
                    <a:pt x="26" y="32"/>
                    <a:pt x="25" y="32"/>
                    <a:pt x="25" y="33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5"/>
                    <a:pt x="22" y="35"/>
                    <a:pt x="22" y="36"/>
                  </a:cubicBezTo>
                  <a:cubicBezTo>
                    <a:pt x="21" y="36"/>
                    <a:pt x="21" y="36"/>
                    <a:pt x="21" y="36"/>
                  </a:cubicBezTo>
                  <a:cubicBezTo>
                    <a:pt x="21" y="37"/>
                    <a:pt x="21" y="37"/>
                    <a:pt x="21" y="37"/>
                  </a:cubicBezTo>
                  <a:cubicBezTo>
                    <a:pt x="20" y="36"/>
                    <a:pt x="20" y="37"/>
                    <a:pt x="20" y="37"/>
                  </a:cubicBezTo>
                  <a:cubicBezTo>
                    <a:pt x="19" y="38"/>
                    <a:pt x="18" y="39"/>
                    <a:pt x="16" y="40"/>
                  </a:cubicBezTo>
                  <a:cubicBezTo>
                    <a:pt x="16" y="40"/>
                    <a:pt x="16" y="39"/>
                    <a:pt x="16" y="39"/>
                  </a:cubicBezTo>
                  <a:cubicBezTo>
                    <a:pt x="16" y="38"/>
                    <a:pt x="16" y="37"/>
                    <a:pt x="16" y="36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15" y="36"/>
                    <a:pt x="15" y="36"/>
                    <a:pt x="14" y="36"/>
                  </a:cubicBezTo>
                  <a:cubicBezTo>
                    <a:pt x="14" y="35"/>
                    <a:pt x="16" y="34"/>
                    <a:pt x="16" y="33"/>
                  </a:cubicBezTo>
                  <a:cubicBezTo>
                    <a:pt x="17" y="32"/>
                    <a:pt x="17" y="31"/>
                    <a:pt x="18" y="30"/>
                  </a:cubicBezTo>
                  <a:cubicBezTo>
                    <a:pt x="18" y="30"/>
                    <a:pt x="19" y="30"/>
                    <a:pt x="19" y="29"/>
                  </a:cubicBezTo>
                  <a:cubicBezTo>
                    <a:pt x="20" y="28"/>
                    <a:pt x="20" y="28"/>
                    <a:pt x="21" y="27"/>
                  </a:cubicBezTo>
                  <a:cubicBezTo>
                    <a:pt x="21" y="26"/>
                    <a:pt x="22" y="27"/>
                    <a:pt x="22" y="26"/>
                  </a:cubicBezTo>
                  <a:cubicBezTo>
                    <a:pt x="23" y="25"/>
                    <a:pt x="24" y="24"/>
                    <a:pt x="25" y="23"/>
                  </a:cubicBezTo>
                  <a:cubicBezTo>
                    <a:pt x="25" y="22"/>
                    <a:pt x="25" y="22"/>
                    <a:pt x="26" y="21"/>
                  </a:cubicBezTo>
                  <a:cubicBezTo>
                    <a:pt x="27" y="20"/>
                    <a:pt x="28" y="19"/>
                    <a:pt x="28" y="18"/>
                  </a:cubicBezTo>
                  <a:cubicBezTo>
                    <a:pt x="28" y="17"/>
                    <a:pt x="30" y="17"/>
                    <a:pt x="29" y="16"/>
                  </a:cubicBezTo>
                  <a:cubicBezTo>
                    <a:pt x="28" y="16"/>
                    <a:pt x="27" y="17"/>
                    <a:pt x="2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5" y="17"/>
                    <a:pt x="24" y="18"/>
                    <a:pt x="23" y="18"/>
                  </a:cubicBezTo>
                  <a:cubicBezTo>
                    <a:pt x="22" y="19"/>
                    <a:pt x="20" y="19"/>
                    <a:pt x="19" y="20"/>
                  </a:cubicBezTo>
                  <a:cubicBezTo>
                    <a:pt x="18" y="20"/>
                    <a:pt x="18" y="21"/>
                    <a:pt x="17" y="21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14" y="22"/>
                    <a:pt x="13" y="23"/>
                    <a:pt x="12" y="23"/>
                  </a:cubicBezTo>
                  <a:cubicBezTo>
                    <a:pt x="12" y="24"/>
                    <a:pt x="10" y="23"/>
                    <a:pt x="10" y="24"/>
                  </a:cubicBezTo>
                  <a:cubicBezTo>
                    <a:pt x="8" y="25"/>
                    <a:pt x="6" y="26"/>
                    <a:pt x="3" y="26"/>
                  </a:cubicBezTo>
                  <a:cubicBezTo>
                    <a:pt x="3" y="25"/>
                    <a:pt x="2" y="24"/>
                    <a:pt x="1" y="23"/>
                  </a:cubicBezTo>
                  <a:cubicBezTo>
                    <a:pt x="2" y="22"/>
                    <a:pt x="0" y="22"/>
                    <a:pt x="2" y="21"/>
                  </a:cubicBezTo>
                  <a:cubicBezTo>
                    <a:pt x="2" y="21"/>
                    <a:pt x="3" y="22"/>
                    <a:pt x="4" y="21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5" y="21"/>
                    <a:pt x="7" y="21"/>
                    <a:pt x="8" y="21"/>
                  </a:cubicBezTo>
                  <a:cubicBezTo>
                    <a:pt x="8" y="21"/>
                    <a:pt x="8" y="20"/>
                    <a:pt x="8" y="21"/>
                  </a:cubicBezTo>
                  <a:cubicBezTo>
                    <a:pt x="9" y="20"/>
                    <a:pt x="10" y="20"/>
                    <a:pt x="11" y="20"/>
                  </a:cubicBezTo>
                  <a:cubicBezTo>
                    <a:pt x="12" y="20"/>
                    <a:pt x="13" y="19"/>
                    <a:pt x="14" y="19"/>
                  </a:cubicBezTo>
                  <a:cubicBezTo>
                    <a:pt x="15" y="19"/>
                    <a:pt x="16" y="18"/>
                    <a:pt x="17" y="18"/>
                  </a:cubicBezTo>
                  <a:cubicBezTo>
                    <a:pt x="21" y="16"/>
                    <a:pt x="25" y="15"/>
                    <a:pt x="29" y="14"/>
                  </a:cubicBezTo>
                  <a:cubicBezTo>
                    <a:pt x="29" y="12"/>
                    <a:pt x="29" y="10"/>
                    <a:pt x="29" y="8"/>
                  </a:cubicBezTo>
                  <a:cubicBezTo>
                    <a:pt x="29" y="8"/>
                    <a:pt x="30" y="8"/>
                    <a:pt x="30" y="8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9" y="3"/>
                    <a:pt x="29" y="2"/>
                    <a:pt x="28" y="2"/>
                  </a:cubicBezTo>
                  <a:cubicBezTo>
                    <a:pt x="28" y="1"/>
                    <a:pt x="26" y="2"/>
                    <a:pt x="27" y="1"/>
                  </a:cubicBezTo>
                  <a:cubicBezTo>
                    <a:pt x="27" y="0"/>
                    <a:pt x="28" y="0"/>
                    <a:pt x="28" y="0"/>
                  </a:cubicBezTo>
                  <a:cubicBezTo>
                    <a:pt x="30" y="0"/>
                    <a:pt x="32" y="0"/>
                    <a:pt x="3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12"/>
            <p:cNvSpPr>
              <a:spLocks noEditPoints="1"/>
            </p:cNvSpPr>
            <p:nvPr/>
          </p:nvSpPr>
          <p:spPr bwMode="auto">
            <a:xfrm>
              <a:off x="4833" y="4128"/>
              <a:ext cx="140" cy="142"/>
            </a:xfrm>
            <a:custGeom>
              <a:avLst/>
              <a:gdLst>
                <a:gd name="T0" fmla="*/ 15 w 54"/>
                <a:gd name="T1" fmla="*/ 0 h 53"/>
                <a:gd name="T2" fmla="*/ 20 w 54"/>
                <a:gd name="T3" fmla="*/ 7 h 53"/>
                <a:gd name="T4" fmla="*/ 23 w 54"/>
                <a:gd name="T5" fmla="*/ 11 h 53"/>
                <a:gd name="T6" fmla="*/ 25 w 54"/>
                <a:gd name="T7" fmla="*/ 15 h 53"/>
                <a:gd name="T8" fmla="*/ 30 w 54"/>
                <a:gd name="T9" fmla="*/ 22 h 53"/>
                <a:gd name="T10" fmla="*/ 33 w 54"/>
                <a:gd name="T11" fmla="*/ 27 h 53"/>
                <a:gd name="T12" fmla="*/ 36 w 54"/>
                <a:gd name="T13" fmla="*/ 25 h 53"/>
                <a:gd name="T14" fmla="*/ 35 w 54"/>
                <a:gd name="T15" fmla="*/ 18 h 53"/>
                <a:gd name="T16" fmla="*/ 39 w 54"/>
                <a:gd name="T17" fmla="*/ 18 h 53"/>
                <a:gd name="T18" fmla="*/ 41 w 54"/>
                <a:gd name="T19" fmla="*/ 25 h 53"/>
                <a:gd name="T20" fmla="*/ 39 w 54"/>
                <a:gd name="T21" fmla="*/ 35 h 53"/>
                <a:gd name="T22" fmla="*/ 42 w 54"/>
                <a:gd name="T23" fmla="*/ 41 h 53"/>
                <a:gd name="T24" fmla="*/ 48 w 54"/>
                <a:gd name="T25" fmla="*/ 46 h 53"/>
                <a:gd name="T26" fmla="*/ 51 w 54"/>
                <a:gd name="T27" fmla="*/ 45 h 53"/>
                <a:gd name="T28" fmla="*/ 54 w 54"/>
                <a:gd name="T29" fmla="*/ 51 h 53"/>
                <a:gd name="T30" fmla="*/ 53 w 54"/>
                <a:gd name="T31" fmla="*/ 53 h 53"/>
                <a:gd name="T32" fmla="*/ 51 w 54"/>
                <a:gd name="T33" fmla="*/ 53 h 53"/>
                <a:gd name="T34" fmla="*/ 44 w 54"/>
                <a:gd name="T35" fmla="*/ 48 h 53"/>
                <a:gd name="T36" fmla="*/ 37 w 54"/>
                <a:gd name="T37" fmla="*/ 40 h 53"/>
                <a:gd name="T38" fmla="*/ 32 w 54"/>
                <a:gd name="T39" fmla="*/ 42 h 53"/>
                <a:gd name="T40" fmla="*/ 27 w 54"/>
                <a:gd name="T41" fmla="*/ 44 h 53"/>
                <a:gd name="T42" fmla="*/ 25 w 54"/>
                <a:gd name="T43" fmla="*/ 43 h 53"/>
                <a:gd name="T44" fmla="*/ 30 w 54"/>
                <a:gd name="T45" fmla="*/ 41 h 53"/>
                <a:gd name="T46" fmla="*/ 34 w 54"/>
                <a:gd name="T47" fmla="*/ 35 h 53"/>
                <a:gd name="T48" fmla="*/ 32 w 54"/>
                <a:gd name="T49" fmla="*/ 31 h 53"/>
                <a:gd name="T50" fmla="*/ 26 w 54"/>
                <a:gd name="T51" fmla="*/ 34 h 53"/>
                <a:gd name="T52" fmla="*/ 22 w 54"/>
                <a:gd name="T53" fmla="*/ 38 h 53"/>
                <a:gd name="T54" fmla="*/ 17 w 54"/>
                <a:gd name="T55" fmla="*/ 44 h 53"/>
                <a:gd name="T56" fmla="*/ 14 w 54"/>
                <a:gd name="T57" fmla="*/ 45 h 53"/>
                <a:gd name="T58" fmla="*/ 12 w 54"/>
                <a:gd name="T59" fmla="*/ 37 h 53"/>
                <a:gd name="T60" fmla="*/ 19 w 54"/>
                <a:gd name="T61" fmla="*/ 34 h 53"/>
                <a:gd name="T62" fmla="*/ 24 w 54"/>
                <a:gd name="T63" fmla="*/ 27 h 53"/>
                <a:gd name="T64" fmla="*/ 19 w 54"/>
                <a:gd name="T65" fmla="*/ 28 h 53"/>
                <a:gd name="T66" fmla="*/ 16 w 54"/>
                <a:gd name="T67" fmla="*/ 29 h 53"/>
                <a:gd name="T68" fmla="*/ 9 w 54"/>
                <a:gd name="T69" fmla="*/ 34 h 53"/>
                <a:gd name="T70" fmla="*/ 7 w 54"/>
                <a:gd name="T71" fmla="*/ 42 h 53"/>
                <a:gd name="T72" fmla="*/ 3 w 54"/>
                <a:gd name="T73" fmla="*/ 42 h 53"/>
                <a:gd name="T74" fmla="*/ 2 w 54"/>
                <a:gd name="T75" fmla="*/ 38 h 53"/>
                <a:gd name="T76" fmla="*/ 4 w 54"/>
                <a:gd name="T77" fmla="*/ 29 h 53"/>
                <a:gd name="T78" fmla="*/ 1 w 54"/>
                <a:gd name="T79" fmla="*/ 23 h 53"/>
                <a:gd name="T80" fmla="*/ 7 w 54"/>
                <a:gd name="T81" fmla="*/ 28 h 53"/>
                <a:gd name="T82" fmla="*/ 10 w 54"/>
                <a:gd name="T83" fmla="*/ 27 h 53"/>
                <a:gd name="T84" fmla="*/ 13 w 54"/>
                <a:gd name="T85" fmla="*/ 23 h 53"/>
                <a:gd name="T86" fmla="*/ 14 w 54"/>
                <a:gd name="T87" fmla="*/ 21 h 53"/>
                <a:gd name="T88" fmla="*/ 16 w 54"/>
                <a:gd name="T89" fmla="*/ 19 h 53"/>
                <a:gd name="T90" fmla="*/ 15 w 54"/>
                <a:gd name="T91" fmla="*/ 17 h 53"/>
                <a:gd name="T92" fmla="*/ 10 w 54"/>
                <a:gd name="T93" fmla="*/ 20 h 53"/>
                <a:gd name="T94" fmla="*/ 6 w 54"/>
                <a:gd name="T95" fmla="*/ 20 h 53"/>
                <a:gd name="T96" fmla="*/ 3 w 54"/>
                <a:gd name="T97" fmla="*/ 19 h 53"/>
                <a:gd name="T98" fmla="*/ 11 w 54"/>
                <a:gd name="T99" fmla="*/ 16 h 53"/>
                <a:gd name="T100" fmla="*/ 19 w 54"/>
                <a:gd name="T101" fmla="*/ 12 h 53"/>
                <a:gd name="T102" fmla="*/ 16 w 54"/>
                <a:gd name="T103" fmla="*/ 8 h 53"/>
                <a:gd name="T104" fmla="*/ 10 w 54"/>
                <a:gd name="T105" fmla="*/ 1 h 53"/>
                <a:gd name="T106" fmla="*/ 31 w 54"/>
                <a:gd name="T107" fmla="*/ 4 h 53"/>
                <a:gd name="T108" fmla="*/ 33 w 54"/>
                <a:gd name="T109" fmla="*/ 8 h 53"/>
                <a:gd name="T110" fmla="*/ 29 w 54"/>
                <a:gd name="T111" fmla="*/ 9 h 53"/>
                <a:gd name="T112" fmla="*/ 27 w 54"/>
                <a:gd name="T113" fmla="*/ 3 h 53"/>
                <a:gd name="T114" fmla="*/ 29 w 54"/>
                <a:gd name="T115" fmla="*/ 4 h 53"/>
                <a:gd name="T116" fmla="*/ 25 w 54"/>
                <a:gd name="T117" fmla="*/ 19 h 53"/>
                <a:gd name="T118" fmla="*/ 18 w 54"/>
                <a:gd name="T119" fmla="*/ 25 h 53"/>
                <a:gd name="T120" fmla="*/ 23 w 54"/>
                <a:gd name="T121" fmla="*/ 17 h 53"/>
                <a:gd name="T122" fmla="*/ 12 w 54"/>
                <a:gd name="T123" fmla="*/ 2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4" h="53">
                  <a:moveTo>
                    <a:pt x="12" y="0"/>
                  </a:moveTo>
                  <a:cubicBezTo>
                    <a:pt x="12" y="0"/>
                    <a:pt x="13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16" y="1"/>
                    <a:pt x="16" y="1"/>
                    <a:pt x="16" y="2"/>
                  </a:cubicBezTo>
                  <a:cubicBezTo>
                    <a:pt x="17" y="2"/>
                    <a:pt x="17" y="3"/>
                    <a:pt x="17" y="3"/>
                  </a:cubicBezTo>
                  <a:cubicBezTo>
                    <a:pt x="17" y="4"/>
                    <a:pt x="18" y="4"/>
                    <a:pt x="18" y="5"/>
                  </a:cubicBezTo>
                  <a:cubicBezTo>
                    <a:pt x="19" y="6"/>
                    <a:pt x="19" y="6"/>
                    <a:pt x="20" y="7"/>
                  </a:cubicBezTo>
                  <a:cubicBezTo>
                    <a:pt x="20" y="8"/>
                    <a:pt x="22" y="8"/>
                    <a:pt x="21" y="10"/>
                  </a:cubicBezTo>
                  <a:cubicBezTo>
                    <a:pt x="21" y="10"/>
                    <a:pt x="22" y="10"/>
                    <a:pt x="23" y="11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4" y="10"/>
                    <a:pt x="25" y="10"/>
                    <a:pt x="26" y="10"/>
                  </a:cubicBezTo>
                  <a:cubicBezTo>
                    <a:pt x="26" y="10"/>
                    <a:pt x="27" y="11"/>
                    <a:pt x="27" y="12"/>
                  </a:cubicBezTo>
                  <a:cubicBezTo>
                    <a:pt x="27" y="12"/>
                    <a:pt x="26" y="12"/>
                    <a:pt x="27" y="12"/>
                  </a:cubicBezTo>
                  <a:cubicBezTo>
                    <a:pt x="26" y="13"/>
                    <a:pt x="26" y="14"/>
                    <a:pt x="25" y="15"/>
                  </a:cubicBezTo>
                  <a:cubicBezTo>
                    <a:pt x="24" y="16"/>
                    <a:pt x="26" y="16"/>
                    <a:pt x="26" y="18"/>
                  </a:cubicBezTo>
                  <a:cubicBezTo>
                    <a:pt x="27" y="18"/>
                    <a:pt x="27" y="19"/>
                    <a:pt x="27" y="19"/>
                  </a:cubicBezTo>
                  <a:cubicBezTo>
                    <a:pt x="28" y="20"/>
                    <a:pt x="28" y="21"/>
                    <a:pt x="28" y="21"/>
                  </a:cubicBezTo>
                  <a:cubicBezTo>
                    <a:pt x="29" y="21"/>
                    <a:pt x="29" y="21"/>
                    <a:pt x="30" y="22"/>
                  </a:cubicBezTo>
                  <a:cubicBezTo>
                    <a:pt x="31" y="22"/>
                    <a:pt x="32" y="23"/>
                    <a:pt x="31" y="25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31" y="25"/>
                    <a:pt x="31" y="26"/>
                    <a:pt x="31" y="26"/>
                  </a:cubicBezTo>
                  <a:cubicBezTo>
                    <a:pt x="32" y="26"/>
                    <a:pt x="32" y="27"/>
                    <a:pt x="33" y="27"/>
                  </a:cubicBezTo>
                  <a:cubicBezTo>
                    <a:pt x="33" y="28"/>
                    <a:pt x="34" y="30"/>
                    <a:pt x="35" y="30"/>
                  </a:cubicBezTo>
                  <a:cubicBezTo>
                    <a:pt x="36" y="30"/>
                    <a:pt x="35" y="29"/>
                    <a:pt x="36" y="28"/>
                  </a:cubicBezTo>
                  <a:cubicBezTo>
                    <a:pt x="36" y="28"/>
                    <a:pt x="36" y="26"/>
                    <a:pt x="37" y="26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36" y="23"/>
                    <a:pt x="37" y="21"/>
                    <a:pt x="36" y="20"/>
                  </a:cubicBezTo>
                  <a:cubicBezTo>
                    <a:pt x="36" y="19"/>
                    <a:pt x="36" y="19"/>
                    <a:pt x="36" y="19"/>
                  </a:cubicBezTo>
                  <a:cubicBezTo>
                    <a:pt x="35" y="19"/>
                    <a:pt x="35" y="18"/>
                    <a:pt x="35" y="18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18"/>
                    <a:pt x="35" y="18"/>
                    <a:pt x="36" y="18"/>
                  </a:cubicBezTo>
                  <a:cubicBezTo>
                    <a:pt x="36" y="18"/>
                    <a:pt x="37" y="19"/>
                    <a:pt x="38" y="18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9" y="18"/>
                    <a:pt x="39" y="18"/>
                    <a:pt x="39" y="18"/>
                  </a:cubicBezTo>
                  <a:cubicBezTo>
                    <a:pt x="40" y="19"/>
                    <a:pt x="39" y="20"/>
                    <a:pt x="40" y="21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41" y="21"/>
                    <a:pt x="40" y="22"/>
                    <a:pt x="41" y="22"/>
                  </a:cubicBezTo>
                  <a:cubicBezTo>
                    <a:pt x="40" y="23"/>
                    <a:pt x="41" y="24"/>
                    <a:pt x="41" y="25"/>
                  </a:cubicBezTo>
                  <a:cubicBezTo>
                    <a:pt x="40" y="26"/>
                    <a:pt x="40" y="26"/>
                    <a:pt x="40" y="26"/>
                  </a:cubicBezTo>
                  <a:cubicBezTo>
                    <a:pt x="41" y="26"/>
                    <a:pt x="41" y="26"/>
                    <a:pt x="41" y="26"/>
                  </a:cubicBezTo>
                  <a:cubicBezTo>
                    <a:pt x="40" y="27"/>
                    <a:pt x="41" y="28"/>
                    <a:pt x="40" y="28"/>
                  </a:cubicBezTo>
                  <a:cubicBezTo>
                    <a:pt x="39" y="30"/>
                    <a:pt x="40" y="33"/>
                    <a:pt x="39" y="35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8" y="36"/>
                    <a:pt x="39" y="36"/>
                    <a:pt x="39" y="37"/>
                  </a:cubicBezTo>
                  <a:cubicBezTo>
                    <a:pt x="41" y="38"/>
                    <a:pt x="40" y="40"/>
                    <a:pt x="42" y="40"/>
                  </a:cubicBezTo>
                  <a:cubicBezTo>
                    <a:pt x="41" y="41"/>
                    <a:pt x="42" y="41"/>
                    <a:pt x="42" y="41"/>
                  </a:cubicBezTo>
                  <a:cubicBezTo>
                    <a:pt x="43" y="41"/>
                    <a:pt x="44" y="42"/>
                    <a:pt x="44" y="43"/>
                  </a:cubicBezTo>
                  <a:cubicBezTo>
                    <a:pt x="45" y="44"/>
                    <a:pt x="45" y="44"/>
                    <a:pt x="45" y="44"/>
                  </a:cubicBezTo>
                  <a:cubicBezTo>
                    <a:pt x="46" y="45"/>
                    <a:pt x="46" y="45"/>
                    <a:pt x="47" y="45"/>
                  </a:cubicBezTo>
                  <a:cubicBezTo>
                    <a:pt x="47" y="45"/>
                    <a:pt x="47" y="46"/>
                    <a:pt x="48" y="46"/>
                  </a:cubicBezTo>
                  <a:cubicBezTo>
                    <a:pt x="48" y="46"/>
                    <a:pt x="48" y="47"/>
                    <a:pt x="48" y="47"/>
                  </a:cubicBezTo>
                  <a:cubicBezTo>
                    <a:pt x="48" y="46"/>
                    <a:pt x="49" y="46"/>
                    <a:pt x="49" y="45"/>
                  </a:cubicBezTo>
                  <a:cubicBezTo>
                    <a:pt x="49" y="45"/>
                    <a:pt x="48" y="44"/>
                    <a:pt x="49" y="44"/>
                  </a:cubicBezTo>
                  <a:cubicBezTo>
                    <a:pt x="50" y="44"/>
                    <a:pt x="50" y="45"/>
                    <a:pt x="51" y="45"/>
                  </a:cubicBezTo>
                  <a:cubicBezTo>
                    <a:pt x="50" y="46"/>
                    <a:pt x="52" y="47"/>
                    <a:pt x="52" y="48"/>
                  </a:cubicBezTo>
                  <a:cubicBezTo>
                    <a:pt x="53" y="48"/>
                    <a:pt x="52" y="49"/>
                    <a:pt x="53" y="50"/>
                  </a:cubicBezTo>
                  <a:cubicBezTo>
                    <a:pt x="53" y="50"/>
                    <a:pt x="53" y="51"/>
                    <a:pt x="53" y="51"/>
                  </a:cubicBezTo>
                  <a:cubicBezTo>
                    <a:pt x="53" y="51"/>
                    <a:pt x="54" y="51"/>
                    <a:pt x="54" y="51"/>
                  </a:cubicBezTo>
                  <a:cubicBezTo>
                    <a:pt x="54" y="51"/>
                    <a:pt x="54" y="51"/>
                    <a:pt x="54" y="51"/>
                  </a:cubicBezTo>
                  <a:cubicBezTo>
                    <a:pt x="54" y="51"/>
                    <a:pt x="53" y="52"/>
                    <a:pt x="53" y="52"/>
                  </a:cubicBezTo>
                  <a:cubicBezTo>
                    <a:pt x="53" y="52"/>
                    <a:pt x="54" y="52"/>
                    <a:pt x="53" y="53"/>
                  </a:cubicBezTo>
                  <a:cubicBezTo>
                    <a:pt x="53" y="53"/>
                    <a:pt x="53" y="53"/>
                    <a:pt x="53" y="53"/>
                  </a:cubicBezTo>
                  <a:cubicBezTo>
                    <a:pt x="52" y="53"/>
                    <a:pt x="52" y="53"/>
                    <a:pt x="52" y="53"/>
                  </a:cubicBezTo>
                  <a:cubicBezTo>
                    <a:pt x="52" y="53"/>
                    <a:pt x="52" y="53"/>
                    <a:pt x="51" y="53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0" y="52"/>
                    <a:pt x="49" y="53"/>
                    <a:pt x="49" y="52"/>
                  </a:cubicBezTo>
                  <a:cubicBezTo>
                    <a:pt x="49" y="52"/>
                    <a:pt x="48" y="51"/>
                    <a:pt x="48" y="51"/>
                  </a:cubicBezTo>
                  <a:cubicBezTo>
                    <a:pt x="49" y="50"/>
                    <a:pt x="47" y="51"/>
                    <a:pt x="46" y="50"/>
                  </a:cubicBezTo>
                  <a:cubicBezTo>
                    <a:pt x="46" y="49"/>
                    <a:pt x="44" y="49"/>
                    <a:pt x="44" y="48"/>
                  </a:cubicBezTo>
                  <a:cubicBezTo>
                    <a:pt x="44" y="48"/>
                    <a:pt x="43" y="47"/>
                    <a:pt x="42" y="47"/>
                  </a:cubicBezTo>
                  <a:cubicBezTo>
                    <a:pt x="42" y="46"/>
                    <a:pt x="42" y="46"/>
                    <a:pt x="42" y="46"/>
                  </a:cubicBezTo>
                  <a:cubicBezTo>
                    <a:pt x="41" y="45"/>
                    <a:pt x="39" y="43"/>
                    <a:pt x="39" y="42"/>
                  </a:cubicBezTo>
                  <a:cubicBezTo>
                    <a:pt x="39" y="41"/>
                    <a:pt x="38" y="40"/>
                    <a:pt x="37" y="40"/>
                  </a:cubicBezTo>
                  <a:cubicBezTo>
                    <a:pt x="37" y="40"/>
                    <a:pt x="37" y="39"/>
                    <a:pt x="37" y="39"/>
                  </a:cubicBezTo>
                  <a:cubicBezTo>
                    <a:pt x="36" y="40"/>
                    <a:pt x="35" y="40"/>
                    <a:pt x="35" y="40"/>
                  </a:cubicBezTo>
                  <a:cubicBezTo>
                    <a:pt x="33" y="40"/>
                    <a:pt x="33" y="42"/>
                    <a:pt x="32" y="42"/>
                  </a:cubicBezTo>
                  <a:cubicBezTo>
                    <a:pt x="32" y="42"/>
                    <a:pt x="32" y="42"/>
                    <a:pt x="32" y="42"/>
                  </a:cubicBezTo>
                  <a:cubicBezTo>
                    <a:pt x="31" y="42"/>
                    <a:pt x="31" y="42"/>
                    <a:pt x="31" y="42"/>
                  </a:cubicBezTo>
                  <a:cubicBezTo>
                    <a:pt x="31" y="42"/>
                    <a:pt x="31" y="43"/>
                    <a:pt x="31" y="43"/>
                  </a:cubicBezTo>
                  <a:cubicBezTo>
                    <a:pt x="30" y="43"/>
                    <a:pt x="30" y="42"/>
                    <a:pt x="29" y="42"/>
                  </a:cubicBezTo>
                  <a:cubicBezTo>
                    <a:pt x="29" y="43"/>
                    <a:pt x="27" y="42"/>
                    <a:pt x="27" y="44"/>
                  </a:cubicBezTo>
                  <a:cubicBezTo>
                    <a:pt x="26" y="43"/>
                    <a:pt x="25" y="45"/>
                    <a:pt x="24" y="43"/>
                  </a:cubicBezTo>
                  <a:cubicBezTo>
                    <a:pt x="24" y="43"/>
                    <a:pt x="24" y="43"/>
                    <a:pt x="24" y="43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6" y="43"/>
                    <a:pt x="27" y="42"/>
                    <a:pt x="27" y="42"/>
                  </a:cubicBezTo>
                  <a:cubicBezTo>
                    <a:pt x="28" y="42"/>
                    <a:pt x="28" y="42"/>
                    <a:pt x="29" y="41"/>
                  </a:cubicBezTo>
                  <a:cubicBezTo>
                    <a:pt x="29" y="42"/>
                    <a:pt x="29" y="41"/>
                    <a:pt x="30" y="41"/>
                  </a:cubicBezTo>
                  <a:cubicBezTo>
                    <a:pt x="29" y="41"/>
                    <a:pt x="30" y="41"/>
                    <a:pt x="30" y="41"/>
                  </a:cubicBezTo>
                  <a:cubicBezTo>
                    <a:pt x="31" y="41"/>
                    <a:pt x="32" y="40"/>
                    <a:pt x="32" y="39"/>
                  </a:cubicBezTo>
                  <a:cubicBezTo>
                    <a:pt x="33" y="39"/>
                    <a:pt x="33" y="38"/>
                    <a:pt x="34" y="37"/>
                  </a:cubicBezTo>
                  <a:cubicBezTo>
                    <a:pt x="34" y="37"/>
                    <a:pt x="34" y="36"/>
                    <a:pt x="34" y="35"/>
                  </a:cubicBezTo>
                  <a:cubicBezTo>
                    <a:pt x="34" y="35"/>
                    <a:pt x="33" y="35"/>
                    <a:pt x="33" y="34"/>
                  </a:cubicBezTo>
                  <a:cubicBezTo>
                    <a:pt x="33" y="33"/>
                    <a:pt x="32" y="32"/>
                    <a:pt x="32" y="31"/>
                  </a:cubicBezTo>
                  <a:cubicBezTo>
                    <a:pt x="32" y="31"/>
                    <a:pt x="31" y="31"/>
                    <a:pt x="31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1" y="30"/>
                    <a:pt x="31" y="28"/>
                    <a:pt x="29" y="28"/>
                  </a:cubicBezTo>
                  <a:cubicBezTo>
                    <a:pt x="29" y="29"/>
                    <a:pt x="28" y="29"/>
                    <a:pt x="28" y="30"/>
                  </a:cubicBezTo>
                  <a:cubicBezTo>
                    <a:pt x="27" y="31"/>
                    <a:pt x="27" y="32"/>
                    <a:pt x="26" y="33"/>
                  </a:cubicBezTo>
                  <a:cubicBezTo>
                    <a:pt x="26" y="33"/>
                    <a:pt x="26" y="33"/>
                    <a:pt x="26" y="34"/>
                  </a:cubicBezTo>
                  <a:cubicBezTo>
                    <a:pt x="26" y="34"/>
                    <a:pt x="25" y="35"/>
                    <a:pt x="25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5"/>
                    <a:pt x="25" y="36"/>
                    <a:pt x="24" y="36"/>
                  </a:cubicBezTo>
                  <a:cubicBezTo>
                    <a:pt x="23" y="37"/>
                    <a:pt x="23" y="38"/>
                    <a:pt x="22" y="38"/>
                  </a:cubicBezTo>
                  <a:cubicBezTo>
                    <a:pt x="21" y="38"/>
                    <a:pt x="22" y="40"/>
                    <a:pt x="21" y="40"/>
                  </a:cubicBezTo>
                  <a:cubicBezTo>
                    <a:pt x="20" y="40"/>
                    <a:pt x="20" y="41"/>
                    <a:pt x="19" y="41"/>
                  </a:cubicBezTo>
                  <a:cubicBezTo>
                    <a:pt x="19" y="42"/>
                    <a:pt x="18" y="42"/>
                    <a:pt x="18" y="43"/>
                  </a:cubicBezTo>
                  <a:cubicBezTo>
                    <a:pt x="18" y="43"/>
                    <a:pt x="17" y="43"/>
                    <a:pt x="17" y="44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6" y="44"/>
                    <a:pt x="15" y="43"/>
                    <a:pt x="15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5" y="44"/>
                    <a:pt x="14" y="45"/>
                    <a:pt x="14" y="45"/>
                  </a:cubicBezTo>
                  <a:cubicBezTo>
                    <a:pt x="12" y="44"/>
                    <a:pt x="13" y="42"/>
                    <a:pt x="12" y="40"/>
                  </a:cubicBezTo>
                  <a:cubicBezTo>
                    <a:pt x="12" y="40"/>
                    <a:pt x="11" y="39"/>
                    <a:pt x="12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7"/>
                    <a:pt x="12" y="37"/>
                    <a:pt x="12" y="37"/>
                  </a:cubicBezTo>
                  <a:cubicBezTo>
                    <a:pt x="13" y="38"/>
                    <a:pt x="14" y="39"/>
                    <a:pt x="16" y="39"/>
                  </a:cubicBezTo>
                  <a:cubicBezTo>
                    <a:pt x="16" y="40"/>
                    <a:pt x="16" y="39"/>
                    <a:pt x="17" y="39"/>
                  </a:cubicBezTo>
                  <a:cubicBezTo>
                    <a:pt x="16" y="38"/>
                    <a:pt x="18" y="38"/>
                    <a:pt x="17" y="37"/>
                  </a:cubicBezTo>
                  <a:cubicBezTo>
                    <a:pt x="18" y="36"/>
                    <a:pt x="19" y="36"/>
                    <a:pt x="19" y="34"/>
                  </a:cubicBezTo>
                  <a:cubicBezTo>
                    <a:pt x="19" y="34"/>
                    <a:pt x="20" y="33"/>
                    <a:pt x="20" y="33"/>
                  </a:cubicBezTo>
                  <a:cubicBezTo>
                    <a:pt x="20" y="31"/>
                    <a:pt x="22" y="31"/>
                    <a:pt x="22" y="30"/>
                  </a:cubicBezTo>
                  <a:cubicBezTo>
                    <a:pt x="22" y="29"/>
                    <a:pt x="23" y="28"/>
                    <a:pt x="23" y="28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6"/>
                    <a:pt x="26" y="26"/>
                    <a:pt x="24" y="25"/>
                  </a:cubicBezTo>
                  <a:cubicBezTo>
                    <a:pt x="23" y="25"/>
                    <a:pt x="22" y="26"/>
                    <a:pt x="21" y="26"/>
                  </a:cubicBezTo>
                  <a:cubicBezTo>
                    <a:pt x="21" y="27"/>
                    <a:pt x="20" y="27"/>
                    <a:pt x="20" y="27"/>
                  </a:cubicBezTo>
                  <a:cubicBezTo>
                    <a:pt x="19" y="27"/>
                    <a:pt x="19" y="28"/>
                    <a:pt x="19" y="28"/>
                  </a:cubicBezTo>
                  <a:cubicBezTo>
                    <a:pt x="18" y="28"/>
                    <a:pt x="18" y="29"/>
                    <a:pt x="17" y="28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30"/>
                    <a:pt x="14" y="30"/>
                    <a:pt x="14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2" y="33"/>
                    <a:pt x="10" y="34"/>
                    <a:pt x="9" y="34"/>
                  </a:cubicBezTo>
                  <a:cubicBezTo>
                    <a:pt x="8" y="35"/>
                    <a:pt x="8" y="35"/>
                    <a:pt x="8" y="36"/>
                  </a:cubicBezTo>
                  <a:cubicBezTo>
                    <a:pt x="8" y="37"/>
                    <a:pt x="8" y="38"/>
                    <a:pt x="8" y="39"/>
                  </a:cubicBezTo>
                  <a:cubicBezTo>
                    <a:pt x="8" y="39"/>
                    <a:pt x="8" y="40"/>
                    <a:pt x="7" y="41"/>
                  </a:cubicBezTo>
                  <a:cubicBezTo>
                    <a:pt x="8" y="42"/>
                    <a:pt x="6" y="42"/>
                    <a:pt x="7" y="42"/>
                  </a:cubicBezTo>
                  <a:cubicBezTo>
                    <a:pt x="7" y="43"/>
                    <a:pt x="6" y="43"/>
                    <a:pt x="5" y="43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5" y="44"/>
                    <a:pt x="5" y="44"/>
                    <a:pt x="4" y="44"/>
                  </a:cubicBezTo>
                  <a:cubicBezTo>
                    <a:pt x="4" y="43"/>
                    <a:pt x="4" y="43"/>
                    <a:pt x="3" y="42"/>
                  </a:cubicBezTo>
                  <a:cubicBezTo>
                    <a:pt x="4" y="41"/>
                    <a:pt x="2" y="41"/>
                    <a:pt x="3" y="40"/>
                  </a:cubicBezTo>
                  <a:cubicBezTo>
                    <a:pt x="2" y="39"/>
                    <a:pt x="2" y="38"/>
                    <a:pt x="2" y="37"/>
                  </a:cubicBezTo>
                  <a:cubicBezTo>
                    <a:pt x="2" y="37"/>
                    <a:pt x="2" y="37"/>
                    <a:pt x="2" y="37"/>
                  </a:cubicBezTo>
                  <a:cubicBezTo>
                    <a:pt x="2" y="38"/>
                    <a:pt x="2" y="38"/>
                    <a:pt x="2" y="38"/>
                  </a:cubicBezTo>
                  <a:cubicBezTo>
                    <a:pt x="3" y="37"/>
                    <a:pt x="3" y="36"/>
                    <a:pt x="4" y="36"/>
                  </a:cubicBezTo>
                  <a:cubicBezTo>
                    <a:pt x="4" y="35"/>
                    <a:pt x="4" y="34"/>
                    <a:pt x="4" y="32"/>
                  </a:cubicBezTo>
                  <a:cubicBezTo>
                    <a:pt x="4" y="32"/>
                    <a:pt x="4" y="31"/>
                    <a:pt x="4" y="31"/>
                  </a:cubicBezTo>
                  <a:cubicBezTo>
                    <a:pt x="4" y="31"/>
                    <a:pt x="4" y="30"/>
                    <a:pt x="4" y="29"/>
                  </a:cubicBezTo>
                  <a:cubicBezTo>
                    <a:pt x="4" y="28"/>
                    <a:pt x="3" y="28"/>
                    <a:pt x="3" y="27"/>
                  </a:cubicBezTo>
                  <a:cubicBezTo>
                    <a:pt x="3" y="26"/>
                    <a:pt x="1" y="26"/>
                    <a:pt x="1" y="24"/>
                  </a:cubicBezTo>
                  <a:cubicBezTo>
                    <a:pt x="1" y="24"/>
                    <a:pt x="0" y="24"/>
                    <a:pt x="0" y="23"/>
                  </a:cubicBezTo>
                  <a:cubicBezTo>
                    <a:pt x="0" y="23"/>
                    <a:pt x="0" y="23"/>
                    <a:pt x="1" y="23"/>
                  </a:cubicBezTo>
                  <a:cubicBezTo>
                    <a:pt x="2" y="24"/>
                    <a:pt x="3" y="23"/>
                    <a:pt x="3" y="24"/>
                  </a:cubicBezTo>
                  <a:cubicBezTo>
                    <a:pt x="4" y="23"/>
                    <a:pt x="4" y="25"/>
                    <a:pt x="5" y="24"/>
                  </a:cubicBezTo>
                  <a:cubicBezTo>
                    <a:pt x="5" y="25"/>
                    <a:pt x="6" y="25"/>
                    <a:pt x="6" y="26"/>
                  </a:cubicBezTo>
                  <a:cubicBezTo>
                    <a:pt x="7" y="27"/>
                    <a:pt x="6" y="28"/>
                    <a:pt x="7" y="28"/>
                  </a:cubicBezTo>
                  <a:cubicBezTo>
                    <a:pt x="7" y="29"/>
                    <a:pt x="7" y="29"/>
                    <a:pt x="7" y="30"/>
                  </a:cubicBezTo>
                  <a:cubicBezTo>
                    <a:pt x="7" y="30"/>
                    <a:pt x="8" y="30"/>
                    <a:pt x="9" y="31"/>
                  </a:cubicBezTo>
                  <a:cubicBezTo>
                    <a:pt x="9" y="30"/>
                    <a:pt x="9" y="30"/>
                    <a:pt x="10" y="29"/>
                  </a:cubicBezTo>
                  <a:cubicBezTo>
                    <a:pt x="9" y="28"/>
                    <a:pt x="10" y="28"/>
                    <a:pt x="10" y="27"/>
                  </a:cubicBezTo>
                  <a:cubicBezTo>
                    <a:pt x="11" y="27"/>
                    <a:pt x="10" y="26"/>
                    <a:pt x="12" y="25"/>
                  </a:cubicBezTo>
                  <a:cubicBezTo>
                    <a:pt x="11" y="24"/>
                    <a:pt x="13" y="25"/>
                    <a:pt x="12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3"/>
                    <a:pt x="13" y="23"/>
                    <a:pt x="14" y="23"/>
                  </a:cubicBezTo>
                  <a:cubicBezTo>
                    <a:pt x="14" y="22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0"/>
                    <a:pt x="16" y="20"/>
                    <a:pt x="15" y="19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7" y="19"/>
                    <a:pt x="16" y="18"/>
                    <a:pt x="16" y="18"/>
                  </a:cubicBezTo>
                  <a:cubicBezTo>
                    <a:pt x="16" y="18"/>
                    <a:pt x="16" y="17"/>
                    <a:pt x="16" y="17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4" y="18"/>
                    <a:pt x="13" y="19"/>
                    <a:pt x="12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20"/>
                    <a:pt x="10" y="19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1"/>
                    <a:pt x="8" y="20"/>
                    <a:pt x="7" y="21"/>
                  </a:cubicBezTo>
                  <a:cubicBezTo>
                    <a:pt x="7" y="21"/>
                    <a:pt x="6" y="21"/>
                    <a:pt x="6" y="20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5" y="20"/>
                    <a:pt x="4" y="21"/>
                    <a:pt x="4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3" y="20"/>
                    <a:pt x="4" y="20"/>
                    <a:pt x="3" y="19"/>
                  </a:cubicBezTo>
                  <a:cubicBezTo>
                    <a:pt x="4" y="19"/>
                    <a:pt x="5" y="18"/>
                    <a:pt x="6" y="1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7" y="19"/>
                    <a:pt x="7" y="18"/>
                    <a:pt x="8" y="18"/>
                  </a:cubicBezTo>
                  <a:cubicBezTo>
                    <a:pt x="9" y="17"/>
                    <a:pt x="10" y="17"/>
                    <a:pt x="11" y="16"/>
                  </a:cubicBezTo>
                  <a:cubicBezTo>
                    <a:pt x="13" y="16"/>
                    <a:pt x="13" y="14"/>
                    <a:pt x="15" y="14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5" y="14"/>
                    <a:pt x="16" y="14"/>
                    <a:pt x="17" y="13"/>
                  </a:cubicBezTo>
                  <a:cubicBezTo>
                    <a:pt x="18" y="14"/>
                    <a:pt x="18" y="12"/>
                    <a:pt x="19" y="12"/>
                  </a:cubicBezTo>
                  <a:cubicBezTo>
                    <a:pt x="19" y="11"/>
                    <a:pt x="18" y="10"/>
                    <a:pt x="18" y="9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8"/>
                    <a:pt x="17" y="8"/>
                    <a:pt x="16" y="7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7"/>
                    <a:pt x="15" y="7"/>
                    <a:pt x="14" y="6"/>
                  </a:cubicBezTo>
                  <a:cubicBezTo>
                    <a:pt x="14" y="5"/>
                    <a:pt x="13" y="5"/>
                    <a:pt x="13" y="4"/>
                  </a:cubicBezTo>
                  <a:cubicBezTo>
                    <a:pt x="12" y="3"/>
                    <a:pt x="10" y="5"/>
                    <a:pt x="10" y="3"/>
                  </a:cubicBezTo>
                  <a:cubicBezTo>
                    <a:pt x="10" y="2"/>
                    <a:pt x="9" y="2"/>
                    <a:pt x="10" y="1"/>
                  </a:cubicBezTo>
                  <a:cubicBezTo>
                    <a:pt x="10" y="1"/>
                    <a:pt x="10" y="0"/>
                    <a:pt x="11" y="0"/>
                  </a:cubicBezTo>
                  <a:cubicBezTo>
                    <a:pt x="11" y="0"/>
                    <a:pt x="12" y="0"/>
                    <a:pt x="12" y="0"/>
                  </a:cubicBezTo>
                  <a:close/>
                  <a:moveTo>
                    <a:pt x="31" y="4"/>
                  </a:moveTo>
                  <a:cubicBezTo>
                    <a:pt x="31" y="4"/>
                    <a:pt x="31" y="4"/>
                    <a:pt x="31" y="4"/>
                  </a:cubicBezTo>
                  <a:cubicBezTo>
                    <a:pt x="31" y="5"/>
                    <a:pt x="32" y="4"/>
                    <a:pt x="33" y="6"/>
                  </a:cubicBezTo>
                  <a:cubicBezTo>
                    <a:pt x="33" y="6"/>
                    <a:pt x="32" y="6"/>
                    <a:pt x="32" y="7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2" y="8"/>
                    <a:pt x="33" y="10"/>
                    <a:pt x="32" y="9"/>
                  </a:cubicBezTo>
                  <a:cubicBezTo>
                    <a:pt x="31" y="9"/>
                    <a:pt x="30" y="9"/>
                    <a:pt x="30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8" y="8"/>
                    <a:pt x="29" y="7"/>
                    <a:pt x="28" y="6"/>
                  </a:cubicBezTo>
                  <a:cubicBezTo>
                    <a:pt x="28" y="5"/>
                    <a:pt x="27" y="5"/>
                    <a:pt x="27" y="4"/>
                  </a:cubicBezTo>
                  <a:cubicBezTo>
                    <a:pt x="26" y="4"/>
                    <a:pt x="25" y="4"/>
                    <a:pt x="25" y="4"/>
                  </a:cubicBezTo>
                  <a:cubicBezTo>
                    <a:pt x="26" y="4"/>
                    <a:pt x="26" y="3"/>
                    <a:pt x="27" y="3"/>
                  </a:cubicBezTo>
                  <a:cubicBezTo>
                    <a:pt x="28" y="4"/>
                    <a:pt x="27" y="3"/>
                    <a:pt x="28" y="3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4"/>
                    <a:pt x="29" y="4"/>
                    <a:pt x="29" y="4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30" y="3"/>
                    <a:pt x="30" y="4"/>
                    <a:pt x="31" y="4"/>
                  </a:cubicBezTo>
                  <a:close/>
                  <a:moveTo>
                    <a:pt x="25" y="19"/>
                  </a:moveTo>
                  <a:cubicBezTo>
                    <a:pt x="25" y="19"/>
                    <a:pt x="25" y="19"/>
                    <a:pt x="25" y="19"/>
                  </a:cubicBezTo>
                  <a:cubicBezTo>
                    <a:pt x="25" y="20"/>
                    <a:pt x="26" y="20"/>
                    <a:pt x="26" y="21"/>
                  </a:cubicBezTo>
                  <a:cubicBezTo>
                    <a:pt x="25" y="21"/>
                    <a:pt x="24" y="22"/>
                    <a:pt x="24" y="22"/>
                  </a:cubicBezTo>
                  <a:cubicBezTo>
                    <a:pt x="23" y="22"/>
                    <a:pt x="23" y="23"/>
                    <a:pt x="21" y="23"/>
                  </a:cubicBezTo>
                  <a:cubicBezTo>
                    <a:pt x="21" y="24"/>
                    <a:pt x="19" y="24"/>
                    <a:pt x="18" y="25"/>
                  </a:cubicBezTo>
                  <a:cubicBezTo>
                    <a:pt x="18" y="25"/>
                    <a:pt x="17" y="25"/>
                    <a:pt x="18" y="24"/>
                  </a:cubicBezTo>
                  <a:cubicBezTo>
                    <a:pt x="18" y="24"/>
                    <a:pt x="18" y="24"/>
                    <a:pt x="18" y="23"/>
                  </a:cubicBezTo>
                  <a:cubicBezTo>
                    <a:pt x="19" y="22"/>
                    <a:pt x="20" y="21"/>
                    <a:pt x="21" y="20"/>
                  </a:cubicBezTo>
                  <a:cubicBezTo>
                    <a:pt x="21" y="19"/>
                    <a:pt x="23" y="18"/>
                    <a:pt x="23" y="17"/>
                  </a:cubicBezTo>
                  <a:cubicBezTo>
                    <a:pt x="24" y="17"/>
                    <a:pt x="24" y="19"/>
                    <a:pt x="25" y="19"/>
                  </a:cubicBezTo>
                  <a:close/>
                  <a:moveTo>
                    <a:pt x="12" y="24"/>
                  </a:moveTo>
                  <a:cubicBezTo>
                    <a:pt x="12" y="24"/>
                    <a:pt x="12" y="24"/>
                    <a:pt x="12" y="24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4"/>
                    <a:pt x="12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13"/>
            <p:cNvSpPr>
              <a:spLocks noEditPoints="1"/>
            </p:cNvSpPr>
            <p:nvPr/>
          </p:nvSpPr>
          <p:spPr bwMode="auto">
            <a:xfrm>
              <a:off x="4541" y="4120"/>
              <a:ext cx="145" cy="158"/>
            </a:xfrm>
            <a:custGeom>
              <a:avLst/>
              <a:gdLst>
                <a:gd name="T0" fmla="*/ 35 w 56"/>
                <a:gd name="T1" fmla="*/ 2 h 59"/>
                <a:gd name="T2" fmla="*/ 37 w 56"/>
                <a:gd name="T3" fmla="*/ 6 h 59"/>
                <a:gd name="T4" fmla="*/ 35 w 56"/>
                <a:gd name="T5" fmla="*/ 10 h 59"/>
                <a:gd name="T6" fmla="*/ 28 w 56"/>
                <a:gd name="T7" fmla="*/ 12 h 59"/>
                <a:gd name="T8" fmla="*/ 25 w 56"/>
                <a:gd name="T9" fmla="*/ 8 h 59"/>
                <a:gd name="T10" fmla="*/ 19 w 56"/>
                <a:gd name="T11" fmla="*/ 3 h 59"/>
                <a:gd name="T12" fmla="*/ 20 w 56"/>
                <a:gd name="T13" fmla="*/ 0 h 59"/>
                <a:gd name="T14" fmla="*/ 27 w 56"/>
                <a:gd name="T15" fmla="*/ 1 h 59"/>
                <a:gd name="T16" fmla="*/ 43 w 56"/>
                <a:gd name="T17" fmla="*/ 18 h 59"/>
                <a:gd name="T18" fmla="*/ 48 w 56"/>
                <a:gd name="T19" fmla="*/ 21 h 59"/>
                <a:gd name="T20" fmla="*/ 47 w 56"/>
                <a:gd name="T21" fmla="*/ 25 h 59"/>
                <a:gd name="T22" fmla="*/ 43 w 56"/>
                <a:gd name="T23" fmla="*/ 26 h 59"/>
                <a:gd name="T24" fmla="*/ 39 w 56"/>
                <a:gd name="T25" fmla="*/ 25 h 59"/>
                <a:gd name="T26" fmla="*/ 34 w 56"/>
                <a:gd name="T27" fmla="*/ 26 h 59"/>
                <a:gd name="T28" fmla="*/ 28 w 56"/>
                <a:gd name="T29" fmla="*/ 27 h 59"/>
                <a:gd name="T30" fmla="*/ 23 w 56"/>
                <a:gd name="T31" fmla="*/ 28 h 59"/>
                <a:gd name="T32" fmla="*/ 15 w 56"/>
                <a:gd name="T33" fmla="*/ 27 h 59"/>
                <a:gd name="T34" fmla="*/ 8 w 56"/>
                <a:gd name="T35" fmla="*/ 23 h 59"/>
                <a:gd name="T36" fmla="*/ 20 w 56"/>
                <a:gd name="T37" fmla="*/ 21 h 59"/>
                <a:gd name="T38" fmla="*/ 29 w 56"/>
                <a:gd name="T39" fmla="*/ 20 h 59"/>
                <a:gd name="T40" fmla="*/ 32 w 56"/>
                <a:gd name="T41" fmla="*/ 20 h 59"/>
                <a:gd name="T42" fmla="*/ 39 w 56"/>
                <a:gd name="T43" fmla="*/ 19 h 59"/>
                <a:gd name="T44" fmla="*/ 42 w 56"/>
                <a:gd name="T45" fmla="*/ 18 h 59"/>
                <a:gd name="T46" fmla="*/ 44 w 56"/>
                <a:gd name="T47" fmla="*/ 33 h 59"/>
                <a:gd name="T48" fmla="*/ 39 w 56"/>
                <a:gd name="T49" fmla="*/ 39 h 59"/>
                <a:gd name="T50" fmla="*/ 34 w 56"/>
                <a:gd name="T51" fmla="*/ 43 h 59"/>
                <a:gd name="T52" fmla="*/ 34 w 56"/>
                <a:gd name="T53" fmla="*/ 44 h 59"/>
                <a:gd name="T54" fmla="*/ 30 w 56"/>
                <a:gd name="T55" fmla="*/ 44 h 59"/>
                <a:gd name="T56" fmla="*/ 35 w 56"/>
                <a:gd name="T57" fmla="*/ 36 h 59"/>
                <a:gd name="T58" fmla="*/ 38 w 56"/>
                <a:gd name="T59" fmla="*/ 30 h 59"/>
                <a:gd name="T60" fmla="*/ 23 w 56"/>
                <a:gd name="T61" fmla="*/ 36 h 59"/>
                <a:gd name="T62" fmla="*/ 28 w 56"/>
                <a:gd name="T63" fmla="*/ 35 h 59"/>
                <a:gd name="T64" fmla="*/ 25 w 56"/>
                <a:gd name="T65" fmla="*/ 40 h 59"/>
                <a:gd name="T66" fmla="*/ 22 w 56"/>
                <a:gd name="T67" fmla="*/ 45 h 59"/>
                <a:gd name="T68" fmla="*/ 21 w 56"/>
                <a:gd name="T69" fmla="*/ 45 h 59"/>
                <a:gd name="T70" fmla="*/ 17 w 56"/>
                <a:gd name="T71" fmla="*/ 43 h 59"/>
                <a:gd name="T72" fmla="*/ 14 w 56"/>
                <a:gd name="T73" fmla="*/ 42 h 59"/>
                <a:gd name="T74" fmla="*/ 19 w 56"/>
                <a:gd name="T75" fmla="*/ 35 h 59"/>
                <a:gd name="T76" fmla="*/ 24 w 56"/>
                <a:gd name="T77" fmla="*/ 31 h 59"/>
                <a:gd name="T78" fmla="*/ 34 w 56"/>
                <a:gd name="T79" fmla="*/ 42 h 59"/>
                <a:gd name="T80" fmla="*/ 54 w 56"/>
                <a:gd name="T81" fmla="*/ 48 h 59"/>
                <a:gd name="T82" fmla="*/ 56 w 56"/>
                <a:gd name="T83" fmla="*/ 50 h 59"/>
                <a:gd name="T84" fmla="*/ 55 w 56"/>
                <a:gd name="T85" fmla="*/ 52 h 59"/>
                <a:gd name="T86" fmla="*/ 51 w 56"/>
                <a:gd name="T87" fmla="*/ 52 h 59"/>
                <a:gd name="T88" fmla="*/ 48 w 56"/>
                <a:gd name="T89" fmla="*/ 52 h 59"/>
                <a:gd name="T90" fmla="*/ 45 w 56"/>
                <a:gd name="T91" fmla="*/ 53 h 59"/>
                <a:gd name="T92" fmla="*/ 35 w 56"/>
                <a:gd name="T93" fmla="*/ 53 h 59"/>
                <a:gd name="T94" fmla="*/ 26 w 56"/>
                <a:gd name="T95" fmla="*/ 54 h 59"/>
                <a:gd name="T96" fmla="*/ 24 w 56"/>
                <a:gd name="T97" fmla="*/ 55 h 59"/>
                <a:gd name="T98" fmla="*/ 17 w 56"/>
                <a:gd name="T99" fmla="*/ 56 h 59"/>
                <a:gd name="T100" fmla="*/ 11 w 56"/>
                <a:gd name="T101" fmla="*/ 58 h 59"/>
                <a:gd name="T102" fmla="*/ 6 w 56"/>
                <a:gd name="T103" fmla="*/ 57 h 59"/>
                <a:gd name="T104" fmla="*/ 1 w 56"/>
                <a:gd name="T105" fmla="*/ 55 h 59"/>
                <a:gd name="T106" fmla="*/ 4 w 56"/>
                <a:gd name="T107" fmla="*/ 52 h 59"/>
                <a:gd name="T108" fmla="*/ 10 w 56"/>
                <a:gd name="T109" fmla="*/ 52 h 59"/>
                <a:gd name="T110" fmla="*/ 16 w 56"/>
                <a:gd name="T111" fmla="*/ 50 h 59"/>
                <a:gd name="T112" fmla="*/ 23 w 56"/>
                <a:gd name="T113" fmla="*/ 49 h 59"/>
                <a:gd name="T114" fmla="*/ 30 w 56"/>
                <a:gd name="T115" fmla="*/ 48 h 59"/>
                <a:gd name="T116" fmla="*/ 39 w 56"/>
                <a:gd name="T117" fmla="*/ 47 h 59"/>
                <a:gd name="T118" fmla="*/ 47 w 56"/>
                <a:gd name="T119" fmla="*/ 46 h 59"/>
                <a:gd name="T120" fmla="*/ 11 w 56"/>
                <a:gd name="T121" fmla="*/ 5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6" h="59">
                  <a:moveTo>
                    <a:pt x="29" y="1"/>
                  </a:moveTo>
                  <a:cubicBezTo>
                    <a:pt x="30" y="0"/>
                    <a:pt x="32" y="0"/>
                    <a:pt x="32" y="1"/>
                  </a:cubicBezTo>
                  <a:cubicBezTo>
                    <a:pt x="33" y="1"/>
                    <a:pt x="33" y="0"/>
                    <a:pt x="33" y="1"/>
                  </a:cubicBezTo>
                  <a:cubicBezTo>
                    <a:pt x="34" y="1"/>
                    <a:pt x="34" y="2"/>
                    <a:pt x="35" y="2"/>
                  </a:cubicBezTo>
                  <a:cubicBezTo>
                    <a:pt x="35" y="3"/>
                    <a:pt x="35" y="3"/>
                    <a:pt x="36" y="4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36" y="5"/>
                    <a:pt x="37" y="6"/>
                    <a:pt x="37" y="7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36" y="7"/>
                    <a:pt x="38" y="8"/>
                    <a:pt x="36" y="8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5" y="8"/>
                    <a:pt x="36" y="10"/>
                    <a:pt x="35" y="10"/>
                  </a:cubicBezTo>
                  <a:cubicBezTo>
                    <a:pt x="34" y="11"/>
                    <a:pt x="33" y="11"/>
                    <a:pt x="32" y="11"/>
                  </a:cubicBezTo>
                  <a:cubicBezTo>
                    <a:pt x="31" y="12"/>
                    <a:pt x="31" y="13"/>
                    <a:pt x="30" y="13"/>
                  </a:cubicBezTo>
                  <a:cubicBezTo>
                    <a:pt x="29" y="13"/>
                    <a:pt x="29" y="14"/>
                    <a:pt x="28" y="13"/>
                  </a:cubicBezTo>
                  <a:cubicBezTo>
                    <a:pt x="27" y="13"/>
                    <a:pt x="28" y="12"/>
                    <a:pt x="28" y="12"/>
                  </a:cubicBezTo>
                  <a:cubicBezTo>
                    <a:pt x="28" y="11"/>
                    <a:pt x="30" y="10"/>
                    <a:pt x="28" y="9"/>
                  </a:cubicBezTo>
                  <a:cubicBezTo>
                    <a:pt x="28" y="9"/>
                    <a:pt x="28" y="7"/>
                    <a:pt x="27" y="8"/>
                  </a:cubicBezTo>
                  <a:cubicBezTo>
                    <a:pt x="27" y="8"/>
                    <a:pt x="26" y="8"/>
                    <a:pt x="25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8"/>
                    <a:pt x="24" y="7"/>
                    <a:pt x="23" y="7"/>
                  </a:cubicBezTo>
                  <a:cubicBezTo>
                    <a:pt x="22" y="7"/>
                    <a:pt x="22" y="7"/>
                    <a:pt x="21" y="7"/>
                  </a:cubicBezTo>
                  <a:cubicBezTo>
                    <a:pt x="21" y="6"/>
                    <a:pt x="20" y="6"/>
                    <a:pt x="20" y="6"/>
                  </a:cubicBezTo>
                  <a:cubicBezTo>
                    <a:pt x="19" y="5"/>
                    <a:pt x="20" y="4"/>
                    <a:pt x="19" y="3"/>
                  </a:cubicBezTo>
                  <a:cubicBezTo>
                    <a:pt x="19" y="3"/>
                    <a:pt x="19" y="3"/>
                    <a:pt x="18" y="3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9" y="1"/>
                    <a:pt x="20" y="1"/>
                    <a:pt x="20" y="0"/>
                  </a:cubicBezTo>
                  <a:cubicBezTo>
                    <a:pt x="21" y="0"/>
                    <a:pt x="21" y="1"/>
                    <a:pt x="22" y="0"/>
                  </a:cubicBezTo>
                  <a:cubicBezTo>
                    <a:pt x="23" y="0"/>
                    <a:pt x="24" y="0"/>
                    <a:pt x="25" y="1"/>
                  </a:cubicBezTo>
                  <a:cubicBezTo>
                    <a:pt x="25" y="1"/>
                    <a:pt x="25" y="0"/>
                    <a:pt x="25" y="0"/>
                  </a:cubicBezTo>
                  <a:cubicBezTo>
                    <a:pt x="26" y="1"/>
                    <a:pt x="26" y="1"/>
                    <a:pt x="27" y="1"/>
                  </a:cubicBezTo>
                  <a:cubicBezTo>
                    <a:pt x="28" y="1"/>
                    <a:pt x="28" y="1"/>
                    <a:pt x="29" y="0"/>
                  </a:cubicBezTo>
                  <a:lnTo>
                    <a:pt x="29" y="1"/>
                  </a:lnTo>
                  <a:close/>
                  <a:moveTo>
                    <a:pt x="43" y="18"/>
                  </a:moveTo>
                  <a:cubicBezTo>
                    <a:pt x="43" y="18"/>
                    <a:pt x="43" y="18"/>
                    <a:pt x="43" y="18"/>
                  </a:cubicBezTo>
                  <a:cubicBezTo>
                    <a:pt x="44" y="19"/>
                    <a:pt x="44" y="18"/>
                    <a:pt x="45" y="18"/>
                  </a:cubicBezTo>
                  <a:cubicBezTo>
                    <a:pt x="45" y="18"/>
                    <a:pt x="46" y="19"/>
                    <a:pt x="46" y="18"/>
                  </a:cubicBezTo>
                  <a:cubicBezTo>
                    <a:pt x="47" y="19"/>
                    <a:pt x="45" y="20"/>
                    <a:pt x="46" y="20"/>
                  </a:cubicBezTo>
                  <a:cubicBezTo>
                    <a:pt x="47" y="20"/>
                    <a:pt x="48" y="20"/>
                    <a:pt x="48" y="21"/>
                  </a:cubicBezTo>
                  <a:cubicBezTo>
                    <a:pt x="48" y="21"/>
                    <a:pt x="50" y="22"/>
                    <a:pt x="49" y="22"/>
                  </a:cubicBezTo>
                  <a:cubicBezTo>
                    <a:pt x="50" y="23"/>
                    <a:pt x="49" y="24"/>
                    <a:pt x="50" y="24"/>
                  </a:cubicBezTo>
                  <a:cubicBezTo>
                    <a:pt x="50" y="25"/>
                    <a:pt x="50" y="25"/>
                    <a:pt x="49" y="25"/>
                  </a:cubicBezTo>
                  <a:cubicBezTo>
                    <a:pt x="48" y="24"/>
                    <a:pt x="48" y="26"/>
                    <a:pt x="47" y="25"/>
                  </a:cubicBezTo>
                  <a:cubicBezTo>
                    <a:pt x="46" y="25"/>
                    <a:pt x="46" y="25"/>
                    <a:pt x="46" y="25"/>
                  </a:cubicBezTo>
                  <a:cubicBezTo>
                    <a:pt x="46" y="25"/>
                    <a:pt x="45" y="25"/>
                    <a:pt x="44" y="26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3" y="26"/>
                    <a:pt x="43" y="26"/>
                    <a:pt x="43" y="26"/>
                  </a:cubicBezTo>
                  <a:cubicBezTo>
                    <a:pt x="43" y="25"/>
                    <a:pt x="42" y="25"/>
                    <a:pt x="41" y="25"/>
                  </a:cubicBezTo>
                  <a:cubicBezTo>
                    <a:pt x="41" y="25"/>
                    <a:pt x="40" y="25"/>
                    <a:pt x="40" y="25"/>
                  </a:cubicBezTo>
                  <a:cubicBezTo>
                    <a:pt x="40" y="25"/>
                    <a:pt x="40" y="25"/>
                    <a:pt x="40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7" y="25"/>
                    <a:pt x="36" y="26"/>
                    <a:pt x="35" y="25"/>
                  </a:cubicBezTo>
                  <a:cubicBezTo>
                    <a:pt x="35" y="26"/>
                    <a:pt x="34" y="26"/>
                    <a:pt x="34" y="26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33" y="25"/>
                    <a:pt x="32" y="26"/>
                    <a:pt x="32" y="26"/>
                  </a:cubicBezTo>
                  <a:cubicBezTo>
                    <a:pt x="31" y="26"/>
                    <a:pt x="30" y="26"/>
                    <a:pt x="29" y="26"/>
                  </a:cubicBezTo>
                  <a:cubicBezTo>
                    <a:pt x="29" y="26"/>
                    <a:pt x="28" y="26"/>
                    <a:pt x="28" y="27"/>
                  </a:cubicBezTo>
                  <a:cubicBezTo>
                    <a:pt x="27" y="27"/>
                    <a:pt x="26" y="27"/>
                    <a:pt x="26" y="26"/>
                  </a:cubicBezTo>
                  <a:cubicBezTo>
                    <a:pt x="26" y="26"/>
                    <a:pt x="26" y="27"/>
                    <a:pt x="25" y="27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24" y="27"/>
                    <a:pt x="24" y="27"/>
                    <a:pt x="23" y="28"/>
                  </a:cubicBezTo>
                  <a:cubicBezTo>
                    <a:pt x="23" y="27"/>
                    <a:pt x="22" y="27"/>
                    <a:pt x="21" y="28"/>
                  </a:cubicBezTo>
                  <a:cubicBezTo>
                    <a:pt x="20" y="27"/>
                    <a:pt x="20" y="28"/>
                    <a:pt x="18" y="28"/>
                  </a:cubicBezTo>
                  <a:cubicBezTo>
                    <a:pt x="18" y="28"/>
                    <a:pt x="18" y="29"/>
                    <a:pt x="17" y="28"/>
                  </a:cubicBezTo>
                  <a:cubicBezTo>
                    <a:pt x="17" y="28"/>
                    <a:pt x="15" y="28"/>
                    <a:pt x="15" y="27"/>
                  </a:cubicBezTo>
                  <a:cubicBezTo>
                    <a:pt x="14" y="27"/>
                    <a:pt x="12" y="27"/>
                    <a:pt x="12" y="26"/>
                  </a:cubicBezTo>
                  <a:cubicBezTo>
                    <a:pt x="11" y="25"/>
                    <a:pt x="10" y="25"/>
                    <a:pt x="9" y="24"/>
                  </a:cubicBezTo>
                  <a:cubicBezTo>
                    <a:pt x="10" y="24"/>
                    <a:pt x="9" y="24"/>
                    <a:pt x="9" y="23"/>
                  </a:cubicBezTo>
                  <a:cubicBezTo>
                    <a:pt x="9" y="24"/>
                    <a:pt x="8" y="23"/>
                    <a:pt x="8" y="23"/>
                  </a:cubicBezTo>
                  <a:cubicBezTo>
                    <a:pt x="8" y="22"/>
                    <a:pt x="9" y="23"/>
                    <a:pt x="9" y="22"/>
                  </a:cubicBezTo>
                  <a:cubicBezTo>
                    <a:pt x="11" y="22"/>
                    <a:pt x="14" y="22"/>
                    <a:pt x="16" y="21"/>
                  </a:cubicBezTo>
                  <a:cubicBezTo>
                    <a:pt x="17" y="21"/>
                    <a:pt x="18" y="21"/>
                    <a:pt x="18" y="21"/>
                  </a:cubicBezTo>
                  <a:cubicBezTo>
                    <a:pt x="19" y="21"/>
                    <a:pt x="19" y="21"/>
                    <a:pt x="20" y="21"/>
                  </a:cubicBezTo>
                  <a:cubicBezTo>
                    <a:pt x="21" y="21"/>
                    <a:pt x="22" y="21"/>
                    <a:pt x="22" y="21"/>
                  </a:cubicBezTo>
                  <a:cubicBezTo>
                    <a:pt x="23" y="21"/>
                    <a:pt x="23" y="20"/>
                    <a:pt x="24" y="20"/>
                  </a:cubicBezTo>
                  <a:cubicBezTo>
                    <a:pt x="25" y="20"/>
                    <a:pt x="26" y="21"/>
                    <a:pt x="26" y="20"/>
                  </a:cubicBezTo>
                  <a:cubicBezTo>
                    <a:pt x="27" y="21"/>
                    <a:pt x="28" y="20"/>
                    <a:pt x="29" y="20"/>
                  </a:cubicBezTo>
                  <a:cubicBezTo>
                    <a:pt x="29" y="20"/>
                    <a:pt x="30" y="20"/>
                    <a:pt x="31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19"/>
                    <a:pt x="34" y="20"/>
                    <a:pt x="35" y="19"/>
                  </a:cubicBezTo>
                  <a:cubicBezTo>
                    <a:pt x="36" y="20"/>
                    <a:pt x="36" y="19"/>
                    <a:pt x="38" y="19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40" y="19"/>
                    <a:pt x="39" y="18"/>
                    <a:pt x="40" y="18"/>
                  </a:cubicBezTo>
                  <a:cubicBezTo>
                    <a:pt x="41" y="19"/>
                    <a:pt x="42" y="18"/>
                    <a:pt x="42" y="18"/>
                  </a:cubicBezTo>
                  <a:lnTo>
                    <a:pt x="43" y="18"/>
                  </a:lnTo>
                  <a:close/>
                  <a:moveTo>
                    <a:pt x="41" y="31"/>
                  </a:moveTo>
                  <a:cubicBezTo>
                    <a:pt x="41" y="31"/>
                    <a:pt x="41" y="31"/>
                    <a:pt x="42" y="31"/>
                  </a:cubicBezTo>
                  <a:cubicBezTo>
                    <a:pt x="42" y="32"/>
                    <a:pt x="43" y="32"/>
                    <a:pt x="44" y="33"/>
                  </a:cubicBezTo>
                  <a:cubicBezTo>
                    <a:pt x="44" y="33"/>
                    <a:pt x="44" y="33"/>
                    <a:pt x="44" y="33"/>
                  </a:cubicBezTo>
                  <a:cubicBezTo>
                    <a:pt x="44" y="33"/>
                    <a:pt x="44" y="34"/>
                    <a:pt x="44" y="34"/>
                  </a:cubicBezTo>
                  <a:cubicBezTo>
                    <a:pt x="43" y="35"/>
                    <a:pt x="43" y="36"/>
                    <a:pt x="42" y="37"/>
                  </a:cubicBezTo>
                  <a:cubicBezTo>
                    <a:pt x="41" y="38"/>
                    <a:pt x="40" y="39"/>
                    <a:pt x="39" y="39"/>
                  </a:cubicBezTo>
                  <a:cubicBezTo>
                    <a:pt x="38" y="40"/>
                    <a:pt x="37" y="41"/>
                    <a:pt x="37" y="42"/>
                  </a:cubicBezTo>
                  <a:cubicBezTo>
                    <a:pt x="36" y="42"/>
                    <a:pt x="36" y="43"/>
                    <a:pt x="35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4" y="43"/>
                    <a:pt x="34" y="44"/>
                  </a:cubicBezTo>
                  <a:cubicBezTo>
                    <a:pt x="33" y="44"/>
                    <a:pt x="32" y="45"/>
                    <a:pt x="31" y="45"/>
                  </a:cubicBezTo>
                  <a:cubicBezTo>
                    <a:pt x="31" y="46"/>
                    <a:pt x="30" y="46"/>
                    <a:pt x="29" y="47"/>
                  </a:cubicBezTo>
                  <a:cubicBezTo>
                    <a:pt x="29" y="47"/>
                    <a:pt x="28" y="46"/>
                    <a:pt x="29" y="46"/>
                  </a:cubicBezTo>
                  <a:cubicBezTo>
                    <a:pt x="28" y="45"/>
                    <a:pt x="30" y="45"/>
                    <a:pt x="30" y="44"/>
                  </a:cubicBezTo>
                  <a:cubicBezTo>
                    <a:pt x="31" y="44"/>
                    <a:pt x="30" y="43"/>
                    <a:pt x="32" y="42"/>
                  </a:cubicBezTo>
                  <a:cubicBezTo>
                    <a:pt x="32" y="42"/>
                    <a:pt x="33" y="41"/>
                    <a:pt x="33" y="40"/>
                  </a:cubicBezTo>
                  <a:cubicBezTo>
                    <a:pt x="33" y="40"/>
                    <a:pt x="33" y="39"/>
                    <a:pt x="34" y="38"/>
                  </a:cubicBezTo>
                  <a:cubicBezTo>
                    <a:pt x="34" y="37"/>
                    <a:pt x="35" y="37"/>
                    <a:pt x="35" y="36"/>
                  </a:cubicBezTo>
                  <a:cubicBezTo>
                    <a:pt x="36" y="36"/>
                    <a:pt x="37" y="35"/>
                    <a:pt x="36" y="34"/>
                  </a:cubicBezTo>
                  <a:cubicBezTo>
                    <a:pt x="37" y="34"/>
                    <a:pt x="37" y="33"/>
                    <a:pt x="37" y="33"/>
                  </a:cubicBezTo>
                  <a:cubicBezTo>
                    <a:pt x="37" y="32"/>
                    <a:pt x="39" y="31"/>
                    <a:pt x="38" y="31"/>
                  </a:cubicBezTo>
                  <a:cubicBezTo>
                    <a:pt x="38" y="31"/>
                    <a:pt x="38" y="30"/>
                    <a:pt x="38" y="30"/>
                  </a:cubicBezTo>
                  <a:cubicBezTo>
                    <a:pt x="39" y="30"/>
                    <a:pt x="40" y="30"/>
                    <a:pt x="41" y="31"/>
                  </a:cubicBezTo>
                  <a:close/>
                  <a:moveTo>
                    <a:pt x="26" y="30"/>
                  </a:moveTo>
                  <a:cubicBezTo>
                    <a:pt x="25" y="31"/>
                    <a:pt x="25" y="33"/>
                    <a:pt x="24" y="33"/>
                  </a:cubicBezTo>
                  <a:cubicBezTo>
                    <a:pt x="24" y="34"/>
                    <a:pt x="23" y="35"/>
                    <a:pt x="23" y="36"/>
                  </a:cubicBezTo>
                  <a:cubicBezTo>
                    <a:pt x="23" y="37"/>
                    <a:pt x="23" y="38"/>
                    <a:pt x="24" y="38"/>
                  </a:cubicBezTo>
                  <a:cubicBezTo>
                    <a:pt x="25" y="38"/>
                    <a:pt x="26" y="38"/>
                    <a:pt x="26" y="37"/>
                  </a:cubicBezTo>
                  <a:cubicBezTo>
                    <a:pt x="27" y="37"/>
                    <a:pt x="27" y="36"/>
                    <a:pt x="28" y="36"/>
                  </a:cubicBezTo>
                  <a:cubicBezTo>
                    <a:pt x="28" y="35"/>
                    <a:pt x="28" y="35"/>
                    <a:pt x="28" y="35"/>
                  </a:cubicBezTo>
                  <a:cubicBezTo>
                    <a:pt x="29" y="35"/>
                    <a:pt x="28" y="36"/>
                    <a:pt x="28" y="36"/>
                  </a:cubicBezTo>
                  <a:cubicBezTo>
                    <a:pt x="27" y="36"/>
                    <a:pt x="28" y="38"/>
                    <a:pt x="27" y="37"/>
                  </a:cubicBezTo>
                  <a:cubicBezTo>
                    <a:pt x="26" y="38"/>
                    <a:pt x="25" y="39"/>
                    <a:pt x="26" y="4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4" y="41"/>
                    <a:pt x="25" y="42"/>
                    <a:pt x="24" y="42"/>
                  </a:cubicBezTo>
                  <a:cubicBezTo>
                    <a:pt x="24" y="43"/>
                    <a:pt x="23" y="43"/>
                    <a:pt x="23" y="44"/>
                  </a:cubicBezTo>
                  <a:cubicBezTo>
                    <a:pt x="22" y="44"/>
                    <a:pt x="23" y="45"/>
                    <a:pt x="22" y="45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0" y="45"/>
                    <a:pt x="20" y="45"/>
                    <a:pt x="20" y="45"/>
                  </a:cubicBezTo>
                  <a:cubicBezTo>
                    <a:pt x="20" y="44"/>
                    <a:pt x="20" y="44"/>
                    <a:pt x="20" y="44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9" y="43"/>
                    <a:pt x="18" y="44"/>
                    <a:pt x="17" y="43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7" y="42"/>
                    <a:pt x="16" y="43"/>
                    <a:pt x="15" y="42"/>
                  </a:cubicBezTo>
                  <a:cubicBezTo>
                    <a:pt x="15" y="43"/>
                    <a:pt x="15" y="43"/>
                    <a:pt x="15" y="43"/>
                  </a:cubicBezTo>
                  <a:cubicBezTo>
                    <a:pt x="14" y="43"/>
                    <a:pt x="15" y="42"/>
                    <a:pt x="14" y="42"/>
                  </a:cubicBezTo>
                  <a:cubicBezTo>
                    <a:pt x="14" y="41"/>
                    <a:pt x="13" y="40"/>
                    <a:pt x="14" y="40"/>
                  </a:cubicBezTo>
                  <a:cubicBezTo>
                    <a:pt x="15" y="40"/>
                    <a:pt x="16" y="39"/>
                    <a:pt x="16" y="39"/>
                  </a:cubicBezTo>
                  <a:cubicBezTo>
                    <a:pt x="16" y="37"/>
                    <a:pt x="17" y="37"/>
                    <a:pt x="18" y="36"/>
                  </a:cubicBezTo>
                  <a:cubicBezTo>
                    <a:pt x="19" y="36"/>
                    <a:pt x="18" y="35"/>
                    <a:pt x="19" y="35"/>
                  </a:cubicBezTo>
                  <a:cubicBezTo>
                    <a:pt x="20" y="34"/>
                    <a:pt x="21" y="35"/>
                    <a:pt x="21" y="34"/>
                  </a:cubicBezTo>
                  <a:cubicBezTo>
                    <a:pt x="21" y="33"/>
                    <a:pt x="21" y="33"/>
                    <a:pt x="22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3" y="32"/>
                    <a:pt x="24" y="32"/>
                    <a:pt x="24" y="31"/>
                  </a:cubicBezTo>
                  <a:cubicBezTo>
                    <a:pt x="25" y="31"/>
                    <a:pt x="25" y="30"/>
                    <a:pt x="26" y="30"/>
                  </a:cubicBezTo>
                  <a:close/>
                  <a:moveTo>
                    <a:pt x="35" y="42"/>
                  </a:moveTo>
                  <a:cubicBezTo>
                    <a:pt x="34" y="42"/>
                    <a:pt x="34" y="42"/>
                    <a:pt x="34" y="42"/>
                  </a:cubicBezTo>
                  <a:cubicBezTo>
                    <a:pt x="34" y="42"/>
                    <a:pt x="34" y="42"/>
                    <a:pt x="34" y="42"/>
                  </a:cubicBezTo>
                  <a:cubicBezTo>
                    <a:pt x="34" y="42"/>
                    <a:pt x="35" y="42"/>
                    <a:pt x="35" y="42"/>
                  </a:cubicBezTo>
                  <a:close/>
                  <a:moveTo>
                    <a:pt x="51" y="47"/>
                  </a:moveTo>
                  <a:cubicBezTo>
                    <a:pt x="52" y="46"/>
                    <a:pt x="53" y="47"/>
                    <a:pt x="53" y="46"/>
                  </a:cubicBezTo>
                  <a:cubicBezTo>
                    <a:pt x="53" y="47"/>
                    <a:pt x="54" y="47"/>
                    <a:pt x="54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4" y="48"/>
                    <a:pt x="55" y="49"/>
                    <a:pt x="54" y="49"/>
                  </a:cubicBezTo>
                  <a:cubicBezTo>
                    <a:pt x="55" y="49"/>
                    <a:pt x="55" y="50"/>
                    <a:pt x="56" y="50"/>
                  </a:cubicBezTo>
                  <a:cubicBezTo>
                    <a:pt x="56" y="50"/>
                    <a:pt x="56" y="51"/>
                    <a:pt x="55" y="51"/>
                  </a:cubicBezTo>
                  <a:cubicBezTo>
                    <a:pt x="56" y="51"/>
                    <a:pt x="56" y="52"/>
                    <a:pt x="56" y="52"/>
                  </a:cubicBezTo>
                  <a:cubicBezTo>
                    <a:pt x="56" y="53"/>
                    <a:pt x="55" y="53"/>
                    <a:pt x="55" y="53"/>
                  </a:cubicBezTo>
                  <a:cubicBezTo>
                    <a:pt x="55" y="52"/>
                    <a:pt x="55" y="52"/>
                    <a:pt x="55" y="52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3" y="53"/>
                    <a:pt x="52" y="52"/>
                    <a:pt x="52" y="53"/>
                  </a:cubicBezTo>
                  <a:cubicBezTo>
                    <a:pt x="51" y="52"/>
                    <a:pt x="51" y="52"/>
                    <a:pt x="51" y="52"/>
                  </a:cubicBezTo>
                  <a:cubicBezTo>
                    <a:pt x="51" y="53"/>
                    <a:pt x="50" y="52"/>
                    <a:pt x="49" y="52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8" y="52"/>
                    <a:pt x="47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5" y="53"/>
                    <a:pt x="45" y="53"/>
                    <a:pt x="45" y="53"/>
                  </a:cubicBezTo>
                  <a:cubicBezTo>
                    <a:pt x="45" y="53"/>
                    <a:pt x="44" y="52"/>
                    <a:pt x="43" y="53"/>
                  </a:cubicBezTo>
                  <a:cubicBezTo>
                    <a:pt x="42" y="53"/>
                    <a:pt x="41" y="53"/>
                    <a:pt x="40" y="53"/>
                  </a:cubicBezTo>
                  <a:cubicBezTo>
                    <a:pt x="40" y="53"/>
                    <a:pt x="39" y="53"/>
                    <a:pt x="39" y="53"/>
                  </a:cubicBezTo>
                  <a:cubicBezTo>
                    <a:pt x="37" y="53"/>
                    <a:pt x="36" y="54"/>
                    <a:pt x="35" y="53"/>
                  </a:cubicBezTo>
                  <a:cubicBezTo>
                    <a:pt x="34" y="54"/>
                    <a:pt x="33" y="54"/>
                    <a:pt x="33" y="54"/>
                  </a:cubicBezTo>
                  <a:cubicBezTo>
                    <a:pt x="32" y="54"/>
                    <a:pt x="31" y="53"/>
                    <a:pt x="30" y="54"/>
                  </a:cubicBezTo>
                  <a:cubicBezTo>
                    <a:pt x="29" y="54"/>
                    <a:pt x="28" y="54"/>
                    <a:pt x="27" y="54"/>
                  </a:cubicBezTo>
                  <a:cubicBezTo>
                    <a:pt x="27" y="53"/>
                    <a:pt x="27" y="54"/>
                    <a:pt x="26" y="54"/>
                  </a:cubicBezTo>
                  <a:cubicBezTo>
                    <a:pt x="26" y="54"/>
                    <a:pt x="26" y="55"/>
                    <a:pt x="26" y="55"/>
                  </a:cubicBezTo>
                  <a:cubicBezTo>
                    <a:pt x="26" y="55"/>
                    <a:pt x="26" y="54"/>
                    <a:pt x="25" y="54"/>
                  </a:cubicBezTo>
                  <a:cubicBezTo>
                    <a:pt x="25" y="55"/>
                    <a:pt x="25" y="55"/>
                    <a:pt x="25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23" y="56"/>
                    <a:pt x="21" y="55"/>
                    <a:pt x="20" y="55"/>
                  </a:cubicBezTo>
                  <a:cubicBezTo>
                    <a:pt x="19" y="55"/>
                    <a:pt x="18" y="56"/>
                    <a:pt x="17" y="56"/>
                  </a:cubicBezTo>
                  <a:cubicBezTo>
                    <a:pt x="16" y="57"/>
                    <a:pt x="15" y="56"/>
                    <a:pt x="14" y="57"/>
                  </a:cubicBezTo>
                  <a:cubicBezTo>
                    <a:pt x="13" y="56"/>
                    <a:pt x="12" y="58"/>
                    <a:pt x="12" y="57"/>
                  </a:cubicBezTo>
                  <a:cubicBezTo>
                    <a:pt x="12" y="56"/>
                    <a:pt x="12" y="56"/>
                    <a:pt x="11" y="56"/>
                  </a:cubicBezTo>
                  <a:cubicBezTo>
                    <a:pt x="11" y="57"/>
                    <a:pt x="11" y="57"/>
                    <a:pt x="11" y="58"/>
                  </a:cubicBezTo>
                  <a:cubicBezTo>
                    <a:pt x="10" y="58"/>
                    <a:pt x="9" y="58"/>
                    <a:pt x="9" y="58"/>
                  </a:cubicBezTo>
                  <a:cubicBezTo>
                    <a:pt x="9" y="58"/>
                    <a:pt x="9" y="57"/>
                    <a:pt x="9" y="57"/>
                  </a:cubicBezTo>
                  <a:cubicBezTo>
                    <a:pt x="8" y="58"/>
                    <a:pt x="7" y="59"/>
                    <a:pt x="7" y="58"/>
                  </a:cubicBezTo>
                  <a:cubicBezTo>
                    <a:pt x="6" y="58"/>
                    <a:pt x="6" y="58"/>
                    <a:pt x="6" y="57"/>
                  </a:cubicBezTo>
                  <a:cubicBezTo>
                    <a:pt x="5" y="58"/>
                    <a:pt x="5" y="58"/>
                    <a:pt x="5" y="58"/>
                  </a:cubicBezTo>
                  <a:cubicBezTo>
                    <a:pt x="5" y="57"/>
                    <a:pt x="3" y="57"/>
                    <a:pt x="3" y="56"/>
                  </a:cubicBezTo>
                  <a:cubicBezTo>
                    <a:pt x="2" y="57"/>
                    <a:pt x="2" y="56"/>
                    <a:pt x="1" y="56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0" y="54"/>
                    <a:pt x="1" y="54"/>
                    <a:pt x="1" y="53"/>
                  </a:cubicBezTo>
                  <a:cubicBezTo>
                    <a:pt x="1" y="54"/>
                    <a:pt x="1" y="54"/>
                    <a:pt x="1" y="54"/>
                  </a:cubicBezTo>
                  <a:cubicBezTo>
                    <a:pt x="2" y="53"/>
                    <a:pt x="3" y="53"/>
                    <a:pt x="4" y="52"/>
                  </a:cubicBezTo>
                  <a:cubicBezTo>
                    <a:pt x="4" y="53"/>
                    <a:pt x="5" y="53"/>
                    <a:pt x="5" y="53"/>
                  </a:cubicBezTo>
                  <a:cubicBezTo>
                    <a:pt x="5" y="52"/>
                    <a:pt x="7" y="53"/>
                    <a:pt x="8" y="52"/>
                  </a:cubicBezTo>
                  <a:cubicBezTo>
                    <a:pt x="8" y="52"/>
                    <a:pt x="9" y="52"/>
                    <a:pt x="9" y="51"/>
                  </a:cubicBezTo>
                  <a:cubicBezTo>
                    <a:pt x="9" y="52"/>
                    <a:pt x="10" y="52"/>
                    <a:pt x="10" y="52"/>
                  </a:cubicBezTo>
                  <a:cubicBezTo>
                    <a:pt x="11" y="51"/>
                    <a:pt x="12" y="51"/>
                    <a:pt x="13" y="51"/>
                  </a:cubicBezTo>
                  <a:cubicBezTo>
                    <a:pt x="13" y="51"/>
                    <a:pt x="13" y="51"/>
                    <a:pt x="13" y="51"/>
                  </a:cubicBezTo>
                  <a:cubicBezTo>
                    <a:pt x="14" y="51"/>
                    <a:pt x="14" y="51"/>
                    <a:pt x="14" y="51"/>
                  </a:cubicBezTo>
                  <a:cubicBezTo>
                    <a:pt x="14" y="51"/>
                    <a:pt x="15" y="50"/>
                    <a:pt x="16" y="50"/>
                  </a:cubicBezTo>
                  <a:cubicBezTo>
                    <a:pt x="17" y="51"/>
                    <a:pt x="18" y="50"/>
                    <a:pt x="18" y="49"/>
                  </a:cubicBezTo>
                  <a:cubicBezTo>
                    <a:pt x="19" y="50"/>
                    <a:pt x="19" y="50"/>
                    <a:pt x="20" y="50"/>
                  </a:cubicBezTo>
                  <a:cubicBezTo>
                    <a:pt x="20" y="49"/>
                    <a:pt x="21" y="50"/>
                    <a:pt x="21" y="49"/>
                  </a:cubicBezTo>
                  <a:cubicBezTo>
                    <a:pt x="22" y="50"/>
                    <a:pt x="23" y="49"/>
                    <a:pt x="23" y="49"/>
                  </a:cubicBezTo>
                  <a:cubicBezTo>
                    <a:pt x="24" y="49"/>
                    <a:pt x="24" y="49"/>
                    <a:pt x="24" y="49"/>
                  </a:cubicBezTo>
                  <a:cubicBezTo>
                    <a:pt x="25" y="49"/>
                    <a:pt x="26" y="49"/>
                    <a:pt x="27" y="49"/>
                  </a:cubicBezTo>
                  <a:cubicBezTo>
                    <a:pt x="28" y="49"/>
                    <a:pt x="29" y="48"/>
                    <a:pt x="29" y="49"/>
                  </a:cubicBezTo>
                  <a:cubicBezTo>
                    <a:pt x="29" y="49"/>
                    <a:pt x="30" y="49"/>
                    <a:pt x="30" y="48"/>
                  </a:cubicBezTo>
                  <a:cubicBezTo>
                    <a:pt x="30" y="49"/>
                    <a:pt x="30" y="49"/>
                    <a:pt x="30" y="49"/>
                  </a:cubicBezTo>
                  <a:cubicBezTo>
                    <a:pt x="31" y="48"/>
                    <a:pt x="32" y="49"/>
                    <a:pt x="33" y="49"/>
                  </a:cubicBezTo>
                  <a:cubicBezTo>
                    <a:pt x="34" y="49"/>
                    <a:pt x="35" y="48"/>
                    <a:pt x="36" y="48"/>
                  </a:cubicBezTo>
                  <a:cubicBezTo>
                    <a:pt x="36" y="47"/>
                    <a:pt x="38" y="49"/>
                    <a:pt x="39" y="47"/>
                  </a:cubicBezTo>
                  <a:cubicBezTo>
                    <a:pt x="40" y="47"/>
                    <a:pt x="41" y="49"/>
                    <a:pt x="41" y="47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2" y="48"/>
                    <a:pt x="43" y="47"/>
                    <a:pt x="44" y="47"/>
                  </a:cubicBezTo>
                  <a:cubicBezTo>
                    <a:pt x="45" y="47"/>
                    <a:pt x="46" y="47"/>
                    <a:pt x="47" y="46"/>
                  </a:cubicBezTo>
                  <a:cubicBezTo>
                    <a:pt x="47" y="47"/>
                    <a:pt x="48" y="47"/>
                    <a:pt x="49" y="47"/>
                  </a:cubicBezTo>
                  <a:cubicBezTo>
                    <a:pt x="49" y="46"/>
                    <a:pt x="51" y="46"/>
                    <a:pt x="51" y="47"/>
                  </a:cubicBezTo>
                  <a:close/>
                  <a:moveTo>
                    <a:pt x="11" y="57"/>
                  </a:moveTo>
                  <a:cubicBezTo>
                    <a:pt x="11" y="57"/>
                    <a:pt x="11" y="57"/>
                    <a:pt x="11" y="57"/>
                  </a:cubicBezTo>
                  <a:cubicBezTo>
                    <a:pt x="10" y="57"/>
                    <a:pt x="10" y="57"/>
                    <a:pt x="10" y="57"/>
                  </a:cubicBezTo>
                  <a:lnTo>
                    <a:pt x="11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Freeform 14"/>
            <p:cNvSpPr>
              <a:spLocks noEditPoints="1"/>
            </p:cNvSpPr>
            <p:nvPr/>
          </p:nvSpPr>
          <p:spPr bwMode="auto">
            <a:xfrm>
              <a:off x="4696" y="4155"/>
              <a:ext cx="101" cy="112"/>
            </a:xfrm>
            <a:custGeom>
              <a:avLst/>
              <a:gdLst>
                <a:gd name="T0" fmla="*/ 20 w 39"/>
                <a:gd name="T1" fmla="*/ 3 h 42"/>
                <a:gd name="T2" fmla="*/ 20 w 39"/>
                <a:gd name="T3" fmla="*/ 8 h 42"/>
                <a:gd name="T4" fmla="*/ 23 w 39"/>
                <a:gd name="T5" fmla="*/ 9 h 42"/>
                <a:gd name="T6" fmla="*/ 24 w 39"/>
                <a:gd name="T7" fmla="*/ 10 h 42"/>
                <a:gd name="T8" fmla="*/ 22 w 39"/>
                <a:gd name="T9" fmla="*/ 13 h 42"/>
                <a:gd name="T10" fmla="*/ 20 w 39"/>
                <a:gd name="T11" fmla="*/ 18 h 42"/>
                <a:gd name="T12" fmla="*/ 23 w 39"/>
                <a:gd name="T13" fmla="*/ 19 h 42"/>
                <a:gd name="T14" fmla="*/ 19 w 39"/>
                <a:gd name="T15" fmla="*/ 22 h 42"/>
                <a:gd name="T16" fmla="*/ 15 w 39"/>
                <a:gd name="T17" fmla="*/ 24 h 42"/>
                <a:gd name="T18" fmla="*/ 11 w 39"/>
                <a:gd name="T19" fmla="*/ 26 h 42"/>
                <a:gd name="T20" fmla="*/ 6 w 39"/>
                <a:gd name="T21" fmla="*/ 32 h 42"/>
                <a:gd name="T22" fmla="*/ 4 w 39"/>
                <a:gd name="T23" fmla="*/ 35 h 42"/>
                <a:gd name="T24" fmla="*/ 1 w 39"/>
                <a:gd name="T25" fmla="*/ 39 h 42"/>
                <a:gd name="T26" fmla="*/ 1 w 39"/>
                <a:gd name="T27" fmla="*/ 36 h 42"/>
                <a:gd name="T28" fmla="*/ 2 w 39"/>
                <a:gd name="T29" fmla="*/ 32 h 42"/>
                <a:gd name="T30" fmla="*/ 7 w 39"/>
                <a:gd name="T31" fmla="*/ 28 h 42"/>
                <a:gd name="T32" fmla="*/ 10 w 39"/>
                <a:gd name="T33" fmla="*/ 25 h 42"/>
                <a:gd name="T34" fmla="*/ 9 w 39"/>
                <a:gd name="T35" fmla="*/ 20 h 42"/>
                <a:gd name="T36" fmla="*/ 9 w 39"/>
                <a:gd name="T37" fmla="*/ 20 h 42"/>
                <a:gd name="T38" fmla="*/ 12 w 39"/>
                <a:gd name="T39" fmla="*/ 20 h 42"/>
                <a:gd name="T40" fmla="*/ 15 w 39"/>
                <a:gd name="T41" fmla="*/ 18 h 42"/>
                <a:gd name="T42" fmla="*/ 13 w 39"/>
                <a:gd name="T43" fmla="*/ 16 h 42"/>
                <a:gd name="T44" fmla="*/ 8 w 39"/>
                <a:gd name="T45" fmla="*/ 15 h 42"/>
                <a:gd name="T46" fmla="*/ 6 w 39"/>
                <a:gd name="T47" fmla="*/ 14 h 42"/>
                <a:gd name="T48" fmla="*/ 13 w 39"/>
                <a:gd name="T49" fmla="*/ 12 h 42"/>
                <a:gd name="T50" fmla="*/ 15 w 39"/>
                <a:gd name="T51" fmla="*/ 6 h 42"/>
                <a:gd name="T52" fmla="*/ 15 w 39"/>
                <a:gd name="T53" fmla="*/ 2 h 42"/>
                <a:gd name="T54" fmla="*/ 15 w 39"/>
                <a:gd name="T55" fmla="*/ 1 h 42"/>
                <a:gd name="T56" fmla="*/ 16 w 39"/>
                <a:gd name="T57" fmla="*/ 1 h 42"/>
                <a:gd name="T58" fmla="*/ 32 w 39"/>
                <a:gd name="T59" fmla="*/ 25 h 42"/>
                <a:gd name="T60" fmla="*/ 35 w 39"/>
                <a:gd name="T61" fmla="*/ 26 h 42"/>
                <a:gd name="T62" fmla="*/ 39 w 39"/>
                <a:gd name="T63" fmla="*/ 29 h 42"/>
                <a:gd name="T64" fmla="*/ 36 w 39"/>
                <a:gd name="T65" fmla="*/ 31 h 42"/>
                <a:gd name="T66" fmla="*/ 34 w 39"/>
                <a:gd name="T67" fmla="*/ 30 h 42"/>
                <a:gd name="T68" fmla="*/ 32 w 39"/>
                <a:gd name="T69" fmla="*/ 27 h 42"/>
                <a:gd name="T70" fmla="*/ 31 w 39"/>
                <a:gd name="T71" fmla="*/ 27 h 42"/>
                <a:gd name="T72" fmla="*/ 32 w 39"/>
                <a:gd name="T73" fmla="*/ 25 h 42"/>
                <a:gd name="T74" fmla="*/ 24 w 39"/>
                <a:gd name="T75" fmla="*/ 28 h 42"/>
                <a:gd name="T76" fmla="*/ 25 w 39"/>
                <a:gd name="T77" fmla="*/ 30 h 42"/>
                <a:gd name="T78" fmla="*/ 29 w 39"/>
                <a:gd name="T79" fmla="*/ 34 h 42"/>
                <a:gd name="T80" fmla="*/ 31 w 39"/>
                <a:gd name="T81" fmla="*/ 37 h 42"/>
                <a:gd name="T82" fmla="*/ 27 w 39"/>
                <a:gd name="T83" fmla="*/ 40 h 42"/>
                <a:gd name="T84" fmla="*/ 23 w 39"/>
                <a:gd name="T85" fmla="*/ 41 h 42"/>
                <a:gd name="T86" fmla="*/ 17 w 39"/>
                <a:gd name="T87" fmla="*/ 41 h 42"/>
                <a:gd name="T88" fmla="*/ 12 w 39"/>
                <a:gd name="T89" fmla="*/ 37 h 42"/>
                <a:gd name="T90" fmla="*/ 10 w 39"/>
                <a:gd name="T91" fmla="*/ 33 h 42"/>
                <a:gd name="T92" fmla="*/ 9 w 39"/>
                <a:gd name="T93" fmla="*/ 31 h 42"/>
                <a:gd name="T94" fmla="*/ 11 w 39"/>
                <a:gd name="T95" fmla="*/ 32 h 42"/>
                <a:gd name="T96" fmla="*/ 17 w 39"/>
                <a:gd name="T97" fmla="*/ 37 h 42"/>
                <a:gd name="T98" fmla="*/ 24 w 39"/>
                <a:gd name="T99" fmla="*/ 37 h 42"/>
                <a:gd name="T100" fmla="*/ 25 w 39"/>
                <a:gd name="T101" fmla="*/ 35 h 42"/>
                <a:gd name="T102" fmla="*/ 23 w 39"/>
                <a:gd name="T103" fmla="*/ 32 h 42"/>
                <a:gd name="T104" fmla="*/ 22 w 39"/>
                <a:gd name="T105" fmla="*/ 30 h 42"/>
                <a:gd name="T106" fmla="*/ 21 w 39"/>
                <a:gd name="T107" fmla="*/ 29 h 42"/>
                <a:gd name="T108" fmla="*/ 19 w 39"/>
                <a:gd name="T109" fmla="*/ 28 h 42"/>
                <a:gd name="T110" fmla="*/ 18 w 39"/>
                <a:gd name="T111" fmla="*/ 31 h 42"/>
                <a:gd name="T112" fmla="*/ 20 w 39"/>
                <a:gd name="T113" fmla="*/ 33 h 42"/>
                <a:gd name="T114" fmla="*/ 18 w 39"/>
                <a:gd name="T115" fmla="*/ 35 h 42"/>
                <a:gd name="T116" fmla="*/ 16 w 39"/>
                <a:gd name="T117" fmla="*/ 30 h 42"/>
                <a:gd name="T118" fmla="*/ 17 w 39"/>
                <a:gd name="T119" fmla="*/ 28 h 42"/>
                <a:gd name="T120" fmla="*/ 22 w 39"/>
                <a:gd name="T121" fmla="*/ 2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" h="42">
                  <a:moveTo>
                    <a:pt x="18" y="1"/>
                  </a:moveTo>
                  <a:cubicBezTo>
                    <a:pt x="19" y="1"/>
                    <a:pt x="19" y="2"/>
                    <a:pt x="19" y="2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20" y="3"/>
                    <a:pt x="20" y="4"/>
                    <a:pt x="20" y="4"/>
                  </a:cubicBezTo>
                  <a:cubicBezTo>
                    <a:pt x="20" y="5"/>
                    <a:pt x="20" y="7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2" y="8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3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1"/>
                    <a:pt x="25" y="11"/>
                    <a:pt x="24" y="11"/>
                  </a:cubicBezTo>
                  <a:cubicBezTo>
                    <a:pt x="23" y="11"/>
                    <a:pt x="24" y="12"/>
                    <a:pt x="24" y="12"/>
                  </a:cubicBezTo>
                  <a:cubicBezTo>
                    <a:pt x="23" y="13"/>
                    <a:pt x="22" y="12"/>
                    <a:pt x="22" y="13"/>
                  </a:cubicBezTo>
                  <a:cubicBezTo>
                    <a:pt x="21" y="13"/>
                    <a:pt x="20" y="14"/>
                    <a:pt x="20" y="15"/>
                  </a:cubicBezTo>
                  <a:cubicBezTo>
                    <a:pt x="19" y="15"/>
                    <a:pt x="20" y="15"/>
                    <a:pt x="19" y="15"/>
                  </a:cubicBezTo>
                  <a:cubicBezTo>
                    <a:pt x="20" y="16"/>
                    <a:pt x="18" y="18"/>
                    <a:pt x="20" y="18"/>
                  </a:cubicBezTo>
                  <a:cubicBezTo>
                    <a:pt x="20" y="18"/>
                    <a:pt x="21" y="18"/>
                    <a:pt x="21" y="18"/>
                  </a:cubicBezTo>
                  <a:cubicBezTo>
                    <a:pt x="22" y="18"/>
                    <a:pt x="22" y="19"/>
                    <a:pt x="22" y="19"/>
                  </a:cubicBezTo>
                  <a:cubicBezTo>
                    <a:pt x="22" y="19"/>
                    <a:pt x="23" y="19"/>
                    <a:pt x="23" y="19"/>
                  </a:cubicBezTo>
                  <a:cubicBezTo>
                    <a:pt x="23" y="20"/>
                    <a:pt x="23" y="20"/>
                    <a:pt x="22" y="21"/>
                  </a:cubicBezTo>
                  <a:cubicBezTo>
                    <a:pt x="23" y="21"/>
                    <a:pt x="22" y="21"/>
                    <a:pt x="22" y="22"/>
                  </a:cubicBezTo>
                  <a:cubicBezTo>
                    <a:pt x="21" y="22"/>
                    <a:pt x="20" y="22"/>
                    <a:pt x="19" y="22"/>
                  </a:cubicBezTo>
                  <a:cubicBezTo>
                    <a:pt x="19" y="22"/>
                    <a:pt x="18" y="22"/>
                    <a:pt x="18" y="22"/>
                  </a:cubicBezTo>
                  <a:cubicBezTo>
                    <a:pt x="18" y="23"/>
                    <a:pt x="17" y="23"/>
                    <a:pt x="17" y="23"/>
                  </a:cubicBezTo>
                  <a:cubicBezTo>
                    <a:pt x="16" y="23"/>
                    <a:pt x="16" y="25"/>
                    <a:pt x="15" y="24"/>
                  </a:cubicBezTo>
                  <a:cubicBezTo>
                    <a:pt x="14" y="24"/>
                    <a:pt x="14" y="24"/>
                    <a:pt x="13" y="24"/>
                  </a:cubicBezTo>
                  <a:cubicBezTo>
                    <a:pt x="13" y="24"/>
                    <a:pt x="13" y="24"/>
                    <a:pt x="12" y="24"/>
                  </a:cubicBezTo>
                  <a:cubicBezTo>
                    <a:pt x="12" y="25"/>
                    <a:pt x="11" y="25"/>
                    <a:pt x="11" y="26"/>
                  </a:cubicBezTo>
                  <a:cubicBezTo>
                    <a:pt x="9" y="28"/>
                    <a:pt x="8" y="30"/>
                    <a:pt x="6" y="31"/>
                  </a:cubicBezTo>
                  <a:cubicBezTo>
                    <a:pt x="6" y="31"/>
                    <a:pt x="5" y="31"/>
                    <a:pt x="5" y="32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6" y="32"/>
                    <a:pt x="5" y="32"/>
                    <a:pt x="5" y="33"/>
                  </a:cubicBezTo>
                  <a:cubicBezTo>
                    <a:pt x="4" y="33"/>
                    <a:pt x="5" y="34"/>
                    <a:pt x="4" y="34"/>
                  </a:cubicBezTo>
                  <a:cubicBezTo>
                    <a:pt x="5" y="34"/>
                    <a:pt x="4" y="35"/>
                    <a:pt x="4" y="35"/>
                  </a:cubicBezTo>
                  <a:cubicBezTo>
                    <a:pt x="4" y="35"/>
                    <a:pt x="4" y="35"/>
                    <a:pt x="4" y="36"/>
                  </a:cubicBezTo>
                  <a:cubicBezTo>
                    <a:pt x="4" y="36"/>
                    <a:pt x="4" y="36"/>
                    <a:pt x="4" y="37"/>
                  </a:cubicBezTo>
                  <a:cubicBezTo>
                    <a:pt x="3" y="38"/>
                    <a:pt x="3" y="39"/>
                    <a:pt x="1" y="39"/>
                  </a:cubicBezTo>
                  <a:cubicBezTo>
                    <a:pt x="1" y="39"/>
                    <a:pt x="1" y="38"/>
                    <a:pt x="0" y="37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1" y="37"/>
                    <a:pt x="1" y="37"/>
                    <a:pt x="1" y="36"/>
                  </a:cubicBezTo>
                  <a:cubicBezTo>
                    <a:pt x="1" y="36"/>
                    <a:pt x="1" y="35"/>
                    <a:pt x="1" y="35"/>
                  </a:cubicBezTo>
                  <a:cubicBezTo>
                    <a:pt x="1" y="34"/>
                    <a:pt x="1" y="33"/>
                    <a:pt x="2" y="33"/>
                  </a:cubicBezTo>
                  <a:cubicBezTo>
                    <a:pt x="2" y="33"/>
                    <a:pt x="2" y="33"/>
                    <a:pt x="2" y="32"/>
                  </a:cubicBezTo>
                  <a:cubicBezTo>
                    <a:pt x="3" y="32"/>
                    <a:pt x="3" y="31"/>
                    <a:pt x="3" y="31"/>
                  </a:cubicBezTo>
                  <a:cubicBezTo>
                    <a:pt x="3" y="31"/>
                    <a:pt x="4" y="31"/>
                    <a:pt x="4" y="30"/>
                  </a:cubicBezTo>
                  <a:cubicBezTo>
                    <a:pt x="5" y="29"/>
                    <a:pt x="6" y="29"/>
                    <a:pt x="7" y="28"/>
                  </a:cubicBezTo>
                  <a:cubicBezTo>
                    <a:pt x="7" y="28"/>
                    <a:pt x="8" y="27"/>
                    <a:pt x="8" y="27"/>
                  </a:cubicBezTo>
                  <a:cubicBezTo>
                    <a:pt x="8" y="27"/>
                    <a:pt x="9" y="26"/>
                    <a:pt x="9" y="26"/>
                  </a:cubicBezTo>
                  <a:cubicBezTo>
                    <a:pt x="9" y="26"/>
                    <a:pt x="10" y="26"/>
                    <a:pt x="10" y="25"/>
                  </a:cubicBezTo>
                  <a:cubicBezTo>
                    <a:pt x="10" y="25"/>
                    <a:pt x="11" y="24"/>
                    <a:pt x="12" y="24"/>
                  </a:cubicBezTo>
                  <a:cubicBezTo>
                    <a:pt x="12" y="23"/>
                    <a:pt x="10" y="23"/>
                    <a:pt x="10" y="22"/>
                  </a:cubicBezTo>
                  <a:cubicBezTo>
                    <a:pt x="10" y="22"/>
                    <a:pt x="9" y="21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19"/>
                    <a:pt x="9" y="20"/>
                    <a:pt x="9" y="19"/>
                  </a:cubicBezTo>
                  <a:cubicBezTo>
                    <a:pt x="10" y="20"/>
                    <a:pt x="10" y="19"/>
                    <a:pt x="11" y="20"/>
                  </a:cubicBezTo>
                  <a:cubicBezTo>
                    <a:pt x="11" y="20"/>
                    <a:pt x="12" y="19"/>
                    <a:pt x="12" y="20"/>
                  </a:cubicBezTo>
                  <a:cubicBezTo>
                    <a:pt x="12" y="20"/>
                    <a:pt x="13" y="20"/>
                    <a:pt x="13" y="20"/>
                  </a:cubicBezTo>
                  <a:cubicBezTo>
                    <a:pt x="14" y="20"/>
                    <a:pt x="14" y="19"/>
                    <a:pt x="14" y="19"/>
                  </a:cubicBezTo>
                  <a:cubicBezTo>
                    <a:pt x="14" y="19"/>
                    <a:pt x="15" y="19"/>
                    <a:pt x="15" y="18"/>
                  </a:cubicBezTo>
                  <a:cubicBezTo>
                    <a:pt x="15" y="18"/>
                    <a:pt x="16" y="17"/>
                    <a:pt x="16" y="17"/>
                  </a:cubicBezTo>
                  <a:cubicBezTo>
                    <a:pt x="15" y="16"/>
                    <a:pt x="14" y="17"/>
                    <a:pt x="14" y="17"/>
                  </a:cubicBezTo>
                  <a:cubicBezTo>
                    <a:pt x="14" y="16"/>
                    <a:pt x="13" y="16"/>
                    <a:pt x="13" y="16"/>
                  </a:cubicBezTo>
                  <a:cubicBezTo>
                    <a:pt x="12" y="16"/>
                    <a:pt x="11" y="16"/>
                    <a:pt x="10" y="16"/>
                  </a:cubicBezTo>
                  <a:cubicBezTo>
                    <a:pt x="9" y="15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6" y="14"/>
                    <a:pt x="6" y="14"/>
                  </a:cubicBezTo>
                  <a:cubicBezTo>
                    <a:pt x="6" y="14"/>
                    <a:pt x="6" y="14"/>
                    <a:pt x="6" y="13"/>
                  </a:cubicBezTo>
                  <a:cubicBezTo>
                    <a:pt x="6" y="14"/>
                    <a:pt x="6" y="14"/>
                    <a:pt x="7" y="13"/>
                  </a:cubicBezTo>
                  <a:cubicBezTo>
                    <a:pt x="9" y="13"/>
                    <a:pt x="11" y="13"/>
                    <a:pt x="13" y="12"/>
                  </a:cubicBezTo>
                  <a:cubicBezTo>
                    <a:pt x="14" y="11"/>
                    <a:pt x="15" y="11"/>
                    <a:pt x="15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8"/>
                    <a:pt x="15" y="7"/>
                    <a:pt x="15" y="6"/>
                  </a:cubicBezTo>
                  <a:cubicBezTo>
                    <a:pt x="15" y="6"/>
                    <a:pt x="15" y="5"/>
                    <a:pt x="14" y="5"/>
                  </a:cubicBezTo>
                  <a:cubicBezTo>
                    <a:pt x="14" y="4"/>
                    <a:pt x="15" y="4"/>
                    <a:pt x="15" y="4"/>
                  </a:cubicBezTo>
                  <a:cubicBezTo>
                    <a:pt x="15" y="3"/>
                    <a:pt x="15" y="2"/>
                    <a:pt x="15" y="2"/>
                  </a:cubicBezTo>
                  <a:cubicBezTo>
                    <a:pt x="16" y="2"/>
                    <a:pt x="16" y="2"/>
                    <a:pt x="16" y="1"/>
                  </a:cubicBezTo>
                  <a:cubicBezTo>
                    <a:pt x="16" y="1"/>
                    <a:pt x="16" y="1"/>
                    <a:pt x="15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5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7" y="0"/>
                    <a:pt x="18" y="1"/>
                  </a:cubicBezTo>
                  <a:close/>
                  <a:moveTo>
                    <a:pt x="32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33" y="25"/>
                    <a:pt x="34" y="26"/>
                    <a:pt x="35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6" y="26"/>
                    <a:pt x="36" y="26"/>
                    <a:pt x="37" y="27"/>
                  </a:cubicBezTo>
                  <a:cubicBezTo>
                    <a:pt x="38" y="27"/>
                    <a:pt x="39" y="28"/>
                    <a:pt x="39" y="29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39" y="30"/>
                    <a:pt x="39" y="30"/>
                    <a:pt x="39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31"/>
                    <a:pt x="37" y="31"/>
                    <a:pt x="36" y="31"/>
                  </a:cubicBezTo>
                  <a:cubicBezTo>
                    <a:pt x="36" y="31"/>
                    <a:pt x="35" y="31"/>
                    <a:pt x="36" y="30"/>
                  </a:cubicBezTo>
                  <a:cubicBezTo>
                    <a:pt x="35" y="30"/>
                    <a:pt x="35" y="30"/>
                    <a:pt x="34" y="29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4" y="29"/>
                    <a:pt x="34" y="29"/>
                    <a:pt x="33" y="28"/>
                  </a:cubicBezTo>
                  <a:cubicBezTo>
                    <a:pt x="33" y="28"/>
                    <a:pt x="33" y="28"/>
                    <a:pt x="33" y="28"/>
                  </a:cubicBezTo>
                  <a:cubicBezTo>
                    <a:pt x="33" y="28"/>
                    <a:pt x="33" y="27"/>
                    <a:pt x="32" y="27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1" y="26"/>
                    <a:pt x="31" y="27"/>
                    <a:pt x="31" y="27"/>
                  </a:cubicBezTo>
                  <a:cubicBezTo>
                    <a:pt x="31" y="26"/>
                    <a:pt x="30" y="26"/>
                    <a:pt x="31" y="26"/>
                  </a:cubicBezTo>
                  <a:cubicBezTo>
                    <a:pt x="31" y="26"/>
                    <a:pt x="31" y="25"/>
                    <a:pt x="30" y="26"/>
                  </a:cubicBezTo>
                  <a:cubicBezTo>
                    <a:pt x="31" y="25"/>
                    <a:pt x="31" y="26"/>
                    <a:pt x="32" y="25"/>
                  </a:cubicBezTo>
                  <a:close/>
                  <a:moveTo>
                    <a:pt x="22" y="27"/>
                  </a:moveTo>
                  <a:cubicBezTo>
                    <a:pt x="22" y="28"/>
                    <a:pt x="23" y="28"/>
                    <a:pt x="23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5" y="29"/>
                    <a:pt x="25" y="29"/>
                    <a:pt x="25" y="30"/>
                  </a:cubicBezTo>
                  <a:cubicBezTo>
                    <a:pt x="26" y="30"/>
                    <a:pt x="26" y="31"/>
                    <a:pt x="27" y="32"/>
                  </a:cubicBezTo>
                  <a:cubicBezTo>
                    <a:pt x="27" y="32"/>
                    <a:pt x="27" y="33"/>
                    <a:pt x="28" y="33"/>
                  </a:cubicBezTo>
                  <a:cubicBezTo>
                    <a:pt x="28" y="33"/>
                    <a:pt x="29" y="34"/>
                    <a:pt x="29" y="34"/>
                  </a:cubicBezTo>
                  <a:cubicBezTo>
                    <a:pt x="29" y="35"/>
                    <a:pt x="31" y="35"/>
                    <a:pt x="30" y="36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2" y="37"/>
                    <a:pt x="32" y="38"/>
                    <a:pt x="32" y="39"/>
                  </a:cubicBezTo>
                  <a:cubicBezTo>
                    <a:pt x="31" y="40"/>
                    <a:pt x="30" y="40"/>
                    <a:pt x="28" y="40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26" y="40"/>
                    <a:pt x="26" y="41"/>
                    <a:pt x="25" y="41"/>
                  </a:cubicBezTo>
                  <a:cubicBezTo>
                    <a:pt x="25" y="41"/>
                    <a:pt x="24" y="41"/>
                    <a:pt x="23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2" y="41"/>
                    <a:pt x="21" y="41"/>
                    <a:pt x="21" y="41"/>
                  </a:cubicBezTo>
                  <a:cubicBezTo>
                    <a:pt x="20" y="41"/>
                    <a:pt x="20" y="42"/>
                    <a:pt x="19" y="41"/>
                  </a:cubicBezTo>
                  <a:cubicBezTo>
                    <a:pt x="19" y="42"/>
                    <a:pt x="18" y="41"/>
                    <a:pt x="17" y="41"/>
                  </a:cubicBezTo>
                  <a:cubicBezTo>
                    <a:pt x="17" y="41"/>
                    <a:pt x="16" y="41"/>
                    <a:pt x="16" y="41"/>
                  </a:cubicBezTo>
                  <a:cubicBezTo>
                    <a:pt x="15" y="41"/>
                    <a:pt x="15" y="40"/>
                    <a:pt x="15" y="41"/>
                  </a:cubicBezTo>
                  <a:cubicBezTo>
                    <a:pt x="13" y="40"/>
                    <a:pt x="12" y="38"/>
                    <a:pt x="12" y="37"/>
                  </a:cubicBezTo>
                  <a:cubicBezTo>
                    <a:pt x="11" y="37"/>
                    <a:pt x="11" y="36"/>
                    <a:pt x="11" y="35"/>
                  </a:cubicBezTo>
                  <a:cubicBezTo>
                    <a:pt x="10" y="34"/>
                    <a:pt x="10" y="34"/>
                    <a:pt x="10" y="33"/>
                  </a:cubicBezTo>
                  <a:cubicBezTo>
                    <a:pt x="9" y="33"/>
                    <a:pt x="10" y="33"/>
                    <a:pt x="10" y="33"/>
                  </a:cubicBezTo>
                  <a:cubicBezTo>
                    <a:pt x="10" y="33"/>
                    <a:pt x="9" y="33"/>
                    <a:pt x="9" y="33"/>
                  </a:cubicBezTo>
                  <a:cubicBezTo>
                    <a:pt x="9" y="32"/>
                    <a:pt x="10" y="32"/>
                    <a:pt x="10" y="32"/>
                  </a:cubicBezTo>
                  <a:cubicBezTo>
                    <a:pt x="9" y="32"/>
                    <a:pt x="9" y="31"/>
                    <a:pt x="9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1" y="31"/>
                    <a:pt x="11" y="31"/>
                    <a:pt x="11" y="32"/>
                  </a:cubicBezTo>
                  <a:cubicBezTo>
                    <a:pt x="11" y="32"/>
                    <a:pt x="12" y="32"/>
                    <a:pt x="12" y="33"/>
                  </a:cubicBezTo>
                  <a:cubicBezTo>
                    <a:pt x="13" y="34"/>
                    <a:pt x="14" y="36"/>
                    <a:pt x="16" y="37"/>
                  </a:cubicBezTo>
                  <a:cubicBezTo>
                    <a:pt x="16" y="37"/>
                    <a:pt x="17" y="37"/>
                    <a:pt x="17" y="37"/>
                  </a:cubicBezTo>
                  <a:cubicBezTo>
                    <a:pt x="18" y="37"/>
                    <a:pt x="19" y="37"/>
                    <a:pt x="20" y="37"/>
                  </a:cubicBezTo>
                  <a:cubicBezTo>
                    <a:pt x="21" y="38"/>
                    <a:pt x="21" y="37"/>
                    <a:pt x="22" y="37"/>
                  </a:cubicBezTo>
                  <a:cubicBezTo>
                    <a:pt x="22" y="37"/>
                    <a:pt x="23" y="38"/>
                    <a:pt x="24" y="37"/>
                  </a:cubicBezTo>
                  <a:cubicBezTo>
                    <a:pt x="24" y="37"/>
                    <a:pt x="24" y="37"/>
                    <a:pt x="24" y="37"/>
                  </a:cubicBezTo>
                  <a:cubicBezTo>
                    <a:pt x="24" y="37"/>
                    <a:pt x="25" y="37"/>
                    <a:pt x="26" y="37"/>
                  </a:cubicBezTo>
                  <a:cubicBezTo>
                    <a:pt x="25" y="36"/>
                    <a:pt x="26" y="35"/>
                    <a:pt x="25" y="35"/>
                  </a:cubicBezTo>
                  <a:cubicBezTo>
                    <a:pt x="25" y="34"/>
                    <a:pt x="24" y="34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2"/>
                    <a:pt x="23" y="32"/>
                  </a:cubicBezTo>
                  <a:cubicBezTo>
                    <a:pt x="23" y="32"/>
                    <a:pt x="23" y="32"/>
                    <a:pt x="23" y="31"/>
                  </a:cubicBezTo>
                  <a:cubicBezTo>
                    <a:pt x="23" y="31"/>
                    <a:pt x="23" y="31"/>
                    <a:pt x="23" y="31"/>
                  </a:cubicBezTo>
                  <a:cubicBezTo>
                    <a:pt x="23" y="31"/>
                    <a:pt x="22" y="30"/>
                    <a:pt x="22" y="30"/>
                  </a:cubicBezTo>
                  <a:cubicBezTo>
                    <a:pt x="22" y="30"/>
                    <a:pt x="22" y="30"/>
                    <a:pt x="23" y="30"/>
                  </a:cubicBezTo>
                  <a:cubicBezTo>
                    <a:pt x="23" y="29"/>
                    <a:pt x="22" y="29"/>
                    <a:pt x="22" y="29"/>
                  </a:cubicBezTo>
                  <a:cubicBezTo>
                    <a:pt x="22" y="29"/>
                    <a:pt x="22" y="29"/>
                    <a:pt x="21" y="29"/>
                  </a:cubicBezTo>
                  <a:cubicBezTo>
                    <a:pt x="21" y="28"/>
                    <a:pt x="21" y="29"/>
                    <a:pt x="20" y="29"/>
                  </a:cubicBezTo>
                  <a:cubicBezTo>
                    <a:pt x="20" y="29"/>
                    <a:pt x="20" y="29"/>
                    <a:pt x="20" y="29"/>
                  </a:cubicBezTo>
                  <a:cubicBezTo>
                    <a:pt x="20" y="28"/>
                    <a:pt x="20" y="28"/>
                    <a:pt x="19" y="28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19" y="28"/>
                    <a:pt x="19" y="28"/>
                    <a:pt x="18" y="28"/>
                  </a:cubicBezTo>
                  <a:cubicBezTo>
                    <a:pt x="18" y="29"/>
                    <a:pt x="18" y="30"/>
                    <a:pt x="18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31"/>
                    <a:pt x="19" y="32"/>
                    <a:pt x="20" y="33"/>
                  </a:cubicBezTo>
                  <a:cubicBezTo>
                    <a:pt x="20" y="33"/>
                    <a:pt x="19" y="34"/>
                    <a:pt x="19" y="34"/>
                  </a:cubicBezTo>
                  <a:cubicBezTo>
                    <a:pt x="19" y="34"/>
                    <a:pt x="19" y="35"/>
                    <a:pt x="18" y="35"/>
                  </a:cubicBezTo>
                  <a:cubicBezTo>
                    <a:pt x="18" y="34"/>
                    <a:pt x="18" y="35"/>
                    <a:pt x="18" y="35"/>
                  </a:cubicBezTo>
                  <a:cubicBezTo>
                    <a:pt x="17" y="35"/>
                    <a:pt x="17" y="34"/>
                    <a:pt x="17" y="34"/>
                  </a:cubicBezTo>
                  <a:cubicBezTo>
                    <a:pt x="17" y="32"/>
                    <a:pt x="17" y="31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0"/>
                    <a:pt x="16" y="29"/>
                    <a:pt x="16" y="28"/>
                  </a:cubicBezTo>
                  <a:cubicBezTo>
                    <a:pt x="16" y="28"/>
                    <a:pt x="17" y="28"/>
                    <a:pt x="17" y="27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8" y="27"/>
                    <a:pt x="19" y="26"/>
                    <a:pt x="20" y="27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2" y="27"/>
                    <a:pt x="22" y="27"/>
                    <a:pt x="22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15"/>
            <p:cNvSpPr>
              <a:spLocks noEditPoints="1"/>
            </p:cNvSpPr>
            <p:nvPr/>
          </p:nvSpPr>
          <p:spPr bwMode="auto">
            <a:xfrm>
              <a:off x="5268" y="4115"/>
              <a:ext cx="98" cy="115"/>
            </a:xfrm>
            <a:custGeom>
              <a:avLst/>
              <a:gdLst>
                <a:gd name="T0" fmla="*/ 35 w 38"/>
                <a:gd name="T1" fmla="*/ 4 h 43"/>
                <a:gd name="T2" fmla="*/ 38 w 38"/>
                <a:gd name="T3" fmla="*/ 8 h 43"/>
                <a:gd name="T4" fmla="*/ 36 w 38"/>
                <a:gd name="T5" fmla="*/ 15 h 43"/>
                <a:gd name="T6" fmla="*/ 36 w 38"/>
                <a:gd name="T7" fmla="*/ 19 h 43"/>
                <a:gd name="T8" fmla="*/ 36 w 38"/>
                <a:gd name="T9" fmla="*/ 31 h 43"/>
                <a:gd name="T10" fmla="*/ 37 w 38"/>
                <a:gd name="T11" fmla="*/ 33 h 43"/>
                <a:gd name="T12" fmla="*/ 34 w 38"/>
                <a:gd name="T13" fmla="*/ 42 h 43"/>
                <a:gd name="T14" fmla="*/ 33 w 38"/>
                <a:gd name="T15" fmla="*/ 40 h 43"/>
                <a:gd name="T16" fmla="*/ 32 w 38"/>
                <a:gd name="T17" fmla="*/ 37 h 43"/>
                <a:gd name="T18" fmla="*/ 32 w 38"/>
                <a:gd name="T19" fmla="*/ 36 h 43"/>
                <a:gd name="T20" fmla="*/ 32 w 38"/>
                <a:gd name="T21" fmla="*/ 35 h 43"/>
                <a:gd name="T22" fmla="*/ 32 w 38"/>
                <a:gd name="T23" fmla="*/ 35 h 43"/>
                <a:gd name="T24" fmla="*/ 33 w 38"/>
                <a:gd name="T25" fmla="*/ 21 h 43"/>
                <a:gd name="T26" fmla="*/ 32 w 38"/>
                <a:gd name="T27" fmla="*/ 5 h 43"/>
                <a:gd name="T28" fmla="*/ 25 w 38"/>
                <a:gd name="T29" fmla="*/ 3 h 43"/>
                <a:gd name="T30" fmla="*/ 17 w 38"/>
                <a:gd name="T31" fmla="*/ 4 h 43"/>
                <a:gd name="T32" fmla="*/ 14 w 38"/>
                <a:gd name="T33" fmla="*/ 5 h 43"/>
                <a:gd name="T34" fmla="*/ 18 w 38"/>
                <a:gd name="T35" fmla="*/ 0 h 43"/>
                <a:gd name="T36" fmla="*/ 28 w 38"/>
                <a:gd name="T37" fmla="*/ 0 h 43"/>
                <a:gd name="T38" fmla="*/ 17 w 38"/>
                <a:gd name="T39" fmla="*/ 14 h 43"/>
                <a:gd name="T40" fmla="*/ 17 w 38"/>
                <a:gd name="T41" fmla="*/ 19 h 43"/>
                <a:gd name="T42" fmla="*/ 21 w 38"/>
                <a:gd name="T43" fmla="*/ 21 h 43"/>
                <a:gd name="T44" fmla="*/ 23 w 38"/>
                <a:gd name="T45" fmla="*/ 24 h 43"/>
                <a:gd name="T46" fmla="*/ 19 w 38"/>
                <a:gd name="T47" fmla="*/ 26 h 43"/>
                <a:gd name="T48" fmla="*/ 15 w 38"/>
                <a:gd name="T49" fmla="*/ 27 h 43"/>
                <a:gd name="T50" fmla="*/ 10 w 38"/>
                <a:gd name="T51" fmla="*/ 26 h 43"/>
                <a:gd name="T52" fmla="*/ 10 w 38"/>
                <a:gd name="T53" fmla="*/ 21 h 43"/>
                <a:gd name="T54" fmla="*/ 10 w 38"/>
                <a:gd name="T55" fmla="*/ 19 h 43"/>
                <a:gd name="T56" fmla="*/ 8 w 38"/>
                <a:gd name="T57" fmla="*/ 17 h 43"/>
                <a:gd name="T58" fmla="*/ 15 w 38"/>
                <a:gd name="T59" fmla="*/ 14 h 43"/>
                <a:gd name="T60" fmla="*/ 12 w 38"/>
                <a:gd name="T61" fmla="*/ 11 h 43"/>
                <a:gd name="T62" fmla="*/ 5 w 38"/>
                <a:gd name="T63" fmla="*/ 10 h 43"/>
                <a:gd name="T64" fmla="*/ 6 w 38"/>
                <a:gd name="T65" fmla="*/ 19 h 43"/>
                <a:gd name="T66" fmla="*/ 4 w 38"/>
                <a:gd name="T67" fmla="*/ 24 h 43"/>
                <a:gd name="T68" fmla="*/ 4 w 38"/>
                <a:gd name="T69" fmla="*/ 30 h 43"/>
                <a:gd name="T70" fmla="*/ 5 w 38"/>
                <a:gd name="T71" fmla="*/ 35 h 43"/>
                <a:gd name="T72" fmla="*/ 4 w 38"/>
                <a:gd name="T73" fmla="*/ 36 h 43"/>
                <a:gd name="T74" fmla="*/ 0 w 38"/>
                <a:gd name="T75" fmla="*/ 30 h 43"/>
                <a:gd name="T76" fmla="*/ 0 w 38"/>
                <a:gd name="T77" fmla="*/ 28 h 43"/>
                <a:gd name="T78" fmla="*/ 3 w 38"/>
                <a:gd name="T79" fmla="*/ 10 h 43"/>
                <a:gd name="T80" fmla="*/ 23 w 38"/>
                <a:gd name="T81" fmla="*/ 14 h 43"/>
                <a:gd name="T82" fmla="*/ 26 w 38"/>
                <a:gd name="T83" fmla="*/ 18 h 43"/>
                <a:gd name="T84" fmla="*/ 22 w 38"/>
                <a:gd name="T85" fmla="*/ 13 h 43"/>
                <a:gd name="T86" fmla="*/ 24 w 38"/>
                <a:gd name="T87" fmla="*/ 31 h 43"/>
                <a:gd name="T88" fmla="*/ 21 w 38"/>
                <a:gd name="T89" fmla="*/ 34 h 43"/>
                <a:gd name="T90" fmla="*/ 16 w 38"/>
                <a:gd name="T91" fmla="*/ 34 h 43"/>
                <a:gd name="T92" fmla="*/ 9 w 38"/>
                <a:gd name="T93" fmla="*/ 34 h 43"/>
                <a:gd name="T94" fmla="*/ 9 w 38"/>
                <a:gd name="T95" fmla="*/ 32 h 43"/>
                <a:gd name="T96" fmla="*/ 22 w 38"/>
                <a:gd name="T97" fmla="*/ 3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8" h="43">
                  <a:moveTo>
                    <a:pt x="28" y="0"/>
                  </a:moveTo>
                  <a:cubicBezTo>
                    <a:pt x="30" y="0"/>
                    <a:pt x="31" y="1"/>
                    <a:pt x="32" y="2"/>
                  </a:cubicBezTo>
                  <a:cubicBezTo>
                    <a:pt x="34" y="2"/>
                    <a:pt x="34" y="3"/>
                    <a:pt x="35" y="4"/>
                  </a:cubicBezTo>
                  <a:cubicBezTo>
                    <a:pt x="35" y="4"/>
                    <a:pt x="35" y="5"/>
                    <a:pt x="36" y="5"/>
                  </a:cubicBezTo>
                  <a:cubicBezTo>
                    <a:pt x="36" y="6"/>
                    <a:pt x="36" y="7"/>
                    <a:pt x="37" y="7"/>
                  </a:cubicBezTo>
                  <a:cubicBezTo>
                    <a:pt x="37" y="8"/>
                    <a:pt x="38" y="8"/>
                    <a:pt x="38" y="8"/>
                  </a:cubicBezTo>
                  <a:cubicBezTo>
                    <a:pt x="37" y="9"/>
                    <a:pt x="38" y="10"/>
                    <a:pt x="37" y="11"/>
                  </a:cubicBezTo>
                  <a:cubicBezTo>
                    <a:pt x="37" y="12"/>
                    <a:pt x="37" y="12"/>
                    <a:pt x="36" y="13"/>
                  </a:cubicBezTo>
                  <a:cubicBezTo>
                    <a:pt x="37" y="14"/>
                    <a:pt x="36" y="15"/>
                    <a:pt x="36" y="15"/>
                  </a:cubicBezTo>
                  <a:cubicBezTo>
                    <a:pt x="36" y="15"/>
                    <a:pt x="36" y="16"/>
                    <a:pt x="36" y="16"/>
                  </a:cubicBezTo>
                  <a:cubicBezTo>
                    <a:pt x="36" y="16"/>
                    <a:pt x="36" y="17"/>
                    <a:pt x="36" y="17"/>
                  </a:cubicBezTo>
                  <a:cubicBezTo>
                    <a:pt x="36" y="18"/>
                    <a:pt x="36" y="18"/>
                    <a:pt x="36" y="19"/>
                  </a:cubicBezTo>
                  <a:cubicBezTo>
                    <a:pt x="36" y="20"/>
                    <a:pt x="35" y="21"/>
                    <a:pt x="36" y="21"/>
                  </a:cubicBezTo>
                  <a:cubicBezTo>
                    <a:pt x="36" y="22"/>
                    <a:pt x="35" y="22"/>
                    <a:pt x="36" y="23"/>
                  </a:cubicBezTo>
                  <a:cubicBezTo>
                    <a:pt x="35" y="26"/>
                    <a:pt x="37" y="28"/>
                    <a:pt x="36" y="31"/>
                  </a:cubicBezTo>
                  <a:cubicBezTo>
                    <a:pt x="36" y="31"/>
                    <a:pt x="36" y="31"/>
                    <a:pt x="36" y="31"/>
                  </a:cubicBezTo>
                  <a:cubicBezTo>
                    <a:pt x="36" y="32"/>
                    <a:pt x="36" y="32"/>
                    <a:pt x="36" y="33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7" y="36"/>
                    <a:pt x="37" y="38"/>
                    <a:pt x="37" y="41"/>
                  </a:cubicBezTo>
                  <a:cubicBezTo>
                    <a:pt x="36" y="42"/>
                    <a:pt x="35" y="43"/>
                    <a:pt x="34" y="42"/>
                  </a:cubicBezTo>
                  <a:cubicBezTo>
                    <a:pt x="33" y="42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2" y="39"/>
                    <a:pt x="32" y="39"/>
                    <a:pt x="32" y="38"/>
                  </a:cubicBezTo>
                  <a:cubicBezTo>
                    <a:pt x="32" y="38"/>
                    <a:pt x="33" y="38"/>
                    <a:pt x="33" y="38"/>
                  </a:cubicBezTo>
                  <a:cubicBezTo>
                    <a:pt x="32" y="38"/>
                    <a:pt x="32" y="38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7"/>
                    <a:pt x="32" y="36"/>
                    <a:pt x="32" y="36"/>
                  </a:cubicBezTo>
                  <a:cubicBezTo>
                    <a:pt x="32" y="36"/>
                    <a:pt x="32" y="36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6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3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0"/>
                    <a:pt x="32" y="26"/>
                    <a:pt x="33" y="21"/>
                  </a:cubicBezTo>
                  <a:cubicBezTo>
                    <a:pt x="33" y="21"/>
                    <a:pt x="33" y="21"/>
                    <a:pt x="33" y="21"/>
                  </a:cubicBezTo>
                  <a:cubicBezTo>
                    <a:pt x="33" y="16"/>
                    <a:pt x="33" y="11"/>
                    <a:pt x="32" y="6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3" y="5"/>
                    <a:pt x="32" y="6"/>
                    <a:pt x="32" y="5"/>
                  </a:cubicBezTo>
                  <a:cubicBezTo>
                    <a:pt x="31" y="4"/>
                    <a:pt x="30" y="3"/>
                    <a:pt x="29" y="3"/>
                  </a:cubicBezTo>
                  <a:cubicBezTo>
                    <a:pt x="28" y="3"/>
                    <a:pt x="27" y="3"/>
                    <a:pt x="26" y="3"/>
                  </a:cubicBezTo>
                  <a:cubicBezTo>
                    <a:pt x="25" y="2"/>
                    <a:pt x="25" y="3"/>
                    <a:pt x="25" y="3"/>
                  </a:cubicBezTo>
                  <a:cubicBezTo>
                    <a:pt x="23" y="3"/>
                    <a:pt x="22" y="3"/>
                    <a:pt x="21" y="3"/>
                  </a:cubicBezTo>
                  <a:cubicBezTo>
                    <a:pt x="20" y="3"/>
                    <a:pt x="19" y="3"/>
                    <a:pt x="19" y="4"/>
                  </a:cubicBezTo>
                  <a:cubicBezTo>
                    <a:pt x="18" y="4"/>
                    <a:pt x="18" y="4"/>
                    <a:pt x="17" y="4"/>
                  </a:cubicBezTo>
                  <a:cubicBezTo>
                    <a:pt x="17" y="4"/>
                    <a:pt x="16" y="4"/>
                    <a:pt x="16" y="4"/>
                  </a:cubicBezTo>
                  <a:cubicBezTo>
                    <a:pt x="16" y="5"/>
                    <a:pt x="15" y="4"/>
                    <a:pt x="15" y="5"/>
                  </a:cubicBezTo>
                  <a:cubicBezTo>
                    <a:pt x="15" y="4"/>
                    <a:pt x="14" y="5"/>
                    <a:pt x="14" y="5"/>
                  </a:cubicBezTo>
                  <a:cubicBezTo>
                    <a:pt x="13" y="5"/>
                    <a:pt x="12" y="5"/>
                    <a:pt x="11" y="4"/>
                  </a:cubicBezTo>
                  <a:cubicBezTo>
                    <a:pt x="11" y="3"/>
                    <a:pt x="13" y="3"/>
                    <a:pt x="13" y="2"/>
                  </a:cubicBezTo>
                  <a:cubicBezTo>
                    <a:pt x="15" y="2"/>
                    <a:pt x="17" y="1"/>
                    <a:pt x="18" y="0"/>
                  </a:cubicBezTo>
                  <a:cubicBezTo>
                    <a:pt x="19" y="0"/>
                    <a:pt x="21" y="0"/>
                    <a:pt x="22" y="0"/>
                  </a:cubicBezTo>
                  <a:cubicBezTo>
                    <a:pt x="24" y="0"/>
                    <a:pt x="25" y="0"/>
                    <a:pt x="27" y="0"/>
                  </a:cubicBezTo>
                  <a:cubicBezTo>
                    <a:pt x="27" y="0"/>
                    <a:pt x="28" y="0"/>
                    <a:pt x="28" y="0"/>
                  </a:cubicBezTo>
                  <a:close/>
                  <a:moveTo>
                    <a:pt x="17" y="10"/>
                  </a:moveTo>
                  <a:cubicBezTo>
                    <a:pt x="18" y="11"/>
                    <a:pt x="17" y="13"/>
                    <a:pt x="17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8" y="15"/>
                    <a:pt x="18" y="15"/>
                    <a:pt x="19" y="15"/>
                  </a:cubicBezTo>
                  <a:cubicBezTo>
                    <a:pt x="19" y="16"/>
                    <a:pt x="21" y="16"/>
                    <a:pt x="20" y="17"/>
                  </a:cubicBezTo>
                  <a:cubicBezTo>
                    <a:pt x="20" y="18"/>
                    <a:pt x="18" y="19"/>
                    <a:pt x="17" y="19"/>
                  </a:cubicBezTo>
                  <a:cubicBezTo>
                    <a:pt x="17" y="20"/>
                    <a:pt x="16" y="20"/>
                    <a:pt x="17" y="21"/>
                  </a:cubicBezTo>
                  <a:cubicBezTo>
                    <a:pt x="18" y="21"/>
                    <a:pt x="19" y="21"/>
                    <a:pt x="20" y="21"/>
                  </a:cubicBezTo>
                  <a:cubicBezTo>
                    <a:pt x="20" y="21"/>
                    <a:pt x="21" y="20"/>
                    <a:pt x="21" y="21"/>
                  </a:cubicBezTo>
                  <a:cubicBezTo>
                    <a:pt x="22" y="21"/>
                    <a:pt x="22" y="21"/>
                    <a:pt x="22" y="22"/>
                  </a:cubicBezTo>
                  <a:cubicBezTo>
                    <a:pt x="22" y="22"/>
                    <a:pt x="23" y="22"/>
                    <a:pt x="22" y="23"/>
                  </a:cubicBezTo>
                  <a:cubicBezTo>
                    <a:pt x="22" y="23"/>
                    <a:pt x="23" y="23"/>
                    <a:pt x="23" y="24"/>
                  </a:cubicBezTo>
                  <a:cubicBezTo>
                    <a:pt x="23" y="25"/>
                    <a:pt x="22" y="25"/>
                    <a:pt x="21" y="25"/>
                  </a:cubicBezTo>
                  <a:cubicBezTo>
                    <a:pt x="21" y="25"/>
                    <a:pt x="20" y="25"/>
                    <a:pt x="20" y="25"/>
                  </a:cubicBezTo>
                  <a:cubicBezTo>
                    <a:pt x="20" y="26"/>
                    <a:pt x="19" y="25"/>
                    <a:pt x="19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7"/>
                    <a:pt x="18" y="26"/>
                    <a:pt x="17" y="26"/>
                  </a:cubicBezTo>
                  <a:cubicBezTo>
                    <a:pt x="17" y="27"/>
                    <a:pt x="16" y="26"/>
                    <a:pt x="15" y="27"/>
                  </a:cubicBezTo>
                  <a:cubicBezTo>
                    <a:pt x="15" y="26"/>
                    <a:pt x="15" y="27"/>
                    <a:pt x="14" y="27"/>
                  </a:cubicBezTo>
                  <a:cubicBezTo>
                    <a:pt x="14" y="27"/>
                    <a:pt x="13" y="27"/>
                    <a:pt x="13" y="27"/>
                  </a:cubicBezTo>
                  <a:cubicBezTo>
                    <a:pt x="12" y="27"/>
                    <a:pt x="11" y="27"/>
                    <a:pt x="10" y="26"/>
                  </a:cubicBezTo>
                  <a:cubicBezTo>
                    <a:pt x="10" y="26"/>
                    <a:pt x="10" y="25"/>
                    <a:pt x="10" y="24"/>
                  </a:cubicBezTo>
                  <a:cubicBezTo>
                    <a:pt x="9" y="24"/>
                    <a:pt x="10" y="23"/>
                    <a:pt x="10" y="23"/>
                  </a:cubicBezTo>
                  <a:cubicBezTo>
                    <a:pt x="10" y="22"/>
                    <a:pt x="9" y="21"/>
                    <a:pt x="10" y="21"/>
                  </a:cubicBezTo>
                  <a:cubicBezTo>
                    <a:pt x="9" y="20"/>
                    <a:pt x="11" y="20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9" y="19"/>
                    <a:pt x="9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16"/>
                    <a:pt x="9" y="16"/>
                    <a:pt x="9" y="16"/>
                  </a:cubicBezTo>
                  <a:cubicBezTo>
                    <a:pt x="10" y="16"/>
                    <a:pt x="11" y="16"/>
                    <a:pt x="12" y="15"/>
                  </a:cubicBezTo>
                  <a:cubicBezTo>
                    <a:pt x="13" y="15"/>
                    <a:pt x="15" y="15"/>
                    <a:pt x="15" y="14"/>
                  </a:cubicBezTo>
                  <a:cubicBezTo>
                    <a:pt x="15" y="13"/>
                    <a:pt x="15" y="12"/>
                    <a:pt x="15" y="12"/>
                  </a:cubicBezTo>
                  <a:cubicBezTo>
                    <a:pt x="14" y="13"/>
                    <a:pt x="13" y="12"/>
                    <a:pt x="12" y="12"/>
                  </a:cubicBezTo>
                  <a:cubicBezTo>
                    <a:pt x="13" y="11"/>
                    <a:pt x="12" y="11"/>
                    <a:pt x="12" y="11"/>
                  </a:cubicBezTo>
                  <a:cubicBezTo>
                    <a:pt x="13" y="10"/>
                    <a:pt x="15" y="9"/>
                    <a:pt x="16" y="10"/>
                  </a:cubicBezTo>
                  <a:lnTo>
                    <a:pt x="17" y="10"/>
                  </a:lnTo>
                  <a:close/>
                  <a:moveTo>
                    <a:pt x="5" y="10"/>
                  </a:moveTo>
                  <a:cubicBezTo>
                    <a:pt x="5" y="11"/>
                    <a:pt x="6" y="12"/>
                    <a:pt x="6" y="12"/>
                  </a:cubicBezTo>
                  <a:cubicBezTo>
                    <a:pt x="6" y="13"/>
                    <a:pt x="6" y="14"/>
                    <a:pt x="6" y="15"/>
                  </a:cubicBezTo>
                  <a:cubicBezTo>
                    <a:pt x="6" y="16"/>
                    <a:pt x="6" y="17"/>
                    <a:pt x="6" y="19"/>
                  </a:cubicBezTo>
                  <a:cubicBezTo>
                    <a:pt x="6" y="20"/>
                    <a:pt x="5" y="20"/>
                    <a:pt x="5" y="21"/>
                  </a:cubicBezTo>
                  <a:cubicBezTo>
                    <a:pt x="5" y="22"/>
                    <a:pt x="5" y="22"/>
                    <a:pt x="4" y="22"/>
                  </a:cubicBezTo>
                  <a:cubicBezTo>
                    <a:pt x="5" y="23"/>
                    <a:pt x="5" y="24"/>
                    <a:pt x="4" y="24"/>
                  </a:cubicBezTo>
                  <a:cubicBezTo>
                    <a:pt x="5" y="25"/>
                    <a:pt x="4" y="25"/>
                    <a:pt x="4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4" y="28"/>
                    <a:pt x="5" y="28"/>
                    <a:pt x="4" y="30"/>
                  </a:cubicBezTo>
                  <a:cubicBezTo>
                    <a:pt x="5" y="31"/>
                    <a:pt x="5" y="31"/>
                    <a:pt x="5" y="32"/>
                  </a:cubicBezTo>
                  <a:cubicBezTo>
                    <a:pt x="5" y="32"/>
                    <a:pt x="5" y="33"/>
                    <a:pt x="6" y="34"/>
                  </a:cubicBezTo>
                  <a:cubicBezTo>
                    <a:pt x="6" y="35"/>
                    <a:pt x="5" y="35"/>
                    <a:pt x="5" y="35"/>
                  </a:cubicBezTo>
                  <a:cubicBezTo>
                    <a:pt x="5" y="35"/>
                    <a:pt x="5" y="35"/>
                    <a:pt x="5" y="36"/>
                  </a:cubicBezTo>
                  <a:cubicBezTo>
                    <a:pt x="5" y="36"/>
                    <a:pt x="5" y="36"/>
                    <a:pt x="5" y="36"/>
                  </a:cubicBezTo>
                  <a:cubicBezTo>
                    <a:pt x="5" y="36"/>
                    <a:pt x="4" y="36"/>
                    <a:pt x="4" y="36"/>
                  </a:cubicBezTo>
                  <a:cubicBezTo>
                    <a:pt x="3" y="35"/>
                    <a:pt x="2" y="35"/>
                    <a:pt x="2" y="34"/>
                  </a:cubicBezTo>
                  <a:cubicBezTo>
                    <a:pt x="1" y="33"/>
                    <a:pt x="2" y="32"/>
                    <a:pt x="1" y="31"/>
                  </a:cubicBezTo>
                  <a:cubicBezTo>
                    <a:pt x="1" y="30"/>
                    <a:pt x="0" y="30"/>
                    <a:pt x="0" y="30"/>
                  </a:cubicBezTo>
                  <a:cubicBezTo>
                    <a:pt x="0" y="29"/>
                    <a:pt x="1" y="29"/>
                    <a:pt x="1" y="29"/>
                  </a:cubicBezTo>
                  <a:cubicBezTo>
                    <a:pt x="0" y="29"/>
                    <a:pt x="1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4"/>
                    <a:pt x="0" y="22"/>
                    <a:pt x="1" y="19"/>
                  </a:cubicBezTo>
                  <a:cubicBezTo>
                    <a:pt x="1" y="19"/>
                    <a:pt x="1" y="19"/>
                    <a:pt x="1" y="18"/>
                  </a:cubicBezTo>
                  <a:cubicBezTo>
                    <a:pt x="1" y="15"/>
                    <a:pt x="3" y="13"/>
                    <a:pt x="3" y="10"/>
                  </a:cubicBezTo>
                  <a:cubicBezTo>
                    <a:pt x="3" y="10"/>
                    <a:pt x="3" y="9"/>
                    <a:pt x="4" y="9"/>
                  </a:cubicBezTo>
                  <a:cubicBezTo>
                    <a:pt x="4" y="9"/>
                    <a:pt x="5" y="10"/>
                    <a:pt x="5" y="10"/>
                  </a:cubicBezTo>
                  <a:close/>
                  <a:moveTo>
                    <a:pt x="23" y="14"/>
                  </a:moveTo>
                  <a:cubicBezTo>
                    <a:pt x="23" y="13"/>
                    <a:pt x="23" y="14"/>
                    <a:pt x="23" y="14"/>
                  </a:cubicBezTo>
                  <a:cubicBezTo>
                    <a:pt x="25" y="14"/>
                    <a:pt x="27" y="15"/>
                    <a:pt x="27" y="16"/>
                  </a:cubicBezTo>
                  <a:cubicBezTo>
                    <a:pt x="27" y="17"/>
                    <a:pt x="26" y="17"/>
                    <a:pt x="26" y="18"/>
                  </a:cubicBezTo>
                  <a:cubicBezTo>
                    <a:pt x="25" y="18"/>
                    <a:pt x="25" y="18"/>
                    <a:pt x="24" y="18"/>
                  </a:cubicBezTo>
                  <a:cubicBezTo>
                    <a:pt x="23" y="16"/>
                    <a:pt x="22" y="15"/>
                    <a:pt x="21" y="14"/>
                  </a:cubicBezTo>
                  <a:cubicBezTo>
                    <a:pt x="21" y="13"/>
                    <a:pt x="22" y="13"/>
                    <a:pt x="22" y="13"/>
                  </a:cubicBezTo>
                  <a:lnTo>
                    <a:pt x="23" y="14"/>
                  </a:lnTo>
                  <a:close/>
                  <a:moveTo>
                    <a:pt x="22" y="31"/>
                  </a:moveTo>
                  <a:cubicBezTo>
                    <a:pt x="23" y="31"/>
                    <a:pt x="24" y="30"/>
                    <a:pt x="24" y="31"/>
                  </a:cubicBezTo>
                  <a:cubicBezTo>
                    <a:pt x="24" y="31"/>
                    <a:pt x="24" y="32"/>
                    <a:pt x="24" y="32"/>
                  </a:cubicBezTo>
                  <a:cubicBezTo>
                    <a:pt x="23" y="32"/>
                    <a:pt x="24" y="33"/>
                    <a:pt x="23" y="33"/>
                  </a:cubicBezTo>
                  <a:cubicBezTo>
                    <a:pt x="23" y="34"/>
                    <a:pt x="22" y="34"/>
                    <a:pt x="21" y="34"/>
                  </a:cubicBezTo>
                  <a:cubicBezTo>
                    <a:pt x="21" y="34"/>
                    <a:pt x="21" y="34"/>
                    <a:pt x="20" y="34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8" y="34"/>
                    <a:pt x="17" y="33"/>
                    <a:pt x="16" y="34"/>
                  </a:cubicBezTo>
                  <a:cubicBezTo>
                    <a:pt x="16" y="34"/>
                    <a:pt x="15" y="34"/>
                    <a:pt x="14" y="34"/>
                  </a:cubicBezTo>
                  <a:cubicBezTo>
                    <a:pt x="13" y="35"/>
                    <a:pt x="12" y="35"/>
                    <a:pt x="11" y="34"/>
                  </a:cubicBezTo>
                  <a:cubicBezTo>
                    <a:pt x="10" y="34"/>
                    <a:pt x="10" y="34"/>
                    <a:pt x="9" y="34"/>
                  </a:cubicBezTo>
                  <a:cubicBezTo>
                    <a:pt x="9" y="34"/>
                    <a:pt x="9" y="33"/>
                    <a:pt x="8" y="33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8" y="32"/>
                    <a:pt x="9" y="32"/>
                    <a:pt x="9" y="32"/>
                  </a:cubicBezTo>
                  <a:cubicBezTo>
                    <a:pt x="10" y="31"/>
                    <a:pt x="11" y="31"/>
                    <a:pt x="12" y="31"/>
                  </a:cubicBezTo>
                  <a:cubicBezTo>
                    <a:pt x="15" y="31"/>
                    <a:pt x="17" y="30"/>
                    <a:pt x="20" y="30"/>
                  </a:cubicBezTo>
                  <a:cubicBezTo>
                    <a:pt x="20" y="31"/>
                    <a:pt x="22" y="31"/>
                    <a:pt x="22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16"/>
            <p:cNvSpPr>
              <a:spLocks noEditPoints="1"/>
            </p:cNvSpPr>
            <p:nvPr/>
          </p:nvSpPr>
          <p:spPr bwMode="auto">
            <a:xfrm>
              <a:off x="5537" y="4091"/>
              <a:ext cx="202" cy="222"/>
            </a:xfrm>
            <a:custGeom>
              <a:avLst/>
              <a:gdLst>
                <a:gd name="T0" fmla="*/ 43 w 78"/>
                <a:gd name="T1" fmla="*/ 32 h 83"/>
                <a:gd name="T2" fmla="*/ 45 w 78"/>
                <a:gd name="T3" fmla="*/ 40 h 83"/>
                <a:gd name="T4" fmla="*/ 62 w 78"/>
                <a:gd name="T5" fmla="*/ 67 h 83"/>
                <a:gd name="T6" fmla="*/ 69 w 78"/>
                <a:gd name="T7" fmla="*/ 67 h 83"/>
                <a:gd name="T8" fmla="*/ 71 w 78"/>
                <a:gd name="T9" fmla="*/ 66 h 83"/>
                <a:gd name="T10" fmla="*/ 73 w 78"/>
                <a:gd name="T11" fmla="*/ 62 h 83"/>
                <a:gd name="T12" fmla="*/ 75 w 78"/>
                <a:gd name="T13" fmla="*/ 66 h 83"/>
                <a:gd name="T14" fmla="*/ 76 w 78"/>
                <a:gd name="T15" fmla="*/ 68 h 83"/>
                <a:gd name="T16" fmla="*/ 77 w 78"/>
                <a:gd name="T17" fmla="*/ 72 h 83"/>
                <a:gd name="T18" fmla="*/ 78 w 78"/>
                <a:gd name="T19" fmla="*/ 74 h 83"/>
                <a:gd name="T20" fmla="*/ 78 w 78"/>
                <a:gd name="T21" fmla="*/ 79 h 83"/>
                <a:gd name="T22" fmla="*/ 59 w 78"/>
                <a:gd name="T23" fmla="*/ 76 h 83"/>
                <a:gd name="T24" fmla="*/ 35 w 78"/>
                <a:gd name="T25" fmla="*/ 53 h 83"/>
                <a:gd name="T26" fmla="*/ 19 w 78"/>
                <a:gd name="T27" fmla="*/ 66 h 83"/>
                <a:gd name="T28" fmla="*/ 5 w 78"/>
                <a:gd name="T29" fmla="*/ 73 h 83"/>
                <a:gd name="T30" fmla="*/ 0 w 78"/>
                <a:gd name="T31" fmla="*/ 63 h 83"/>
                <a:gd name="T32" fmla="*/ 2 w 78"/>
                <a:gd name="T33" fmla="*/ 53 h 83"/>
                <a:gd name="T34" fmla="*/ 3 w 78"/>
                <a:gd name="T35" fmla="*/ 38 h 83"/>
                <a:gd name="T36" fmla="*/ 2 w 78"/>
                <a:gd name="T37" fmla="*/ 33 h 83"/>
                <a:gd name="T38" fmla="*/ 5 w 78"/>
                <a:gd name="T39" fmla="*/ 17 h 83"/>
                <a:gd name="T40" fmla="*/ 10 w 78"/>
                <a:gd name="T41" fmla="*/ 14 h 83"/>
                <a:gd name="T42" fmla="*/ 11 w 78"/>
                <a:gd name="T43" fmla="*/ 35 h 83"/>
                <a:gd name="T44" fmla="*/ 24 w 78"/>
                <a:gd name="T45" fmla="*/ 31 h 83"/>
                <a:gd name="T46" fmla="*/ 18 w 78"/>
                <a:gd name="T47" fmla="*/ 22 h 83"/>
                <a:gd name="T48" fmla="*/ 29 w 78"/>
                <a:gd name="T49" fmla="*/ 15 h 83"/>
                <a:gd name="T50" fmla="*/ 26 w 78"/>
                <a:gd name="T51" fmla="*/ 12 h 83"/>
                <a:gd name="T52" fmla="*/ 15 w 78"/>
                <a:gd name="T53" fmla="*/ 12 h 83"/>
                <a:gd name="T54" fmla="*/ 26 w 78"/>
                <a:gd name="T55" fmla="*/ 4 h 83"/>
                <a:gd name="T56" fmla="*/ 45 w 78"/>
                <a:gd name="T57" fmla="*/ 0 h 83"/>
                <a:gd name="T58" fmla="*/ 50 w 78"/>
                <a:gd name="T59" fmla="*/ 7 h 83"/>
                <a:gd name="T60" fmla="*/ 47 w 78"/>
                <a:gd name="T61" fmla="*/ 18 h 83"/>
                <a:gd name="T62" fmla="*/ 52 w 78"/>
                <a:gd name="T63" fmla="*/ 23 h 83"/>
                <a:gd name="T64" fmla="*/ 35 w 78"/>
                <a:gd name="T65" fmla="*/ 24 h 83"/>
                <a:gd name="T66" fmla="*/ 74 w 78"/>
                <a:gd name="T67" fmla="*/ 39 h 83"/>
                <a:gd name="T68" fmla="*/ 72 w 78"/>
                <a:gd name="T69" fmla="*/ 33 h 83"/>
                <a:gd name="T70" fmla="*/ 72 w 78"/>
                <a:gd name="T71" fmla="*/ 31 h 83"/>
                <a:gd name="T72" fmla="*/ 71 w 78"/>
                <a:gd name="T73" fmla="*/ 35 h 83"/>
                <a:gd name="T74" fmla="*/ 70 w 78"/>
                <a:gd name="T75" fmla="*/ 46 h 83"/>
                <a:gd name="T76" fmla="*/ 71 w 78"/>
                <a:gd name="T77" fmla="*/ 50 h 83"/>
                <a:gd name="T78" fmla="*/ 69 w 78"/>
                <a:gd name="T79" fmla="*/ 57 h 83"/>
                <a:gd name="T80" fmla="*/ 68 w 78"/>
                <a:gd name="T81" fmla="*/ 50 h 83"/>
                <a:gd name="T82" fmla="*/ 69 w 78"/>
                <a:gd name="T83" fmla="*/ 43 h 83"/>
                <a:gd name="T84" fmla="*/ 70 w 78"/>
                <a:gd name="T85" fmla="*/ 32 h 83"/>
                <a:gd name="T86" fmla="*/ 33 w 78"/>
                <a:gd name="T87" fmla="*/ 42 h 83"/>
                <a:gd name="T88" fmla="*/ 12 w 78"/>
                <a:gd name="T89" fmla="*/ 60 h 83"/>
                <a:gd name="T90" fmla="*/ 9 w 78"/>
                <a:gd name="T91" fmla="*/ 52 h 83"/>
                <a:gd name="T92" fmla="*/ 23 w 78"/>
                <a:gd name="T93" fmla="*/ 43 h 83"/>
                <a:gd name="T94" fmla="*/ 34 w 78"/>
                <a:gd name="T95" fmla="*/ 41 h 83"/>
                <a:gd name="T96" fmla="*/ 74 w 78"/>
                <a:gd name="T97" fmla="*/ 48 h 83"/>
                <a:gd name="T98" fmla="*/ 72 w 78"/>
                <a:gd name="T99" fmla="*/ 53 h 83"/>
                <a:gd name="T100" fmla="*/ 72 w 78"/>
                <a:gd name="T101" fmla="*/ 48 h 83"/>
                <a:gd name="T102" fmla="*/ 73 w 78"/>
                <a:gd name="T103" fmla="*/ 45 h 83"/>
                <a:gd name="T104" fmla="*/ 70 w 78"/>
                <a:gd name="T105" fmla="*/ 54 h 83"/>
                <a:gd name="T106" fmla="*/ 70 w 78"/>
                <a:gd name="T107" fmla="*/ 66 h 83"/>
                <a:gd name="T108" fmla="*/ 72 w 78"/>
                <a:gd name="T109" fmla="*/ 67 h 83"/>
                <a:gd name="T110" fmla="*/ 74 w 78"/>
                <a:gd name="T111" fmla="*/ 69 h 83"/>
                <a:gd name="T112" fmla="*/ 76 w 78"/>
                <a:gd name="T113" fmla="*/ 76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" h="83">
                  <a:moveTo>
                    <a:pt x="52" y="23"/>
                  </a:moveTo>
                  <a:cubicBezTo>
                    <a:pt x="53" y="26"/>
                    <a:pt x="52" y="27"/>
                    <a:pt x="51" y="28"/>
                  </a:cubicBezTo>
                  <a:cubicBezTo>
                    <a:pt x="51" y="31"/>
                    <a:pt x="48" y="30"/>
                    <a:pt x="46" y="31"/>
                  </a:cubicBezTo>
                  <a:cubicBezTo>
                    <a:pt x="45" y="31"/>
                    <a:pt x="44" y="33"/>
                    <a:pt x="43" y="32"/>
                  </a:cubicBezTo>
                  <a:cubicBezTo>
                    <a:pt x="42" y="32"/>
                    <a:pt x="42" y="32"/>
                    <a:pt x="42" y="32"/>
                  </a:cubicBezTo>
                  <a:cubicBezTo>
                    <a:pt x="40" y="31"/>
                    <a:pt x="40" y="34"/>
                    <a:pt x="39" y="34"/>
                  </a:cubicBezTo>
                  <a:cubicBezTo>
                    <a:pt x="40" y="36"/>
                    <a:pt x="40" y="38"/>
                    <a:pt x="42" y="39"/>
                  </a:cubicBezTo>
                  <a:cubicBezTo>
                    <a:pt x="43" y="39"/>
                    <a:pt x="44" y="40"/>
                    <a:pt x="45" y="40"/>
                  </a:cubicBezTo>
                  <a:cubicBezTo>
                    <a:pt x="44" y="41"/>
                    <a:pt x="45" y="42"/>
                    <a:pt x="44" y="43"/>
                  </a:cubicBezTo>
                  <a:cubicBezTo>
                    <a:pt x="45" y="45"/>
                    <a:pt x="47" y="47"/>
                    <a:pt x="49" y="49"/>
                  </a:cubicBezTo>
                  <a:cubicBezTo>
                    <a:pt x="50" y="50"/>
                    <a:pt x="49" y="53"/>
                    <a:pt x="51" y="53"/>
                  </a:cubicBezTo>
                  <a:cubicBezTo>
                    <a:pt x="54" y="58"/>
                    <a:pt x="58" y="62"/>
                    <a:pt x="62" y="67"/>
                  </a:cubicBezTo>
                  <a:cubicBezTo>
                    <a:pt x="64" y="69"/>
                    <a:pt x="66" y="71"/>
                    <a:pt x="68" y="72"/>
                  </a:cubicBezTo>
                  <a:cubicBezTo>
                    <a:pt x="69" y="71"/>
                    <a:pt x="69" y="71"/>
                    <a:pt x="69" y="71"/>
                  </a:cubicBezTo>
                  <a:cubicBezTo>
                    <a:pt x="68" y="70"/>
                    <a:pt x="69" y="69"/>
                    <a:pt x="68" y="67"/>
                  </a:cubicBezTo>
                  <a:cubicBezTo>
                    <a:pt x="69" y="67"/>
                    <a:pt x="69" y="67"/>
                    <a:pt x="69" y="67"/>
                  </a:cubicBezTo>
                  <a:cubicBezTo>
                    <a:pt x="68" y="66"/>
                    <a:pt x="69" y="64"/>
                    <a:pt x="68" y="63"/>
                  </a:cubicBezTo>
                  <a:cubicBezTo>
                    <a:pt x="69" y="60"/>
                    <a:pt x="69" y="60"/>
                    <a:pt x="69" y="60"/>
                  </a:cubicBezTo>
                  <a:cubicBezTo>
                    <a:pt x="69" y="61"/>
                    <a:pt x="70" y="62"/>
                    <a:pt x="71" y="62"/>
                  </a:cubicBezTo>
                  <a:cubicBezTo>
                    <a:pt x="71" y="63"/>
                    <a:pt x="71" y="65"/>
                    <a:pt x="71" y="66"/>
                  </a:cubicBezTo>
                  <a:cubicBezTo>
                    <a:pt x="73" y="66"/>
                    <a:pt x="71" y="64"/>
                    <a:pt x="72" y="63"/>
                  </a:cubicBezTo>
                  <a:cubicBezTo>
                    <a:pt x="72" y="62"/>
                    <a:pt x="70" y="60"/>
                    <a:pt x="72" y="59"/>
                  </a:cubicBezTo>
                  <a:cubicBezTo>
                    <a:pt x="73" y="60"/>
                    <a:pt x="72" y="61"/>
                    <a:pt x="73" y="61"/>
                  </a:cubicBezTo>
                  <a:cubicBezTo>
                    <a:pt x="73" y="62"/>
                    <a:pt x="73" y="62"/>
                    <a:pt x="73" y="62"/>
                  </a:cubicBezTo>
                  <a:cubicBezTo>
                    <a:pt x="73" y="63"/>
                    <a:pt x="73" y="63"/>
                    <a:pt x="73" y="63"/>
                  </a:cubicBezTo>
                  <a:cubicBezTo>
                    <a:pt x="73" y="64"/>
                    <a:pt x="74" y="65"/>
                    <a:pt x="73" y="67"/>
                  </a:cubicBezTo>
                  <a:cubicBezTo>
                    <a:pt x="73" y="67"/>
                    <a:pt x="74" y="67"/>
                    <a:pt x="74" y="68"/>
                  </a:cubicBezTo>
                  <a:cubicBezTo>
                    <a:pt x="75" y="67"/>
                    <a:pt x="75" y="67"/>
                    <a:pt x="75" y="66"/>
                  </a:cubicBezTo>
                  <a:cubicBezTo>
                    <a:pt x="75" y="67"/>
                    <a:pt x="75" y="69"/>
                    <a:pt x="77" y="68"/>
                  </a:cubicBezTo>
                  <a:cubicBezTo>
                    <a:pt x="78" y="68"/>
                    <a:pt x="77" y="69"/>
                    <a:pt x="78" y="69"/>
                  </a:cubicBezTo>
                  <a:cubicBezTo>
                    <a:pt x="78" y="70"/>
                    <a:pt x="77" y="70"/>
                    <a:pt x="77" y="70"/>
                  </a:cubicBezTo>
                  <a:cubicBezTo>
                    <a:pt x="76" y="69"/>
                    <a:pt x="77" y="69"/>
                    <a:pt x="76" y="68"/>
                  </a:cubicBezTo>
                  <a:cubicBezTo>
                    <a:pt x="75" y="69"/>
                    <a:pt x="75" y="70"/>
                    <a:pt x="76" y="71"/>
                  </a:cubicBezTo>
                  <a:cubicBezTo>
                    <a:pt x="76" y="71"/>
                    <a:pt x="76" y="71"/>
                    <a:pt x="76" y="71"/>
                  </a:cubicBezTo>
                  <a:cubicBezTo>
                    <a:pt x="76" y="71"/>
                    <a:pt x="77" y="71"/>
                    <a:pt x="77" y="71"/>
                  </a:cubicBezTo>
                  <a:cubicBezTo>
                    <a:pt x="77" y="71"/>
                    <a:pt x="77" y="72"/>
                    <a:pt x="77" y="72"/>
                  </a:cubicBezTo>
                  <a:cubicBezTo>
                    <a:pt x="78" y="72"/>
                    <a:pt x="78" y="72"/>
                    <a:pt x="78" y="72"/>
                  </a:cubicBezTo>
                  <a:cubicBezTo>
                    <a:pt x="78" y="73"/>
                    <a:pt x="78" y="73"/>
                    <a:pt x="78" y="73"/>
                  </a:cubicBezTo>
                  <a:cubicBezTo>
                    <a:pt x="77" y="73"/>
                    <a:pt x="77" y="73"/>
                    <a:pt x="77" y="73"/>
                  </a:cubicBezTo>
                  <a:cubicBezTo>
                    <a:pt x="76" y="73"/>
                    <a:pt x="77" y="74"/>
                    <a:pt x="78" y="74"/>
                  </a:cubicBezTo>
                  <a:cubicBezTo>
                    <a:pt x="78" y="74"/>
                    <a:pt x="78" y="74"/>
                    <a:pt x="78" y="74"/>
                  </a:cubicBezTo>
                  <a:cubicBezTo>
                    <a:pt x="78" y="75"/>
                    <a:pt x="77" y="75"/>
                    <a:pt x="77" y="77"/>
                  </a:cubicBezTo>
                  <a:cubicBezTo>
                    <a:pt x="77" y="77"/>
                    <a:pt x="77" y="77"/>
                    <a:pt x="77" y="77"/>
                  </a:cubicBezTo>
                  <a:cubicBezTo>
                    <a:pt x="78" y="77"/>
                    <a:pt x="77" y="78"/>
                    <a:pt x="78" y="79"/>
                  </a:cubicBezTo>
                  <a:cubicBezTo>
                    <a:pt x="78" y="80"/>
                    <a:pt x="77" y="80"/>
                    <a:pt x="78" y="80"/>
                  </a:cubicBezTo>
                  <a:cubicBezTo>
                    <a:pt x="77" y="81"/>
                    <a:pt x="77" y="83"/>
                    <a:pt x="75" y="82"/>
                  </a:cubicBezTo>
                  <a:cubicBezTo>
                    <a:pt x="74" y="83"/>
                    <a:pt x="72" y="82"/>
                    <a:pt x="70" y="82"/>
                  </a:cubicBezTo>
                  <a:cubicBezTo>
                    <a:pt x="66" y="81"/>
                    <a:pt x="63" y="78"/>
                    <a:pt x="59" y="76"/>
                  </a:cubicBezTo>
                  <a:cubicBezTo>
                    <a:pt x="59" y="75"/>
                    <a:pt x="58" y="75"/>
                    <a:pt x="57" y="74"/>
                  </a:cubicBezTo>
                  <a:cubicBezTo>
                    <a:pt x="50" y="67"/>
                    <a:pt x="45" y="59"/>
                    <a:pt x="40" y="50"/>
                  </a:cubicBezTo>
                  <a:cubicBezTo>
                    <a:pt x="40" y="50"/>
                    <a:pt x="39" y="49"/>
                    <a:pt x="39" y="50"/>
                  </a:cubicBezTo>
                  <a:cubicBezTo>
                    <a:pt x="37" y="51"/>
                    <a:pt x="36" y="52"/>
                    <a:pt x="35" y="53"/>
                  </a:cubicBezTo>
                  <a:cubicBezTo>
                    <a:pt x="34" y="54"/>
                    <a:pt x="32" y="55"/>
                    <a:pt x="32" y="56"/>
                  </a:cubicBezTo>
                  <a:cubicBezTo>
                    <a:pt x="29" y="58"/>
                    <a:pt x="27" y="61"/>
                    <a:pt x="24" y="62"/>
                  </a:cubicBezTo>
                  <a:cubicBezTo>
                    <a:pt x="22" y="63"/>
                    <a:pt x="21" y="65"/>
                    <a:pt x="18" y="65"/>
                  </a:cubicBezTo>
                  <a:cubicBezTo>
                    <a:pt x="18" y="66"/>
                    <a:pt x="19" y="66"/>
                    <a:pt x="19" y="66"/>
                  </a:cubicBezTo>
                  <a:cubicBezTo>
                    <a:pt x="18" y="67"/>
                    <a:pt x="16" y="67"/>
                    <a:pt x="15" y="68"/>
                  </a:cubicBezTo>
                  <a:cubicBezTo>
                    <a:pt x="14" y="68"/>
                    <a:pt x="14" y="69"/>
                    <a:pt x="12" y="69"/>
                  </a:cubicBezTo>
                  <a:cubicBezTo>
                    <a:pt x="12" y="70"/>
                    <a:pt x="10" y="71"/>
                    <a:pt x="9" y="73"/>
                  </a:cubicBezTo>
                  <a:cubicBezTo>
                    <a:pt x="8" y="73"/>
                    <a:pt x="7" y="72"/>
                    <a:pt x="5" y="73"/>
                  </a:cubicBezTo>
                  <a:cubicBezTo>
                    <a:pt x="5" y="71"/>
                    <a:pt x="3" y="71"/>
                    <a:pt x="3" y="70"/>
                  </a:cubicBezTo>
                  <a:cubicBezTo>
                    <a:pt x="2" y="69"/>
                    <a:pt x="1" y="68"/>
                    <a:pt x="0" y="67"/>
                  </a:cubicBezTo>
                  <a:cubicBezTo>
                    <a:pt x="0" y="66"/>
                    <a:pt x="0" y="65"/>
                    <a:pt x="0" y="65"/>
                  </a:cubicBezTo>
                  <a:cubicBezTo>
                    <a:pt x="0" y="64"/>
                    <a:pt x="1" y="64"/>
                    <a:pt x="0" y="63"/>
                  </a:cubicBezTo>
                  <a:cubicBezTo>
                    <a:pt x="1" y="61"/>
                    <a:pt x="1" y="59"/>
                    <a:pt x="1" y="56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4"/>
                    <a:pt x="2" y="53"/>
                    <a:pt x="2" y="53"/>
                  </a:cubicBezTo>
                  <a:cubicBezTo>
                    <a:pt x="3" y="49"/>
                    <a:pt x="2" y="46"/>
                    <a:pt x="3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3" y="42"/>
                    <a:pt x="2" y="42"/>
                    <a:pt x="2" y="42"/>
                  </a:cubicBezTo>
                  <a:cubicBezTo>
                    <a:pt x="3" y="41"/>
                    <a:pt x="2" y="40"/>
                    <a:pt x="3" y="38"/>
                  </a:cubicBezTo>
                  <a:cubicBezTo>
                    <a:pt x="2" y="38"/>
                    <a:pt x="2" y="38"/>
                    <a:pt x="2" y="37"/>
                  </a:cubicBezTo>
                  <a:cubicBezTo>
                    <a:pt x="3" y="37"/>
                    <a:pt x="3" y="36"/>
                    <a:pt x="3" y="35"/>
                  </a:cubicBezTo>
                  <a:cubicBezTo>
                    <a:pt x="3" y="35"/>
                    <a:pt x="3" y="34"/>
                    <a:pt x="3" y="34"/>
                  </a:cubicBezTo>
                  <a:cubicBezTo>
                    <a:pt x="2" y="33"/>
                    <a:pt x="2" y="33"/>
                    <a:pt x="2" y="33"/>
                  </a:cubicBezTo>
                  <a:cubicBezTo>
                    <a:pt x="3" y="33"/>
                    <a:pt x="3" y="33"/>
                    <a:pt x="3" y="33"/>
                  </a:cubicBezTo>
                  <a:cubicBezTo>
                    <a:pt x="4" y="30"/>
                    <a:pt x="2" y="27"/>
                    <a:pt x="4" y="24"/>
                  </a:cubicBezTo>
                  <a:cubicBezTo>
                    <a:pt x="3" y="23"/>
                    <a:pt x="4" y="22"/>
                    <a:pt x="4" y="21"/>
                  </a:cubicBezTo>
                  <a:cubicBezTo>
                    <a:pt x="4" y="20"/>
                    <a:pt x="4" y="18"/>
                    <a:pt x="5" y="17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5"/>
                    <a:pt x="6" y="15"/>
                    <a:pt x="7" y="15"/>
                  </a:cubicBezTo>
                  <a:cubicBezTo>
                    <a:pt x="8" y="14"/>
                    <a:pt x="9" y="14"/>
                    <a:pt x="10" y="14"/>
                  </a:cubicBezTo>
                  <a:cubicBezTo>
                    <a:pt x="13" y="16"/>
                    <a:pt x="14" y="19"/>
                    <a:pt x="15" y="21"/>
                  </a:cubicBezTo>
                  <a:cubicBezTo>
                    <a:pt x="14" y="22"/>
                    <a:pt x="16" y="23"/>
                    <a:pt x="15" y="24"/>
                  </a:cubicBezTo>
                  <a:cubicBezTo>
                    <a:pt x="15" y="26"/>
                    <a:pt x="15" y="29"/>
                    <a:pt x="13" y="30"/>
                  </a:cubicBezTo>
                  <a:cubicBezTo>
                    <a:pt x="12" y="32"/>
                    <a:pt x="14" y="34"/>
                    <a:pt x="11" y="35"/>
                  </a:cubicBezTo>
                  <a:cubicBezTo>
                    <a:pt x="11" y="36"/>
                    <a:pt x="11" y="37"/>
                    <a:pt x="11" y="38"/>
                  </a:cubicBezTo>
                  <a:cubicBezTo>
                    <a:pt x="12" y="39"/>
                    <a:pt x="12" y="37"/>
                    <a:pt x="14" y="36"/>
                  </a:cubicBezTo>
                  <a:cubicBezTo>
                    <a:pt x="16" y="35"/>
                    <a:pt x="19" y="34"/>
                    <a:pt x="21" y="33"/>
                  </a:cubicBezTo>
                  <a:cubicBezTo>
                    <a:pt x="22" y="33"/>
                    <a:pt x="24" y="32"/>
                    <a:pt x="24" y="31"/>
                  </a:cubicBezTo>
                  <a:cubicBezTo>
                    <a:pt x="26" y="31"/>
                    <a:pt x="28" y="30"/>
                    <a:pt x="28" y="29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3" y="25"/>
                    <a:pt x="21" y="31"/>
                    <a:pt x="18" y="27"/>
                  </a:cubicBezTo>
                  <a:cubicBezTo>
                    <a:pt x="16" y="26"/>
                    <a:pt x="18" y="24"/>
                    <a:pt x="18" y="22"/>
                  </a:cubicBezTo>
                  <a:cubicBezTo>
                    <a:pt x="19" y="21"/>
                    <a:pt x="20" y="20"/>
                    <a:pt x="21" y="19"/>
                  </a:cubicBezTo>
                  <a:cubicBezTo>
                    <a:pt x="22" y="19"/>
                    <a:pt x="22" y="18"/>
                    <a:pt x="23" y="18"/>
                  </a:cubicBezTo>
                  <a:cubicBezTo>
                    <a:pt x="25" y="18"/>
                    <a:pt x="23" y="14"/>
                    <a:pt x="26" y="15"/>
                  </a:cubicBezTo>
                  <a:cubicBezTo>
                    <a:pt x="27" y="15"/>
                    <a:pt x="28" y="16"/>
                    <a:pt x="29" y="15"/>
                  </a:cubicBezTo>
                  <a:cubicBezTo>
                    <a:pt x="31" y="14"/>
                    <a:pt x="32" y="13"/>
                    <a:pt x="33" y="12"/>
                  </a:cubicBezTo>
                  <a:cubicBezTo>
                    <a:pt x="33" y="11"/>
                    <a:pt x="34" y="11"/>
                    <a:pt x="34" y="10"/>
                  </a:cubicBezTo>
                  <a:cubicBezTo>
                    <a:pt x="32" y="10"/>
                    <a:pt x="31" y="11"/>
                    <a:pt x="29" y="11"/>
                  </a:cubicBezTo>
                  <a:cubicBezTo>
                    <a:pt x="29" y="12"/>
                    <a:pt x="27" y="12"/>
                    <a:pt x="26" y="12"/>
                  </a:cubicBezTo>
                  <a:cubicBezTo>
                    <a:pt x="26" y="13"/>
                    <a:pt x="25" y="12"/>
                    <a:pt x="24" y="13"/>
                  </a:cubicBezTo>
                  <a:cubicBezTo>
                    <a:pt x="24" y="13"/>
                    <a:pt x="23" y="14"/>
                    <a:pt x="23" y="13"/>
                  </a:cubicBezTo>
                  <a:cubicBezTo>
                    <a:pt x="22" y="14"/>
                    <a:pt x="21" y="13"/>
                    <a:pt x="20" y="14"/>
                  </a:cubicBezTo>
                  <a:cubicBezTo>
                    <a:pt x="19" y="12"/>
                    <a:pt x="16" y="13"/>
                    <a:pt x="15" y="1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5" y="10"/>
                    <a:pt x="12" y="11"/>
                    <a:pt x="13" y="9"/>
                  </a:cubicBezTo>
                  <a:cubicBezTo>
                    <a:pt x="13" y="8"/>
                    <a:pt x="14" y="6"/>
                    <a:pt x="15" y="6"/>
                  </a:cubicBezTo>
                  <a:cubicBezTo>
                    <a:pt x="19" y="5"/>
                    <a:pt x="22" y="4"/>
                    <a:pt x="26" y="4"/>
                  </a:cubicBezTo>
                  <a:cubicBezTo>
                    <a:pt x="27" y="4"/>
                    <a:pt x="29" y="3"/>
                    <a:pt x="31" y="3"/>
                  </a:cubicBezTo>
                  <a:cubicBezTo>
                    <a:pt x="32" y="2"/>
                    <a:pt x="34" y="3"/>
                    <a:pt x="35" y="2"/>
                  </a:cubicBezTo>
                  <a:cubicBezTo>
                    <a:pt x="38" y="2"/>
                    <a:pt x="40" y="1"/>
                    <a:pt x="42" y="0"/>
                  </a:cubicBezTo>
                  <a:cubicBezTo>
                    <a:pt x="42" y="0"/>
                    <a:pt x="44" y="0"/>
                    <a:pt x="45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7" y="1"/>
                    <a:pt x="50" y="1"/>
                    <a:pt x="51" y="3"/>
                  </a:cubicBezTo>
                  <a:cubicBezTo>
                    <a:pt x="50" y="4"/>
                    <a:pt x="52" y="4"/>
                    <a:pt x="52" y="5"/>
                  </a:cubicBezTo>
                  <a:cubicBezTo>
                    <a:pt x="52" y="6"/>
                    <a:pt x="50" y="5"/>
                    <a:pt x="50" y="7"/>
                  </a:cubicBezTo>
                  <a:cubicBezTo>
                    <a:pt x="47" y="8"/>
                    <a:pt x="45" y="11"/>
                    <a:pt x="43" y="13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44" y="15"/>
                    <a:pt x="45" y="14"/>
                    <a:pt x="46" y="15"/>
                  </a:cubicBezTo>
                  <a:cubicBezTo>
                    <a:pt x="46" y="16"/>
                    <a:pt x="46" y="17"/>
                    <a:pt x="47" y="18"/>
                  </a:cubicBezTo>
                  <a:cubicBezTo>
                    <a:pt x="46" y="19"/>
                    <a:pt x="45" y="20"/>
                    <a:pt x="43" y="20"/>
                  </a:cubicBezTo>
                  <a:cubicBezTo>
                    <a:pt x="43" y="21"/>
                    <a:pt x="42" y="21"/>
                    <a:pt x="42" y="21"/>
                  </a:cubicBezTo>
                  <a:cubicBezTo>
                    <a:pt x="45" y="22"/>
                    <a:pt x="47" y="21"/>
                    <a:pt x="49" y="22"/>
                  </a:cubicBezTo>
                  <a:cubicBezTo>
                    <a:pt x="50" y="23"/>
                    <a:pt x="51" y="22"/>
                    <a:pt x="52" y="23"/>
                  </a:cubicBezTo>
                  <a:close/>
                  <a:moveTo>
                    <a:pt x="40" y="24"/>
                  </a:moveTo>
                  <a:cubicBezTo>
                    <a:pt x="40" y="25"/>
                    <a:pt x="38" y="25"/>
                    <a:pt x="37" y="26"/>
                  </a:cubicBezTo>
                  <a:cubicBezTo>
                    <a:pt x="36" y="26"/>
                    <a:pt x="36" y="26"/>
                    <a:pt x="35" y="26"/>
                  </a:cubicBezTo>
                  <a:cubicBezTo>
                    <a:pt x="34" y="26"/>
                    <a:pt x="36" y="25"/>
                    <a:pt x="35" y="24"/>
                  </a:cubicBezTo>
                  <a:cubicBezTo>
                    <a:pt x="36" y="24"/>
                    <a:pt x="37" y="22"/>
                    <a:pt x="38" y="23"/>
                  </a:cubicBezTo>
                  <a:cubicBezTo>
                    <a:pt x="39" y="23"/>
                    <a:pt x="39" y="25"/>
                    <a:pt x="40" y="24"/>
                  </a:cubicBezTo>
                  <a:close/>
                  <a:moveTo>
                    <a:pt x="73" y="36"/>
                  </a:moveTo>
                  <a:cubicBezTo>
                    <a:pt x="73" y="37"/>
                    <a:pt x="73" y="38"/>
                    <a:pt x="74" y="39"/>
                  </a:cubicBezTo>
                  <a:cubicBezTo>
                    <a:pt x="73" y="40"/>
                    <a:pt x="73" y="42"/>
                    <a:pt x="74" y="44"/>
                  </a:cubicBezTo>
                  <a:cubicBezTo>
                    <a:pt x="74" y="44"/>
                    <a:pt x="72" y="44"/>
                    <a:pt x="72" y="44"/>
                  </a:cubicBezTo>
                  <a:cubicBezTo>
                    <a:pt x="72" y="41"/>
                    <a:pt x="72" y="37"/>
                    <a:pt x="72" y="33"/>
                  </a:cubicBezTo>
                  <a:cubicBezTo>
                    <a:pt x="72" y="33"/>
                    <a:pt x="72" y="33"/>
                    <a:pt x="72" y="33"/>
                  </a:cubicBezTo>
                  <a:cubicBezTo>
                    <a:pt x="73" y="33"/>
                    <a:pt x="72" y="33"/>
                    <a:pt x="73" y="32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2" y="32"/>
                    <a:pt x="72" y="32"/>
                    <a:pt x="72" y="31"/>
                  </a:cubicBezTo>
                  <a:cubicBezTo>
                    <a:pt x="72" y="31"/>
                    <a:pt x="73" y="30"/>
                    <a:pt x="73" y="30"/>
                  </a:cubicBezTo>
                  <a:cubicBezTo>
                    <a:pt x="72" y="29"/>
                    <a:pt x="73" y="28"/>
                    <a:pt x="73" y="27"/>
                  </a:cubicBezTo>
                  <a:cubicBezTo>
                    <a:pt x="73" y="29"/>
                    <a:pt x="73" y="33"/>
                    <a:pt x="73" y="36"/>
                  </a:cubicBezTo>
                  <a:close/>
                  <a:moveTo>
                    <a:pt x="71" y="35"/>
                  </a:moveTo>
                  <a:cubicBezTo>
                    <a:pt x="71" y="35"/>
                    <a:pt x="70" y="36"/>
                    <a:pt x="71" y="37"/>
                  </a:cubicBezTo>
                  <a:cubicBezTo>
                    <a:pt x="70" y="37"/>
                    <a:pt x="71" y="38"/>
                    <a:pt x="71" y="39"/>
                  </a:cubicBezTo>
                  <a:cubicBezTo>
                    <a:pt x="70" y="40"/>
                    <a:pt x="71" y="43"/>
                    <a:pt x="70" y="44"/>
                  </a:cubicBezTo>
                  <a:cubicBezTo>
                    <a:pt x="70" y="44"/>
                    <a:pt x="71" y="45"/>
                    <a:pt x="70" y="46"/>
                  </a:cubicBezTo>
                  <a:cubicBezTo>
                    <a:pt x="71" y="46"/>
                    <a:pt x="70" y="47"/>
                    <a:pt x="70" y="48"/>
                  </a:cubicBezTo>
                  <a:cubicBezTo>
                    <a:pt x="69" y="49"/>
                    <a:pt x="70" y="50"/>
                    <a:pt x="70" y="51"/>
                  </a:cubicBezTo>
                  <a:cubicBezTo>
                    <a:pt x="70" y="51"/>
                    <a:pt x="70" y="51"/>
                    <a:pt x="70" y="51"/>
                  </a:cubicBezTo>
                  <a:cubicBezTo>
                    <a:pt x="71" y="51"/>
                    <a:pt x="70" y="50"/>
                    <a:pt x="71" y="50"/>
                  </a:cubicBezTo>
                  <a:cubicBezTo>
                    <a:pt x="70" y="51"/>
                    <a:pt x="71" y="52"/>
                    <a:pt x="70" y="53"/>
                  </a:cubicBezTo>
                  <a:cubicBezTo>
                    <a:pt x="71" y="54"/>
                    <a:pt x="71" y="56"/>
                    <a:pt x="71" y="57"/>
                  </a:cubicBezTo>
                  <a:cubicBezTo>
                    <a:pt x="70" y="57"/>
                    <a:pt x="70" y="56"/>
                    <a:pt x="70" y="56"/>
                  </a:cubicBezTo>
                  <a:cubicBezTo>
                    <a:pt x="70" y="57"/>
                    <a:pt x="69" y="57"/>
                    <a:pt x="69" y="57"/>
                  </a:cubicBezTo>
                  <a:cubicBezTo>
                    <a:pt x="70" y="58"/>
                    <a:pt x="69" y="59"/>
                    <a:pt x="69" y="60"/>
                  </a:cubicBezTo>
                  <a:cubicBezTo>
                    <a:pt x="68" y="60"/>
                    <a:pt x="69" y="59"/>
                    <a:pt x="68" y="59"/>
                  </a:cubicBezTo>
                  <a:cubicBezTo>
                    <a:pt x="69" y="57"/>
                    <a:pt x="69" y="56"/>
                    <a:pt x="68" y="55"/>
                  </a:cubicBezTo>
                  <a:cubicBezTo>
                    <a:pt x="67" y="53"/>
                    <a:pt x="69" y="52"/>
                    <a:pt x="68" y="50"/>
                  </a:cubicBezTo>
                  <a:cubicBezTo>
                    <a:pt x="69" y="50"/>
                    <a:pt x="68" y="49"/>
                    <a:pt x="69" y="49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68" y="47"/>
                    <a:pt x="69" y="46"/>
                    <a:pt x="69" y="44"/>
                  </a:cubicBezTo>
                  <a:cubicBezTo>
                    <a:pt x="69" y="44"/>
                    <a:pt x="69" y="44"/>
                    <a:pt x="69" y="43"/>
                  </a:cubicBezTo>
                  <a:cubicBezTo>
                    <a:pt x="69" y="43"/>
                    <a:pt x="68" y="43"/>
                    <a:pt x="68" y="43"/>
                  </a:cubicBezTo>
                  <a:cubicBezTo>
                    <a:pt x="71" y="43"/>
                    <a:pt x="68" y="40"/>
                    <a:pt x="69" y="39"/>
                  </a:cubicBezTo>
                  <a:cubicBezTo>
                    <a:pt x="68" y="38"/>
                    <a:pt x="71" y="37"/>
                    <a:pt x="69" y="36"/>
                  </a:cubicBezTo>
                  <a:cubicBezTo>
                    <a:pt x="70" y="35"/>
                    <a:pt x="70" y="33"/>
                    <a:pt x="70" y="32"/>
                  </a:cubicBezTo>
                  <a:cubicBezTo>
                    <a:pt x="71" y="35"/>
                    <a:pt x="71" y="35"/>
                    <a:pt x="71" y="35"/>
                  </a:cubicBezTo>
                  <a:close/>
                  <a:moveTo>
                    <a:pt x="34" y="41"/>
                  </a:moveTo>
                  <a:cubicBezTo>
                    <a:pt x="33" y="40"/>
                    <a:pt x="33" y="40"/>
                    <a:pt x="33" y="40"/>
                  </a:cubicBezTo>
                  <a:cubicBezTo>
                    <a:pt x="33" y="40"/>
                    <a:pt x="33" y="41"/>
                    <a:pt x="33" y="42"/>
                  </a:cubicBezTo>
                  <a:cubicBezTo>
                    <a:pt x="33" y="42"/>
                    <a:pt x="34" y="43"/>
                    <a:pt x="34" y="44"/>
                  </a:cubicBezTo>
                  <a:cubicBezTo>
                    <a:pt x="32" y="46"/>
                    <a:pt x="29" y="47"/>
                    <a:pt x="28" y="49"/>
                  </a:cubicBezTo>
                  <a:cubicBezTo>
                    <a:pt x="27" y="49"/>
                    <a:pt x="27" y="50"/>
                    <a:pt x="26" y="50"/>
                  </a:cubicBezTo>
                  <a:cubicBezTo>
                    <a:pt x="21" y="53"/>
                    <a:pt x="17" y="57"/>
                    <a:pt x="12" y="60"/>
                  </a:cubicBezTo>
                  <a:cubicBezTo>
                    <a:pt x="12" y="60"/>
                    <a:pt x="12" y="60"/>
                    <a:pt x="11" y="60"/>
                  </a:cubicBezTo>
                  <a:cubicBezTo>
                    <a:pt x="11" y="60"/>
                    <a:pt x="11" y="59"/>
                    <a:pt x="10" y="59"/>
                  </a:cubicBezTo>
                  <a:cubicBezTo>
                    <a:pt x="11" y="57"/>
                    <a:pt x="10" y="56"/>
                    <a:pt x="10" y="56"/>
                  </a:cubicBezTo>
                  <a:cubicBezTo>
                    <a:pt x="10" y="54"/>
                    <a:pt x="11" y="53"/>
                    <a:pt x="9" y="52"/>
                  </a:cubicBezTo>
                  <a:cubicBezTo>
                    <a:pt x="11" y="50"/>
                    <a:pt x="10" y="47"/>
                    <a:pt x="10" y="45"/>
                  </a:cubicBezTo>
                  <a:cubicBezTo>
                    <a:pt x="12" y="47"/>
                    <a:pt x="14" y="45"/>
                    <a:pt x="17" y="46"/>
                  </a:cubicBezTo>
                  <a:cubicBezTo>
                    <a:pt x="17" y="45"/>
                    <a:pt x="18" y="45"/>
                    <a:pt x="18" y="45"/>
                  </a:cubicBezTo>
                  <a:cubicBezTo>
                    <a:pt x="20" y="44"/>
                    <a:pt x="21" y="43"/>
                    <a:pt x="23" y="43"/>
                  </a:cubicBezTo>
                  <a:cubicBezTo>
                    <a:pt x="24" y="43"/>
                    <a:pt x="24" y="41"/>
                    <a:pt x="26" y="42"/>
                  </a:cubicBezTo>
                  <a:cubicBezTo>
                    <a:pt x="27" y="41"/>
                    <a:pt x="28" y="39"/>
                    <a:pt x="30" y="39"/>
                  </a:cubicBezTo>
                  <a:cubicBezTo>
                    <a:pt x="30" y="38"/>
                    <a:pt x="31" y="38"/>
                    <a:pt x="32" y="37"/>
                  </a:cubicBezTo>
                  <a:cubicBezTo>
                    <a:pt x="33" y="38"/>
                    <a:pt x="34" y="40"/>
                    <a:pt x="34" y="41"/>
                  </a:cubicBezTo>
                  <a:close/>
                  <a:moveTo>
                    <a:pt x="74" y="46"/>
                  </a:moveTo>
                  <a:cubicBezTo>
                    <a:pt x="73" y="46"/>
                    <a:pt x="73" y="47"/>
                    <a:pt x="73" y="48"/>
                  </a:cubicBezTo>
                  <a:cubicBezTo>
                    <a:pt x="73" y="48"/>
                    <a:pt x="73" y="48"/>
                    <a:pt x="73" y="48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4" y="49"/>
                    <a:pt x="74" y="50"/>
                    <a:pt x="73" y="51"/>
                  </a:cubicBezTo>
                  <a:cubicBezTo>
                    <a:pt x="74" y="52"/>
                    <a:pt x="74" y="54"/>
                    <a:pt x="73" y="55"/>
                  </a:cubicBezTo>
                  <a:cubicBezTo>
                    <a:pt x="73" y="55"/>
                    <a:pt x="73" y="56"/>
                    <a:pt x="73" y="56"/>
                  </a:cubicBezTo>
                  <a:cubicBezTo>
                    <a:pt x="73" y="56"/>
                    <a:pt x="71" y="54"/>
                    <a:pt x="72" y="53"/>
                  </a:cubicBezTo>
                  <a:cubicBezTo>
                    <a:pt x="72" y="54"/>
                    <a:pt x="72" y="54"/>
                    <a:pt x="72" y="54"/>
                  </a:cubicBezTo>
                  <a:cubicBezTo>
                    <a:pt x="73" y="54"/>
                    <a:pt x="73" y="52"/>
                    <a:pt x="73" y="51"/>
                  </a:cubicBezTo>
                  <a:cubicBezTo>
                    <a:pt x="72" y="50"/>
                    <a:pt x="73" y="49"/>
                    <a:pt x="72" y="49"/>
                  </a:cubicBezTo>
                  <a:cubicBezTo>
                    <a:pt x="73" y="49"/>
                    <a:pt x="72" y="48"/>
                    <a:pt x="72" y="48"/>
                  </a:cubicBezTo>
                  <a:cubicBezTo>
                    <a:pt x="72" y="48"/>
                    <a:pt x="72" y="48"/>
                    <a:pt x="72" y="48"/>
                  </a:cubicBezTo>
                  <a:cubicBezTo>
                    <a:pt x="72" y="47"/>
                    <a:pt x="72" y="47"/>
                    <a:pt x="72" y="47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3" y="46"/>
                    <a:pt x="71" y="45"/>
                    <a:pt x="73" y="45"/>
                  </a:cubicBezTo>
                  <a:cubicBezTo>
                    <a:pt x="74" y="45"/>
                    <a:pt x="74" y="45"/>
                    <a:pt x="74" y="45"/>
                  </a:cubicBezTo>
                  <a:lnTo>
                    <a:pt x="74" y="46"/>
                  </a:lnTo>
                  <a:close/>
                  <a:moveTo>
                    <a:pt x="70" y="55"/>
                  </a:moveTo>
                  <a:cubicBezTo>
                    <a:pt x="70" y="54"/>
                    <a:pt x="70" y="54"/>
                    <a:pt x="70" y="54"/>
                  </a:cubicBezTo>
                  <a:cubicBezTo>
                    <a:pt x="70" y="54"/>
                    <a:pt x="70" y="54"/>
                    <a:pt x="70" y="54"/>
                  </a:cubicBezTo>
                  <a:lnTo>
                    <a:pt x="70" y="55"/>
                  </a:lnTo>
                  <a:close/>
                  <a:moveTo>
                    <a:pt x="70" y="68"/>
                  </a:moveTo>
                  <a:cubicBezTo>
                    <a:pt x="70" y="67"/>
                    <a:pt x="69" y="67"/>
                    <a:pt x="70" y="66"/>
                  </a:cubicBezTo>
                  <a:cubicBezTo>
                    <a:pt x="70" y="68"/>
                    <a:pt x="70" y="68"/>
                    <a:pt x="70" y="68"/>
                  </a:cubicBezTo>
                  <a:close/>
                  <a:moveTo>
                    <a:pt x="72" y="68"/>
                  </a:moveTo>
                  <a:cubicBezTo>
                    <a:pt x="72" y="67"/>
                    <a:pt x="71" y="68"/>
                    <a:pt x="71" y="67"/>
                  </a:cubicBezTo>
                  <a:cubicBezTo>
                    <a:pt x="72" y="67"/>
                    <a:pt x="72" y="67"/>
                    <a:pt x="72" y="67"/>
                  </a:cubicBezTo>
                  <a:lnTo>
                    <a:pt x="72" y="68"/>
                  </a:lnTo>
                  <a:close/>
                  <a:moveTo>
                    <a:pt x="74" y="70"/>
                  </a:moveTo>
                  <a:cubicBezTo>
                    <a:pt x="74" y="70"/>
                    <a:pt x="74" y="70"/>
                    <a:pt x="74" y="70"/>
                  </a:cubicBezTo>
                  <a:cubicBezTo>
                    <a:pt x="74" y="69"/>
                    <a:pt x="74" y="69"/>
                    <a:pt x="74" y="69"/>
                  </a:cubicBezTo>
                  <a:cubicBezTo>
                    <a:pt x="74" y="69"/>
                    <a:pt x="74" y="69"/>
                    <a:pt x="74" y="70"/>
                  </a:cubicBezTo>
                  <a:close/>
                  <a:moveTo>
                    <a:pt x="76" y="76"/>
                  </a:moveTo>
                  <a:cubicBezTo>
                    <a:pt x="76" y="76"/>
                    <a:pt x="76" y="77"/>
                    <a:pt x="76" y="77"/>
                  </a:cubicBezTo>
                  <a:cubicBezTo>
                    <a:pt x="75" y="76"/>
                    <a:pt x="76" y="76"/>
                    <a:pt x="76" y="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17"/>
            <p:cNvSpPr>
              <a:spLocks noEditPoints="1"/>
            </p:cNvSpPr>
            <p:nvPr/>
          </p:nvSpPr>
          <p:spPr bwMode="auto">
            <a:xfrm>
              <a:off x="5416" y="4133"/>
              <a:ext cx="121" cy="110"/>
            </a:xfrm>
            <a:custGeom>
              <a:avLst/>
              <a:gdLst>
                <a:gd name="T0" fmla="*/ 18 w 47"/>
                <a:gd name="T1" fmla="*/ 5 h 41"/>
                <a:gd name="T2" fmla="*/ 14 w 47"/>
                <a:gd name="T3" fmla="*/ 9 h 41"/>
                <a:gd name="T4" fmla="*/ 11 w 47"/>
                <a:gd name="T5" fmla="*/ 9 h 41"/>
                <a:gd name="T6" fmla="*/ 11 w 47"/>
                <a:gd name="T7" fmla="*/ 0 h 41"/>
                <a:gd name="T8" fmla="*/ 34 w 47"/>
                <a:gd name="T9" fmla="*/ 7 h 41"/>
                <a:gd name="T10" fmla="*/ 33 w 47"/>
                <a:gd name="T11" fmla="*/ 11 h 41"/>
                <a:gd name="T12" fmla="*/ 26 w 47"/>
                <a:gd name="T13" fmla="*/ 17 h 41"/>
                <a:gd name="T14" fmla="*/ 36 w 47"/>
                <a:gd name="T15" fmla="*/ 23 h 41"/>
                <a:gd name="T16" fmla="*/ 40 w 47"/>
                <a:gd name="T17" fmla="*/ 24 h 41"/>
                <a:gd name="T18" fmla="*/ 45 w 47"/>
                <a:gd name="T19" fmla="*/ 24 h 41"/>
                <a:gd name="T20" fmla="*/ 47 w 47"/>
                <a:gd name="T21" fmla="*/ 26 h 41"/>
                <a:gd name="T22" fmla="*/ 45 w 47"/>
                <a:gd name="T23" fmla="*/ 28 h 41"/>
                <a:gd name="T24" fmla="*/ 36 w 47"/>
                <a:gd name="T25" fmla="*/ 27 h 41"/>
                <a:gd name="T26" fmla="*/ 25 w 47"/>
                <a:gd name="T27" fmla="*/ 19 h 41"/>
                <a:gd name="T28" fmla="*/ 20 w 47"/>
                <a:gd name="T29" fmla="*/ 29 h 41"/>
                <a:gd name="T30" fmla="*/ 16 w 47"/>
                <a:gd name="T31" fmla="*/ 32 h 41"/>
                <a:gd name="T32" fmla="*/ 16 w 47"/>
                <a:gd name="T33" fmla="*/ 28 h 41"/>
                <a:gd name="T34" fmla="*/ 24 w 47"/>
                <a:gd name="T35" fmla="*/ 17 h 41"/>
                <a:gd name="T36" fmla="*/ 24 w 47"/>
                <a:gd name="T37" fmla="*/ 17 h 41"/>
                <a:gd name="T38" fmla="*/ 26 w 47"/>
                <a:gd name="T39" fmla="*/ 15 h 41"/>
                <a:gd name="T40" fmla="*/ 34 w 47"/>
                <a:gd name="T41" fmla="*/ 7 h 41"/>
                <a:gd name="T42" fmla="*/ 23 w 47"/>
                <a:gd name="T43" fmla="*/ 11 h 41"/>
                <a:gd name="T44" fmla="*/ 19 w 47"/>
                <a:gd name="T45" fmla="*/ 14 h 41"/>
                <a:gd name="T46" fmla="*/ 22 w 47"/>
                <a:gd name="T47" fmla="*/ 9 h 41"/>
                <a:gd name="T48" fmla="*/ 13 w 47"/>
                <a:gd name="T49" fmla="*/ 20 h 41"/>
                <a:gd name="T50" fmla="*/ 17 w 47"/>
                <a:gd name="T51" fmla="*/ 21 h 41"/>
                <a:gd name="T52" fmla="*/ 12 w 47"/>
                <a:gd name="T53" fmla="*/ 35 h 41"/>
                <a:gd name="T54" fmla="*/ 9 w 47"/>
                <a:gd name="T55" fmla="*/ 39 h 41"/>
                <a:gd name="T56" fmla="*/ 7 w 47"/>
                <a:gd name="T57" fmla="*/ 33 h 41"/>
                <a:gd name="T58" fmla="*/ 4 w 47"/>
                <a:gd name="T59" fmla="*/ 37 h 41"/>
                <a:gd name="T60" fmla="*/ 2 w 47"/>
                <a:gd name="T61" fmla="*/ 32 h 41"/>
                <a:gd name="T62" fmla="*/ 5 w 47"/>
                <a:gd name="T63" fmla="*/ 26 h 41"/>
                <a:gd name="T64" fmla="*/ 0 w 47"/>
                <a:gd name="T65" fmla="*/ 22 h 41"/>
                <a:gd name="T66" fmla="*/ 3 w 47"/>
                <a:gd name="T67" fmla="*/ 21 h 41"/>
                <a:gd name="T68" fmla="*/ 11 w 47"/>
                <a:gd name="T69" fmla="*/ 19 h 41"/>
                <a:gd name="T70" fmla="*/ 31 w 47"/>
                <a:gd name="T71" fmla="*/ 26 h 41"/>
                <a:gd name="T72" fmla="*/ 33 w 47"/>
                <a:gd name="T73" fmla="*/ 37 h 41"/>
                <a:gd name="T74" fmla="*/ 27 w 47"/>
                <a:gd name="T75" fmla="*/ 38 h 41"/>
                <a:gd name="T76" fmla="*/ 27 w 47"/>
                <a:gd name="T77" fmla="*/ 30 h 41"/>
                <a:gd name="T78" fmla="*/ 21 w 47"/>
                <a:gd name="T79" fmla="*/ 31 h 41"/>
                <a:gd name="T80" fmla="*/ 24 w 47"/>
                <a:gd name="T81" fmla="*/ 40 h 41"/>
                <a:gd name="T82" fmla="*/ 23 w 47"/>
                <a:gd name="T83" fmla="*/ 40 h 41"/>
                <a:gd name="T84" fmla="*/ 20 w 47"/>
                <a:gd name="T85" fmla="*/ 34 h 41"/>
                <a:gd name="T86" fmla="*/ 22 w 47"/>
                <a:gd name="T87" fmla="*/ 2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7" h="41">
                  <a:moveTo>
                    <a:pt x="14" y="3"/>
                  </a:moveTo>
                  <a:cubicBezTo>
                    <a:pt x="15" y="3"/>
                    <a:pt x="15" y="4"/>
                    <a:pt x="15" y="3"/>
                  </a:cubicBezTo>
                  <a:cubicBezTo>
                    <a:pt x="16" y="4"/>
                    <a:pt x="17" y="4"/>
                    <a:pt x="18" y="5"/>
                  </a:cubicBezTo>
                  <a:cubicBezTo>
                    <a:pt x="18" y="6"/>
                    <a:pt x="17" y="6"/>
                    <a:pt x="17" y="7"/>
                  </a:cubicBezTo>
                  <a:cubicBezTo>
                    <a:pt x="16" y="8"/>
                    <a:pt x="16" y="7"/>
                    <a:pt x="16" y="8"/>
                  </a:cubicBezTo>
                  <a:cubicBezTo>
                    <a:pt x="15" y="8"/>
                    <a:pt x="15" y="9"/>
                    <a:pt x="14" y="9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2" y="10"/>
                    <a:pt x="11" y="11"/>
                    <a:pt x="10" y="11"/>
                  </a:cubicBezTo>
                  <a:cubicBezTo>
                    <a:pt x="10" y="11"/>
                    <a:pt x="11" y="10"/>
                    <a:pt x="11" y="9"/>
                  </a:cubicBezTo>
                  <a:cubicBezTo>
                    <a:pt x="11" y="8"/>
                    <a:pt x="12" y="7"/>
                    <a:pt x="12" y="6"/>
                  </a:cubicBezTo>
                  <a:cubicBezTo>
                    <a:pt x="11" y="4"/>
                    <a:pt x="10" y="3"/>
                    <a:pt x="10" y="2"/>
                  </a:cubicBezTo>
                  <a:cubicBezTo>
                    <a:pt x="11" y="1"/>
                    <a:pt x="11" y="1"/>
                    <a:pt x="11" y="0"/>
                  </a:cubicBezTo>
                  <a:cubicBezTo>
                    <a:pt x="12" y="0"/>
                    <a:pt x="12" y="0"/>
                    <a:pt x="12" y="0"/>
                  </a:cubicBezTo>
                  <a:lnTo>
                    <a:pt x="14" y="3"/>
                  </a:lnTo>
                  <a:close/>
                  <a:moveTo>
                    <a:pt x="34" y="7"/>
                  </a:moveTo>
                  <a:cubicBezTo>
                    <a:pt x="35" y="8"/>
                    <a:pt x="36" y="9"/>
                    <a:pt x="36" y="10"/>
                  </a:cubicBezTo>
                  <a:cubicBezTo>
                    <a:pt x="35" y="11"/>
                    <a:pt x="34" y="11"/>
                    <a:pt x="33" y="11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2" y="12"/>
                    <a:pt x="31" y="12"/>
                    <a:pt x="30" y="13"/>
                  </a:cubicBezTo>
                  <a:cubicBezTo>
                    <a:pt x="30" y="13"/>
                    <a:pt x="29" y="13"/>
                    <a:pt x="29" y="13"/>
                  </a:cubicBezTo>
                  <a:cubicBezTo>
                    <a:pt x="28" y="15"/>
                    <a:pt x="27" y="16"/>
                    <a:pt x="26" y="17"/>
                  </a:cubicBezTo>
                  <a:cubicBezTo>
                    <a:pt x="27" y="18"/>
                    <a:pt x="28" y="19"/>
                    <a:pt x="29" y="19"/>
                  </a:cubicBezTo>
                  <a:cubicBezTo>
                    <a:pt x="30" y="20"/>
                    <a:pt x="31" y="21"/>
                    <a:pt x="33" y="22"/>
                  </a:cubicBezTo>
                  <a:cubicBezTo>
                    <a:pt x="34" y="22"/>
                    <a:pt x="35" y="23"/>
                    <a:pt x="36" y="23"/>
                  </a:cubicBezTo>
                  <a:cubicBezTo>
                    <a:pt x="37" y="23"/>
                    <a:pt x="38" y="23"/>
                    <a:pt x="39" y="24"/>
                  </a:cubicBezTo>
                  <a:cubicBezTo>
                    <a:pt x="39" y="24"/>
                    <a:pt x="39" y="24"/>
                    <a:pt x="39" y="24"/>
                  </a:cubicBezTo>
                  <a:cubicBezTo>
                    <a:pt x="39" y="24"/>
                    <a:pt x="39" y="24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45" y="25"/>
                    <a:pt x="46" y="24"/>
                    <a:pt x="46" y="25"/>
                  </a:cubicBezTo>
                  <a:cubicBezTo>
                    <a:pt x="46" y="26"/>
                    <a:pt x="47" y="26"/>
                    <a:pt x="47" y="26"/>
                  </a:cubicBezTo>
                  <a:cubicBezTo>
                    <a:pt x="47" y="26"/>
                    <a:pt x="47" y="26"/>
                    <a:pt x="47" y="26"/>
                  </a:cubicBezTo>
                  <a:cubicBezTo>
                    <a:pt x="47" y="27"/>
                    <a:pt x="47" y="27"/>
                    <a:pt x="47" y="27"/>
                  </a:cubicBezTo>
                  <a:cubicBezTo>
                    <a:pt x="47" y="27"/>
                    <a:pt x="47" y="27"/>
                    <a:pt x="46" y="27"/>
                  </a:cubicBezTo>
                  <a:cubicBezTo>
                    <a:pt x="46" y="27"/>
                    <a:pt x="45" y="27"/>
                    <a:pt x="45" y="28"/>
                  </a:cubicBezTo>
                  <a:cubicBezTo>
                    <a:pt x="43" y="28"/>
                    <a:pt x="41" y="28"/>
                    <a:pt x="39" y="27"/>
                  </a:cubicBezTo>
                  <a:cubicBezTo>
                    <a:pt x="38" y="27"/>
                    <a:pt x="37" y="27"/>
                    <a:pt x="36" y="27"/>
                  </a:cubicBezTo>
                  <a:cubicBezTo>
                    <a:pt x="36" y="27"/>
                    <a:pt x="36" y="27"/>
                    <a:pt x="36" y="27"/>
                  </a:cubicBezTo>
                  <a:cubicBezTo>
                    <a:pt x="35" y="26"/>
                    <a:pt x="33" y="26"/>
                    <a:pt x="32" y="25"/>
                  </a:cubicBezTo>
                  <a:cubicBezTo>
                    <a:pt x="30" y="24"/>
                    <a:pt x="29" y="22"/>
                    <a:pt x="27" y="21"/>
                  </a:cubicBezTo>
                  <a:cubicBezTo>
                    <a:pt x="27" y="20"/>
                    <a:pt x="26" y="20"/>
                    <a:pt x="25" y="19"/>
                  </a:cubicBezTo>
                  <a:cubicBezTo>
                    <a:pt x="25" y="20"/>
                    <a:pt x="24" y="21"/>
                    <a:pt x="24" y="22"/>
                  </a:cubicBezTo>
                  <a:cubicBezTo>
                    <a:pt x="23" y="23"/>
                    <a:pt x="23" y="24"/>
                    <a:pt x="22" y="25"/>
                  </a:cubicBezTo>
                  <a:cubicBezTo>
                    <a:pt x="21" y="26"/>
                    <a:pt x="21" y="28"/>
                    <a:pt x="20" y="29"/>
                  </a:cubicBezTo>
                  <a:cubicBezTo>
                    <a:pt x="18" y="30"/>
                    <a:pt x="18" y="32"/>
                    <a:pt x="17" y="33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1"/>
                    <a:pt x="16" y="31"/>
                  </a:cubicBezTo>
                  <a:cubicBezTo>
                    <a:pt x="15" y="30"/>
                    <a:pt x="15" y="29"/>
                    <a:pt x="16" y="28"/>
                  </a:cubicBezTo>
                  <a:cubicBezTo>
                    <a:pt x="18" y="25"/>
                    <a:pt x="21" y="21"/>
                    <a:pt x="23" y="18"/>
                  </a:cubicBezTo>
                  <a:cubicBezTo>
                    <a:pt x="23" y="17"/>
                    <a:pt x="24" y="18"/>
                    <a:pt x="24" y="18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5" y="16"/>
                    <a:pt x="25" y="16"/>
                  </a:cubicBezTo>
                  <a:cubicBezTo>
                    <a:pt x="25" y="15"/>
                    <a:pt x="25" y="15"/>
                    <a:pt x="26" y="15"/>
                  </a:cubicBezTo>
                  <a:cubicBezTo>
                    <a:pt x="26" y="13"/>
                    <a:pt x="28" y="13"/>
                    <a:pt x="29" y="11"/>
                  </a:cubicBezTo>
                  <a:cubicBezTo>
                    <a:pt x="30" y="10"/>
                    <a:pt x="32" y="9"/>
                    <a:pt x="32" y="8"/>
                  </a:cubicBezTo>
                  <a:cubicBezTo>
                    <a:pt x="33" y="7"/>
                    <a:pt x="34" y="8"/>
                    <a:pt x="34" y="7"/>
                  </a:cubicBezTo>
                  <a:close/>
                  <a:moveTo>
                    <a:pt x="28" y="8"/>
                  </a:moveTo>
                  <a:cubicBezTo>
                    <a:pt x="27" y="9"/>
                    <a:pt x="26" y="9"/>
                    <a:pt x="25" y="9"/>
                  </a:cubicBezTo>
                  <a:cubicBezTo>
                    <a:pt x="24" y="10"/>
                    <a:pt x="23" y="10"/>
                    <a:pt x="23" y="11"/>
                  </a:cubicBezTo>
                  <a:cubicBezTo>
                    <a:pt x="22" y="11"/>
                    <a:pt x="23" y="12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1" y="13"/>
                    <a:pt x="21" y="15"/>
                    <a:pt x="19" y="14"/>
                  </a:cubicBezTo>
                  <a:cubicBezTo>
                    <a:pt x="18" y="14"/>
                    <a:pt x="18" y="13"/>
                    <a:pt x="17" y="12"/>
                  </a:cubicBezTo>
                  <a:cubicBezTo>
                    <a:pt x="17" y="11"/>
                    <a:pt x="18" y="11"/>
                    <a:pt x="18" y="11"/>
                  </a:cubicBezTo>
                  <a:cubicBezTo>
                    <a:pt x="19" y="10"/>
                    <a:pt x="21" y="10"/>
                    <a:pt x="22" y="9"/>
                  </a:cubicBezTo>
                  <a:cubicBezTo>
                    <a:pt x="24" y="8"/>
                    <a:pt x="25" y="8"/>
                    <a:pt x="27" y="8"/>
                  </a:cubicBezTo>
                  <a:cubicBezTo>
                    <a:pt x="27" y="8"/>
                    <a:pt x="28" y="7"/>
                    <a:pt x="28" y="8"/>
                  </a:cubicBezTo>
                  <a:close/>
                  <a:moveTo>
                    <a:pt x="13" y="20"/>
                  </a:moveTo>
                  <a:cubicBezTo>
                    <a:pt x="14" y="21"/>
                    <a:pt x="13" y="22"/>
                    <a:pt x="13" y="23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8" y="20"/>
                    <a:pt x="18" y="21"/>
                    <a:pt x="17" y="21"/>
                  </a:cubicBezTo>
                  <a:cubicBezTo>
                    <a:pt x="16" y="23"/>
                    <a:pt x="14" y="24"/>
                    <a:pt x="14" y="26"/>
                  </a:cubicBezTo>
                  <a:cubicBezTo>
                    <a:pt x="13" y="27"/>
                    <a:pt x="13" y="28"/>
                    <a:pt x="13" y="29"/>
                  </a:cubicBezTo>
                  <a:cubicBezTo>
                    <a:pt x="13" y="31"/>
                    <a:pt x="12" y="33"/>
                    <a:pt x="12" y="35"/>
                  </a:cubicBezTo>
                  <a:cubicBezTo>
                    <a:pt x="12" y="36"/>
                    <a:pt x="11" y="38"/>
                    <a:pt x="11" y="40"/>
                  </a:cubicBezTo>
                  <a:cubicBezTo>
                    <a:pt x="10" y="40"/>
                    <a:pt x="10" y="39"/>
                    <a:pt x="10" y="40"/>
                  </a:cubicBezTo>
                  <a:cubicBezTo>
                    <a:pt x="9" y="40"/>
                    <a:pt x="9" y="39"/>
                    <a:pt x="9" y="39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8" y="38"/>
                    <a:pt x="8" y="37"/>
                    <a:pt x="7" y="36"/>
                  </a:cubicBezTo>
                  <a:cubicBezTo>
                    <a:pt x="7" y="35"/>
                    <a:pt x="7" y="34"/>
                    <a:pt x="7" y="33"/>
                  </a:cubicBezTo>
                  <a:cubicBezTo>
                    <a:pt x="7" y="33"/>
                    <a:pt x="7" y="34"/>
                    <a:pt x="6" y="34"/>
                  </a:cubicBezTo>
                  <a:cubicBezTo>
                    <a:pt x="6" y="35"/>
                    <a:pt x="5" y="34"/>
                    <a:pt x="5" y="35"/>
                  </a:cubicBezTo>
                  <a:cubicBezTo>
                    <a:pt x="5" y="36"/>
                    <a:pt x="4" y="36"/>
                    <a:pt x="4" y="37"/>
                  </a:cubicBezTo>
                  <a:cubicBezTo>
                    <a:pt x="4" y="36"/>
                    <a:pt x="2" y="35"/>
                    <a:pt x="3" y="34"/>
                  </a:cubicBezTo>
                  <a:cubicBezTo>
                    <a:pt x="2" y="34"/>
                    <a:pt x="2" y="33"/>
                    <a:pt x="2" y="33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2" y="32"/>
                    <a:pt x="2" y="31"/>
                    <a:pt x="3" y="31"/>
                  </a:cubicBezTo>
                  <a:cubicBezTo>
                    <a:pt x="4" y="29"/>
                    <a:pt x="6" y="28"/>
                    <a:pt x="7" y="26"/>
                  </a:cubicBezTo>
                  <a:cubicBezTo>
                    <a:pt x="6" y="26"/>
                    <a:pt x="6" y="26"/>
                    <a:pt x="5" y="26"/>
                  </a:cubicBezTo>
                  <a:cubicBezTo>
                    <a:pt x="5" y="26"/>
                    <a:pt x="4" y="26"/>
                    <a:pt x="4" y="26"/>
                  </a:cubicBezTo>
                  <a:cubicBezTo>
                    <a:pt x="4" y="26"/>
                    <a:pt x="3" y="26"/>
                    <a:pt x="3" y="25"/>
                  </a:cubicBezTo>
                  <a:cubicBezTo>
                    <a:pt x="2" y="24"/>
                    <a:pt x="1" y="23"/>
                    <a:pt x="0" y="22"/>
                  </a:cubicBezTo>
                  <a:cubicBezTo>
                    <a:pt x="0" y="22"/>
                    <a:pt x="1" y="21"/>
                    <a:pt x="0" y="21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1" y="20"/>
                    <a:pt x="2" y="21"/>
                    <a:pt x="3" y="21"/>
                  </a:cubicBezTo>
                  <a:cubicBezTo>
                    <a:pt x="5" y="22"/>
                    <a:pt x="6" y="21"/>
                    <a:pt x="8" y="21"/>
                  </a:cubicBezTo>
                  <a:cubicBezTo>
                    <a:pt x="9" y="20"/>
                    <a:pt x="10" y="19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2" y="19"/>
                    <a:pt x="12" y="20"/>
                    <a:pt x="13" y="20"/>
                  </a:cubicBezTo>
                  <a:close/>
                  <a:moveTo>
                    <a:pt x="31" y="26"/>
                  </a:moveTo>
                  <a:cubicBezTo>
                    <a:pt x="32" y="27"/>
                    <a:pt x="34" y="28"/>
                    <a:pt x="34" y="29"/>
                  </a:cubicBezTo>
                  <a:cubicBezTo>
                    <a:pt x="34" y="32"/>
                    <a:pt x="32" y="33"/>
                    <a:pt x="31" y="34"/>
                  </a:cubicBezTo>
                  <a:cubicBezTo>
                    <a:pt x="32" y="35"/>
                    <a:pt x="33" y="35"/>
                    <a:pt x="33" y="37"/>
                  </a:cubicBezTo>
                  <a:cubicBezTo>
                    <a:pt x="33" y="37"/>
                    <a:pt x="32" y="37"/>
                    <a:pt x="33" y="38"/>
                  </a:cubicBezTo>
                  <a:cubicBezTo>
                    <a:pt x="32" y="38"/>
                    <a:pt x="31" y="40"/>
                    <a:pt x="30" y="40"/>
                  </a:cubicBezTo>
                  <a:cubicBezTo>
                    <a:pt x="29" y="39"/>
                    <a:pt x="28" y="39"/>
                    <a:pt x="27" y="38"/>
                  </a:cubicBezTo>
                  <a:cubicBezTo>
                    <a:pt x="26" y="38"/>
                    <a:pt x="26" y="37"/>
                    <a:pt x="25" y="36"/>
                  </a:cubicBezTo>
                  <a:cubicBezTo>
                    <a:pt x="25" y="35"/>
                    <a:pt x="24" y="34"/>
                    <a:pt x="25" y="33"/>
                  </a:cubicBezTo>
                  <a:cubicBezTo>
                    <a:pt x="26" y="31"/>
                    <a:pt x="27" y="31"/>
                    <a:pt x="27" y="30"/>
                  </a:cubicBezTo>
                  <a:cubicBezTo>
                    <a:pt x="27" y="30"/>
                    <a:pt x="26" y="30"/>
                    <a:pt x="26" y="30"/>
                  </a:cubicBezTo>
                  <a:cubicBezTo>
                    <a:pt x="25" y="30"/>
                    <a:pt x="24" y="31"/>
                    <a:pt x="23" y="30"/>
                  </a:cubicBezTo>
                  <a:cubicBezTo>
                    <a:pt x="22" y="30"/>
                    <a:pt x="22" y="31"/>
                    <a:pt x="21" y="31"/>
                  </a:cubicBezTo>
                  <a:cubicBezTo>
                    <a:pt x="22" y="33"/>
                    <a:pt x="22" y="36"/>
                    <a:pt x="24" y="38"/>
                  </a:cubicBezTo>
                  <a:cubicBezTo>
                    <a:pt x="24" y="38"/>
                    <a:pt x="24" y="39"/>
                    <a:pt x="24" y="40"/>
                  </a:cubicBezTo>
                  <a:cubicBezTo>
                    <a:pt x="24" y="40"/>
                    <a:pt x="24" y="40"/>
                    <a:pt x="24" y="40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4" y="40"/>
                    <a:pt x="24" y="40"/>
                    <a:pt x="23" y="40"/>
                  </a:cubicBezTo>
                  <a:cubicBezTo>
                    <a:pt x="23" y="40"/>
                    <a:pt x="23" y="40"/>
                    <a:pt x="23" y="40"/>
                  </a:cubicBezTo>
                  <a:cubicBezTo>
                    <a:pt x="23" y="40"/>
                    <a:pt x="23" y="40"/>
                    <a:pt x="23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1" y="38"/>
                    <a:pt x="20" y="37"/>
                    <a:pt x="20" y="34"/>
                  </a:cubicBezTo>
                  <a:cubicBezTo>
                    <a:pt x="19" y="32"/>
                    <a:pt x="20" y="31"/>
                    <a:pt x="20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1" y="30"/>
                    <a:pt x="22" y="29"/>
                    <a:pt x="22" y="29"/>
                  </a:cubicBezTo>
                  <a:cubicBezTo>
                    <a:pt x="24" y="27"/>
                    <a:pt x="27" y="27"/>
                    <a:pt x="29" y="26"/>
                  </a:cubicBezTo>
                  <a:cubicBezTo>
                    <a:pt x="30" y="27"/>
                    <a:pt x="30" y="26"/>
                    <a:pt x="31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18"/>
            <p:cNvSpPr>
              <a:spLocks noEditPoints="1"/>
            </p:cNvSpPr>
            <p:nvPr/>
          </p:nvSpPr>
          <p:spPr bwMode="auto">
            <a:xfrm>
              <a:off x="5110" y="4136"/>
              <a:ext cx="158" cy="147"/>
            </a:xfrm>
            <a:custGeom>
              <a:avLst/>
              <a:gdLst>
                <a:gd name="T0" fmla="*/ 22 w 61"/>
                <a:gd name="T1" fmla="*/ 5 h 55"/>
                <a:gd name="T2" fmla="*/ 23 w 61"/>
                <a:gd name="T3" fmla="*/ 5 h 55"/>
                <a:gd name="T4" fmla="*/ 27 w 61"/>
                <a:gd name="T5" fmla="*/ 8 h 55"/>
                <a:gd name="T6" fmla="*/ 35 w 61"/>
                <a:gd name="T7" fmla="*/ 5 h 55"/>
                <a:gd name="T8" fmla="*/ 41 w 61"/>
                <a:gd name="T9" fmla="*/ 3 h 55"/>
                <a:gd name="T10" fmla="*/ 50 w 61"/>
                <a:gd name="T11" fmla="*/ 6 h 55"/>
                <a:gd name="T12" fmla="*/ 52 w 61"/>
                <a:gd name="T13" fmla="*/ 11 h 55"/>
                <a:gd name="T14" fmla="*/ 51 w 61"/>
                <a:gd name="T15" fmla="*/ 13 h 55"/>
                <a:gd name="T16" fmla="*/ 48 w 61"/>
                <a:gd name="T17" fmla="*/ 17 h 55"/>
                <a:gd name="T18" fmla="*/ 43 w 61"/>
                <a:gd name="T19" fmla="*/ 21 h 55"/>
                <a:gd name="T20" fmla="*/ 41 w 61"/>
                <a:gd name="T21" fmla="*/ 21 h 55"/>
                <a:gd name="T22" fmla="*/ 45 w 61"/>
                <a:gd name="T23" fmla="*/ 5 h 55"/>
                <a:gd name="T24" fmla="*/ 38 w 61"/>
                <a:gd name="T25" fmla="*/ 6 h 55"/>
                <a:gd name="T26" fmla="*/ 32 w 61"/>
                <a:gd name="T27" fmla="*/ 8 h 55"/>
                <a:gd name="T28" fmla="*/ 22 w 61"/>
                <a:gd name="T29" fmla="*/ 14 h 55"/>
                <a:gd name="T30" fmla="*/ 21 w 61"/>
                <a:gd name="T31" fmla="*/ 19 h 55"/>
                <a:gd name="T32" fmla="*/ 21 w 61"/>
                <a:gd name="T33" fmla="*/ 32 h 55"/>
                <a:gd name="T34" fmla="*/ 20 w 61"/>
                <a:gd name="T35" fmla="*/ 46 h 55"/>
                <a:gd name="T36" fmla="*/ 17 w 61"/>
                <a:gd name="T37" fmla="*/ 54 h 55"/>
                <a:gd name="T38" fmla="*/ 13 w 61"/>
                <a:gd name="T39" fmla="*/ 50 h 55"/>
                <a:gd name="T40" fmla="*/ 4 w 61"/>
                <a:gd name="T41" fmla="*/ 35 h 55"/>
                <a:gd name="T42" fmla="*/ 5 w 61"/>
                <a:gd name="T43" fmla="*/ 32 h 55"/>
                <a:gd name="T44" fmla="*/ 6 w 61"/>
                <a:gd name="T45" fmla="*/ 26 h 55"/>
                <a:gd name="T46" fmla="*/ 13 w 61"/>
                <a:gd name="T47" fmla="*/ 18 h 55"/>
                <a:gd name="T48" fmla="*/ 3 w 61"/>
                <a:gd name="T49" fmla="*/ 18 h 55"/>
                <a:gd name="T50" fmla="*/ 0 w 61"/>
                <a:gd name="T51" fmla="*/ 14 h 55"/>
                <a:gd name="T52" fmla="*/ 0 w 61"/>
                <a:gd name="T53" fmla="*/ 13 h 55"/>
                <a:gd name="T54" fmla="*/ 6 w 61"/>
                <a:gd name="T55" fmla="*/ 13 h 55"/>
                <a:gd name="T56" fmla="*/ 15 w 61"/>
                <a:gd name="T57" fmla="*/ 11 h 55"/>
                <a:gd name="T58" fmla="*/ 20 w 61"/>
                <a:gd name="T59" fmla="*/ 3 h 55"/>
                <a:gd name="T60" fmla="*/ 22 w 61"/>
                <a:gd name="T61" fmla="*/ 1 h 55"/>
                <a:gd name="T62" fmla="*/ 36 w 61"/>
                <a:gd name="T63" fmla="*/ 21 h 55"/>
                <a:gd name="T64" fmla="*/ 36 w 61"/>
                <a:gd name="T65" fmla="*/ 30 h 55"/>
                <a:gd name="T66" fmla="*/ 47 w 61"/>
                <a:gd name="T67" fmla="*/ 23 h 55"/>
                <a:gd name="T68" fmla="*/ 52 w 61"/>
                <a:gd name="T69" fmla="*/ 24 h 55"/>
                <a:gd name="T70" fmla="*/ 55 w 61"/>
                <a:gd name="T71" fmla="*/ 30 h 55"/>
                <a:gd name="T72" fmla="*/ 52 w 61"/>
                <a:gd name="T73" fmla="*/ 40 h 55"/>
                <a:gd name="T74" fmla="*/ 58 w 61"/>
                <a:gd name="T75" fmla="*/ 46 h 55"/>
                <a:gd name="T76" fmla="*/ 60 w 61"/>
                <a:gd name="T77" fmla="*/ 52 h 55"/>
                <a:gd name="T78" fmla="*/ 52 w 61"/>
                <a:gd name="T79" fmla="*/ 48 h 55"/>
                <a:gd name="T80" fmla="*/ 45 w 61"/>
                <a:gd name="T81" fmla="*/ 48 h 55"/>
                <a:gd name="T82" fmla="*/ 41 w 61"/>
                <a:gd name="T83" fmla="*/ 49 h 55"/>
                <a:gd name="T84" fmla="*/ 33 w 61"/>
                <a:gd name="T85" fmla="*/ 48 h 55"/>
                <a:gd name="T86" fmla="*/ 29 w 61"/>
                <a:gd name="T87" fmla="*/ 44 h 55"/>
                <a:gd name="T88" fmla="*/ 29 w 61"/>
                <a:gd name="T89" fmla="*/ 38 h 55"/>
                <a:gd name="T90" fmla="*/ 30 w 61"/>
                <a:gd name="T91" fmla="*/ 34 h 55"/>
                <a:gd name="T92" fmla="*/ 32 w 61"/>
                <a:gd name="T93" fmla="*/ 26 h 55"/>
                <a:gd name="T94" fmla="*/ 34 w 61"/>
                <a:gd name="T95" fmla="*/ 21 h 55"/>
                <a:gd name="T96" fmla="*/ 35 w 61"/>
                <a:gd name="T97" fmla="*/ 17 h 55"/>
                <a:gd name="T98" fmla="*/ 16 w 61"/>
                <a:gd name="T99" fmla="*/ 27 h 55"/>
                <a:gd name="T100" fmla="*/ 16 w 61"/>
                <a:gd name="T101" fmla="*/ 30 h 55"/>
                <a:gd name="T102" fmla="*/ 15 w 61"/>
                <a:gd name="T103" fmla="*/ 42 h 55"/>
                <a:gd name="T104" fmla="*/ 11 w 61"/>
                <a:gd name="T105" fmla="*/ 42 h 55"/>
                <a:gd name="T106" fmla="*/ 9 w 61"/>
                <a:gd name="T107" fmla="*/ 34 h 55"/>
                <a:gd name="T108" fmla="*/ 14 w 61"/>
                <a:gd name="T109" fmla="*/ 24 h 55"/>
                <a:gd name="T110" fmla="*/ 46 w 61"/>
                <a:gd name="T111" fmla="*/ 27 h 55"/>
                <a:gd name="T112" fmla="*/ 48 w 61"/>
                <a:gd name="T113" fmla="*/ 32 h 55"/>
                <a:gd name="T114" fmla="*/ 46 w 61"/>
                <a:gd name="T115" fmla="*/ 37 h 55"/>
                <a:gd name="T116" fmla="*/ 44 w 61"/>
                <a:gd name="T117" fmla="*/ 27 h 55"/>
                <a:gd name="T118" fmla="*/ 40 w 61"/>
                <a:gd name="T119" fmla="*/ 38 h 55"/>
                <a:gd name="T120" fmla="*/ 40 w 61"/>
                <a:gd name="T121" fmla="*/ 43 h 55"/>
                <a:gd name="T122" fmla="*/ 35 w 61"/>
                <a:gd name="T123" fmla="*/ 41 h 55"/>
                <a:gd name="T124" fmla="*/ 39 w 61"/>
                <a:gd name="T125" fmla="*/ 37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1" h="55">
                  <a:moveTo>
                    <a:pt x="22" y="1"/>
                  </a:moveTo>
                  <a:cubicBezTo>
                    <a:pt x="24" y="2"/>
                    <a:pt x="21" y="3"/>
                    <a:pt x="22" y="4"/>
                  </a:cubicBezTo>
                  <a:cubicBezTo>
                    <a:pt x="22" y="4"/>
                    <a:pt x="21" y="5"/>
                    <a:pt x="22" y="5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2" y="6"/>
                    <a:pt x="22" y="6"/>
                    <a:pt x="23" y="6"/>
                  </a:cubicBezTo>
                  <a:cubicBezTo>
                    <a:pt x="23" y="6"/>
                    <a:pt x="23" y="5"/>
                    <a:pt x="23" y="5"/>
                  </a:cubicBezTo>
                  <a:cubicBezTo>
                    <a:pt x="24" y="5"/>
                    <a:pt x="24" y="6"/>
                    <a:pt x="24" y="6"/>
                  </a:cubicBezTo>
                  <a:cubicBezTo>
                    <a:pt x="25" y="6"/>
                    <a:pt x="25" y="7"/>
                    <a:pt x="25" y="7"/>
                  </a:cubicBezTo>
                  <a:cubicBezTo>
                    <a:pt x="26" y="7"/>
                    <a:pt x="26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9" y="7"/>
                    <a:pt x="32" y="6"/>
                    <a:pt x="35" y="5"/>
                  </a:cubicBezTo>
                  <a:cubicBezTo>
                    <a:pt x="35" y="5"/>
                    <a:pt x="36" y="4"/>
                    <a:pt x="37" y="4"/>
                  </a:cubicBezTo>
                  <a:cubicBezTo>
                    <a:pt x="38" y="4"/>
                    <a:pt x="39" y="4"/>
                    <a:pt x="39" y="4"/>
                  </a:cubicBezTo>
                  <a:cubicBezTo>
                    <a:pt x="40" y="4"/>
                    <a:pt x="40" y="3"/>
                    <a:pt x="41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3" y="3"/>
                    <a:pt x="45" y="3"/>
                    <a:pt x="47" y="4"/>
                  </a:cubicBezTo>
                  <a:cubicBezTo>
                    <a:pt x="48" y="4"/>
                    <a:pt x="49" y="5"/>
                    <a:pt x="50" y="6"/>
                  </a:cubicBezTo>
                  <a:cubicBezTo>
                    <a:pt x="52" y="6"/>
                    <a:pt x="52" y="8"/>
                    <a:pt x="53" y="9"/>
                  </a:cubicBezTo>
                  <a:cubicBezTo>
                    <a:pt x="52" y="9"/>
                    <a:pt x="52" y="10"/>
                    <a:pt x="52" y="10"/>
                  </a:cubicBezTo>
                  <a:cubicBezTo>
                    <a:pt x="52" y="10"/>
                    <a:pt x="52" y="10"/>
                    <a:pt x="52" y="11"/>
                  </a:cubicBezTo>
                  <a:cubicBezTo>
                    <a:pt x="52" y="11"/>
                    <a:pt x="52" y="11"/>
                    <a:pt x="52" y="11"/>
                  </a:cubicBezTo>
                  <a:cubicBezTo>
                    <a:pt x="52" y="11"/>
                    <a:pt x="51" y="11"/>
                    <a:pt x="52" y="12"/>
                  </a:cubicBezTo>
                  <a:cubicBezTo>
                    <a:pt x="51" y="12"/>
                    <a:pt x="51" y="13"/>
                    <a:pt x="51" y="13"/>
                  </a:cubicBezTo>
                  <a:cubicBezTo>
                    <a:pt x="51" y="13"/>
                    <a:pt x="51" y="13"/>
                    <a:pt x="51" y="13"/>
                  </a:cubicBezTo>
                  <a:cubicBezTo>
                    <a:pt x="51" y="14"/>
                    <a:pt x="51" y="15"/>
                    <a:pt x="50" y="15"/>
                  </a:cubicBezTo>
                  <a:cubicBezTo>
                    <a:pt x="50" y="16"/>
                    <a:pt x="49" y="16"/>
                    <a:pt x="48" y="17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6" y="18"/>
                    <a:pt x="45" y="20"/>
                    <a:pt x="43" y="21"/>
                  </a:cubicBezTo>
                  <a:cubicBezTo>
                    <a:pt x="43" y="21"/>
                    <a:pt x="43" y="20"/>
                    <a:pt x="43" y="21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3" y="20"/>
                    <a:pt x="43" y="20"/>
                    <a:pt x="43" y="20"/>
                  </a:cubicBezTo>
                  <a:cubicBezTo>
                    <a:pt x="42" y="20"/>
                    <a:pt x="41" y="21"/>
                    <a:pt x="41" y="21"/>
                  </a:cubicBezTo>
                  <a:cubicBezTo>
                    <a:pt x="40" y="21"/>
                    <a:pt x="40" y="22"/>
                    <a:pt x="39" y="22"/>
                  </a:cubicBezTo>
                  <a:cubicBezTo>
                    <a:pt x="42" y="17"/>
                    <a:pt x="47" y="15"/>
                    <a:pt x="48" y="10"/>
                  </a:cubicBezTo>
                  <a:cubicBezTo>
                    <a:pt x="48" y="8"/>
                    <a:pt x="47" y="6"/>
                    <a:pt x="45" y="5"/>
                  </a:cubicBezTo>
                  <a:cubicBezTo>
                    <a:pt x="44" y="6"/>
                    <a:pt x="43" y="5"/>
                    <a:pt x="42" y="6"/>
                  </a:cubicBezTo>
                  <a:cubicBezTo>
                    <a:pt x="42" y="6"/>
                    <a:pt x="41" y="5"/>
                    <a:pt x="40" y="5"/>
                  </a:cubicBezTo>
                  <a:cubicBezTo>
                    <a:pt x="39" y="6"/>
                    <a:pt x="38" y="6"/>
                    <a:pt x="38" y="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6"/>
                    <a:pt x="36" y="7"/>
                    <a:pt x="36" y="7"/>
                  </a:cubicBezTo>
                  <a:cubicBezTo>
                    <a:pt x="34" y="6"/>
                    <a:pt x="33" y="8"/>
                    <a:pt x="32" y="8"/>
                  </a:cubicBezTo>
                  <a:cubicBezTo>
                    <a:pt x="31" y="8"/>
                    <a:pt x="30" y="9"/>
                    <a:pt x="29" y="9"/>
                  </a:cubicBezTo>
                  <a:cubicBezTo>
                    <a:pt x="28" y="10"/>
                    <a:pt x="26" y="11"/>
                    <a:pt x="25" y="11"/>
                  </a:cubicBezTo>
                  <a:cubicBezTo>
                    <a:pt x="24" y="13"/>
                    <a:pt x="23" y="13"/>
                    <a:pt x="22" y="14"/>
                  </a:cubicBezTo>
                  <a:cubicBezTo>
                    <a:pt x="21" y="14"/>
                    <a:pt x="22" y="15"/>
                    <a:pt x="21" y="16"/>
                  </a:cubicBezTo>
                  <a:cubicBezTo>
                    <a:pt x="22" y="17"/>
                    <a:pt x="21" y="17"/>
                    <a:pt x="21" y="18"/>
                  </a:cubicBezTo>
                  <a:cubicBezTo>
                    <a:pt x="21" y="18"/>
                    <a:pt x="22" y="19"/>
                    <a:pt x="21" y="19"/>
                  </a:cubicBezTo>
                  <a:cubicBezTo>
                    <a:pt x="21" y="20"/>
                    <a:pt x="21" y="21"/>
                    <a:pt x="21" y="22"/>
                  </a:cubicBezTo>
                  <a:cubicBezTo>
                    <a:pt x="21" y="24"/>
                    <a:pt x="21" y="27"/>
                    <a:pt x="21" y="29"/>
                  </a:cubicBezTo>
                  <a:cubicBezTo>
                    <a:pt x="21" y="30"/>
                    <a:pt x="21" y="31"/>
                    <a:pt x="21" y="32"/>
                  </a:cubicBezTo>
                  <a:cubicBezTo>
                    <a:pt x="21" y="34"/>
                    <a:pt x="21" y="36"/>
                    <a:pt x="21" y="38"/>
                  </a:cubicBezTo>
                  <a:cubicBezTo>
                    <a:pt x="21" y="40"/>
                    <a:pt x="20" y="41"/>
                    <a:pt x="20" y="42"/>
                  </a:cubicBezTo>
                  <a:cubicBezTo>
                    <a:pt x="20" y="43"/>
                    <a:pt x="21" y="45"/>
                    <a:pt x="20" y="46"/>
                  </a:cubicBezTo>
                  <a:cubicBezTo>
                    <a:pt x="20" y="47"/>
                    <a:pt x="19" y="48"/>
                    <a:pt x="20" y="49"/>
                  </a:cubicBezTo>
                  <a:cubicBezTo>
                    <a:pt x="18" y="50"/>
                    <a:pt x="19" y="51"/>
                    <a:pt x="19" y="52"/>
                  </a:cubicBezTo>
                  <a:cubicBezTo>
                    <a:pt x="19" y="53"/>
                    <a:pt x="18" y="54"/>
                    <a:pt x="17" y="54"/>
                  </a:cubicBezTo>
                  <a:cubicBezTo>
                    <a:pt x="17" y="54"/>
                    <a:pt x="16" y="55"/>
                    <a:pt x="16" y="54"/>
                  </a:cubicBezTo>
                  <a:cubicBezTo>
                    <a:pt x="16" y="53"/>
                    <a:pt x="16" y="53"/>
                    <a:pt x="15" y="52"/>
                  </a:cubicBezTo>
                  <a:cubicBezTo>
                    <a:pt x="14" y="52"/>
                    <a:pt x="13" y="51"/>
                    <a:pt x="13" y="50"/>
                  </a:cubicBezTo>
                  <a:cubicBezTo>
                    <a:pt x="10" y="47"/>
                    <a:pt x="7" y="45"/>
                    <a:pt x="6" y="41"/>
                  </a:cubicBezTo>
                  <a:cubicBezTo>
                    <a:pt x="5" y="40"/>
                    <a:pt x="5" y="39"/>
                    <a:pt x="4" y="38"/>
                  </a:cubicBezTo>
                  <a:cubicBezTo>
                    <a:pt x="5" y="37"/>
                    <a:pt x="4" y="37"/>
                    <a:pt x="4" y="35"/>
                  </a:cubicBezTo>
                  <a:cubicBezTo>
                    <a:pt x="4" y="35"/>
                    <a:pt x="5" y="35"/>
                    <a:pt x="4" y="34"/>
                  </a:cubicBezTo>
                  <a:cubicBezTo>
                    <a:pt x="4" y="34"/>
                    <a:pt x="4" y="34"/>
                    <a:pt x="4" y="34"/>
                  </a:cubicBezTo>
                  <a:cubicBezTo>
                    <a:pt x="4" y="33"/>
                    <a:pt x="5" y="33"/>
                    <a:pt x="5" y="32"/>
                  </a:cubicBezTo>
                  <a:cubicBezTo>
                    <a:pt x="5" y="32"/>
                    <a:pt x="5" y="32"/>
                    <a:pt x="5" y="31"/>
                  </a:cubicBezTo>
                  <a:cubicBezTo>
                    <a:pt x="4" y="31"/>
                    <a:pt x="5" y="31"/>
                    <a:pt x="4" y="30"/>
                  </a:cubicBezTo>
                  <a:cubicBezTo>
                    <a:pt x="5" y="29"/>
                    <a:pt x="6" y="27"/>
                    <a:pt x="6" y="26"/>
                  </a:cubicBezTo>
                  <a:cubicBezTo>
                    <a:pt x="7" y="26"/>
                    <a:pt x="7" y="25"/>
                    <a:pt x="8" y="24"/>
                  </a:cubicBezTo>
                  <a:cubicBezTo>
                    <a:pt x="10" y="22"/>
                    <a:pt x="11" y="20"/>
                    <a:pt x="13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3" y="19"/>
                    <a:pt x="12" y="19"/>
                    <a:pt x="12" y="19"/>
                  </a:cubicBezTo>
                  <a:cubicBezTo>
                    <a:pt x="10" y="20"/>
                    <a:pt x="9" y="21"/>
                    <a:pt x="7" y="20"/>
                  </a:cubicBezTo>
                  <a:cubicBezTo>
                    <a:pt x="5" y="19"/>
                    <a:pt x="4" y="20"/>
                    <a:pt x="3" y="18"/>
                  </a:cubicBezTo>
                  <a:cubicBezTo>
                    <a:pt x="2" y="18"/>
                    <a:pt x="2" y="17"/>
                    <a:pt x="1" y="16"/>
                  </a:cubicBezTo>
                  <a:cubicBezTo>
                    <a:pt x="0" y="16"/>
                    <a:pt x="0" y="15"/>
                    <a:pt x="0" y="1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5"/>
                    <a:pt x="1" y="15"/>
                    <a:pt x="1" y="15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0" y="14"/>
                    <a:pt x="0" y="13"/>
                  </a:cubicBezTo>
                  <a:cubicBezTo>
                    <a:pt x="1" y="12"/>
                    <a:pt x="2" y="14"/>
                    <a:pt x="2" y="14"/>
                  </a:cubicBezTo>
                  <a:cubicBezTo>
                    <a:pt x="3" y="13"/>
                    <a:pt x="4" y="14"/>
                    <a:pt x="5" y="14"/>
                  </a:cubicBezTo>
                  <a:cubicBezTo>
                    <a:pt x="5" y="14"/>
                    <a:pt x="6" y="13"/>
                    <a:pt x="6" y="13"/>
                  </a:cubicBezTo>
                  <a:cubicBezTo>
                    <a:pt x="7" y="13"/>
                    <a:pt x="8" y="13"/>
                    <a:pt x="9" y="13"/>
                  </a:cubicBezTo>
                  <a:cubicBezTo>
                    <a:pt x="10" y="12"/>
                    <a:pt x="11" y="11"/>
                    <a:pt x="12" y="12"/>
                  </a:cubicBezTo>
                  <a:cubicBezTo>
                    <a:pt x="13" y="11"/>
                    <a:pt x="14" y="11"/>
                    <a:pt x="15" y="11"/>
                  </a:cubicBezTo>
                  <a:cubicBezTo>
                    <a:pt x="16" y="11"/>
                    <a:pt x="16" y="9"/>
                    <a:pt x="17" y="10"/>
                  </a:cubicBezTo>
                  <a:cubicBezTo>
                    <a:pt x="19" y="9"/>
                    <a:pt x="18" y="7"/>
                    <a:pt x="19" y="6"/>
                  </a:cubicBezTo>
                  <a:cubicBezTo>
                    <a:pt x="19" y="5"/>
                    <a:pt x="19" y="4"/>
                    <a:pt x="20" y="3"/>
                  </a:cubicBezTo>
                  <a:cubicBezTo>
                    <a:pt x="19" y="3"/>
                    <a:pt x="20" y="3"/>
                    <a:pt x="19" y="2"/>
                  </a:cubicBezTo>
                  <a:cubicBezTo>
                    <a:pt x="21" y="2"/>
                    <a:pt x="19" y="0"/>
                    <a:pt x="21" y="0"/>
                  </a:cubicBezTo>
                  <a:cubicBezTo>
                    <a:pt x="21" y="0"/>
                    <a:pt x="21" y="1"/>
                    <a:pt x="22" y="1"/>
                  </a:cubicBezTo>
                  <a:close/>
                  <a:moveTo>
                    <a:pt x="36" y="19"/>
                  </a:moveTo>
                  <a:cubicBezTo>
                    <a:pt x="37" y="19"/>
                    <a:pt x="37" y="20"/>
                    <a:pt x="37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7" y="21"/>
                    <a:pt x="36" y="22"/>
                    <a:pt x="36" y="23"/>
                  </a:cubicBezTo>
                  <a:cubicBezTo>
                    <a:pt x="37" y="26"/>
                    <a:pt x="35" y="28"/>
                    <a:pt x="36" y="30"/>
                  </a:cubicBezTo>
                  <a:cubicBezTo>
                    <a:pt x="37" y="28"/>
                    <a:pt x="39" y="26"/>
                    <a:pt x="41" y="25"/>
                  </a:cubicBezTo>
                  <a:cubicBezTo>
                    <a:pt x="43" y="24"/>
                    <a:pt x="44" y="23"/>
                    <a:pt x="46" y="23"/>
                  </a:cubicBezTo>
                  <a:cubicBezTo>
                    <a:pt x="46" y="23"/>
                    <a:pt x="47" y="23"/>
                    <a:pt x="47" y="23"/>
                  </a:cubicBezTo>
                  <a:cubicBezTo>
                    <a:pt x="47" y="22"/>
                    <a:pt x="47" y="22"/>
                    <a:pt x="47" y="22"/>
                  </a:cubicBezTo>
                  <a:cubicBezTo>
                    <a:pt x="48" y="23"/>
                    <a:pt x="49" y="22"/>
                    <a:pt x="50" y="23"/>
                  </a:cubicBezTo>
                  <a:cubicBezTo>
                    <a:pt x="51" y="22"/>
                    <a:pt x="51" y="24"/>
                    <a:pt x="52" y="24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53" y="26"/>
                    <a:pt x="54" y="27"/>
                    <a:pt x="54" y="28"/>
                  </a:cubicBezTo>
                  <a:cubicBezTo>
                    <a:pt x="55" y="29"/>
                    <a:pt x="55" y="29"/>
                    <a:pt x="55" y="30"/>
                  </a:cubicBezTo>
                  <a:cubicBezTo>
                    <a:pt x="55" y="31"/>
                    <a:pt x="55" y="32"/>
                    <a:pt x="55" y="32"/>
                  </a:cubicBezTo>
                  <a:cubicBezTo>
                    <a:pt x="56" y="33"/>
                    <a:pt x="55" y="33"/>
                    <a:pt x="55" y="33"/>
                  </a:cubicBezTo>
                  <a:cubicBezTo>
                    <a:pt x="54" y="36"/>
                    <a:pt x="53" y="38"/>
                    <a:pt x="52" y="40"/>
                  </a:cubicBezTo>
                  <a:cubicBezTo>
                    <a:pt x="52" y="41"/>
                    <a:pt x="53" y="42"/>
                    <a:pt x="53" y="42"/>
                  </a:cubicBezTo>
                  <a:cubicBezTo>
                    <a:pt x="55" y="43"/>
                    <a:pt x="55" y="44"/>
                    <a:pt x="57" y="45"/>
                  </a:cubicBezTo>
                  <a:cubicBezTo>
                    <a:pt x="57" y="45"/>
                    <a:pt x="57" y="46"/>
                    <a:pt x="58" y="46"/>
                  </a:cubicBezTo>
                  <a:cubicBezTo>
                    <a:pt x="59" y="47"/>
                    <a:pt x="60" y="48"/>
                    <a:pt x="60" y="49"/>
                  </a:cubicBezTo>
                  <a:cubicBezTo>
                    <a:pt x="60" y="50"/>
                    <a:pt x="61" y="50"/>
                    <a:pt x="60" y="51"/>
                  </a:cubicBezTo>
                  <a:cubicBezTo>
                    <a:pt x="61" y="51"/>
                    <a:pt x="60" y="52"/>
                    <a:pt x="60" y="52"/>
                  </a:cubicBezTo>
                  <a:cubicBezTo>
                    <a:pt x="59" y="52"/>
                    <a:pt x="57" y="52"/>
                    <a:pt x="56" y="52"/>
                  </a:cubicBezTo>
                  <a:cubicBezTo>
                    <a:pt x="55" y="51"/>
                    <a:pt x="55" y="50"/>
                    <a:pt x="54" y="50"/>
                  </a:cubicBezTo>
                  <a:cubicBezTo>
                    <a:pt x="54" y="48"/>
                    <a:pt x="52" y="49"/>
                    <a:pt x="52" y="48"/>
                  </a:cubicBezTo>
                  <a:cubicBezTo>
                    <a:pt x="51" y="48"/>
                    <a:pt x="50" y="47"/>
                    <a:pt x="49" y="46"/>
                  </a:cubicBezTo>
                  <a:cubicBezTo>
                    <a:pt x="48" y="46"/>
                    <a:pt x="48" y="47"/>
                    <a:pt x="47" y="47"/>
                  </a:cubicBezTo>
                  <a:cubicBezTo>
                    <a:pt x="47" y="48"/>
                    <a:pt x="45" y="48"/>
                    <a:pt x="45" y="48"/>
                  </a:cubicBezTo>
                  <a:cubicBezTo>
                    <a:pt x="43" y="49"/>
                    <a:pt x="42" y="50"/>
                    <a:pt x="41" y="50"/>
                  </a:cubicBezTo>
                  <a:cubicBezTo>
                    <a:pt x="40" y="50"/>
                    <a:pt x="40" y="50"/>
                    <a:pt x="40" y="50"/>
                  </a:cubicBezTo>
                  <a:cubicBezTo>
                    <a:pt x="41" y="50"/>
                    <a:pt x="41" y="50"/>
                    <a:pt x="41" y="49"/>
                  </a:cubicBezTo>
                  <a:cubicBezTo>
                    <a:pt x="40" y="49"/>
                    <a:pt x="40" y="49"/>
                    <a:pt x="39" y="49"/>
                  </a:cubicBezTo>
                  <a:cubicBezTo>
                    <a:pt x="38" y="50"/>
                    <a:pt x="37" y="49"/>
                    <a:pt x="36" y="49"/>
                  </a:cubicBezTo>
                  <a:cubicBezTo>
                    <a:pt x="35" y="49"/>
                    <a:pt x="34" y="48"/>
                    <a:pt x="33" y="48"/>
                  </a:cubicBezTo>
                  <a:cubicBezTo>
                    <a:pt x="33" y="49"/>
                    <a:pt x="33" y="49"/>
                    <a:pt x="33" y="49"/>
                  </a:cubicBezTo>
                  <a:cubicBezTo>
                    <a:pt x="32" y="48"/>
                    <a:pt x="31" y="47"/>
                    <a:pt x="30" y="46"/>
                  </a:cubicBezTo>
                  <a:cubicBezTo>
                    <a:pt x="29" y="46"/>
                    <a:pt x="30" y="45"/>
                    <a:pt x="29" y="44"/>
                  </a:cubicBezTo>
                  <a:cubicBezTo>
                    <a:pt x="29" y="43"/>
                    <a:pt x="29" y="42"/>
                    <a:pt x="28" y="42"/>
                  </a:cubicBezTo>
                  <a:cubicBezTo>
                    <a:pt x="29" y="41"/>
                    <a:pt x="29" y="39"/>
                    <a:pt x="30" y="38"/>
                  </a:cubicBezTo>
                  <a:cubicBezTo>
                    <a:pt x="30" y="38"/>
                    <a:pt x="30" y="38"/>
                    <a:pt x="29" y="38"/>
                  </a:cubicBezTo>
                  <a:cubicBezTo>
                    <a:pt x="29" y="37"/>
                    <a:pt x="30" y="36"/>
                    <a:pt x="30" y="36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30" y="35"/>
                    <a:pt x="30" y="34"/>
                    <a:pt x="30" y="34"/>
                  </a:cubicBezTo>
                  <a:cubicBezTo>
                    <a:pt x="30" y="33"/>
                    <a:pt x="30" y="32"/>
                    <a:pt x="31" y="30"/>
                  </a:cubicBezTo>
                  <a:cubicBezTo>
                    <a:pt x="32" y="30"/>
                    <a:pt x="31" y="29"/>
                    <a:pt x="31" y="29"/>
                  </a:cubicBezTo>
                  <a:cubicBezTo>
                    <a:pt x="31" y="27"/>
                    <a:pt x="33" y="27"/>
                    <a:pt x="32" y="26"/>
                  </a:cubicBezTo>
                  <a:cubicBezTo>
                    <a:pt x="32" y="26"/>
                    <a:pt x="33" y="25"/>
                    <a:pt x="32" y="25"/>
                  </a:cubicBezTo>
                  <a:cubicBezTo>
                    <a:pt x="33" y="24"/>
                    <a:pt x="33" y="23"/>
                    <a:pt x="33" y="21"/>
                  </a:cubicBezTo>
                  <a:cubicBezTo>
                    <a:pt x="33" y="22"/>
                    <a:pt x="34" y="22"/>
                    <a:pt x="34" y="21"/>
                  </a:cubicBezTo>
                  <a:cubicBezTo>
                    <a:pt x="34" y="20"/>
                    <a:pt x="33" y="20"/>
                    <a:pt x="33" y="19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4" y="18"/>
                    <a:pt x="34" y="17"/>
                    <a:pt x="35" y="17"/>
                  </a:cubicBezTo>
                  <a:lnTo>
                    <a:pt x="36" y="19"/>
                  </a:lnTo>
                  <a:close/>
                  <a:moveTo>
                    <a:pt x="16" y="23"/>
                  </a:moveTo>
                  <a:cubicBezTo>
                    <a:pt x="17" y="25"/>
                    <a:pt x="16" y="26"/>
                    <a:pt x="16" y="27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29"/>
                    <a:pt x="15" y="30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3"/>
                    <a:pt x="16" y="34"/>
                    <a:pt x="15" y="37"/>
                  </a:cubicBezTo>
                  <a:cubicBezTo>
                    <a:pt x="16" y="37"/>
                    <a:pt x="16" y="38"/>
                    <a:pt x="16" y="39"/>
                  </a:cubicBezTo>
                  <a:cubicBezTo>
                    <a:pt x="16" y="40"/>
                    <a:pt x="16" y="41"/>
                    <a:pt x="15" y="42"/>
                  </a:cubicBezTo>
                  <a:cubicBezTo>
                    <a:pt x="15" y="43"/>
                    <a:pt x="15" y="43"/>
                    <a:pt x="15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4" y="43"/>
                    <a:pt x="12" y="43"/>
                    <a:pt x="11" y="42"/>
                  </a:cubicBezTo>
                  <a:cubicBezTo>
                    <a:pt x="11" y="41"/>
                    <a:pt x="10" y="41"/>
                    <a:pt x="10" y="40"/>
                  </a:cubicBezTo>
                  <a:cubicBezTo>
                    <a:pt x="9" y="38"/>
                    <a:pt x="9" y="37"/>
                    <a:pt x="9" y="35"/>
                  </a:cubicBezTo>
                  <a:cubicBezTo>
                    <a:pt x="9" y="35"/>
                    <a:pt x="10" y="34"/>
                    <a:pt x="9" y="34"/>
                  </a:cubicBezTo>
                  <a:cubicBezTo>
                    <a:pt x="10" y="33"/>
                    <a:pt x="9" y="33"/>
                    <a:pt x="9" y="33"/>
                  </a:cubicBezTo>
                  <a:cubicBezTo>
                    <a:pt x="10" y="31"/>
                    <a:pt x="10" y="28"/>
                    <a:pt x="12" y="27"/>
                  </a:cubicBezTo>
                  <a:cubicBezTo>
                    <a:pt x="12" y="26"/>
                    <a:pt x="13" y="25"/>
                    <a:pt x="14" y="24"/>
                  </a:cubicBezTo>
                  <a:cubicBezTo>
                    <a:pt x="14" y="23"/>
                    <a:pt x="15" y="22"/>
                    <a:pt x="16" y="20"/>
                  </a:cubicBezTo>
                  <a:cubicBezTo>
                    <a:pt x="16" y="22"/>
                    <a:pt x="17" y="23"/>
                    <a:pt x="16" y="23"/>
                  </a:cubicBezTo>
                  <a:close/>
                  <a:moveTo>
                    <a:pt x="46" y="27"/>
                  </a:moveTo>
                  <a:cubicBezTo>
                    <a:pt x="46" y="26"/>
                    <a:pt x="46" y="27"/>
                    <a:pt x="47" y="27"/>
                  </a:cubicBezTo>
                  <a:cubicBezTo>
                    <a:pt x="47" y="27"/>
                    <a:pt x="48" y="27"/>
                    <a:pt x="48" y="28"/>
                  </a:cubicBezTo>
                  <a:cubicBezTo>
                    <a:pt x="48" y="29"/>
                    <a:pt x="48" y="31"/>
                    <a:pt x="48" y="32"/>
                  </a:cubicBezTo>
                  <a:cubicBezTo>
                    <a:pt x="49" y="33"/>
                    <a:pt x="48" y="33"/>
                    <a:pt x="48" y="34"/>
                  </a:cubicBezTo>
                  <a:cubicBezTo>
                    <a:pt x="48" y="35"/>
                    <a:pt x="47" y="35"/>
                    <a:pt x="47" y="36"/>
                  </a:cubicBezTo>
                  <a:cubicBezTo>
                    <a:pt x="47" y="37"/>
                    <a:pt x="46" y="37"/>
                    <a:pt x="46" y="37"/>
                  </a:cubicBezTo>
                  <a:cubicBezTo>
                    <a:pt x="44" y="36"/>
                    <a:pt x="41" y="36"/>
                    <a:pt x="39" y="33"/>
                  </a:cubicBezTo>
                  <a:cubicBezTo>
                    <a:pt x="39" y="33"/>
                    <a:pt x="40" y="32"/>
                    <a:pt x="40" y="32"/>
                  </a:cubicBezTo>
                  <a:cubicBezTo>
                    <a:pt x="41" y="30"/>
                    <a:pt x="42" y="28"/>
                    <a:pt x="44" y="27"/>
                  </a:cubicBezTo>
                  <a:cubicBezTo>
                    <a:pt x="45" y="27"/>
                    <a:pt x="45" y="26"/>
                    <a:pt x="46" y="27"/>
                  </a:cubicBezTo>
                  <a:close/>
                  <a:moveTo>
                    <a:pt x="39" y="37"/>
                  </a:moveTo>
                  <a:cubicBezTo>
                    <a:pt x="39" y="38"/>
                    <a:pt x="39" y="38"/>
                    <a:pt x="40" y="38"/>
                  </a:cubicBezTo>
                  <a:cubicBezTo>
                    <a:pt x="41" y="39"/>
                    <a:pt x="41" y="39"/>
                    <a:pt x="42" y="39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2" y="42"/>
                    <a:pt x="42" y="44"/>
                    <a:pt x="40" y="43"/>
                  </a:cubicBezTo>
                  <a:cubicBezTo>
                    <a:pt x="40" y="44"/>
                    <a:pt x="39" y="43"/>
                    <a:pt x="38" y="43"/>
                  </a:cubicBezTo>
                  <a:cubicBezTo>
                    <a:pt x="37" y="44"/>
                    <a:pt x="36" y="43"/>
                    <a:pt x="35" y="44"/>
                  </a:cubicBezTo>
                  <a:cubicBezTo>
                    <a:pt x="35" y="43"/>
                    <a:pt x="35" y="42"/>
                    <a:pt x="35" y="41"/>
                  </a:cubicBezTo>
                  <a:cubicBezTo>
                    <a:pt x="35" y="40"/>
                    <a:pt x="37" y="39"/>
                    <a:pt x="37" y="37"/>
                  </a:cubicBezTo>
                  <a:cubicBezTo>
                    <a:pt x="37" y="37"/>
                    <a:pt x="37" y="35"/>
                    <a:pt x="38" y="36"/>
                  </a:cubicBezTo>
                  <a:lnTo>
                    <a:pt x="39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/>
        </p:nvSpPr>
        <p:spPr>
          <a:xfrm>
            <a:off x="-10161" y="0"/>
            <a:ext cx="12202161" cy="1589102"/>
          </a:xfrm>
          <a:custGeom>
            <a:avLst/>
            <a:gdLst>
              <a:gd name="connsiteX0" fmla="*/ 0 w 12192001"/>
              <a:gd name="connsiteY0" fmla="*/ 0 h 1599658"/>
              <a:gd name="connsiteX1" fmla="*/ 12192001 w 12192001"/>
              <a:gd name="connsiteY1" fmla="*/ 0 h 1599658"/>
              <a:gd name="connsiteX2" fmla="*/ 12192001 w 12192001"/>
              <a:gd name="connsiteY2" fmla="*/ 1599658 h 1599658"/>
              <a:gd name="connsiteX3" fmla="*/ 0 w 12192001"/>
              <a:gd name="connsiteY3" fmla="*/ 1599658 h 1599658"/>
              <a:gd name="connsiteX4" fmla="*/ 0 w 12192001"/>
              <a:gd name="connsiteY4" fmla="*/ 0 h 1599658"/>
              <a:gd name="connsiteX0-1" fmla="*/ 0 w 12192001"/>
              <a:gd name="connsiteY0-2" fmla="*/ 0 h 1599658"/>
              <a:gd name="connsiteX1-3" fmla="*/ 12192001 w 12192001"/>
              <a:gd name="connsiteY1-4" fmla="*/ 0 h 1599658"/>
              <a:gd name="connsiteX2-5" fmla="*/ 12192001 w 12192001"/>
              <a:gd name="connsiteY2-6" fmla="*/ 1599658 h 1599658"/>
              <a:gd name="connsiteX3-7" fmla="*/ 0 w 12192001"/>
              <a:gd name="connsiteY3-8" fmla="*/ 818423 h 1599658"/>
              <a:gd name="connsiteX4-9" fmla="*/ 0 w 12192001"/>
              <a:gd name="connsiteY4-10" fmla="*/ 0 h 1599658"/>
              <a:gd name="connsiteX0-11" fmla="*/ 0 w 12192001"/>
              <a:gd name="connsiteY0-12" fmla="*/ 0 h 1599658"/>
              <a:gd name="connsiteX1-13" fmla="*/ 12192001 w 12192001"/>
              <a:gd name="connsiteY1-14" fmla="*/ 0 h 1599658"/>
              <a:gd name="connsiteX2-15" fmla="*/ 12192001 w 12192001"/>
              <a:gd name="connsiteY2-16" fmla="*/ 1599658 h 1599658"/>
              <a:gd name="connsiteX3-17" fmla="*/ 20320 w 12192001"/>
              <a:gd name="connsiteY3-18" fmla="*/ 452663 h 1599658"/>
              <a:gd name="connsiteX4-19" fmla="*/ 0 w 12192001"/>
              <a:gd name="connsiteY4-20" fmla="*/ 0 h 1599658"/>
              <a:gd name="connsiteX0-21" fmla="*/ 10160 w 12202161"/>
              <a:gd name="connsiteY0-22" fmla="*/ 0 h 1599658"/>
              <a:gd name="connsiteX1-23" fmla="*/ 12202161 w 12202161"/>
              <a:gd name="connsiteY1-24" fmla="*/ 0 h 1599658"/>
              <a:gd name="connsiteX2-25" fmla="*/ 12202161 w 12202161"/>
              <a:gd name="connsiteY2-26" fmla="*/ 1599658 h 1599658"/>
              <a:gd name="connsiteX3-27" fmla="*/ 0 w 12202161"/>
              <a:gd name="connsiteY3-28" fmla="*/ 461043 h 1599658"/>
              <a:gd name="connsiteX4-29" fmla="*/ 10160 w 12202161"/>
              <a:gd name="connsiteY4-30" fmla="*/ 0 h 159965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2202161" h="1599658">
                <a:moveTo>
                  <a:pt x="10160" y="0"/>
                </a:moveTo>
                <a:lnTo>
                  <a:pt x="12202161" y="0"/>
                </a:lnTo>
                <a:lnTo>
                  <a:pt x="12202161" y="1599658"/>
                </a:lnTo>
                <a:lnTo>
                  <a:pt x="0" y="461043"/>
                </a:lnTo>
                <a:lnTo>
                  <a:pt x="10160" y="0"/>
                </a:lnTo>
                <a:close/>
              </a:path>
            </a:pathLst>
          </a:cu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等腰三角形 1"/>
          <p:cNvSpPr/>
          <p:nvPr userDrawn="1"/>
        </p:nvSpPr>
        <p:spPr>
          <a:xfrm flipV="1">
            <a:off x="-1" y="-10556"/>
            <a:ext cx="5752619" cy="1599658"/>
          </a:xfrm>
          <a:prstGeom prst="triangle">
            <a:avLst>
              <a:gd name="adj" fmla="val 0"/>
            </a:avLst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2" cstate="email">
            <a:lum bright="100000" contrast="-40000"/>
          </a:blip>
          <a:stretch>
            <a:fillRect/>
          </a:stretch>
        </p:blipFill>
        <p:spPr>
          <a:xfrm>
            <a:off x="163132" y="101800"/>
            <a:ext cx="2772075" cy="762828"/>
          </a:xfrm>
          <a:prstGeom prst="rect">
            <a:avLst/>
          </a:prstGeom>
        </p:spPr>
      </p:pic>
      <p:sp>
        <p:nvSpPr>
          <p:cNvPr id="8" name="标题 7"/>
          <p:cNvSpPr>
            <a:spLocks noGrp="1"/>
          </p:cNvSpPr>
          <p:nvPr>
            <p:ph type="title" hasCustomPrompt="1"/>
          </p:nvPr>
        </p:nvSpPr>
        <p:spPr>
          <a:xfrm>
            <a:off x="1539503" y="2755"/>
            <a:ext cx="10515600" cy="131572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 anchorCtr="0">
            <a:normAutofit/>
          </a:bodyPr>
          <a:lstStyle>
            <a:lvl1pPr algn="r">
              <a:defRPr sz="32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/>
              <a:t>单击此处编辑母版标题样式增长一些尝试</a:t>
            </a:r>
          </a:p>
        </p:txBody>
      </p:sp>
      <p:grpSp>
        <p:nvGrpSpPr>
          <p:cNvPr id="13" name="Group 4"/>
          <p:cNvGrpSpPr>
            <a:grpSpLocks noChangeAspect="1"/>
          </p:cNvGrpSpPr>
          <p:nvPr userDrawn="1"/>
        </p:nvGrpSpPr>
        <p:grpSpPr bwMode="auto">
          <a:xfrm>
            <a:off x="0" y="5072541"/>
            <a:ext cx="12192000" cy="1800828"/>
            <a:chOff x="0" y="3476"/>
            <a:chExt cx="5775" cy="853"/>
          </a:xfrm>
          <a:solidFill>
            <a:schemeClr val="tx2"/>
          </a:solidFill>
        </p:grpSpPr>
        <p:sp>
          <p:nvSpPr>
            <p:cNvPr id="14" name="Freeform 5"/>
            <p:cNvSpPr>
              <a:spLocks noEditPoints="1"/>
            </p:cNvSpPr>
            <p:nvPr/>
          </p:nvSpPr>
          <p:spPr bwMode="auto">
            <a:xfrm>
              <a:off x="16" y="3476"/>
              <a:ext cx="233" cy="823"/>
            </a:xfrm>
            <a:custGeom>
              <a:avLst/>
              <a:gdLst>
                <a:gd name="T0" fmla="*/ 83 w 90"/>
                <a:gd name="T1" fmla="*/ 303 h 308"/>
                <a:gd name="T2" fmla="*/ 63 w 90"/>
                <a:gd name="T3" fmla="*/ 300 h 308"/>
                <a:gd name="T4" fmla="*/ 68 w 90"/>
                <a:gd name="T5" fmla="*/ 270 h 308"/>
                <a:gd name="T6" fmla="*/ 62 w 90"/>
                <a:gd name="T7" fmla="*/ 240 h 308"/>
                <a:gd name="T8" fmla="*/ 64 w 90"/>
                <a:gd name="T9" fmla="*/ 196 h 308"/>
                <a:gd name="T10" fmla="*/ 61 w 90"/>
                <a:gd name="T11" fmla="*/ 180 h 308"/>
                <a:gd name="T12" fmla="*/ 65 w 90"/>
                <a:gd name="T13" fmla="*/ 150 h 308"/>
                <a:gd name="T14" fmla="*/ 60 w 90"/>
                <a:gd name="T15" fmla="*/ 120 h 308"/>
                <a:gd name="T16" fmla="*/ 64 w 90"/>
                <a:gd name="T17" fmla="*/ 91 h 308"/>
                <a:gd name="T18" fmla="*/ 58 w 90"/>
                <a:gd name="T19" fmla="*/ 61 h 308"/>
                <a:gd name="T20" fmla="*/ 62 w 90"/>
                <a:gd name="T21" fmla="*/ 30 h 308"/>
                <a:gd name="T22" fmla="*/ 44 w 90"/>
                <a:gd name="T23" fmla="*/ 0 h 308"/>
                <a:gd name="T24" fmla="*/ 32 w 90"/>
                <a:gd name="T25" fmla="*/ 61 h 308"/>
                <a:gd name="T26" fmla="*/ 27 w 90"/>
                <a:gd name="T27" fmla="*/ 91 h 308"/>
                <a:gd name="T28" fmla="*/ 25 w 90"/>
                <a:gd name="T29" fmla="*/ 150 h 308"/>
                <a:gd name="T30" fmla="*/ 25 w 90"/>
                <a:gd name="T31" fmla="*/ 151 h 308"/>
                <a:gd name="T32" fmla="*/ 22 w 90"/>
                <a:gd name="T33" fmla="*/ 221 h 308"/>
                <a:gd name="T34" fmla="*/ 29 w 90"/>
                <a:gd name="T35" fmla="*/ 241 h 308"/>
                <a:gd name="T36" fmla="*/ 22 w 90"/>
                <a:gd name="T37" fmla="*/ 271 h 308"/>
                <a:gd name="T38" fmla="*/ 13 w 90"/>
                <a:gd name="T39" fmla="*/ 303 h 308"/>
                <a:gd name="T40" fmla="*/ 0 w 90"/>
                <a:gd name="T41" fmla="*/ 305 h 308"/>
                <a:gd name="T42" fmla="*/ 90 w 90"/>
                <a:gd name="T43" fmla="*/ 305 h 308"/>
                <a:gd name="T44" fmla="*/ 58 w 90"/>
                <a:gd name="T45" fmla="*/ 239 h 308"/>
                <a:gd name="T46" fmla="*/ 45 w 90"/>
                <a:gd name="T47" fmla="*/ 154 h 308"/>
                <a:gd name="T48" fmla="*/ 34 w 90"/>
                <a:gd name="T49" fmla="*/ 179 h 308"/>
                <a:gd name="T50" fmla="*/ 55 w 90"/>
                <a:gd name="T51" fmla="*/ 59 h 308"/>
                <a:gd name="T52" fmla="*/ 55 w 90"/>
                <a:gd name="T53" fmla="*/ 59 h 308"/>
                <a:gd name="T54" fmla="*/ 56 w 90"/>
                <a:gd name="T55" fmla="*/ 119 h 308"/>
                <a:gd name="T56" fmla="*/ 45 w 90"/>
                <a:gd name="T57" fmla="*/ 274 h 308"/>
                <a:gd name="T58" fmla="*/ 31 w 90"/>
                <a:gd name="T59" fmla="*/ 300 h 308"/>
                <a:gd name="T60" fmla="*/ 48 w 90"/>
                <a:gd name="T61" fmla="*/ 269 h 308"/>
                <a:gd name="T62" fmla="*/ 65 w 90"/>
                <a:gd name="T63" fmla="*/ 269 h 308"/>
                <a:gd name="T64" fmla="*/ 48 w 90"/>
                <a:gd name="T65" fmla="*/ 209 h 308"/>
                <a:gd name="T66" fmla="*/ 48 w 90"/>
                <a:gd name="T67" fmla="*/ 209 h 308"/>
                <a:gd name="T68" fmla="*/ 50 w 90"/>
                <a:gd name="T69" fmla="*/ 144 h 308"/>
                <a:gd name="T70" fmla="*/ 47 w 90"/>
                <a:gd name="T71" fmla="*/ 149 h 308"/>
                <a:gd name="T72" fmla="*/ 56 w 90"/>
                <a:gd name="T73" fmla="*/ 66 h 308"/>
                <a:gd name="T74" fmla="*/ 34 w 90"/>
                <a:gd name="T75" fmla="*/ 66 h 308"/>
                <a:gd name="T76" fmla="*/ 43 w 90"/>
                <a:gd name="T77" fmla="*/ 89 h 308"/>
                <a:gd name="T78" fmla="*/ 33 w 90"/>
                <a:gd name="T79" fmla="*/ 126 h 308"/>
                <a:gd name="T80" fmla="*/ 43 w 90"/>
                <a:gd name="T81" fmla="*/ 149 h 308"/>
                <a:gd name="T82" fmla="*/ 32 w 90"/>
                <a:gd name="T83" fmla="*/ 185 h 308"/>
                <a:gd name="T84" fmla="*/ 27 w 90"/>
                <a:gd name="T85" fmla="*/ 209 h 308"/>
                <a:gd name="T86" fmla="*/ 31 w 90"/>
                <a:gd name="T87" fmla="*/ 245 h 308"/>
                <a:gd name="T88" fmla="*/ 31 w 90"/>
                <a:gd name="T89" fmla="*/ 245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0" h="308">
                  <a:moveTo>
                    <a:pt x="90" y="305"/>
                  </a:moveTo>
                  <a:cubicBezTo>
                    <a:pt x="83" y="305"/>
                    <a:pt x="83" y="305"/>
                    <a:pt x="83" y="305"/>
                  </a:cubicBezTo>
                  <a:cubicBezTo>
                    <a:pt x="83" y="303"/>
                    <a:pt x="83" y="303"/>
                    <a:pt x="83" y="303"/>
                  </a:cubicBezTo>
                  <a:cubicBezTo>
                    <a:pt x="77" y="303"/>
                    <a:pt x="77" y="303"/>
                    <a:pt x="77" y="303"/>
                  </a:cubicBezTo>
                  <a:cubicBezTo>
                    <a:pt x="77" y="300"/>
                    <a:pt x="77" y="300"/>
                    <a:pt x="77" y="300"/>
                  </a:cubicBezTo>
                  <a:cubicBezTo>
                    <a:pt x="63" y="300"/>
                    <a:pt x="63" y="300"/>
                    <a:pt x="63" y="300"/>
                  </a:cubicBezTo>
                  <a:cubicBezTo>
                    <a:pt x="68" y="271"/>
                    <a:pt x="68" y="271"/>
                    <a:pt x="68" y="271"/>
                  </a:cubicBezTo>
                  <a:cubicBezTo>
                    <a:pt x="68" y="271"/>
                    <a:pt x="68" y="271"/>
                    <a:pt x="68" y="270"/>
                  </a:cubicBezTo>
                  <a:cubicBezTo>
                    <a:pt x="68" y="270"/>
                    <a:pt x="68" y="270"/>
                    <a:pt x="68" y="270"/>
                  </a:cubicBezTo>
                  <a:cubicBezTo>
                    <a:pt x="62" y="241"/>
                    <a:pt x="62" y="241"/>
                    <a:pt x="62" y="241"/>
                  </a:cubicBezTo>
                  <a:cubicBezTo>
                    <a:pt x="62" y="241"/>
                    <a:pt x="62" y="241"/>
                    <a:pt x="62" y="241"/>
                  </a:cubicBezTo>
                  <a:cubicBezTo>
                    <a:pt x="62" y="240"/>
                    <a:pt x="62" y="240"/>
                    <a:pt x="62" y="240"/>
                  </a:cubicBezTo>
                  <a:cubicBezTo>
                    <a:pt x="65" y="221"/>
                    <a:pt x="65" y="221"/>
                    <a:pt x="65" y="221"/>
                  </a:cubicBezTo>
                  <a:cubicBezTo>
                    <a:pt x="69" y="221"/>
                    <a:pt x="69" y="221"/>
                    <a:pt x="69" y="221"/>
                  </a:cubicBezTo>
                  <a:cubicBezTo>
                    <a:pt x="64" y="196"/>
                    <a:pt x="64" y="196"/>
                    <a:pt x="64" y="196"/>
                  </a:cubicBezTo>
                  <a:cubicBezTo>
                    <a:pt x="61" y="181"/>
                    <a:pt x="61" y="181"/>
                    <a:pt x="61" y="181"/>
                  </a:cubicBezTo>
                  <a:cubicBezTo>
                    <a:pt x="61" y="181"/>
                    <a:pt x="61" y="181"/>
                    <a:pt x="61" y="181"/>
                  </a:cubicBezTo>
                  <a:cubicBezTo>
                    <a:pt x="61" y="181"/>
                    <a:pt x="61" y="181"/>
                    <a:pt x="61" y="180"/>
                  </a:cubicBezTo>
                  <a:cubicBezTo>
                    <a:pt x="65" y="151"/>
                    <a:pt x="65" y="151"/>
                    <a:pt x="65" y="151"/>
                  </a:cubicBezTo>
                  <a:cubicBezTo>
                    <a:pt x="65" y="151"/>
                    <a:pt x="65" y="151"/>
                    <a:pt x="65" y="151"/>
                  </a:cubicBezTo>
                  <a:cubicBezTo>
                    <a:pt x="65" y="151"/>
                    <a:pt x="65" y="150"/>
                    <a:pt x="65" y="150"/>
                  </a:cubicBezTo>
                  <a:cubicBezTo>
                    <a:pt x="65" y="150"/>
                    <a:pt x="65" y="150"/>
                    <a:pt x="65" y="150"/>
                  </a:cubicBezTo>
                  <a:cubicBezTo>
                    <a:pt x="65" y="150"/>
                    <a:pt x="65" y="150"/>
                    <a:pt x="65" y="150"/>
                  </a:cubicBezTo>
                  <a:cubicBezTo>
                    <a:pt x="60" y="120"/>
                    <a:pt x="60" y="120"/>
                    <a:pt x="60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63" y="91"/>
                    <a:pt x="63" y="91"/>
                    <a:pt x="63" y="91"/>
                  </a:cubicBezTo>
                  <a:cubicBezTo>
                    <a:pt x="64" y="91"/>
                    <a:pt x="64" y="91"/>
                    <a:pt x="64" y="91"/>
                  </a:cubicBezTo>
                  <a:cubicBezTo>
                    <a:pt x="64" y="91"/>
                    <a:pt x="64" y="90"/>
                    <a:pt x="63" y="90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62" y="31"/>
                    <a:pt x="62" y="31"/>
                    <a:pt x="62" y="31"/>
                  </a:cubicBezTo>
                  <a:cubicBezTo>
                    <a:pt x="62" y="30"/>
                    <a:pt x="62" y="30"/>
                    <a:pt x="62" y="30"/>
                  </a:cubicBezTo>
                  <a:cubicBezTo>
                    <a:pt x="48" y="30"/>
                    <a:pt x="48" y="30"/>
                    <a:pt x="48" y="3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32" y="61"/>
                    <a:pt x="32" y="61"/>
                    <a:pt x="32" y="6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31" y="121"/>
                    <a:pt x="31" y="121"/>
                    <a:pt x="31" y="121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1"/>
                    <a:pt x="25" y="151"/>
                    <a:pt x="25" y="151"/>
                  </a:cubicBezTo>
                  <a:cubicBezTo>
                    <a:pt x="30" y="181"/>
                    <a:pt x="30" y="181"/>
                    <a:pt x="30" y="181"/>
                  </a:cubicBezTo>
                  <a:cubicBezTo>
                    <a:pt x="27" y="196"/>
                    <a:pt x="27" y="196"/>
                    <a:pt x="27" y="196"/>
                  </a:cubicBezTo>
                  <a:cubicBezTo>
                    <a:pt x="22" y="221"/>
                    <a:pt x="22" y="221"/>
                    <a:pt x="22" y="221"/>
                  </a:cubicBezTo>
                  <a:cubicBezTo>
                    <a:pt x="25" y="221"/>
                    <a:pt x="25" y="221"/>
                    <a:pt x="25" y="221"/>
                  </a:cubicBezTo>
                  <a:cubicBezTo>
                    <a:pt x="29" y="240"/>
                    <a:pt x="29" y="240"/>
                    <a:pt x="29" y="240"/>
                  </a:cubicBezTo>
                  <a:cubicBezTo>
                    <a:pt x="29" y="241"/>
                    <a:pt x="29" y="241"/>
                    <a:pt x="29" y="241"/>
                  </a:cubicBezTo>
                  <a:cubicBezTo>
                    <a:pt x="22" y="270"/>
                    <a:pt x="22" y="270"/>
                    <a:pt x="22" y="270"/>
                  </a:cubicBezTo>
                  <a:cubicBezTo>
                    <a:pt x="22" y="270"/>
                    <a:pt x="22" y="270"/>
                    <a:pt x="22" y="270"/>
                  </a:cubicBezTo>
                  <a:cubicBezTo>
                    <a:pt x="22" y="270"/>
                    <a:pt x="22" y="271"/>
                    <a:pt x="22" y="271"/>
                  </a:cubicBezTo>
                  <a:cubicBezTo>
                    <a:pt x="27" y="300"/>
                    <a:pt x="27" y="300"/>
                    <a:pt x="27" y="300"/>
                  </a:cubicBezTo>
                  <a:cubicBezTo>
                    <a:pt x="13" y="300"/>
                    <a:pt x="13" y="300"/>
                    <a:pt x="13" y="300"/>
                  </a:cubicBezTo>
                  <a:cubicBezTo>
                    <a:pt x="13" y="303"/>
                    <a:pt x="13" y="303"/>
                    <a:pt x="13" y="303"/>
                  </a:cubicBezTo>
                  <a:cubicBezTo>
                    <a:pt x="7" y="303"/>
                    <a:pt x="7" y="303"/>
                    <a:pt x="7" y="303"/>
                  </a:cubicBezTo>
                  <a:cubicBezTo>
                    <a:pt x="7" y="305"/>
                    <a:pt x="7" y="305"/>
                    <a:pt x="7" y="305"/>
                  </a:cubicBezTo>
                  <a:cubicBezTo>
                    <a:pt x="0" y="305"/>
                    <a:pt x="0" y="305"/>
                    <a:pt x="0" y="305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90" y="308"/>
                    <a:pt x="90" y="308"/>
                    <a:pt x="90" y="308"/>
                  </a:cubicBezTo>
                  <a:lnTo>
                    <a:pt x="90" y="305"/>
                  </a:lnTo>
                  <a:close/>
                  <a:moveTo>
                    <a:pt x="45" y="214"/>
                  </a:moveTo>
                  <a:cubicBezTo>
                    <a:pt x="45" y="214"/>
                    <a:pt x="45" y="214"/>
                    <a:pt x="45" y="214"/>
                  </a:cubicBezTo>
                  <a:cubicBezTo>
                    <a:pt x="58" y="239"/>
                    <a:pt x="58" y="239"/>
                    <a:pt x="58" y="239"/>
                  </a:cubicBezTo>
                  <a:cubicBezTo>
                    <a:pt x="32" y="239"/>
                    <a:pt x="32" y="239"/>
                    <a:pt x="32" y="239"/>
                  </a:cubicBezTo>
                  <a:lnTo>
                    <a:pt x="45" y="214"/>
                  </a:lnTo>
                  <a:close/>
                  <a:moveTo>
                    <a:pt x="45" y="154"/>
                  </a:moveTo>
                  <a:cubicBezTo>
                    <a:pt x="45" y="154"/>
                    <a:pt x="45" y="154"/>
                    <a:pt x="45" y="154"/>
                  </a:cubicBezTo>
                  <a:cubicBezTo>
                    <a:pt x="57" y="179"/>
                    <a:pt x="57" y="179"/>
                    <a:pt x="57" y="179"/>
                  </a:cubicBezTo>
                  <a:cubicBezTo>
                    <a:pt x="34" y="179"/>
                    <a:pt x="34" y="179"/>
                    <a:pt x="34" y="179"/>
                  </a:cubicBezTo>
                  <a:lnTo>
                    <a:pt x="45" y="154"/>
                  </a:lnTo>
                  <a:close/>
                  <a:moveTo>
                    <a:pt x="55" y="59"/>
                  </a:moveTo>
                  <a:cubicBezTo>
                    <a:pt x="55" y="59"/>
                    <a:pt x="55" y="59"/>
                    <a:pt x="55" y="59"/>
                  </a:cubicBezTo>
                  <a:cubicBezTo>
                    <a:pt x="36" y="59"/>
                    <a:pt x="36" y="59"/>
                    <a:pt x="36" y="59"/>
                  </a:cubicBezTo>
                  <a:cubicBezTo>
                    <a:pt x="45" y="35"/>
                    <a:pt x="45" y="35"/>
                    <a:pt x="45" y="35"/>
                  </a:cubicBezTo>
                  <a:lnTo>
                    <a:pt x="55" y="59"/>
                  </a:lnTo>
                  <a:close/>
                  <a:moveTo>
                    <a:pt x="45" y="95"/>
                  </a:moveTo>
                  <a:cubicBezTo>
                    <a:pt x="45" y="95"/>
                    <a:pt x="45" y="95"/>
                    <a:pt x="45" y="95"/>
                  </a:cubicBezTo>
                  <a:cubicBezTo>
                    <a:pt x="56" y="119"/>
                    <a:pt x="56" y="119"/>
                    <a:pt x="56" y="119"/>
                  </a:cubicBezTo>
                  <a:cubicBezTo>
                    <a:pt x="35" y="119"/>
                    <a:pt x="35" y="119"/>
                    <a:pt x="35" y="119"/>
                  </a:cubicBezTo>
                  <a:lnTo>
                    <a:pt x="45" y="95"/>
                  </a:lnTo>
                  <a:close/>
                  <a:moveTo>
                    <a:pt x="45" y="274"/>
                  </a:moveTo>
                  <a:cubicBezTo>
                    <a:pt x="45" y="274"/>
                    <a:pt x="45" y="274"/>
                    <a:pt x="45" y="274"/>
                  </a:cubicBezTo>
                  <a:cubicBezTo>
                    <a:pt x="60" y="300"/>
                    <a:pt x="60" y="300"/>
                    <a:pt x="60" y="300"/>
                  </a:cubicBezTo>
                  <a:cubicBezTo>
                    <a:pt x="31" y="300"/>
                    <a:pt x="31" y="300"/>
                    <a:pt x="31" y="300"/>
                  </a:cubicBezTo>
                  <a:lnTo>
                    <a:pt x="45" y="274"/>
                  </a:lnTo>
                  <a:close/>
                  <a:moveTo>
                    <a:pt x="48" y="269"/>
                  </a:moveTo>
                  <a:cubicBezTo>
                    <a:pt x="48" y="269"/>
                    <a:pt x="48" y="269"/>
                    <a:pt x="48" y="269"/>
                  </a:cubicBezTo>
                  <a:cubicBezTo>
                    <a:pt x="52" y="261"/>
                    <a:pt x="52" y="261"/>
                    <a:pt x="52" y="261"/>
                  </a:cubicBezTo>
                  <a:cubicBezTo>
                    <a:pt x="60" y="245"/>
                    <a:pt x="60" y="245"/>
                    <a:pt x="60" y="245"/>
                  </a:cubicBezTo>
                  <a:cubicBezTo>
                    <a:pt x="65" y="269"/>
                    <a:pt x="65" y="269"/>
                    <a:pt x="65" y="269"/>
                  </a:cubicBezTo>
                  <a:lnTo>
                    <a:pt x="48" y="269"/>
                  </a:lnTo>
                  <a:close/>
                  <a:moveTo>
                    <a:pt x="48" y="209"/>
                  </a:moveTo>
                  <a:cubicBezTo>
                    <a:pt x="48" y="209"/>
                    <a:pt x="48" y="209"/>
                    <a:pt x="48" y="209"/>
                  </a:cubicBezTo>
                  <a:cubicBezTo>
                    <a:pt x="59" y="185"/>
                    <a:pt x="59" y="185"/>
                    <a:pt x="59" y="185"/>
                  </a:cubicBezTo>
                  <a:cubicBezTo>
                    <a:pt x="64" y="209"/>
                    <a:pt x="64" y="209"/>
                    <a:pt x="64" y="209"/>
                  </a:cubicBezTo>
                  <a:lnTo>
                    <a:pt x="48" y="209"/>
                  </a:lnTo>
                  <a:close/>
                  <a:moveTo>
                    <a:pt x="47" y="149"/>
                  </a:moveTo>
                  <a:cubicBezTo>
                    <a:pt x="47" y="149"/>
                    <a:pt x="47" y="149"/>
                    <a:pt x="47" y="149"/>
                  </a:cubicBezTo>
                  <a:cubicBezTo>
                    <a:pt x="50" y="144"/>
                    <a:pt x="50" y="144"/>
                    <a:pt x="50" y="144"/>
                  </a:cubicBezTo>
                  <a:cubicBezTo>
                    <a:pt x="57" y="126"/>
                    <a:pt x="57" y="126"/>
                    <a:pt x="57" y="126"/>
                  </a:cubicBezTo>
                  <a:cubicBezTo>
                    <a:pt x="62" y="149"/>
                    <a:pt x="62" y="149"/>
                    <a:pt x="62" y="149"/>
                  </a:cubicBezTo>
                  <a:lnTo>
                    <a:pt x="47" y="149"/>
                  </a:lnTo>
                  <a:close/>
                  <a:moveTo>
                    <a:pt x="47" y="89"/>
                  </a:moveTo>
                  <a:cubicBezTo>
                    <a:pt x="47" y="89"/>
                    <a:pt x="47" y="89"/>
                    <a:pt x="47" y="89"/>
                  </a:cubicBezTo>
                  <a:cubicBezTo>
                    <a:pt x="56" y="66"/>
                    <a:pt x="56" y="66"/>
                    <a:pt x="56" y="66"/>
                  </a:cubicBezTo>
                  <a:cubicBezTo>
                    <a:pt x="60" y="89"/>
                    <a:pt x="60" y="89"/>
                    <a:pt x="60" y="89"/>
                  </a:cubicBezTo>
                  <a:lnTo>
                    <a:pt x="47" y="89"/>
                  </a:lnTo>
                  <a:close/>
                  <a:moveTo>
                    <a:pt x="34" y="66"/>
                  </a:moveTo>
                  <a:cubicBezTo>
                    <a:pt x="34" y="66"/>
                    <a:pt x="34" y="66"/>
                    <a:pt x="34" y="66"/>
                  </a:cubicBezTo>
                  <a:cubicBezTo>
                    <a:pt x="40" y="82"/>
                    <a:pt x="40" y="82"/>
                    <a:pt x="40" y="82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30" y="89"/>
                    <a:pt x="30" y="89"/>
                    <a:pt x="30" y="89"/>
                  </a:cubicBezTo>
                  <a:lnTo>
                    <a:pt x="34" y="66"/>
                  </a:lnTo>
                  <a:close/>
                  <a:moveTo>
                    <a:pt x="33" y="126"/>
                  </a:moveTo>
                  <a:cubicBezTo>
                    <a:pt x="33" y="126"/>
                    <a:pt x="33" y="126"/>
                    <a:pt x="33" y="126"/>
                  </a:cubicBezTo>
                  <a:cubicBezTo>
                    <a:pt x="36" y="133"/>
                    <a:pt x="36" y="133"/>
                    <a:pt x="36" y="133"/>
                  </a:cubicBezTo>
                  <a:cubicBezTo>
                    <a:pt x="43" y="149"/>
                    <a:pt x="43" y="149"/>
                    <a:pt x="43" y="149"/>
                  </a:cubicBezTo>
                  <a:cubicBezTo>
                    <a:pt x="28" y="149"/>
                    <a:pt x="28" y="149"/>
                    <a:pt x="28" y="149"/>
                  </a:cubicBezTo>
                  <a:lnTo>
                    <a:pt x="33" y="126"/>
                  </a:lnTo>
                  <a:close/>
                  <a:moveTo>
                    <a:pt x="32" y="185"/>
                  </a:moveTo>
                  <a:cubicBezTo>
                    <a:pt x="32" y="185"/>
                    <a:pt x="32" y="185"/>
                    <a:pt x="32" y="185"/>
                  </a:cubicBezTo>
                  <a:cubicBezTo>
                    <a:pt x="43" y="209"/>
                    <a:pt x="43" y="209"/>
                    <a:pt x="43" y="209"/>
                  </a:cubicBezTo>
                  <a:cubicBezTo>
                    <a:pt x="27" y="209"/>
                    <a:pt x="27" y="209"/>
                    <a:pt x="27" y="209"/>
                  </a:cubicBezTo>
                  <a:lnTo>
                    <a:pt x="32" y="185"/>
                  </a:lnTo>
                  <a:close/>
                  <a:moveTo>
                    <a:pt x="31" y="245"/>
                  </a:moveTo>
                  <a:cubicBezTo>
                    <a:pt x="31" y="245"/>
                    <a:pt x="31" y="245"/>
                    <a:pt x="31" y="245"/>
                  </a:cubicBezTo>
                  <a:cubicBezTo>
                    <a:pt x="43" y="269"/>
                    <a:pt x="43" y="269"/>
                    <a:pt x="43" y="269"/>
                  </a:cubicBezTo>
                  <a:cubicBezTo>
                    <a:pt x="25" y="269"/>
                    <a:pt x="25" y="269"/>
                    <a:pt x="25" y="269"/>
                  </a:cubicBezTo>
                  <a:lnTo>
                    <a:pt x="31" y="2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6"/>
            <p:cNvSpPr>
              <a:spLocks noEditPoints="1"/>
            </p:cNvSpPr>
            <p:nvPr/>
          </p:nvSpPr>
          <p:spPr bwMode="auto">
            <a:xfrm>
              <a:off x="220" y="4133"/>
              <a:ext cx="394" cy="169"/>
            </a:xfrm>
            <a:custGeom>
              <a:avLst/>
              <a:gdLst>
                <a:gd name="T0" fmla="*/ 143 w 152"/>
                <a:gd name="T1" fmla="*/ 48 h 63"/>
                <a:gd name="T2" fmla="*/ 145 w 152"/>
                <a:gd name="T3" fmla="*/ 33 h 63"/>
                <a:gd name="T4" fmla="*/ 146 w 152"/>
                <a:gd name="T5" fmla="*/ 20 h 63"/>
                <a:gd name="T6" fmla="*/ 125 w 152"/>
                <a:gd name="T7" fmla="*/ 11 h 63"/>
                <a:gd name="T8" fmla="*/ 9 w 152"/>
                <a:gd name="T9" fmla="*/ 12 h 63"/>
                <a:gd name="T10" fmla="*/ 11 w 152"/>
                <a:gd name="T11" fmla="*/ 38 h 63"/>
                <a:gd name="T12" fmla="*/ 14 w 152"/>
                <a:gd name="T13" fmla="*/ 50 h 63"/>
                <a:gd name="T14" fmla="*/ 152 w 152"/>
                <a:gd name="T15" fmla="*/ 60 h 63"/>
                <a:gd name="T16" fmla="*/ 112 w 152"/>
                <a:gd name="T17" fmla="*/ 52 h 63"/>
                <a:gd name="T18" fmla="*/ 142 w 152"/>
                <a:gd name="T19" fmla="*/ 48 h 63"/>
                <a:gd name="T20" fmla="*/ 141 w 152"/>
                <a:gd name="T21" fmla="*/ 45 h 63"/>
                <a:gd name="T22" fmla="*/ 116 w 152"/>
                <a:gd name="T23" fmla="*/ 43 h 63"/>
                <a:gd name="T24" fmla="*/ 128 w 152"/>
                <a:gd name="T25" fmla="*/ 41 h 63"/>
                <a:gd name="T26" fmla="*/ 143 w 152"/>
                <a:gd name="T27" fmla="*/ 38 h 63"/>
                <a:gd name="T28" fmla="*/ 144 w 152"/>
                <a:gd name="T29" fmla="*/ 35 h 63"/>
                <a:gd name="T30" fmla="*/ 144 w 152"/>
                <a:gd name="T31" fmla="*/ 35 h 63"/>
                <a:gd name="T32" fmla="*/ 32 w 152"/>
                <a:gd name="T33" fmla="*/ 9 h 63"/>
                <a:gd name="T34" fmla="*/ 145 w 152"/>
                <a:gd name="T35" fmla="*/ 23 h 63"/>
                <a:gd name="T36" fmla="*/ 96 w 152"/>
                <a:gd name="T37" fmla="*/ 22 h 63"/>
                <a:gd name="T38" fmla="*/ 97 w 152"/>
                <a:gd name="T39" fmla="*/ 21 h 63"/>
                <a:gd name="T40" fmla="*/ 95 w 152"/>
                <a:gd name="T41" fmla="*/ 19 h 63"/>
                <a:gd name="T42" fmla="*/ 105 w 152"/>
                <a:gd name="T43" fmla="*/ 18 h 63"/>
                <a:gd name="T44" fmla="*/ 146 w 152"/>
                <a:gd name="T45" fmla="*/ 17 h 63"/>
                <a:gd name="T46" fmla="*/ 146 w 152"/>
                <a:gd name="T47" fmla="*/ 17 h 63"/>
                <a:gd name="T48" fmla="*/ 126 w 152"/>
                <a:gd name="T49" fmla="*/ 12 h 63"/>
                <a:gd name="T50" fmla="*/ 91 w 152"/>
                <a:gd name="T51" fmla="*/ 18 h 63"/>
                <a:gd name="T52" fmla="*/ 10 w 152"/>
                <a:gd name="T53" fmla="*/ 12 h 63"/>
                <a:gd name="T54" fmla="*/ 10 w 152"/>
                <a:gd name="T55" fmla="*/ 12 h 63"/>
                <a:gd name="T56" fmla="*/ 127 w 152"/>
                <a:gd name="T57" fmla="*/ 27 h 63"/>
                <a:gd name="T58" fmla="*/ 110 w 152"/>
                <a:gd name="T59" fmla="*/ 28 h 63"/>
                <a:gd name="T60" fmla="*/ 10 w 152"/>
                <a:gd name="T61" fmla="*/ 18 h 63"/>
                <a:gd name="T62" fmla="*/ 10 w 152"/>
                <a:gd name="T63" fmla="*/ 18 h 63"/>
                <a:gd name="T64" fmla="*/ 19 w 152"/>
                <a:gd name="T65" fmla="*/ 25 h 63"/>
                <a:gd name="T66" fmla="*/ 23 w 152"/>
                <a:gd name="T67" fmla="*/ 32 h 63"/>
                <a:gd name="T68" fmla="*/ 35 w 152"/>
                <a:gd name="T69" fmla="*/ 59 h 63"/>
                <a:gd name="T70" fmla="*/ 85 w 152"/>
                <a:gd name="T71" fmla="*/ 53 h 63"/>
                <a:gd name="T72" fmla="*/ 35 w 152"/>
                <a:gd name="T73" fmla="*/ 45 h 63"/>
                <a:gd name="T74" fmla="*/ 23 w 152"/>
                <a:gd name="T75" fmla="*/ 44 h 63"/>
                <a:gd name="T76" fmla="*/ 12 w 152"/>
                <a:gd name="T77" fmla="*/ 42 h 63"/>
                <a:gd name="T78" fmla="*/ 85 w 152"/>
                <a:gd name="T79" fmla="*/ 45 h 63"/>
                <a:gd name="T80" fmla="*/ 85 w 152"/>
                <a:gd name="T81" fmla="*/ 43 h 63"/>
                <a:gd name="T82" fmla="*/ 12 w 152"/>
                <a:gd name="T83" fmla="*/ 39 h 63"/>
                <a:gd name="T84" fmla="*/ 85 w 152"/>
                <a:gd name="T85" fmla="*/ 40 h 63"/>
                <a:gd name="T86" fmla="*/ 85 w 152"/>
                <a:gd name="T87" fmla="*/ 37 h 63"/>
                <a:gd name="T88" fmla="*/ 11 w 152"/>
                <a:gd name="T89" fmla="*/ 31 h 63"/>
                <a:gd name="T90" fmla="*/ 85 w 152"/>
                <a:gd name="T91" fmla="*/ 34 h 63"/>
                <a:gd name="T92" fmla="*/ 85 w 152"/>
                <a:gd name="T93" fmla="*/ 34 h 63"/>
                <a:gd name="T94" fmla="*/ 18 w 152"/>
                <a:gd name="T95" fmla="*/ 20 h 63"/>
                <a:gd name="T96" fmla="*/ 87 w 152"/>
                <a:gd name="T97" fmla="*/ 53 h 63"/>
                <a:gd name="T98" fmla="*/ 110 w 152"/>
                <a:gd name="T99" fmla="*/ 54 h 63"/>
                <a:gd name="T100" fmla="*/ 87 w 152"/>
                <a:gd name="T101" fmla="*/ 49 h 63"/>
                <a:gd name="T102" fmla="*/ 110 w 152"/>
                <a:gd name="T103" fmla="*/ 49 h 63"/>
                <a:gd name="T104" fmla="*/ 110 w 152"/>
                <a:gd name="T105" fmla="*/ 59 h 63"/>
                <a:gd name="T106" fmla="*/ 110 w 152"/>
                <a:gd name="T107" fmla="*/ 44 h 63"/>
                <a:gd name="T108" fmla="*/ 110 w 152"/>
                <a:gd name="T109" fmla="*/ 37 h 63"/>
                <a:gd name="T110" fmla="*/ 144 w 152"/>
                <a:gd name="T111" fmla="*/ 33 h 63"/>
                <a:gd name="T112" fmla="*/ 112 w 152"/>
                <a:gd name="T113" fmla="*/ 59 h 63"/>
                <a:gd name="T114" fmla="*/ 141 w 152"/>
                <a:gd name="T115" fmla="*/ 54 h 63"/>
                <a:gd name="T116" fmla="*/ 146 w 152"/>
                <a:gd name="T117" fmla="*/ 15 h 63"/>
                <a:gd name="T118" fmla="*/ 10 w 152"/>
                <a:gd name="T119" fmla="*/ 12 h 63"/>
                <a:gd name="T120" fmla="*/ 10 w 152"/>
                <a:gd name="T121" fmla="*/ 18 h 63"/>
                <a:gd name="T122" fmla="*/ 13 w 152"/>
                <a:gd name="T123" fmla="*/ 15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2" h="63">
                  <a:moveTo>
                    <a:pt x="142" y="59"/>
                  </a:moveTo>
                  <a:cubicBezTo>
                    <a:pt x="142" y="59"/>
                    <a:pt x="142" y="59"/>
                    <a:pt x="142" y="59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3" y="49"/>
                    <a:pt x="143" y="49"/>
                    <a:pt x="143" y="49"/>
                  </a:cubicBezTo>
                  <a:cubicBezTo>
                    <a:pt x="143" y="48"/>
                    <a:pt x="143" y="48"/>
                    <a:pt x="143" y="48"/>
                  </a:cubicBezTo>
                  <a:cubicBezTo>
                    <a:pt x="143" y="44"/>
                    <a:pt x="143" y="44"/>
                    <a:pt x="143" y="44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38"/>
                    <a:pt x="143" y="38"/>
                    <a:pt x="143" y="38"/>
                  </a:cubicBezTo>
                  <a:cubicBezTo>
                    <a:pt x="144" y="38"/>
                    <a:pt x="144" y="38"/>
                    <a:pt x="144" y="38"/>
                  </a:cubicBezTo>
                  <a:cubicBezTo>
                    <a:pt x="144" y="38"/>
                    <a:pt x="144" y="38"/>
                    <a:pt x="144" y="38"/>
                  </a:cubicBezTo>
                  <a:cubicBezTo>
                    <a:pt x="144" y="34"/>
                    <a:pt x="144" y="34"/>
                    <a:pt x="144" y="34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3"/>
                    <a:pt x="145" y="23"/>
                    <a:pt x="145" y="23"/>
                  </a:cubicBezTo>
                  <a:cubicBezTo>
                    <a:pt x="146" y="23"/>
                    <a:pt x="146" y="23"/>
                    <a:pt x="146" y="23"/>
                  </a:cubicBezTo>
                  <a:cubicBezTo>
                    <a:pt x="146" y="23"/>
                    <a:pt x="146" y="23"/>
                    <a:pt x="146" y="22"/>
                  </a:cubicBezTo>
                  <a:cubicBezTo>
                    <a:pt x="146" y="22"/>
                    <a:pt x="146" y="21"/>
                    <a:pt x="146" y="20"/>
                  </a:cubicBezTo>
                  <a:cubicBezTo>
                    <a:pt x="146" y="20"/>
                    <a:pt x="146" y="20"/>
                    <a:pt x="146" y="20"/>
                  </a:cubicBezTo>
                  <a:cubicBezTo>
                    <a:pt x="146" y="19"/>
                    <a:pt x="146" y="18"/>
                    <a:pt x="146" y="18"/>
                  </a:cubicBezTo>
                  <a:cubicBezTo>
                    <a:pt x="146" y="18"/>
                    <a:pt x="146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ubicBezTo>
                    <a:pt x="146" y="12"/>
                    <a:pt x="146" y="12"/>
                    <a:pt x="146" y="12"/>
                  </a:cubicBezTo>
                  <a:cubicBezTo>
                    <a:pt x="146" y="12"/>
                    <a:pt x="147" y="10"/>
                    <a:pt x="146" y="10"/>
                  </a:cubicBezTo>
                  <a:cubicBezTo>
                    <a:pt x="145" y="9"/>
                    <a:pt x="138" y="10"/>
                    <a:pt x="127" y="11"/>
                  </a:cubicBezTo>
                  <a:cubicBezTo>
                    <a:pt x="125" y="11"/>
                    <a:pt x="125" y="11"/>
                    <a:pt x="125" y="11"/>
                  </a:cubicBezTo>
                  <a:cubicBezTo>
                    <a:pt x="120" y="12"/>
                    <a:pt x="107" y="13"/>
                    <a:pt x="98" y="13"/>
                  </a:cubicBezTo>
                  <a:cubicBezTo>
                    <a:pt x="91" y="13"/>
                    <a:pt x="79" y="10"/>
                    <a:pt x="71" y="8"/>
                  </a:cubicBezTo>
                  <a:cubicBezTo>
                    <a:pt x="68" y="7"/>
                    <a:pt x="66" y="7"/>
                    <a:pt x="65" y="7"/>
                  </a:cubicBezTo>
                  <a:cubicBezTo>
                    <a:pt x="63" y="6"/>
                    <a:pt x="63" y="6"/>
                    <a:pt x="63" y="6"/>
                  </a:cubicBezTo>
                  <a:cubicBezTo>
                    <a:pt x="54" y="4"/>
                    <a:pt x="36" y="0"/>
                    <a:pt x="32" y="0"/>
                  </a:cubicBezTo>
                  <a:cubicBezTo>
                    <a:pt x="29" y="0"/>
                    <a:pt x="20" y="5"/>
                    <a:pt x="15" y="8"/>
                  </a:cubicBezTo>
                  <a:cubicBezTo>
                    <a:pt x="13" y="9"/>
                    <a:pt x="12" y="9"/>
                    <a:pt x="12" y="10"/>
                  </a:cubicBezTo>
                  <a:cubicBezTo>
                    <a:pt x="10" y="11"/>
                    <a:pt x="9" y="11"/>
                    <a:pt x="9" y="12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1" y="47"/>
                    <a:pt x="11" y="47"/>
                    <a:pt x="11" y="47"/>
                  </a:cubicBezTo>
                  <a:cubicBezTo>
                    <a:pt x="11" y="47"/>
                    <a:pt x="11" y="48"/>
                    <a:pt x="12" y="48"/>
                  </a:cubicBezTo>
                  <a:cubicBezTo>
                    <a:pt x="12" y="48"/>
                    <a:pt x="12" y="48"/>
                    <a:pt x="12" y="48"/>
                  </a:cubicBezTo>
                  <a:cubicBezTo>
                    <a:pt x="12" y="48"/>
                    <a:pt x="12" y="48"/>
                    <a:pt x="12" y="47"/>
                  </a:cubicBezTo>
                  <a:cubicBezTo>
                    <a:pt x="14" y="47"/>
                    <a:pt x="28" y="45"/>
                    <a:pt x="34" y="45"/>
                  </a:cubicBezTo>
                  <a:cubicBezTo>
                    <a:pt x="34" y="48"/>
                    <a:pt x="34" y="48"/>
                    <a:pt x="34" y="48"/>
                  </a:cubicBezTo>
                  <a:cubicBezTo>
                    <a:pt x="30" y="48"/>
                    <a:pt x="16" y="50"/>
                    <a:pt x="14" y="50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14" y="47"/>
                    <a:pt x="14" y="47"/>
                    <a:pt x="13" y="47"/>
                  </a:cubicBezTo>
                  <a:cubicBezTo>
                    <a:pt x="13" y="47"/>
                    <a:pt x="13" y="47"/>
                    <a:pt x="13" y="47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152" y="60"/>
                    <a:pt x="152" y="60"/>
                    <a:pt x="152" y="60"/>
                  </a:cubicBezTo>
                  <a:lnTo>
                    <a:pt x="142" y="59"/>
                  </a:lnTo>
                  <a:close/>
                  <a:moveTo>
                    <a:pt x="112" y="52"/>
                  </a:moveTo>
                  <a:cubicBezTo>
                    <a:pt x="112" y="52"/>
                    <a:pt x="112" y="52"/>
                    <a:pt x="112" y="52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20" y="50"/>
                    <a:pt x="135" y="50"/>
                    <a:pt x="137" y="50"/>
                  </a:cubicBezTo>
                  <a:cubicBezTo>
                    <a:pt x="139" y="50"/>
                    <a:pt x="141" y="50"/>
                    <a:pt x="142" y="50"/>
                  </a:cubicBezTo>
                  <a:cubicBezTo>
                    <a:pt x="142" y="51"/>
                    <a:pt x="142" y="51"/>
                    <a:pt x="142" y="51"/>
                  </a:cubicBezTo>
                  <a:cubicBezTo>
                    <a:pt x="137" y="51"/>
                    <a:pt x="123" y="52"/>
                    <a:pt x="112" y="52"/>
                  </a:cubicBezTo>
                  <a:close/>
                  <a:moveTo>
                    <a:pt x="142" y="49"/>
                  </a:move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37" y="49"/>
                    <a:pt x="132" y="49"/>
                  </a:cubicBezTo>
                  <a:cubicBezTo>
                    <a:pt x="127" y="49"/>
                    <a:pt x="120" y="49"/>
                    <a:pt x="112" y="49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23" y="48"/>
                    <a:pt x="139" y="48"/>
                    <a:pt x="142" y="48"/>
                  </a:cubicBezTo>
                  <a:lnTo>
                    <a:pt x="142" y="49"/>
                  </a:lnTo>
                  <a:close/>
                  <a:moveTo>
                    <a:pt x="130" y="46"/>
                  </a:moveTo>
                  <a:cubicBezTo>
                    <a:pt x="130" y="46"/>
                    <a:pt x="130" y="46"/>
                    <a:pt x="130" y="46"/>
                  </a:cubicBezTo>
                  <a:cubicBezTo>
                    <a:pt x="127" y="46"/>
                    <a:pt x="119" y="47"/>
                    <a:pt x="112" y="47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6" y="44"/>
                    <a:pt x="119" y="44"/>
                    <a:pt x="120" y="44"/>
                  </a:cubicBezTo>
                  <a:cubicBezTo>
                    <a:pt x="123" y="44"/>
                    <a:pt x="130" y="44"/>
                    <a:pt x="133" y="44"/>
                  </a:cubicBezTo>
                  <a:cubicBezTo>
                    <a:pt x="136" y="44"/>
                    <a:pt x="140" y="45"/>
                    <a:pt x="141" y="45"/>
                  </a:cubicBezTo>
                  <a:cubicBezTo>
                    <a:pt x="142" y="45"/>
                    <a:pt x="142" y="45"/>
                    <a:pt x="142" y="45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33" y="46"/>
                    <a:pt x="130" y="46"/>
                  </a:cubicBezTo>
                  <a:close/>
                  <a:moveTo>
                    <a:pt x="143" y="43"/>
                  </a:moveTo>
                  <a:cubicBezTo>
                    <a:pt x="143" y="43"/>
                    <a:pt x="143" y="43"/>
                    <a:pt x="143" y="43"/>
                  </a:cubicBezTo>
                  <a:cubicBezTo>
                    <a:pt x="142" y="43"/>
                    <a:pt x="142" y="43"/>
                    <a:pt x="142" y="44"/>
                  </a:cubicBezTo>
                  <a:cubicBezTo>
                    <a:pt x="142" y="44"/>
                    <a:pt x="142" y="44"/>
                    <a:pt x="142" y="44"/>
                  </a:cubicBezTo>
                  <a:cubicBezTo>
                    <a:pt x="140" y="44"/>
                    <a:pt x="121" y="43"/>
                    <a:pt x="116" y="43"/>
                  </a:cubicBezTo>
                  <a:cubicBezTo>
                    <a:pt x="114" y="43"/>
                    <a:pt x="113" y="44"/>
                    <a:pt x="112" y="44"/>
                  </a:cubicBezTo>
                  <a:cubicBezTo>
                    <a:pt x="112" y="43"/>
                    <a:pt x="112" y="43"/>
                    <a:pt x="112" y="43"/>
                  </a:cubicBezTo>
                  <a:cubicBezTo>
                    <a:pt x="113" y="43"/>
                    <a:pt x="114" y="43"/>
                    <a:pt x="115" y="43"/>
                  </a:cubicBezTo>
                  <a:cubicBezTo>
                    <a:pt x="119" y="43"/>
                    <a:pt x="140" y="43"/>
                    <a:pt x="143" y="43"/>
                  </a:cubicBezTo>
                  <a:close/>
                  <a:moveTo>
                    <a:pt x="143" y="41"/>
                  </a:moveTo>
                  <a:cubicBezTo>
                    <a:pt x="143" y="41"/>
                    <a:pt x="143" y="41"/>
                    <a:pt x="143" y="41"/>
                  </a:cubicBezTo>
                  <a:cubicBezTo>
                    <a:pt x="143" y="41"/>
                    <a:pt x="142" y="41"/>
                    <a:pt x="140" y="41"/>
                  </a:cubicBezTo>
                  <a:cubicBezTo>
                    <a:pt x="137" y="41"/>
                    <a:pt x="133" y="41"/>
                    <a:pt x="128" y="41"/>
                  </a:cubicBezTo>
                  <a:cubicBezTo>
                    <a:pt x="124" y="41"/>
                    <a:pt x="119" y="42"/>
                    <a:pt x="112" y="42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8" y="39"/>
                    <a:pt x="123" y="39"/>
                    <a:pt x="125" y="39"/>
                  </a:cubicBezTo>
                  <a:cubicBezTo>
                    <a:pt x="129" y="39"/>
                    <a:pt x="137" y="39"/>
                    <a:pt x="139" y="39"/>
                  </a:cubicBezTo>
                  <a:cubicBezTo>
                    <a:pt x="142" y="39"/>
                    <a:pt x="143" y="39"/>
                    <a:pt x="143" y="39"/>
                  </a:cubicBezTo>
                  <a:lnTo>
                    <a:pt x="143" y="41"/>
                  </a:lnTo>
                  <a:close/>
                  <a:moveTo>
                    <a:pt x="143" y="38"/>
                  </a:moveTo>
                  <a:cubicBezTo>
                    <a:pt x="143" y="38"/>
                    <a:pt x="143" y="38"/>
                    <a:pt x="143" y="38"/>
                  </a:cubicBezTo>
                  <a:cubicBezTo>
                    <a:pt x="143" y="38"/>
                    <a:pt x="143" y="38"/>
                    <a:pt x="143" y="38"/>
                  </a:cubicBezTo>
                  <a:cubicBezTo>
                    <a:pt x="143" y="39"/>
                    <a:pt x="143" y="39"/>
                    <a:pt x="143" y="39"/>
                  </a:cubicBezTo>
                  <a:cubicBezTo>
                    <a:pt x="142" y="38"/>
                    <a:pt x="133" y="38"/>
                    <a:pt x="123" y="38"/>
                  </a:cubicBezTo>
                  <a:cubicBezTo>
                    <a:pt x="119" y="38"/>
                    <a:pt x="116" y="38"/>
                    <a:pt x="112" y="38"/>
                  </a:cubicBezTo>
                  <a:cubicBezTo>
                    <a:pt x="112" y="38"/>
                    <a:pt x="112" y="38"/>
                    <a:pt x="112" y="38"/>
                  </a:cubicBezTo>
                  <a:cubicBezTo>
                    <a:pt x="126" y="37"/>
                    <a:pt x="141" y="38"/>
                    <a:pt x="143" y="38"/>
                  </a:cubicBezTo>
                  <a:close/>
                  <a:moveTo>
                    <a:pt x="144" y="35"/>
                  </a:moveTo>
                  <a:cubicBezTo>
                    <a:pt x="144" y="35"/>
                    <a:pt x="144" y="35"/>
                    <a:pt x="144" y="35"/>
                  </a:cubicBezTo>
                  <a:cubicBezTo>
                    <a:pt x="143" y="35"/>
                    <a:pt x="143" y="35"/>
                    <a:pt x="141" y="35"/>
                  </a:cubicBezTo>
                  <a:cubicBezTo>
                    <a:pt x="138" y="36"/>
                    <a:pt x="133" y="36"/>
                    <a:pt x="126" y="36"/>
                  </a:cubicBezTo>
                  <a:cubicBezTo>
                    <a:pt x="121" y="36"/>
                    <a:pt x="117" y="36"/>
                    <a:pt x="112" y="36"/>
                  </a:cubicBezTo>
                  <a:cubicBezTo>
                    <a:pt x="112" y="34"/>
                    <a:pt x="112" y="34"/>
                    <a:pt x="112" y="34"/>
                  </a:cubicBezTo>
                  <a:cubicBezTo>
                    <a:pt x="113" y="34"/>
                    <a:pt x="122" y="34"/>
                    <a:pt x="124" y="34"/>
                  </a:cubicBezTo>
                  <a:cubicBezTo>
                    <a:pt x="125" y="34"/>
                    <a:pt x="137" y="34"/>
                    <a:pt x="139" y="34"/>
                  </a:cubicBezTo>
                  <a:cubicBezTo>
                    <a:pt x="140" y="34"/>
                    <a:pt x="143" y="34"/>
                    <a:pt x="144" y="34"/>
                  </a:cubicBezTo>
                  <a:lnTo>
                    <a:pt x="144" y="35"/>
                  </a:lnTo>
                  <a:close/>
                  <a:moveTo>
                    <a:pt x="144" y="30"/>
                  </a:moveTo>
                  <a:cubicBezTo>
                    <a:pt x="144" y="30"/>
                    <a:pt x="144" y="30"/>
                    <a:pt x="144" y="30"/>
                  </a:cubicBezTo>
                  <a:cubicBezTo>
                    <a:pt x="144" y="30"/>
                    <a:pt x="140" y="30"/>
                    <a:pt x="138" y="30"/>
                  </a:cubicBezTo>
                  <a:cubicBezTo>
                    <a:pt x="136" y="31"/>
                    <a:pt x="123" y="31"/>
                    <a:pt x="114" y="31"/>
                  </a:cubicBezTo>
                  <a:cubicBezTo>
                    <a:pt x="106" y="31"/>
                    <a:pt x="99" y="30"/>
                    <a:pt x="94" y="29"/>
                  </a:cubicBezTo>
                  <a:cubicBezTo>
                    <a:pt x="89" y="28"/>
                    <a:pt x="67" y="22"/>
                    <a:pt x="54" y="18"/>
                  </a:cubicBezTo>
                  <a:cubicBezTo>
                    <a:pt x="42" y="14"/>
                    <a:pt x="36" y="11"/>
                    <a:pt x="32" y="11"/>
                  </a:cubicBezTo>
                  <a:cubicBezTo>
                    <a:pt x="32" y="9"/>
                    <a:pt x="32" y="9"/>
                    <a:pt x="32" y="9"/>
                  </a:cubicBezTo>
                  <a:cubicBezTo>
                    <a:pt x="37" y="9"/>
                    <a:pt x="51" y="13"/>
                    <a:pt x="58" y="16"/>
                  </a:cubicBezTo>
                  <a:cubicBezTo>
                    <a:pt x="65" y="18"/>
                    <a:pt x="81" y="23"/>
                    <a:pt x="85" y="24"/>
                  </a:cubicBezTo>
                  <a:cubicBezTo>
                    <a:pt x="88" y="26"/>
                    <a:pt x="97" y="28"/>
                    <a:pt x="106" y="28"/>
                  </a:cubicBezTo>
                  <a:cubicBezTo>
                    <a:pt x="115" y="28"/>
                    <a:pt x="131" y="28"/>
                    <a:pt x="134" y="28"/>
                  </a:cubicBezTo>
                  <a:cubicBezTo>
                    <a:pt x="137" y="28"/>
                    <a:pt x="143" y="29"/>
                    <a:pt x="144" y="29"/>
                  </a:cubicBezTo>
                  <a:cubicBezTo>
                    <a:pt x="144" y="29"/>
                    <a:pt x="144" y="29"/>
                    <a:pt x="144" y="29"/>
                  </a:cubicBezTo>
                  <a:lnTo>
                    <a:pt x="144" y="30"/>
                  </a:lnTo>
                  <a:close/>
                  <a:moveTo>
                    <a:pt x="145" y="23"/>
                  </a:moveTo>
                  <a:cubicBezTo>
                    <a:pt x="145" y="23"/>
                    <a:pt x="145" y="23"/>
                    <a:pt x="145" y="23"/>
                  </a:cubicBezTo>
                  <a:cubicBezTo>
                    <a:pt x="145" y="23"/>
                    <a:pt x="145" y="23"/>
                    <a:pt x="145" y="23"/>
                  </a:cubicBezTo>
                  <a:cubicBezTo>
                    <a:pt x="145" y="23"/>
                    <a:pt x="144" y="22"/>
                    <a:pt x="141" y="22"/>
                  </a:cubicBezTo>
                  <a:cubicBezTo>
                    <a:pt x="137" y="22"/>
                    <a:pt x="123" y="23"/>
                    <a:pt x="119" y="22"/>
                  </a:cubicBezTo>
                  <a:cubicBezTo>
                    <a:pt x="114" y="22"/>
                    <a:pt x="100" y="23"/>
                    <a:pt x="90" y="20"/>
                  </a:cubicBezTo>
                  <a:cubicBezTo>
                    <a:pt x="80" y="16"/>
                    <a:pt x="78" y="15"/>
                    <a:pt x="78" y="15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6"/>
                    <a:pt x="89" y="21"/>
                    <a:pt x="96" y="22"/>
                  </a:cubicBezTo>
                  <a:cubicBezTo>
                    <a:pt x="103" y="23"/>
                    <a:pt x="114" y="24"/>
                    <a:pt x="126" y="23"/>
                  </a:cubicBezTo>
                  <a:cubicBezTo>
                    <a:pt x="137" y="23"/>
                    <a:pt x="144" y="24"/>
                    <a:pt x="145" y="24"/>
                  </a:cubicBezTo>
                  <a:cubicBezTo>
                    <a:pt x="145" y="25"/>
                    <a:pt x="145" y="25"/>
                    <a:pt x="145" y="25"/>
                  </a:cubicBezTo>
                  <a:cubicBezTo>
                    <a:pt x="144" y="25"/>
                    <a:pt x="139" y="25"/>
                    <a:pt x="134" y="25"/>
                  </a:cubicBezTo>
                  <a:cubicBezTo>
                    <a:pt x="129" y="25"/>
                    <a:pt x="109" y="26"/>
                    <a:pt x="103" y="25"/>
                  </a:cubicBezTo>
                  <a:cubicBezTo>
                    <a:pt x="97" y="24"/>
                    <a:pt x="94" y="24"/>
                    <a:pt x="78" y="18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4"/>
                    <a:pt x="89" y="20"/>
                    <a:pt x="97" y="21"/>
                  </a:cubicBezTo>
                  <a:cubicBezTo>
                    <a:pt x="104" y="22"/>
                    <a:pt x="116" y="22"/>
                    <a:pt x="123" y="22"/>
                  </a:cubicBezTo>
                  <a:cubicBezTo>
                    <a:pt x="131" y="22"/>
                    <a:pt x="144" y="22"/>
                    <a:pt x="144" y="22"/>
                  </a:cubicBezTo>
                  <a:cubicBezTo>
                    <a:pt x="145" y="22"/>
                    <a:pt x="145" y="22"/>
                    <a:pt x="145" y="22"/>
                  </a:cubicBezTo>
                  <a:cubicBezTo>
                    <a:pt x="145" y="22"/>
                    <a:pt x="145" y="22"/>
                    <a:pt x="145" y="22"/>
                  </a:cubicBezTo>
                  <a:lnTo>
                    <a:pt x="145" y="23"/>
                  </a:lnTo>
                  <a:close/>
                  <a:moveTo>
                    <a:pt x="94" y="18"/>
                  </a:moveTo>
                  <a:cubicBezTo>
                    <a:pt x="94" y="18"/>
                    <a:pt x="94" y="18"/>
                    <a:pt x="94" y="18"/>
                  </a:cubicBezTo>
                  <a:cubicBezTo>
                    <a:pt x="95" y="19"/>
                    <a:pt x="95" y="19"/>
                    <a:pt x="95" y="19"/>
                  </a:cubicBezTo>
                  <a:cubicBezTo>
                    <a:pt x="100" y="19"/>
                    <a:pt x="100" y="19"/>
                    <a:pt x="100" y="19"/>
                  </a:cubicBezTo>
                  <a:cubicBezTo>
                    <a:pt x="98" y="19"/>
                    <a:pt x="96" y="19"/>
                    <a:pt x="94" y="18"/>
                  </a:cubicBezTo>
                  <a:close/>
                  <a:moveTo>
                    <a:pt x="145" y="20"/>
                  </a:moveTo>
                  <a:cubicBezTo>
                    <a:pt x="145" y="20"/>
                    <a:pt x="145" y="20"/>
                    <a:pt x="145" y="20"/>
                  </a:cubicBezTo>
                  <a:cubicBezTo>
                    <a:pt x="144" y="20"/>
                    <a:pt x="143" y="20"/>
                    <a:pt x="141" y="20"/>
                  </a:cubicBezTo>
                  <a:cubicBezTo>
                    <a:pt x="135" y="20"/>
                    <a:pt x="127" y="20"/>
                    <a:pt x="117" y="20"/>
                  </a:cubicBezTo>
                  <a:cubicBezTo>
                    <a:pt x="113" y="20"/>
                    <a:pt x="109" y="20"/>
                    <a:pt x="105" y="20"/>
                  </a:cubicBezTo>
                  <a:cubicBezTo>
                    <a:pt x="105" y="18"/>
                    <a:pt x="105" y="18"/>
                    <a:pt x="105" y="18"/>
                  </a:cubicBezTo>
                  <a:cubicBezTo>
                    <a:pt x="105" y="18"/>
                    <a:pt x="109" y="18"/>
                    <a:pt x="117" y="18"/>
                  </a:cubicBezTo>
                  <a:cubicBezTo>
                    <a:pt x="126" y="18"/>
                    <a:pt x="134" y="18"/>
                    <a:pt x="137" y="18"/>
                  </a:cubicBezTo>
                  <a:cubicBezTo>
                    <a:pt x="139" y="18"/>
                    <a:pt x="144" y="18"/>
                    <a:pt x="145" y="18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5" y="19"/>
                    <a:pt x="145" y="19"/>
                    <a:pt x="145" y="20"/>
                  </a:cubicBezTo>
                  <a:close/>
                  <a:moveTo>
                    <a:pt x="146" y="17"/>
                  </a:moveTo>
                  <a:cubicBezTo>
                    <a:pt x="146" y="17"/>
                    <a:pt x="146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ubicBezTo>
                    <a:pt x="145" y="17"/>
                    <a:pt x="145" y="17"/>
                    <a:pt x="145" y="17"/>
                  </a:cubicBezTo>
                  <a:cubicBezTo>
                    <a:pt x="145" y="17"/>
                    <a:pt x="144" y="17"/>
                    <a:pt x="141" y="17"/>
                  </a:cubicBezTo>
                  <a:cubicBezTo>
                    <a:pt x="137" y="17"/>
                    <a:pt x="128" y="17"/>
                    <a:pt x="125" y="17"/>
                  </a:cubicBezTo>
                  <a:cubicBezTo>
                    <a:pt x="121" y="17"/>
                    <a:pt x="106" y="17"/>
                    <a:pt x="105" y="17"/>
                  </a:cubicBezTo>
                  <a:cubicBezTo>
                    <a:pt x="105" y="17"/>
                    <a:pt x="105" y="17"/>
                    <a:pt x="105" y="17"/>
                  </a:cubicBezTo>
                  <a:cubicBezTo>
                    <a:pt x="105" y="17"/>
                    <a:pt x="115" y="17"/>
                    <a:pt x="120" y="17"/>
                  </a:cubicBezTo>
                  <a:cubicBezTo>
                    <a:pt x="125" y="17"/>
                    <a:pt x="134" y="17"/>
                    <a:pt x="137" y="17"/>
                  </a:cubicBezTo>
                  <a:cubicBezTo>
                    <a:pt x="140" y="17"/>
                    <a:pt x="145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lose/>
                  <a:moveTo>
                    <a:pt x="32" y="1"/>
                  </a:moveTo>
                  <a:cubicBezTo>
                    <a:pt x="32" y="1"/>
                    <a:pt x="32" y="1"/>
                    <a:pt x="32" y="1"/>
                  </a:cubicBezTo>
                  <a:cubicBezTo>
                    <a:pt x="36" y="1"/>
                    <a:pt x="54" y="5"/>
                    <a:pt x="62" y="7"/>
                  </a:cubicBezTo>
                  <a:cubicBezTo>
                    <a:pt x="65" y="7"/>
                    <a:pt x="65" y="7"/>
                    <a:pt x="65" y="7"/>
                  </a:cubicBezTo>
                  <a:cubicBezTo>
                    <a:pt x="66" y="7"/>
                    <a:pt x="68" y="8"/>
                    <a:pt x="70" y="8"/>
                  </a:cubicBezTo>
                  <a:cubicBezTo>
                    <a:pt x="79" y="11"/>
                    <a:pt x="91" y="13"/>
                    <a:pt x="98" y="13"/>
                  </a:cubicBezTo>
                  <a:cubicBezTo>
                    <a:pt x="107" y="13"/>
                    <a:pt x="120" y="12"/>
                    <a:pt x="126" y="12"/>
                  </a:cubicBezTo>
                  <a:cubicBezTo>
                    <a:pt x="127" y="12"/>
                    <a:pt x="127" y="12"/>
                    <a:pt x="127" y="12"/>
                  </a:cubicBezTo>
                  <a:cubicBezTo>
                    <a:pt x="132" y="11"/>
                    <a:pt x="145" y="10"/>
                    <a:pt x="146" y="10"/>
                  </a:cubicBezTo>
                  <a:cubicBezTo>
                    <a:pt x="146" y="11"/>
                    <a:pt x="146" y="12"/>
                    <a:pt x="146" y="12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46" y="15"/>
                    <a:pt x="145" y="15"/>
                    <a:pt x="144" y="15"/>
                  </a:cubicBezTo>
                  <a:cubicBezTo>
                    <a:pt x="143" y="15"/>
                    <a:pt x="132" y="15"/>
                    <a:pt x="128" y="15"/>
                  </a:cubicBezTo>
                  <a:cubicBezTo>
                    <a:pt x="124" y="15"/>
                    <a:pt x="105" y="15"/>
                    <a:pt x="105" y="15"/>
                  </a:cubicBezTo>
                  <a:cubicBezTo>
                    <a:pt x="91" y="18"/>
                    <a:pt x="91" y="18"/>
                    <a:pt x="91" y="18"/>
                  </a:cubicBezTo>
                  <a:cubicBezTo>
                    <a:pt x="91" y="18"/>
                    <a:pt x="90" y="17"/>
                    <a:pt x="90" y="17"/>
                  </a:cubicBezTo>
                  <a:cubicBezTo>
                    <a:pt x="82" y="14"/>
                    <a:pt x="78" y="12"/>
                    <a:pt x="78" y="12"/>
                  </a:cubicBezTo>
                  <a:cubicBezTo>
                    <a:pt x="68" y="15"/>
                    <a:pt x="68" y="15"/>
                    <a:pt x="68" y="15"/>
                  </a:cubicBezTo>
                  <a:cubicBezTo>
                    <a:pt x="50" y="8"/>
                    <a:pt x="37" y="3"/>
                    <a:pt x="32" y="3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2" y="1"/>
                    <a:pt x="32" y="1"/>
                    <a:pt x="32" y="1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2"/>
                    <a:pt x="10" y="11"/>
                    <a:pt x="12" y="10"/>
                  </a:cubicBezTo>
                  <a:cubicBezTo>
                    <a:pt x="13" y="10"/>
                    <a:pt x="14" y="9"/>
                    <a:pt x="15" y="9"/>
                  </a:cubicBezTo>
                  <a:cubicBezTo>
                    <a:pt x="20" y="6"/>
                    <a:pt x="28" y="1"/>
                    <a:pt x="32" y="1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3"/>
                    <a:pt x="31" y="3"/>
                    <a:pt x="31" y="3"/>
                  </a:cubicBezTo>
                  <a:cubicBezTo>
                    <a:pt x="27" y="3"/>
                    <a:pt x="21" y="7"/>
                    <a:pt x="17" y="9"/>
                  </a:cubicBezTo>
                  <a:cubicBezTo>
                    <a:pt x="14" y="11"/>
                    <a:pt x="11" y="13"/>
                    <a:pt x="10" y="13"/>
                  </a:cubicBezTo>
                  <a:lnTo>
                    <a:pt x="10" y="12"/>
                  </a:lnTo>
                  <a:close/>
                  <a:moveTo>
                    <a:pt x="10" y="16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1" y="15"/>
                    <a:pt x="19" y="11"/>
                    <a:pt x="21" y="10"/>
                  </a:cubicBezTo>
                  <a:cubicBezTo>
                    <a:pt x="23" y="9"/>
                    <a:pt x="28" y="6"/>
                    <a:pt x="31" y="6"/>
                  </a:cubicBezTo>
                  <a:cubicBezTo>
                    <a:pt x="35" y="6"/>
                    <a:pt x="40" y="8"/>
                    <a:pt x="45" y="9"/>
                  </a:cubicBezTo>
                  <a:cubicBezTo>
                    <a:pt x="50" y="11"/>
                    <a:pt x="73" y="19"/>
                    <a:pt x="78" y="21"/>
                  </a:cubicBezTo>
                  <a:cubicBezTo>
                    <a:pt x="83" y="23"/>
                    <a:pt x="91" y="26"/>
                    <a:pt x="102" y="27"/>
                  </a:cubicBezTo>
                  <a:cubicBezTo>
                    <a:pt x="112" y="28"/>
                    <a:pt x="121" y="27"/>
                    <a:pt x="127" y="27"/>
                  </a:cubicBezTo>
                  <a:cubicBezTo>
                    <a:pt x="133" y="27"/>
                    <a:pt x="144" y="27"/>
                    <a:pt x="144" y="27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4" y="28"/>
                    <a:pt x="143" y="28"/>
                    <a:pt x="139" y="28"/>
                  </a:cubicBezTo>
                  <a:cubicBezTo>
                    <a:pt x="133" y="28"/>
                    <a:pt x="115" y="28"/>
                    <a:pt x="110" y="28"/>
                  </a:cubicBezTo>
                  <a:cubicBezTo>
                    <a:pt x="105" y="28"/>
                    <a:pt x="101" y="28"/>
                    <a:pt x="91" y="26"/>
                  </a:cubicBezTo>
                  <a:cubicBezTo>
                    <a:pt x="82" y="23"/>
                    <a:pt x="65" y="17"/>
                    <a:pt x="59" y="15"/>
                  </a:cubicBezTo>
                  <a:cubicBezTo>
                    <a:pt x="53" y="13"/>
                    <a:pt x="37" y="7"/>
                    <a:pt x="33" y="7"/>
                  </a:cubicBezTo>
                  <a:cubicBezTo>
                    <a:pt x="28" y="6"/>
                    <a:pt x="22" y="10"/>
                    <a:pt x="19" y="12"/>
                  </a:cubicBezTo>
                  <a:cubicBezTo>
                    <a:pt x="16" y="13"/>
                    <a:pt x="11" y="16"/>
                    <a:pt x="10" y="17"/>
                  </a:cubicBezTo>
                  <a:lnTo>
                    <a:pt x="10" y="16"/>
                  </a:lnTo>
                  <a:close/>
                  <a:moveTo>
                    <a:pt x="10" y="18"/>
                  </a:moveTo>
                  <a:cubicBezTo>
                    <a:pt x="10" y="18"/>
                    <a:pt x="10" y="18"/>
                    <a:pt x="10" y="18"/>
                  </a:cubicBezTo>
                  <a:cubicBezTo>
                    <a:pt x="11" y="17"/>
                    <a:pt x="15" y="15"/>
                    <a:pt x="18" y="13"/>
                  </a:cubicBezTo>
                  <a:cubicBezTo>
                    <a:pt x="22" y="11"/>
                    <a:pt x="29" y="9"/>
                    <a:pt x="32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2" y="11"/>
                    <a:pt x="31" y="11"/>
                    <a:pt x="31" y="11"/>
                  </a:cubicBezTo>
                  <a:cubicBezTo>
                    <a:pt x="28" y="11"/>
                    <a:pt x="21" y="15"/>
                    <a:pt x="19" y="17"/>
                  </a:cubicBezTo>
                  <a:cubicBezTo>
                    <a:pt x="16" y="18"/>
                    <a:pt x="10" y="20"/>
                    <a:pt x="10" y="20"/>
                  </a:cubicBezTo>
                  <a:lnTo>
                    <a:pt x="10" y="18"/>
                  </a:lnTo>
                  <a:close/>
                  <a:moveTo>
                    <a:pt x="10" y="25"/>
                  </a:moveTo>
                  <a:cubicBezTo>
                    <a:pt x="10" y="25"/>
                    <a:pt x="10" y="25"/>
                    <a:pt x="10" y="25"/>
                  </a:cubicBezTo>
                  <a:cubicBezTo>
                    <a:pt x="11" y="25"/>
                    <a:pt x="16" y="23"/>
                    <a:pt x="19" y="21"/>
                  </a:cubicBezTo>
                  <a:cubicBezTo>
                    <a:pt x="22" y="20"/>
                    <a:pt x="28" y="19"/>
                    <a:pt x="30" y="18"/>
                  </a:cubicBezTo>
                  <a:cubicBezTo>
                    <a:pt x="30" y="18"/>
                    <a:pt x="31" y="18"/>
                    <a:pt x="32" y="18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1" y="20"/>
                    <a:pt x="31" y="20"/>
                    <a:pt x="30" y="20"/>
                  </a:cubicBezTo>
                  <a:cubicBezTo>
                    <a:pt x="25" y="22"/>
                    <a:pt x="21" y="24"/>
                    <a:pt x="19" y="25"/>
                  </a:cubicBezTo>
                  <a:cubicBezTo>
                    <a:pt x="17" y="25"/>
                    <a:pt x="11" y="27"/>
                    <a:pt x="10" y="27"/>
                  </a:cubicBezTo>
                  <a:lnTo>
                    <a:pt x="10" y="25"/>
                  </a:lnTo>
                  <a:close/>
                  <a:moveTo>
                    <a:pt x="11" y="33"/>
                  </a:moveTo>
                  <a:cubicBezTo>
                    <a:pt x="11" y="33"/>
                    <a:pt x="11" y="33"/>
                    <a:pt x="11" y="33"/>
                  </a:cubicBezTo>
                  <a:cubicBezTo>
                    <a:pt x="12" y="32"/>
                    <a:pt x="17" y="31"/>
                    <a:pt x="20" y="30"/>
                  </a:cubicBezTo>
                  <a:cubicBezTo>
                    <a:pt x="24" y="28"/>
                    <a:pt x="30" y="27"/>
                    <a:pt x="33" y="27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30" y="29"/>
                    <a:pt x="29" y="30"/>
                    <a:pt x="23" y="32"/>
                  </a:cubicBezTo>
                  <a:cubicBezTo>
                    <a:pt x="17" y="34"/>
                    <a:pt x="12" y="35"/>
                    <a:pt x="11" y="35"/>
                  </a:cubicBezTo>
                  <a:lnTo>
                    <a:pt x="11" y="33"/>
                  </a:lnTo>
                  <a:close/>
                  <a:moveTo>
                    <a:pt x="14" y="59"/>
                  </a:moveTo>
                  <a:cubicBezTo>
                    <a:pt x="14" y="59"/>
                    <a:pt x="14" y="59"/>
                    <a:pt x="14" y="59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14" y="53"/>
                    <a:pt x="14" y="53"/>
                    <a:pt x="14" y="53"/>
                  </a:cubicBezTo>
                  <a:cubicBezTo>
                    <a:pt x="16" y="53"/>
                    <a:pt x="29" y="51"/>
                    <a:pt x="34" y="51"/>
                  </a:cubicBezTo>
                  <a:cubicBezTo>
                    <a:pt x="35" y="59"/>
                    <a:pt x="35" y="59"/>
                    <a:pt x="35" y="59"/>
                  </a:cubicBezTo>
                  <a:lnTo>
                    <a:pt x="14" y="59"/>
                  </a:lnTo>
                  <a:close/>
                  <a:moveTo>
                    <a:pt x="85" y="59"/>
                  </a:moveTo>
                  <a:cubicBezTo>
                    <a:pt x="85" y="59"/>
                    <a:pt x="85" y="59"/>
                    <a:pt x="85" y="59"/>
                  </a:cubicBezTo>
                  <a:cubicBezTo>
                    <a:pt x="35" y="59"/>
                    <a:pt x="35" y="59"/>
                    <a:pt x="35" y="59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6" y="51"/>
                    <a:pt x="36" y="51"/>
                  </a:cubicBezTo>
                  <a:cubicBezTo>
                    <a:pt x="41" y="51"/>
                    <a:pt x="78" y="53"/>
                    <a:pt x="83" y="53"/>
                  </a:cubicBezTo>
                  <a:cubicBezTo>
                    <a:pt x="84" y="53"/>
                    <a:pt x="85" y="53"/>
                    <a:pt x="85" y="53"/>
                  </a:cubicBezTo>
                  <a:lnTo>
                    <a:pt x="85" y="59"/>
                  </a:lnTo>
                  <a:close/>
                  <a:moveTo>
                    <a:pt x="85" y="51"/>
                  </a:moveTo>
                  <a:cubicBezTo>
                    <a:pt x="85" y="51"/>
                    <a:pt x="85" y="51"/>
                    <a:pt x="85" y="51"/>
                  </a:cubicBezTo>
                  <a:cubicBezTo>
                    <a:pt x="76" y="51"/>
                    <a:pt x="67" y="50"/>
                    <a:pt x="58" y="49"/>
                  </a:cubicBezTo>
                  <a:cubicBezTo>
                    <a:pt x="43" y="48"/>
                    <a:pt x="37" y="48"/>
                    <a:pt x="35" y="48"/>
                  </a:cubicBezTo>
                  <a:cubicBezTo>
                    <a:pt x="35" y="48"/>
                    <a:pt x="35" y="48"/>
                    <a:pt x="34" y="48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9" y="45"/>
                    <a:pt x="74" y="48"/>
                    <a:pt x="85" y="49"/>
                  </a:cubicBezTo>
                  <a:lnTo>
                    <a:pt x="85" y="51"/>
                  </a:lnTo>
                  <a:close/>
                  <a:moveTo>
                    <a:pt x="85" y="48"/>
                  </a:moveTo>
                  <a:cubicBezTo>
                    <a:pt x="85" y="48"/>
                    <a:pt x="85" y="48"/>
                    <a:pt x="85" y="48"/>
                  </a:cubicBezTo>
                  <a:cubicBezTo>
                    <a:pt x="83" y="48"/>
                    <a:pt x="81" y="47"/>
                    <a:pt x="80" y="47"/>
                  </a:cubicBezTo>
                  <a:cubicBezTo>
                    <a:pt x="72" y="47"/>
                    <a:pt x="74" y="47"/>
                    <a:pt x="66" y="46"/>
                  </a:cubicBezTo>
                  <a:cubicBezTo>
                    <a:pt x="58" y="45"/>
                    <a:pt x="40" y="43"/>
                    <a:pt x="36" y="43"/>
                  </a:cubicBezTo>
                  <a:cubicBezTo>
                    <a:pt x="32" y="43"/>
                    <a:pt x="29" y="43"/>
                    <a:pt x="23" y="44"/>
                  </a:cubicBezTo>
                  <a:cubicBezTo>
                    <a:pt x="18" y="45"/>
                    <a:pt x="13" y="46"/>
                    <a:pt x="12" y="46"/>
                  </a:cubicBezTo>
                  <a:cubicBezTo>
                    <a:pt x="12" y="45"/>
                    <a:pt x="12" y="45"/>
                    <a:pt x="12" y="45"/>
                  </a:cubicBezTo>
                  <a:cubicBezTo>
                    <a:pt x="14" y="45"/>
                    <a:pt x="29" y="42"/>
                    <a:pt x="35" y="42"/>
                  </a:cubicBezTo>
                  <a:cubicBezTo>
                    <a:pt x="42" y="42"/>
                    <a:pt x="53" y="44"/>
                    <a:pt x="63" y="45"/>
                  </a:cubicBezTo>
                  <a:cubicBezTo>
                    <a:pt x="68" y="45"/>
                    <a:pt x="77" y="46"/>
                    <a:pt x="85" y="47"/>
                  </a:cubicBezTo>
                  <a:lnTo>
                    <a:pt x="85" y="48"/>
                  </a:lnTo>
                  <a:close/>
                  <a:moveTo>
                    <a:pt x="12" y="42"/>
                  </a:moveTo>
                  <a:cubicBezTo>
                    <a:pt x="12" y="42"/>
                    <a:pt x="12" y="42"/>
                    <a:pt x="12" y="42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3" y="40"/>
                    <a:pt x="18" y="38"/>
                    <a:pt x="21" y="38"/>
                  </a:cubicBezTo>
                  <a:cubicBezTo>
                    <a:pt x="24" y="37"/>
                    <a:pt x="30" y="36"/>
                    <a:pt x="34" y="36"/>
                  </a:cubicBezTo>
                  <a:cubicBezTo>
                    <a:pt x="34" y="38"/>
                    <a:pt x="34" y="38"/>
                    <a:pt x="34" y="38"/>
                  </a:cubicBezTo>
                  <a:cubicBezTo>
                    <a:pt x="29" y="38"/>
                    <a:pt x="24" y="40"/>
                    <a:pt x="22" y="41"/>
                  </a:cubicBezTo>
                  <a:cubicBezTo>
                    <a:pt x="20" y="41"/>
                    <a:pt x="13" y="42"/>
                    <a:pt x="12" y="42"/>
                  </a:cubicBezTo>
                  <a:close/>
                  <a:moveTo>
                    <a:pt x="85" y="45"/>
                  </a:moveTo>
                  <a:cubicBezTo>
                    <a:pt x="85" y="45"/>
                    <a:pt x="85" y="45"/>
                    <a:pt x="85" y="45"/>
                  </a:cubicBezTo>
                  <a:cubicBezTo>
                    <a:pt x="79" y="45"/>
                    <a:pt x="65" y="43"/>
                    <a:pt x="57" y="41"/>
                  </a:cubicBezTo>
                  <a:cubicBezTo>
                    <a:pt x="48" y="40"/>
                    <a:pt x="40" y="39"/>
                    <a:pt x="35" y="38"/>
                  </a:cubicBezTo>
                  <a:cubicBezTo>
                    <a:pt x="35" y="38"/>
                    <a:pt x="35" y="38"/>
                    <a:pt x="34" y="38"/>
                  </a:cubicBezTo>
                  <a:cubicBezTo>
                    <a:pt x="34" y="36"/>
                    <a:pt x="34" y="36"/>
                    <a:pt x="34" y="36"/>
                  </a:cubicBezTo>
                  <a:cubicBezTo>
                    <a:pt x="34" y="36"/>
                    <a:pt x="35" y="36"/>
                    <a:pt x="35" y="36"/>
                  </a:cubicBezTo>
                  <a:cubicBezTo>
                    <a:pt x="37" y="36"/>
                    <a:pt x="46" y="37"/>
                    <a:pt x="50" y="37"/>
                  </a:cubicBezTo>
                  <a:cubicBezTo>
                    <a:pt x="55" y="38"/>
                    <a:pt x="74" y="41"/>
                    <a:pt x="80" y="42"/>
                  </a:cubicBezTo>
                  <a:cubicBezTo>
                    <a:pt x="82" y="42"/>
                    <a:pt x="83" y="43"/>
                    <a:pt x="85" y="43"/>
                  </a:cubicBezTo>
                  <a:lnTo>
                    <a:pt x="85" y="45"/>
                  </a:lnTo>
                  <a:close/>
                  <a:moveTo>
                    <a:pt x="85" y="42"/>
                  </a:moveTo>
                  <a:cubicBezTo>
                    <a:pt x="85" y="42"/>
                    <a:pt x="85" y="42"/>
                    <a:pt x="85" y="42"/>
                  </a:cubicBezTo>
                  <a:cubicBezTo>
                    <a:pt x="84" y="42"/>
                    <a:pt x="82" y="42"/>
                    <a:pt x="80" y="41"/>
                  </a:cubicBezTo>
                  <a:cubicBezTo>
                    <a:pt x="72" y="40"/>
                    <a:pt x="59" y="37"/>
                    <a:pt x="52" y="36"/>
                  </a:cubicBezTo>
                  <a:cubicBezTo>
                    <a:pt x="45" y="35"/>
                    <a:pt x="39" y="34"/>
                    <a:pt x="35" y="34"/>
                  </a:cubicBezTo>
                  <a:cubicBezTo>
                    <a:pt x="30" y="34"/>
                    <a:pt x="24" y="36"/>
                    <a:pt x="20" y="37"/>
                  </a:cubicBezTo>
                  <a:cubicBezTo>
                    <a:pt x="16" y="38"/>
                    <a:pt x="13" y="38"/>
                    <a:pt x="12" y="39"/>
                  </a:cubicBezTo>
                  <a:cubicBezTo>
                    <a:pt x="12" y="39"/>
                    <a:pt x="12" y="39"/>
                    <a:pt x="12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2" y="38"/>
                    <a:pt x="16" y="37"/>
                    <a:pt x="21" y="36"/>
                  </a:cubicBezTo>
                  <a:cubicBezTo>
                    <a:pt x="27" y="34"/>
                    <a:pt x="30" y="33"/>
                    <a:pt x="35" y="33"/>
                  </a:cubicBezTo>
                  <a:cubicBezTo>
                    <a:pt x="39" y="34"/>
                    <a:pt x="52" y="36"/>
                    <a:pt x="59" y="37"/>
                  </a:cubicBezTo>
                  <a:cubicBezTo>
                    <a:pt x="65" y="38"/>
                    <a:pt x="77" y="40"/>
                    <a:pt x="81" y="41"/>
                  </a:cubicBezTo>
                  <a:cubicBezTo>
                    <a:pt x="82" y="41"/>
                    <a:pt x="84" y="41"/>
                    <a:pt x="85" y="42"/>
                  </a:cubicBezTo>
                  <a:close/>
                  <a:moveTo>
                    <a:pt x="85" y="40"/>
                  </a:moveTo>
                  <a:cubicBezTo>
                    <a:pt x="85" y="40"/>
                    <a:pt x="85" y="40"/>
                    <a:pt x="85" y="40"/>
                  </a:cubicBezTo>
                  <a:cubicBezTo>
                    <a:pt x="81" y="39"/>
                    <a:pt x="76" y="38"/>
                    <a:pt x="72" y="37"/>
                  </a:cubicBezTo>
                  <a:cubicBezTo>
                    <a:pt x="63" y="35"/>
                    <a:pt x="51" y="33"/>
                    <a:pt x="46" y="32"/>
                  </a:cubicBezTo>
                  <a:cubicBezTo>
                    <a:pt x="40" y="30"/>
                    <a:pt x="37" y="29"/>
                    <a:pt x="34" y="29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37" y="27"/>
                    <a:pt x="46" y="29"/>
                    <a:pt x="49" y="29"/>
                  </a:cubicBezTo>
                  <a:cubicBezTo>
                    <a:pt x="53" y="30"/>
                    <a:pt x="63" y="32"/>
                    <a:pt x="67" y="33"/>
                  </a:cubicBezTo>
                  <a:cubicBezTo>
                    <a:pt x="69" y="33"/>
                    <a:pt x="78" y="36"/>
                    <a:pt x="85" y="37"/>
                  </a:cubicBezTo>
                  <a:lnTo>
                    <a:pt x="85" y="40"/>
                  </a:lnTo>
                  <a:close/>
                  <a:moveTo>
                    <a:pt x="85" y="36"/>
                  </a:moveTo>
                  <a:cubicBezTo>
                    <a:pt x="85" y="36"/>
                    <a:pt x="85" y="36"/>
                    <a:pt x="85" y="36"/>
                  </a:cubicBezTo>
                  <a:cubicBezTo>
                    <a:pt x="78" y="35"/>
                    <a:pt x="69" y="32"/>
                    <a:pt x="65" y="31"/>
                  </a:cubicBezTo>
                  <a:cubicBezTo>
                    <a:pt x="59" y="30"/>
                    <a:pt x="39" y="25"/>
                    <a:pt x="34" y="25"/>
                  </a:cubicBezTo>
                  <a:cubicBezTo>
                    <a:pt x="30" y="25"/>
                    <a:pt x="13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2" y="30"/>
                    <a:pt x="20" y="28"/>
                    <a:pt x="22" y="27"/>
                  </a:cubicBezTo>
                  <a:cubicBezTo>
                    <a:pt x="25" y="26"/>
                    <a:pt x="31" y="24"/>
                    <a:pt x="33" y="24"/>
                  </a:cubicBezTo>
                  <a:cubicBezTo>
                    <a:pt x="36" y="24"/>
                    <a:pt x="47" y="27"/>
                    <a:pt x="52" y="28"/>
                  </a:cubicBezTo>
                  <a:cubicBezTo>
                    <a:pt x="57" y="29"/>
                    <a:pt x="78" y="34"/>
                    <a:pt x="83" y="35"/>
                  </a:cubicBezTo>
                  <a:cubicBezTo>
                    <a:pt x="83" y="35"/>
                    <a:pt x="84" y="35"/>
                    <a:pt x="85" y="36"/>
                  </a:cubicBezTo>
                  <a:close/>
                  <a:moveTo>
                    <a:pt x="85" y="34"/>
                  </a:moveTo>
                  <a:cubicBezTo>
                    <a:pt x="85" y="34"/>
                    <a:pt x="85" y="34"/>
                    <a:pt x="85" y="34"/>
                  </a:cubicBezTo>
                  <a:cubicBezTo>
                    <a:pt x="85" y="34"/>
                    <a:pt x="79" y="32"/>
                    <a:pt x="73" y="30"/>
                  </a:cubicBezTo>
                  <a:cubicBezTo>
                    <a:pt x="48" y="24"/>
                    <a:pt x="46" y="23"/>
                    <a:pt x="42" y="22"/>
                  </a:cubicBezTo>
                  <a:cubicBezTo>
                    <a:pt x="38" y="21"/>
                    <a:pt x="36" y="20"/>
                    <a:pt x="33" y="20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5" y="18"/>
                    <a:pt x="37" y="18"/>
                    <a:pt x="40" y="19"/>
                  </a:cubicBezTo>
                  <a:cubicBezTo>
                    <a:pt x="46" y="20"/>
                    <a:pt x="51" y="22"/>
                    <a:pt x="61" y="24"/>
                  </a:cubicBezTo>
                  <a:cubicBezTo>
                    <a:pt x="71" y="27"/>
                    <a:pt x="84" y="31"/>
                    <a:pt x="85" y="31"/>
                  </a:cubicBezTo>
                  <a:lnTo>
                    <a:pt x="85" y="34"/>
                  </a:lnTo>
                  <a:close/>
                  <a:moveTo>
                    <a:pt x="85" y="30"/>
                  </a:moveTo>
                  <a:cubicBezTo>
                    <a:pt x="85" y="30"/>
                    <a:pt x="85" y="30"/>
                    <a:pt x="85" y="30"/>
                  </a:cubicBezTo>
                  <a:cubicBezTo>
                    <a:pt x="83" y="30"/>
                    <a:pt x="51" y="20"/>
                    <a:pt x="44" y="18"/>
                  </a:cubicBezTo>
                  <a:cubicBezTo>
                    <a:pt x="36" y="16"/>
                    <a:pt x="32" y="15"/>
                    <a:pt x="28" y="17"/>
                  </a:cubicBezTo>
                  <a:cubicBezTo>
                    <a:pt x="24" y="19"/>
                    <a:pt x="12" y="23"/>
                    <a:pt x="10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0" y="23"/>
                    <a:pt x="13" y="22"/>
                    <a:pt x="18" y="20"/>
                  </a:cubicBezTo>
                  <a:cubicBezTo>
                    <a:pt x="23" y="17"/>
                    <a:pt x="30" y="15"/>
                    <a:pt x="32" y="15"/>
                  </a:cubicBezTo>
                  <a:cubicBezTo>
                    <a:pt x="35" y="15"/>
                    <a:pt x="60" y="22"/>
                    <a:pt x="68" y="24"/>
                  </a:cubicBezTo>
                  <a:cubicBezTo>
                    <a:pt x="72" y="26"/>
                    <a:pt x="79" y="28"/>
                    <a:pt x="85" y="29"/>
                  </a:cubicBezTo>
                  <a:lnTo>
                    <a:pt x="85" y="30"/>
                  </a:lnTo>
                  <a:close/>
                  <a:moveTo>
                    <a:pt x="105" y="59"/>
                  </a:moveTo>
                  <a:cubicBezTo>
                    <a:pt x="105" y="59"/>
                    <a:pt x="105" y="59"/>
                    <a:pt x="105" y="59"/>
                  </a:cubicBezTo>
                  <a:cubicBezTo>
                    <a:pt x="87" y="59"/>
                    <a:pt x="87" y="59"/>
                    <a:pt x="87" y="59"/>
                  </a:cubicBezTo>
                  <a:cubicBezTo>
                    <a:pt x="87" y="53"/>
                    <a:pt x="87" y="53"/>
                    <a:pt x="87" y="53"/>
                  </a:cubicBezTo>
                  <a:cubicBezTo>
                    <a:pt x="105" y="53"/>
                    <a:pt x="105" y="53"/>
                    <a:pt x="105" y="53"/>
                  </a:cubicBezTo>
                  <a:lnTo>
                    <a:pt x="105" y="59"/>
                  </a:lnTo>
                  <a:close/>
                  <a:moveTo>
                    <a:pt x="110" y="59"/>
                  </a:moveTo>
                  <a:cubicBezTo>
                    <a:pt x="110" y="59"/>
                    <a:pt x="110" y="59"/>
                    <a:pt x="110" y="59"/>
                  </a:cubicBezTo>
                  <a:cubicBezTo>
                    <a:pt x="105" y="59"/>
                    <a:pt x="105" y="59"/>
                    <a:pt x="105" y="59"/>
                  </a:cubicBezTo>
                  <a:cubicBezTo>
                    <a:pt x="105" y="54"/>
                    <a:pt x="105" y="54"/>
                    <a:pt x="105" y="54"/>
                  </a:cubicBezTo>
                  <a:cubicBezTo>
                    <a:pt x="107" y="54"/>
                    <a:pt x="107" y="54"/>
                    <a:pt x="107" y="54"/>
                  </a:cubicBezTo>
                  <a:cubicBezTo>
                    <a:pt x="109" y="54"/>
                    <a:pt x="110" y="54"/>
                    <a:pt x="110" y="54"/>
                  </a:cubicBezTo>
                  <a:cubicBezTo>
                    <a:pt x="110" y="52"/>
                    <a:pt x="110" y="52"/>
                    <a:pt x="110" y="52"/>
                  </a:cubicBezTo>
                  <a:cubicBezTo>
                    <a:pt x="110" y="52"/>
                    <a:pt x="109" y="52"/>
                    <a:pt x="109" y="52"/>
                  </a:cubicBezTo>
                  <a:cubicBezTo>
                    <a:pt x="108" y="52"/>
                    <a:pt x="106" y="52"/>
                    <a:pt x="105" y="52"/>
                  </a:cubicBezTo>
                  <a:cubicBezTo>
                    <a:pt x="105" y="52"/>
                    <a:pt x="105" y="52"/>
                    <a:pt x="105" y="52"/>
                  </a:cubicBezTo>
                  <a:cubicBezTo>
                    <a:pt x="105" y="52"/>
                    <a:pt x="105" y="52"/>
                    <a:pt x="105" y="52"/>
                  </a:cubicBezTo>
                  <a:cubicBezTo>
                    <a:pt x="104" y="52"/>
                    <a:pt x="100" y="52"/>
                    <a:pt x="98" y="51"/>
                  </a:cubicBezTo>
                  <a:cubicBezTo>
                    <a:pt x="96" y="51"/>
                    <a:pt x="90" y="51"/>
                    <a:pt x="87" y="51"/>
                  </a:cubicBezTo>
                  <a:cubicBezTo>
                    <a:pt x="87" y="49"/>
                    <a:pt x="87" y="49"/>
                    <a:pt x="87" y="49"/>
                  </a:cubicBezTo>
                  <a:cubicBezTo>
                    <a:pt x="88" y="49"/>
                    <a:pt x="91" y="50"/>
                    <a:pt x="94" y="50"/>
                  </a:cubicBezTo>
                  <a:cubicBezTo>
                    <a:pt x="97" y="50"/>
                    <a:pt x="110" y="50"/>
                    <a:pt x="110" y="50"/>
                  </a:cubicBezTo>
                  <a:cubicBezTo>
                    <a:pt x="110" y="49"/>
                    <a:pt x="110" y="49"/>
                    <a:pt x="110" y="49"/>
                  </a:cubicBezTo>
                  <a:cubicBezTo>
                    <a:pt x="110" y="49"/>
                    <a:pt x="99" y="49"/>
                    <a:pt x="94" y="49"/>
                  </a:cubicBezTo>
                  <a:cubicBezTo>
                    <a:pt x="91" y="49"/>
                    <a:pt x="88" y="48"/>
                    <a:pt x="87" y="48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88" y="48"/>
                    <a:pt x="91" y="48"/>
                    <a:pt x="93" y="48"/>
                  </a:cubicBezTo>
                  <a:cubicBezTo>
                    <a:pt x="97" y="49"/>
                    <a:pt x="110" y="49"/>
                    <a:pt x="110" y="49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0" y="47"/>
                    <a:pt x="98" y="47"/>
                    <a:pt x="93" y="47"/>
                  </a:cubicBezTo>
                  <a:cubicBezTo>
                    <a:pt x="90" y="46"/>
                    <a:pt x="88" y="46"/>
                    <a:pt x="87" y="46"/>
                  </a:cubicBezTo>
                  <a:cubicBezTo>
                    <a:pt x="87" y="43"/>
                    <a:pt x="87" y="43"/>
                    <a:pt x="87" y="43"/>
                  </a:cubicBezTo>
                  <a:cubicBezTo>
                    <a:pt x="87" y="43"/>
                    <a:pt x="88" y="43"/>
                    <a:pt x="89" y="43"/>
                  </a:cubicBezTo>
                  <a:cubicBezTo>
                    <a:pt x="91" y="44"/>
                    <a:pt x="97" y="45"/>
                    <a:pt x="99" y="45"/>
                  </a:cubicBezTo>
                  <a:cubicBezTo>
                    <a:pt x="101" y="45"/>
                    <a:pt x="109" y="45"/>
                    <a:pt x="110" y="45"/>
                  </a:cubicBezTo>
                  <a:lnTo>
                    <a:pt x="110" y="59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09" y="44"/>
                    <a:pt x="106" y="44"/>
                    <a:pt x="104" y="44"/>
                  </a:cubicBezTo>
                  <a:cubicBezTo>
                    <a:pt x="102" y="44"/>
                    <a:pt x="93" y="44"/>
                    <a:pt x="91" y="43"/>
                  </a:cubicBezTo>
                  <a:cubicBezTo>
                    <a:pt x="90" y="43"/>
                    <a:pt x="88" y="42"/>
                    <a:pt x="87" y="42"/>
                  </a:cubicBezTo>
                  <a:cubicBezTo>
                    <a:pt x="87" y="42"/>
                    <a:pt x="87" y="42"/>
                    <a:pt x="87" y="42"/>
                  </a:cubicBezTo>
                  <a:cubicBezTo>
                    <a:pt x="90" y="42"/>
                    <a:pt x="96" y="43"/>
                    <a:pt x="98" y="43"/>
                  </a:cubicBezTo>
                  <a:cubicBezTo>
                    <a:pt x="100" y="43"/>
                    <a:pt x="109" y="44"/>
                    <a:pt x="110" y="44"/>
                  </a:cubicBezTo>
                  <a:close/>
                  <a:moveTo>
                    <a:pt x="110" y="42"/>
                  </a:moveTo>
                  <a:cubicBezTo>
                    <a:pt x="110" y="42"/>
                    <a:pt x="110" y="42"/>
                    <a:pt x="110" y="42"/>
                  </a:cubicBezTo>
                  <a:cubicBezTo>
                    <a:pt x="109" y="42"/>
                    <a:pt x="100" y="42"/>
                    <a:pt x="96" y="41"/>
                  </a:cubicBezTo>
                  <a:cubicBezTo>
                    <a:pt x="92" y="41"/>
                    <a:pt x="89" y="41"/>
                    <a:pt x="87" y="40"/>
                  </a:cubicBezTo>
                  <a:cubicBezTo>
                    <a:pt x="87" y="37"/>
                    <a:pt x="87" y="37"/>
                    <a:pt x="87" y="37"/>
                  </a:cubicBezTo>
                  <a:cubicBezTo>
                    <a:pt x="89" y="37"/>
                    <a:pt x="96" y="39"/>
                    <a:pt x="99" y="39"/>
                  </a:cubicBezTo>
                  <a:cubicBezTo>
                    <a:pt x="103" y="39"/>
                    <a:pt x="110" y="39"/>
                    <a:pt x="110" y="39"/>
                  </a:cubicBezTo>
                  <a:cubicBezTo>
                    <a:pt x="110" y="37"/>
                    <a:pt x="110" y="37"/>
                    <a:pt x="110" y="37"/>
                  </a:cubicBezTo>
                  <a:cubicBezTo>
                    <a:pt x="110" y="37"/>
                    <a:pt x="104" y="37"/>
                    <a:pt x="100" y="37"/>
                  </a:cubicBezTo>
                  <a:cubicBezTo>
                    <a:pt x="96" y="37"/>
                    <a:pt x="90" y="36"/>
                    <a:pt x="87" y="35"/>
                  </a:cubicBezTo>
                  <a:cubicBezTo>
                    <a:pt x="87" y="30"/>
                    <a:pt x="87" y="30"/>
                    <a:pt x="87" y="30"/>
                  </a:cubicBezTo>
                  <a:cubicBezTo>
                    <a:pt x="92" y="31"/>
                    <a:pt x="96" y="32"/>
                    <a:pt x="99" y="32"/>
                  </a:cubicBezTo>
                  <a:cubicBezTo>
                    <a:pt x="105" y="33"/>
                    <a:pt x="126" y="32"/>
                    <a:pt x="135" y="32"/>
                  </a:cubicBezTo>
                  <a:cubicBezTo>
                    <a:pt x="142" y="32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39" y="33"/>
                    <a:pt x="136" y="33"/>
                  </a:cubicBezTo>
                  <a:cubicBezTo>
                    <a:pt x="133" y="33"/>
                    <a:pt x="127" y="33"/>
                    <a:pt x="123" y="33"/>
                  </a:cubicBezTo>
                  <a:cubicBezTo>
                    <a:pt x="120" y="33"/>
                    <a:pt x="112" y="33"/>
                    <a:pt x="112" y="33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0" y="33"/>
                    <a:pt x="110" y="33"/>
                    <a:pt x="110" y="33"/>
                  </a:cubicBezTo>
                  <a:lnTo>
                    <a:pt x="110" y="42"/>
                  </a:lnTo>
                  <a:close/>
                  <a:moveTo>
                    <a:pt x="112" y="59"/>
                  </a:moveTo>
                  <a:cubicBezTo>
                    <a:pt x="112" y="59"/>
                    <a:pt x="112" y="59"/>
                    <a:pt x="112" y="59"/>
                  </a:cubicBezTo>
                  <a:cubicBezTo>
                    <a:pt x="112" y="55"/>
                    <a:pt x="112" y="55"/>
                    <a:pt x="112" y="55"/>
                  </a:cubicBezTo>
                  <a:cubicBezTo>
                    <a:pt x="141" y="55"/>
                    <a:pt x="141" y="55"/>
                    <a:pt x="141" y="55"/>
                  </a:cubicBezTo>
                  <a:cubicBezTo>
                    <a:pt x="141" y="59"/>
                    <a:pt x="141" y="59"/>
                    <a:pt x="141" y="59"/>
                  </a:cubicBezTo>
                  <a:lnTo>
                    <a:pt x="112" y="59"/>
                  </a:lnTo>
                  <a:close/>
                  <a:moveTo>
                    <a:pt x="141" y="54"/>
                  </a:moveTo>
                  <a:cubicBezTo>
                    <a:pt x="141" y="54"/>
                    <a:pt x="141" y="54"/>
                    <a:pt x="141" y="54"/>
                  </a:cubicBezTo>
                  <a:cubicBezTo>
                    <a:pt x="141" y="54"/>
                    <a:pt x="141" y="54"/>
                    <a:pt x="141" y="54"/>
                  </a:cubicBezTo>
                  <a:cubicBezTo>
                    <a:pt x="141" y="54"/>
                    <a:pt x="141" y="54"/>
                    <a:pt x="141" y="54"/>
                  </a:cubicBezTo>
                  <a:cubicBezTo>
                    <a:pt x="140" y="54"/>
                    <a:pt x="134" y="54"/>
                    <a:pt x="129" y="54"/>
                  </a:cubicBezTo>
                  <a:cubicBezTo>
                    <a:pt x="124" y="54"/>
                    <a:pt x="113" y="54"/>
                    <a:pt x="112" y="54"/>
                  </a:cubicBezTo>
                  <a:cubicBezTo>
                    <a:pt x="112" y="54"/>
                    <a:pt x="112" y="54"/>
                    <a:pt x="112" y="54"/>
                  </a:cubicBezTo>
                  <a:cubicBezTo>
                    <a:pt x="114" y="54"/>
                    <a:pt x="115" y="54"/>
                    <a:pt x="116" y="53"/>
                  </a:cubicBezTo>
                  <a:cubicBezTo>
                    <a:pt x="124" y="53"/>
                    <a:pt x="138" y="54"/>
                    <a:pt x="142" y="54"/>
                  </a:cubicBezTo>
                  <a:lnTo>
                    <a:pt x="141" y="54"/>
                  </a:lnTo>
                  <a:close/>
                  <a:moveTo>
                    <a:pt x="146" y="15"/>
                  </a:moveTo>
                  <a:cubicBezTo>
                    <a:pt x="146" y="15"/>
                    <a:pt x="146" y="15"/>
                    <a:pt x="146" y="15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46" y="11"/>
                    <a:pt x="146" y="11"/>
                    <a:pt x="146" y="11"/>
                  </a:cubicBezTo>
                  <a:cubicBezTo>
                    <a:pt x="140" y="15"/>
                    <a:pt x="140" y="15"/>
                    <a:pt x="140" y="15"/>
                  </a:cubicBezTo>
                  <a:cubicBezTo>
                    <a:pt x="140" y="15"/>
                    <a:pt x="142" y="14"/>
                    <a:pt x="143" y="14"/>
                  </a:cubicBezTo>
                  <a:cubicBezTo>
                    <a:pt x="144" y="14"/>
                    <a:pt x="145" y="15"/>
                    <a:pt x="146" y="15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1" y="12"/>
                    <a:pt x="10" y="12"/>
                    <a:pt x="10" y="12"/>
                  </a:cubicBezTo>
                  <a:cubicBezTo>
                    <a:pt x="10" y="12"/>
                    <a:pt x="10" y="12"/>
                    <a:pt x="10" y="12"/>
                  </a:cubicBezTo>
                  <a:close/>
                  <a:moveTo>
                    <a:pt x="20" y="14"/>
                  </a:moveTo>
                  <a:cubicBezTo>
                    <a:pt x="20" y="14"/>
                    <a:pt x="20" y="14"/>
                    <a:pt x="20" y="14"/>
                  </a:cubicBezTo>
                  <a:cubicBezTo>
                    <a:pt x="19" y="14"/>
                    <a:pt x="18" y="14"/>
                    <a:pt x="18" y="14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20"/>
                    <a:pt x="15" y="18"/>
                    <a:pt x="17" y="17"/>
                  </a:cubicBezTo>
                  <a:cubicBezTo>
                    <a:pt x="19" y="16"/>
                    <a:pt x="23" y="14"/>
                    <a:pt x="23" y="14"/>
                  </a:cubicBezTo>
                  <a:cubicBezTo>
                    <a:pt x="23" y="14"/>
                    <a:pt x="22" y="14"/>
                    <a:pt x="20" y="14"/>
                  </a:cubicBezTo>
                  <a:close/>
                  <a:moveTo>
                    <a:pt x="10" y="16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2" y="15"/>
                    <a:pt x="13" y="15"/>
                  </a:cubicBezTo>
                  <a:cubicBezTo>
                    <a:pt x="13" y="15"/>
                    <a:pt x="16" y="13"/>
                    <a:pt x="16" y="13"/>
                  </a:cubicBezTo>
                  <a:cubicBezTo>
                    <a:pt x="15" y="13"/>
                    <a:pt x="15" y="13"/>
                    <a:pt x="15" y="13"/>
                  </a:cubicBezTo>
                  <a:lnTo>
                    <a:pt x="1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Freeform 7"/>
            <p:cNvSpPr>
              <a:spLocks noEditPoints="1"/>
            </p:cNvSpPr>
            <p:nvPr/>
          </p:nvSpPr>
          <p:spPr bwMode="auto">
            <a:xfrm>
              <a:off x="559" y="4150"/>
              <a:ext cx="399" cy="149"/>
            </a:xfrm>
            <a:custGeom>
              <a:avLst/>
              <a:gdLst>
                <a:gd name="T0" fmla="*/ 140 w 154"/>
                <a:gd name="T1" fmla="*/ 42 h 56"/>
                <a:gd name="T2" fmla="*/ 80 w 154"/>
                <a:gd name="T3" fmla="*/ 11 h 56"/>
                <a:gd name="T4" fmla="*/ 101 w 154"/>
                <a:gd name="T5" fmla="*/ 30 h 56"/>
                <a:gd name="T6" fmla="*/ 80 w 154"/>
                <a:gd name="T7" fmla="*/ 17 h 56"/>
                <a:gd name="T8" fmla="*/ 106 w 154"/>
                <a:gd name="T9" fmla="*/ 29 h 56"/>
                <a:gd name="T10" fmla="*/ 109 w 154"/>
                <a:gd name="T11" fmla="*/ 1 h 56"/>
                <a:gd name="T12" fmla="*/ 78 w 154"/>
                <a:gd name="T13" fmla="*/ 25 h 56"/>
                <a:gd name="T14" fmla="*/ 11 w 154"/>
                <a:gd name="T15" fmla="*/ 53 h 56"/>
                <a:gd name="T16" fmla="*/ 2 w 154"/>
                <a:gd name="T17" fmla="*/ 50 h 56"/>
                <a:gd name="T18" fmla="*/ 5 w 154"/>
                <a:gd name="T19" fmla="*/ 45 h 56"/>
                <a:gd name="T20" fmla="*/ 6 w 154"/>
                <a:gd name="T21" fmla="*/ 44 h 56"/>
                <a:gd name="T22" fmla="*/ 8 w 154"/>
                <a:gd name="T23" fmla="*/ 44 h 56"/>
                <a:gd name="T24" fmla="*/ 10 w 154"/>
                <a:gd name="T25" fmla="*/ 50 h 56"/>
                <a:gd name="T26" fmla="*/ 12 w 154"/>
                <a:gd name="T27" fmla="*/ 43 h 56"/>
                <a:gd name="T28" fmla="*/ 13 w 154"/>
                <a:gd name="T29" fmla="*/ 43 h 56"/>
                <a:gd name="T30" fmla="*/ 77 w 154"/>
                <a:gd name="T31" fmla="*/ 19 h 56"/>
                <a:gd name="T32" fmla="*/ 79 w 154"/>
                <a:gd name="T33" fmla="*/ 27 h 56"/>
                <a:gd name="T34" fmla="*/ 83 w 154"/>
                <a:gd name="T35" fmla="*/ 40 h 56"/>
                <a:gd name="T36" fmla="*/ 83 w 154"/>
                <a:gd name="T37" fmla="*/ 39 h 56"/>
                <a:gd name="T38" fmla="*/ 71 w 154"/>
                <a:gd name="T39" fmla="*/ 44 h 56"/>
                <a:gd name="T40" fmla="*/ 98 w 154"/>
                <a:gd name="T41" fmla="*/ 36 h 56"/>
                <a:gd name="T42" fmla="*/ 98 w 154"/>
                <a:gd name="T43" fmla="*/ 42 h 56"/>
                <a:gd name="T44" fmla="*/ 88 w 154"/>
                <a:gd name="T45" fmla="*/ 39 h 56"/>
                <a:gd name="T46" fmla="*/ 98 w 154"/>
                <a:gd name="T47" fmla="*/ 36 h 56"/>
                <a:gd name="T48" fmla="*/ 60 w 154"/>
                <a:gd name="T49" fmla="*/ 40 h 56"/>
                <a:gd name="T50" fmla="*/ 65 w 154"/>
                <a:gd name="T51" fmla="*/ 47 h 56"/>
                <a:gd name="T52" fmla="*/ 122 w 154"/>
                <a:gd name="T53" fmla="*/ 47 h 56"/>
                <a:gd name="T54" fmla="*/ 113 w 154"/>
                <a:gd name="T55" fmla="*/ 35 h 56"/>
                <a:gd name="T56" fmla="*/ 126 w 154"/>
                <a:gd name="T57" fmla="*/ 45 h 56"/>
                <a:gd name="T58" fmla="*/ 77 w 154"/>
                <a:gd name="T59" fmla="*/ 12 h 56"/>
                <a:gd name="T60" fmla="*/ 92 w 154"/>
                <a:gd name="T61" fmla="*/ 10 h 56"/>
                <a:gd name="T62" fmla="*/ 83 w 154"/>
                <a:gd name="T63" fmla="*/ 13 h 56"/>
                <a:gd name="T64" fmla="*/ 83 w 154"/>
                <a:gd name="T65" fmla="*/ 32 h 56"/>
                <a:gd name="T66" fmla="*/ 75 w 154"/>
                <a:gd name="T67" fmla="*/ 22 h 56"/>
                <a:gd name="T68" fmla="*/ 106 w 154"/>
                <a:gd name="T69" fmla="*/ 32 h 56"/>
                <a:gd name="T70" fmla="*/ 83 w 154"/>
                <a:gd name="T71" fmla="*/ 16 h 56"/>
                <a:gd name="T72" fmla="*/ 91 w 154"/>
                <a:gd name="T73" fmla="*/ 19 h 56"/>
                <a:gd name="T74" fmla="*/ 91 w 154"/>
                <a:gd name="T75" fmla="*/ 24 h 56"/>
                <a:gd name="T76" fmla="*/ 91 w 154"/>
                <a:gd name="T77" fmla="*/ 28 h 56"/>
                <a:gd name="T78" fmla="*/ 99 w 154"/>
                <a:gd name="T79" fmla="*/ 32 h 56"/>
                <a:gd name="T80" fmla="*/ 70 w 154"/>
                <a:gd name="T81" fmla="*/ 47 h 56"/>
                <a:gd name="T82" fmla="*/ 45 w 154"/>
                <a:gd name="T83" fmla="*/ 48 h 56"/>
                <a:gd name="T84" fmla="*/ 59 w 154"/>
                <a:gd name="T85" fmla="*/ 48 h 56"/>
                <a:gd name="T86" fmla="*/ 79 w 154"/>
                <a:gd name="T87" fmla="*/ 47 h 56"/>
                <a:gd name="T88" fmla="*/ 94 w 154"/>
                <a:gd name="T89" fmla="*/ 48 h 56"/>
                <a:gd name="T90" fmla="*/ 111 w 154"/>
                <a:gd name="T91" fmla="*/ 47 h 56"/>
                <a:gd name="T92" fmla="*/ 112 w 154"/>
                <a:gd name="T93" fmla="*/ 43 h 56"/>
                <a:gd name="T94" fmla="*/ 115 w 154"/>
                <a:gd name="T95" fmla="*/ 12 h 56"/>
                <a:gd name="T96" fmla="*/ 115 w 154"/>
                <a:gd name="T97" fmla="*/ 21 h 56"/>
                <a:gd name="T98" fmla="*/ 115 w 154"/>
                <a:gd name="T99" fmla="*/ 30 h 56"/>
                <a:gd name="T100" fmla="*/ 114 w 154"/>
                <a:gd name="T101" fmla="*/ 11 h 56"/>
                <a:gd name="T102" fmla="*/ 115 w 154"/>
                <a:gd name="T103" fmla="*/ 20 h 56"/>
                <a:gd name="T104" fmla="*/ 114 w 154"/>
                <a:gd name="T105" fmla="*/ 29 h 56"/>
                <a:gd name="T106" fmla="*/ 151 w 154"/>
                <a:gd name="T107" fmla="*/ 45 h 56"/>
                <a:gd name="T108" fmla="*/ 47 w 154"/>
                <a:gd name="T109" fmla="*/ 39 h 56"/>
                <a:gd name="T110" fmla="*/ 47 w 154"/>
                <a:gd name="T111" fmla="*/ 45 h 56"/>
                <a:gd name="T112" fmla="*/ 103 w 154"/>
                <a:gd name="T113" fmla="*/ 29 h 56"/>
                <a:gd name="T114" fmla="*/ 100 w 154"/>
                <a:gd name="T115" fmla="*/ 18 h 56"/>
                <a:gd name="T116" fmla="*/ 104 w 154"/>
                <a:gd name="T117" fmla="*/ 29 h 56"/>
                <a:gd name="T118" fmla="*/ 103 w 154"/>
                <a:gd name="T119" fmla="*/ 5 h 56"/>
                <a:gd name="T120" fmla="*/ 71 w 154"/>
                <a:gd name="T121" fmla="*/ 39 h 56"/>
                <a:gd name="T122" fmla="*/ 60 w 154"/>
                <a:gd name="T123" fmla="*/ 45 h 56"/>
                <a:gd name="T124" fmla="*/ 64 w 154"/>
                <a:gd name="T125" fmla="*/ 45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54" h="56">
                  <a:moveTo>
                    <a:pt x="79" y="32"/>
                  </a:moveTo>
                  <a:cubicBezTo>
                    <a:pt x="80" y="32"/>
                    <a:pt x="80" y="32"/>
                    <a:pt x="80" y="32"/>
                  </a:cubicBezTo>
                  <a:cubicBezTo>
                    <a:pt x="80" y="31"/>
                    <a:pt x="80" y="31"/>
                    <a:pt x="80" y="31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79" y="30"/>
                    <a:pt x="79" y="30"/>
                    <a:pt x="79" y="30"/>
                  </a:cubicBezTo>
                  <a:lnTo>
                    <a:pt x="79" y="32"/>
                  </a:lnTo>
                  <a:close/>
                  <a:moveTo>
                    <a:pt x="80" y="25"/>
                  </a:moveTo>
                  <a:cubicBezTo>
                    <a:pt x="80" y="25"/>
                    <a:pt x="80" y="25"/>
                    <a:pt x="80" y="25"/>
                  </a:cubicBezTo>
                  <a:cubicBezTo>
                    <a:pt x="80" y="25"/>
                    <a:pt x="80" y="25"/>
                    <a:pt x="80" y="25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79" y="24"/>
                    <a:pt x="79" y="24"/>
                    <a:pt x="79" y="24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80" y="27"/>
                    <a:pt x="80" y="27"/>
                    <a:pt x="80" y="27"/>
                  </a:cubicBezTo>
                  <a:lnTo>
                    <a:pt x="80" y="25"/>
                  </a:lnTo>
                  <a:close/>
                  <a:moveTo>
                    <a:pt x="79" y="35"/>
                  </a:moveTo>
                  <a:cubicBezTo>
                    <a:pt x="79" y="35"/>
                    <a:pt x="79" y="35"/>
                    <a:pt x="79" y="35"/>
                  </a:cubicBezTo>
                  <a:cubicBezTo>
                    <a:pt x="80" y="35"/>
                    <a:pt x="80" y="35"/>
                    <a:pt x="80" y="35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79" y="32"/>
                    <a:pt x="79" y="32"/>
                    <a:pt x="79" y="32"/>
                  </a:cubicBezTo>
                  <a:lnTo>
                    <a:pt x="79" y="35"/>
                  </a:lnTo>
                  <a:close/>
                  <a:moveTo>
                    <a:pt x="79" y="9"/>
                  </a:move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7" y="9"/>
                    <a:pt x="77" y="9"/>
                    <a:pt x="77" y="9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2"/>
                    <a:pt x="78" y="12"/>
                    <a:pt x="78" y="12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9"/>
                    <a:pt x="79" y="9"/>
                    <a:pt x="79" y="9"/>
                  </a:cubicBezTo>
                  <a:close/>
                  <a:moveTo>
                    <a:pt x="78" y="11"/>
                  </a:moveTo>
                  <a:cubicBezTo>
                    <a:pt x="78" y="11"/>
                    <a:pt x="78" y="11"/>
                    <a:pt x="78" y="11"/>
                  </a:cubicBezTo>
                  <a:cubicBezTo>
                    <a:pt x="78" y="10"/>
                    <a:pt x="78" y="10"/>
                    <a:pt x="78" y="10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11"/>
                    <a:pt x="79" y="11"/>
                    <a:pt x="79" y="11"/>
                  </a:cubicBezTo>
                  <a:lnTo>
                    <a:pt x="78" y="11"/>
                  </a:lnTo>
                  <a:close/>
                  <a:moveTo>
                    <a:pt x="140" y="42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41" y="42"/>
                    <a:pt x="141" y="42"/>
                    <a:pt x="141" y="42"/>
                  </a:cubicBezTo>
                  <a:cubicBezTo>
                    <a:pt x="140" y="41"/>
                    <a:pt x="140" y="41"/>
                    <a:pt x="140" y="41"/>
                  </a:cubicBezTo>
                  <a:lnTo>
                    <a:pt x="140" y="42"/>
                  </a:lnTo>
                  <a:close/>
                  <a:moveTo>
                    <a:pt x="142" y="42"/>
                  </a:moveTo>
                  <a:cubicBezTo>
                    <a:pt x="142" y="42"/>
                    <a:pt x="142" y="42"/>
                    <a:pt x="142" y="42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2"/>
                    <a:pt x="143" y="42"/>
                    <a:pt x="143" y="42"/>
                  </a:cubicBezTo>
                  <a:lnTo>
                    <a:pt x="142" y="42"/>
                  </a:lnTo>
                  <a:close/>
                  <a:moveTo>
                    <a:pt x="141" y="38"/>
                  </a:moveTo>
                  <a:cubicBezTo>
                    <a:pt x="141" y="38"/>
                    <a:pt x="141" y="38"/>
                    <a:pt x="141" y="38"/>
                  </a:cubicBezTo>
                  <a:cubicBezTo>
                    <a:pt x="141" y="38"/>
                    <a:pt x="141" y="40"/>
                    <a:pt x="141" y="40"/>
                  </a:cubicBezTo>
                  <a:cubicBezTo>
                    <a:pt x="142" y="40"/>
                    <a:pt x="142" y="40"/>
                    <a:pt x="142" y="40"/>
                  </a:cubicBezTo>
                  <a:lnTo>
                    <a:pt x="141" y="38"/>
                  </a:lnTo>
                  <a:close/>
                  <a:moveTo>
                    <a:pt x="79" y="16"/>
                  </a:moveTo>
                  <a:cubicBezTo>
                    <a:pt x="79" y="16"/>
                    <a:pt x="79" y="16"/>
                    <a:pt x="79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79" y="14"/>
                    <a:pt x="79" y="14"/>
                    <a:pt x="79" y="14"/>
                  </a:cubicBezTo>
                  <a:lnTo>
                    <a:pt x="79" y="16"/>
                  </a:lnTo>
                  <a:close/>
                  <a:moveTo>
                    <a:pt x="79" y="29"/>
                  </a:moveTo>
                  <a:cubicBezTo>
                    <a:pt x="79" y="29"/>
                    <a:pt x="79" y="29"/>
                    <a:pt x="79" y="29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0" y="28"/>
                    <a:pt x="80" y="28"/>
                    <a:pt x="80" y="28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79" y="27"/>
                    <a:pt x="79" y="27"/>
                    <a:pt x="79" y="27"/>
                  </a:cubicBezTo>
                  <a:lnTo>
                    <a:pt x="79" y="29"/>
                  </a:lnTo>
                  <a:close/>
                  <a:moveTo>
                    <a:pt x="82" y="8"/>
                  </a:move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3"/>
                    <a:pt x="79" y="13"/>
                    <a:pt x="79" y="13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80" y="11"/>
                    <a:pt x="80" y="11"/>
                    <a:pt x="80" y="11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2" y="8"/>
                    <a:pt x="82" y="8"/>
                    <a:pt x="82" y="8"/>
                  </a:cubicBezTo>
                  <a:close/>
                  <a:moveTo>
                    <a:pt x="80" y="11"/>
                  </a:moveTo>
                  <a:cubicBezTo>
                    <a:pt x="80" y="11"/>
                    <a:pt x="80" y="11"/>
                    <a:pt x="80" y="11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82" y="9"/>
                    <a:pt x="82" y="9"/>
                    <a:pt x="82" y="9"/>
                  </a:cubicBezTo>
                  <a:cubicBezTo>
                    <a:pt x="82" y="11"/>
                    <a:pt x="82" y="11"/>
                    <a:pt x="82" y="11"/>
                  </a:cubicBezTo>
                  <a:lnTo>
                    <a:pt x="80" y="11"/>
                  </a:lnTo>
                  <a:close/>
                  <a:moveTo>
                    <a:pt x="84" y="8"/>
                  </a:move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4" y="8"/>
                    <a:pt x="84" y="8"/>
                    <a:pt x="84" y="8"/>
                  </a:cubicBezTo>
                  <a:close/>
                  <a:moveTo>
                    <a:pt x="82" y="10"/>
                  </a:moveTo>
                  <a:cubicBezTo>
                    <a:pt x="82" y="10"/>
                    <a:pt x="82" y="10"/>
                    <a:pt x="82" y="10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10"/>
                    <a:pt x="84" y="10"/>
                    <a:pt x="84" y="10"/>
                  </a:cubicBezTo>
                  <a:lnTo>
                    <a:pt x="82" y="10"/>
                  </a:lnTo>
                  <a:close/>
                  <a:moveTo>
                    <a:pt x="91" y="6"/>
                  </a:moveTo>
                  <a:cubicBezTo>
                    <a:pt x="91" y="6"/>
                    <a:pt x="91" y="6"/>
                    <a:pt x="91" y="6"/>
                  </a:cubicBezTo>
                  <a:cubicBezTo>
                    <a:pt x="91" y="6"/>
                    <a:pt x="91" y="6"/>
                    <a:pt x="91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89" y="6"/>
                    <a:pt x="89" y="6"/>
                    <a:pt x="89" y="6"/>
                  </a:cubicBezTo>
                  <a:cubicBezTo>
                    <a:pt x="89" y="11"/>
                    <a:pt x="89" y="11"/>
                    <a:pt x="89" y="11"/>
                  </a:cubicBezTo>
                  <a:cubicBezTo>
                    <a:pt x="89" y="10"/>
                    <a:pt x="89" y="10"/>
                    <a:pt x="89" y="10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2" y="6"/>
                    <a:pt x="92" y="6"/>
                    <a:pt x="92" y="6"/>
                  </a:cubicBezTo>
                  <a:lnTo>
                    <a:pt x="91" y="6"/>
                  </a:lnTo>
                  <a:close/>
                  <a:moveTo>
                    <a:pt x="90" y="8"/>
                  </a:moveTo>
                  <a:cubicBezTo>
                    <a:pt x="90" y="8"/>
                    <a:pt x="90" y="8"/>
                    <a:pt x="90" y="8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1" y="6"/>
                    <a:pt x="91" y="6"/>
                    <a:pt x="91" y="6"/>
                  </a:cubicBezTo>
                  <a:cubicBezTo>
                    <a:pt x="91" y="8"/>
                    <a:pt x="91" y="8"/>
                    <a:pt x="91" y="8"/>
                  </a:cubicBezTo>
                  <a:lnTo>
                    <a:pt x="90" y="8"/>
                  </a:lnTo>
                  <a:close/>
                  <a:moveTo>
                    <a:pt x="100" y="33"/>
                  </a:moveTo>
                  <a:cubicBezTo>
                    <a:pt x="100" y="33"/>
                    <a:pt x="100" y="33"/>
                    <a:pt x="100" y="33"/>
                  </a:cubicBezTo>
                  <a:cubicBezTo>
                    <a:pt x="101" y="32"/>
                    <a:pt x="101" y="32"/>
                    <a:pt x="101" y="32"/>
                  </a:cubicBezTo>
                  <a:cubicBezTo>
                    <a:pt x="101" y="31"/>
                    <a:pt x="101" y="31"/>
                    <a:pt x="101" y="31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0" y="30"/>
                    <a:pt x="100" y="30"/>
                    <a:pt x="100" y="30"/>
                  </a:cubicBezTo>
                  <a:lnTo>
                    <a:pt x="100" y="33"/>
                  </a:lnTo>
                  <a:close/>
                  <a:moveTo>
                    <a:pt x="136" y="36"/>
                  </a:moveTo>
                  <a:cubicBezTo>
                    <a:pt x="136" y="36"/>
                    <a:pt x="136" y="36"/>
                    <a:pt x="136" y="36"/>
                  </a:cubicBezTo>
                  <a:cubicBezTo>
                    <a:pt x="134" y="36"/>
                    <a:pt x="134" y="36"/>
                    <a:pt x="134" y="36"/>
                  </a:cubicBezTo>
                  <a:cubicBezTo>
                    <a:pt x="136" y="37"/>
                    <a:pt x="136" y="37"/>
                    <a:pt x="136" y="37"/>
                  </a:cubicBezTo>
                  <a:lnTo>
                    <a:pt x="136" y="36"/>
                  </a:lnTo>
                  <a:close/>
                  <a:moveTo>
                    <a:pt x="136" y="42"/>
                  </a:moveTo>
                  <a:cubicBezTo>
                    <a:pt x="136" y="42"/>
                    <a:pt x="136" y="42"/>
                    <a:pt x="136" y="42"/>
                  </a:cubicBezTo>
                  <a:cubicBezTo>
                    <a:pt x="138" y="42"/>
                    <a:pt x="138" y="42"/>
                    <a:pt x="138" y="42"/>
                  </a:cubicBezTo>
                  <a:cubicBezTo>
                    <a:pt x="136" y="41"/>
                    <a:pt x="136" y="41"/>
                    <a:pt x="136" y="41"/>
                  </a:cubicBezTo>
                  <a:lnTo>
                    <a:pt x="136" y="42"/>
                  </a:lnTo>
                  <a:close/>
                  <a:moveTo>
                    <a:pt x="135" y="39"/>
                  </a:moveTo>
                  <a:cubicBezTo>
                    <a:pt x="135" y="39"/>
                    <a:pt x="135" y="39"/>
                    <a:pt x="135" y="39"/>
                  </a:cubicBezTo>
                  <a:cubicBezTo>
                    <a:pt x="135" y="39"/>
                    <a:pt x="135" y="39"/>
                    <a:pt x="135" y="39"/>
                  </a:cubicBezTo>
                  <a:cubicBezTo>
                    <a:pt x="134" y="39"/>
                    <a:pt x="134" y="39"/>
                    <a:pt x="134" y="39"/>
                  </a:cubicBezTo>
                  <a:lnTo>
                    <a:pt x="135" y="39"/>
                  </a:lnTo>
                  <a:close/>
                  <a:moveTo>
                    <a:pt x="79" y="21"/>
                  </a:moveTo>
                  <a:cubicBezTo>
                    <a:pt x="79" y="21"/>
                    <a:pt x="79" y="21"/>
                    <a:pt x="79" y="21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80" y="20"/>
                    <a:pt x="80" y="20"/>
                    <a:pt x="80" y="20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79" y="19"/>
                    <a:pt x="79" y="19"/>
                    <a:pt x="79" y="19"/>
                  </a:cubicBezTo>
                  <a:lnTo>
                    <a:pt x="79" y="21"/>
                  </a:lnTo>
                  <a:close/>
                  <a:moveTo>
                    <a:pt x="79" y="24"/>
                  </a:moveTo>
                  <a:cubicBezTo>
                    <a:pt x="79" y="24"/>
                    <a:pt x="79" y="24"/>
                    <a:pt x="79" y="24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80" y="22"/>
                    <a:pt x="80" y="22"/>
                    <a:pt x="80" y="22"/>
                  </a:cubicBezTo>
                  <a:cubicBezTo>
                    <a:pt x="80" y="22"/>
                    <a:pt x="80" y="22"/>
                    <a:pt x="80" y="22"/>
                  </a:cubicBezTo>
                  <a:cubicBezTo>
                    <a:pt x="81" y="22"/>
                    <a:pt x="81" y="22"/>
                    <a:pt x="81" y="22"/>
                  </a:cubicBezTo>
                  <a:cubicBezTo>
                    <a:pt x="81" y="21"/>
                    <a:pt x="81" y="21"/>
                    <a:pt x="81" y="21"/>
                  </a:cubicBezTo>
                  <a:cubicBezTo>
                    <a:pt x="79" y="22"/>
                    <a:pt x="79" y="22"/>
                    <a:pt x="79" y="22"/>
                  </a:cubicBezTo>
                  <a:lnTo>
                    <a:pt x="79" y="24"/>
                  </a:lnTo>
                  <a:close/>
                  <a:moveTo>
                    <a:pt x="139" y="41"/>
                  </a:moveTo>
                  <a:cubicBezTo>
                    <a:pt x="139" y="41"/>
                    <a:pt x="139" y="41"/>
                    <a:pt x="139" y="41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37" y="40"/>
                    <a:pt x="137" y="40"/>
                    <a:pt x="137" y="40"/>
                  </a:cubicBezTo>
                  <a:lnTo>
                    <a:pt x="139" y="41"/>
                  </a:lnTo>
                  <a:close/>
                  <a:moveTo>
                    <a:pt x="79" y="19"/>
                  </a:moveTo>
                  <a:cubicBezTo>
                    <a:pt x="79" y="19"/>
                    <a:pt x="79" y="19"/>
                    <a:pt x="79" y="19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0" y="17"/>
                    <a:pt x="80" y="17"/>
                    <a:pt x="80" y="17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79" y="16"/>
                    <a:pt x="79" y="16"/>
                    <a:pt x="79" y="16"/>
                  </a:cubicBezTo>
                  <a:lnTo>
                    <a:pt x="79" y="19"/>
                  </a:lnTo>
                  <a:close/>
                  <a:moveTo>
                    <a:pt x="144" y="42"/>
                  </a:moveTo>
                  <a:cubicBezTo>
                    <a:pt x="144" y="42"/>
                    <a:pt x="144" y="42"/>
                    <a:pt x="144" y="42"/>
                  </a:cubicBezTo>
                  <a:cubicBezTo>
                    <a:pt x="144" y="41"/>
                    <a:pt x="144" y="41"/>
                    <a:pt x="144" y="41"/>
                  </a:cubicBezTo>
                  <a:cubicBezTo>
                    <a:pt x="143" y="41"/>
                    <a:pt x="143" y="41"/>
                    <a:pt x="143" y="41"/>
                  </a:cubicBezTo>
                  <a:lnTo>
                    <a:pt x="144" y="42"/>
                  </a:lnTo>
                  <a:close/>
                  <a:moveTo>
                    <a:pt x="137" y="38"/>
                  </a:moveTo>
                  <a:cubicBezTo>
                    <a:pt x="137" y="38"/>
                    <a:pt x="137" y="38"/>
                    <a:pt x="137" y="38"/>
                  </a:cubicBezTo>
                  <a:cubicBezTo>
                    <a:pt x="140" y="38"/>
                    <a:pt x="140" y="38"/>
                    <a:pt x="140" y="38"/>
                  </a:cubicBezTo>
                  <a:cubicBezTo>
                    <a:pt x="137" y="36"/>
                    <a:pt x="137" y="36"/>
                    <a:pt x="137" y="36"/>
                  </a:cubicBezTo>
                  <a:lnTo>
                    <a:pt x="137" y="38"/>
                  </a:lnTo>
                  <a:close/>
                  <a:moveTo>
                    <a:pt x="107" y="19"/>
                  </a:moveTo>
                  <a:cubicBezTo>
                    <a:pt x="107" y="19"/>
                    <a:pt x="107" y="19"/>
                    <a:pt x="107" y="19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9"/>
                    <a:pt x="106" y="19"/>
                    <a:pt x="106" y="19"/>
                  </a:cubicBezTo>
                  <a:lnTo>
                    <a:pt x="107" y="19"/>
                  </a:lnTo>
                  <a:close/>
                  <a:moveTo>
                    <a:pt x="140" y="36"/>
                  </a:moveTo>
                  <a:cubicBezTo>
                    <a:pt x="140" y="36"/>
                    <a:pt x="140" y="36"/>
                    <a:pt x="140" y="36"/>
                  </a:cubicBezTo>
                  <a:cubicBezTo>
                    <a:pt x="144" y="40"/>
                    <a:pt x="144" y="40"/>
                    <a:pt x="144" y="40"/>
                  </a:cubicBezTo>
                  <a:cubicBezTo>
                    <a:pt x="144" y="35"/>
                    <a:pt x="144" y="35"/>
                    <a:pt x="144" y="35"/>
                  </a:cubicBezTo>
                  <a:lnTo>
                    <a:pt x="140" y="36"/>
                  </a:lnTo>
                  <a:close/>
                  <a:moveTo>
                    <a:pt x="107" y="22"/>
                  </a:moveTo>
                  <a:cubicBezTo>
                    <a:pt x="107" y="22"/>
                    <a:pt x="107" y="22"/>
                    <a:pt x="107" y="22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9" y="19"/>
                    <a:pt x="109" y="19"/>
                    <a:pt x="109" y="19"/>
                  </a:cubicBezTo>
                  <a:cubicBezTo>
                    <a:pt x="109" y="19"/>
                    <a:pt x="109" y="19"/>
                    <a:pt x="109" y="19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6" y="22"/>
                    <a:pt x="106" y="22"/>
                    <a:pt x="106" y="22"/>
                  </a:cubicBezTo>
                  <a:lnTo>
                    <a:pt x="107" y="22"/>
                  </a:lnTo>
                  <a:close/>
                  <a:moveTo>
                    <a:pt x="107" y="32"/>
                  </a:moveTo>
                  <a:cubicBezTo>
                    <a:pt x="107" y="32"/>
                    <a:pt x="107" y="32"/>
                    <a:pt x="107" y="32"/>
                  </a:cubicBezTo>
                  <a:cubicBezTo>
                    <a:pt x="107" y="30"/>
                    <a:pt x="107" y="30"/>
                    <a:pt x="107" y="30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9" y="29"/>
                    <a:pt x="109" y="29"/>
                    <a:pt x="109" y="29"/>
                  </a:cubicBezTo>
                  <a:cubicBezTo>
                    <a:pt x="109" y="29"/>
                    <a:pt x="109" y="29"/>
                    <a:pt x="109" y="29"/>
                  </a:cubicBezTo>
                  <a:cubicBezTo>
                    <a:pt x="106" y="29"/>
                    <a:pt x="106" y="29"/>
                    <a:pt x="106" y="29"/>
                  </a:cubicBezTo>
                  <a:cubicBezTo>
                    <a:pt x="106" y="32"/>
                    <a:pt x="106" y="32"/>
                    <a:pt x="106" y="32"/>
                  </a:cubicBezTo>
                  <a:lnTo>
                    <a:pt x="107" y="32"/>
                  </a:lnTo>
                  <a:close/>
                  <a:moveTo>
                    <a:pt x="107" y="29"/>
                  </a:moveTo>
                  <a:cubicBezTo>
                    <a:pt x="107" y="29"/>
                    <a:pt x="107" y="29"/>
                    <a:pt x="107" y="29"/>
                  </a:cubicBezTo>
                  <a:cubicBezTo>
                    <a:pt x="107" y="27"/>
                    <a:pt x="107" y="27"/>
                    <a:pt x="107" y="27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9"/>
                    <a:pt x="106" y="29"/>
                    <a:pt x="106" y="29"/>
                  </a:cubicBezTo>
                  <a:lnTo>
                    <a:pt x="107" y="29"/>
                  </a:lnTo>
                  <a:close/>
                  <a:moveTo>
                    <a:pt x="107" y="25"/>
                  </a:moveTo>
                  <a:cubicBezTo>
                    <a:pt x="107" y="25"/>
                    <a:pt x="107" y="25"/>
                    <a:pt x="107" y="25"/>
                  </a:cubicBezTo>
                  <a:cubicBezTo>
                    <a:pt x="107" y="24"/>
                    <a:pt x="107" y="24"/>
                    <a:pt x="107" y="24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6"/>
                    <a:pt x="106" y="26"/>
                    <a:pt x="106" y="26"/>
                  </a:cubicBezTo>
                  <a:lnTo>
                    <a:pt x="107" y="25"/>
                  </a:lnTo>
                  <a:close/>
                  <a:moveTo>
                    <a:pt x="100" y="29"/>
                  </a:moveTo>
                  <a:cubicBezTo>
                    <a:pt x="100" y="29"/>
                    <a:pt x="100" y="29"/>
                    <a:pt x="100" y="29"/>
                  </a:cubicBezTo>
                  <a:cubicBezTo>
                    <a:pt x="101" y="29"/>
                    <a:pt x="101" y="29"/>
                    <a:pt x="101" y="29"/>
                  </a:cubicBezTo>
                  <a:cubicBezTo>
                    <a:pt x="101" y="28"/>
                    <a:pt x="101" y="28"/>
                    <a:pt x="101" y="28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3" y="27"/>
                    <a:pt x="103" y="27"/>
                    <a:pt x="103" y="27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0" y="27"/>
                    <a:pt x="100" y="27"/>
                    <a:pt x="100" y="27"/>
                  </a:cubicBezTo>
                  <a:lnTo>
                    <a:pt x="100" y="29"/>
                  </a:lnTo>
                  <a:close/>
                  <a:moveTo>
                    <a:pt x="107" y="13"/>
                  </a:moveTo>
                  <a:cubicBezTo>
                    <a:pt x="107" y="13"/>
                    <a:pt x="107" y="13"/>
                    <a:pt x="107" y="13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7" y="10"/>
                    <a:pt x="107" y="10"/>
                    <a:pt x="107" y="10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6" y="10"/>
                    <a:pt x="106" y="10"/>
                    <a:pt x="106" y="10"/>
                  </a:cubicBezTo>
                  <a:cubicBezTo>
                    <a:pt x="106" y="13"/>
                    <a:pt x="106" y="13"/>
                    <a:pt x="106" y="13"/>
                  </a:cubicBezTo>
                  <a:lnTo>
                    <a:pt x="107" y="13"/>
                  </a:lnTo>
                  <a:close/>
                  <a:moveTo>
                    <a:pt x="107" y="7"/>
                  </a:moveTo>
                  <a:cubicBezTo>
                    <a:pt x="107" y="7"/>
                    <a:pt x="107" y="7"/>
                    <a:pt x="107" y="7"/>
                  </a:cubicBezTo>
                  <a:cubicBezTo>
                    <a:pt x="107" y="4"/>
                    <a:pt x="107" y="4"/>
                    <a:pt x="107" y="4"/>
                  </a:cubicBezTo>
                  <a:cubicBezTo>
                    <a:pt x="107" y="4"/>
                    <a:pt x="107" y="4"/>
                    <a:pt x="107" y="4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7"/>
                    <a:pt x="106" y="7"/>
                    <a:pt x="106" y="7"/>
                  </a:cubicBezTo>
                  <a:lnTo>
                    <a:pt x="107" y="7"/>
                  </a:lnTo>
                  <a:close/>
                  <a:moveTo>
                    <a:pt x="107" y="2"/>
                  </a:moveTo>
                  <a:cubicBezTo>
                    <a:pt x="107" y="2"/>
                    <a:pt x="107" y="2"/>
                    <a:pt x="107" y="2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7" y="4"/>
                    <a:pt x="107" y="4"/>
                    <a:pt x="107" y="4"/>
                  </a:cubicBezTo>
                  <a:lnTo>
                    <a:pt x="107" y="2"/>
                  </a:lnTo>
                  <a:close/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lnTo>
                    <a:pt x="75" y="10"/>
                  </a:lnTo>
                  <a:close/>
                  <a:moveTo>
                    <a:pt x="107" y="10"/>
                  </a:moveTo>
                  <a:cubicBezTo>
                    <a:pt x="107" y="10"/>
                    <a:pt x="107" y="10"/>
                    <a:pt x="107" y="10"/>
                  </a:cubicBezTo>
                  <a:cubicBezTo>
                    <a:pt x="107" y="8"/>
                    <a:pt x="107" y="8"/>
                    <a:pt x="107" y="8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6" y="10"/>
                    <a:pt x="106" y="10"/>
                    <a:pt x="106" y="10"/>
                  </a:cubicBezTo>
                  <a:lnTo>
                    <a:pt x="107" y="10"/>
                  </a:lnTo>
                  <a:close/>
                  <a:moveTo>
                    <a:pt x="107" y="16"/>
                  </a:moveTo>
                  <a:cubicBezTo>
                    <a:pt x="107" y="16"/>
                    <a:pt x="107" y="16"/>
                    <a:pt x="107" y="16"/>
                  </a:cubicBezTo>
                  <a:cubicBezTo>
                    <a:pt x="107" y="14"/>
                    <a:pt x="107" y="14"/>
                    <a:pt x="107" y="14"/>
                  </a:cubicBezTo>
                  <a:cubicBezTo>
                    <a:pt x="107" y="14"/>
                    <a:pt x="107" y="14"/>
                    <a:pt x="107" y="14"/>
                  </a:cubicBezTo>
                  <a:cubicBezTo>
                    <a:pt x="107" y="13"/>
                    <a:pt x="107" y="13"/>
                    <a:pt x="107" y="13"/>
                  </a:cubicBezTo>
                  <a:cubicBezTo>
                    <a:pt x="109" y="13"/>
                    <a:pt x="109" y="13"/>
                    <a:pt x="109" y="13"/>
                  </a:cubicBezTo>
                  <a:cubicBezTo>
                    <a:pt x="109" y="13"/>
                    <a:pt x="109" y="13"/>
                    <a:pt x="109" y="13"/>
                  </a:cubicBezTo>
                  <a:cubicBezTo>
                    <a:pt x="106" y="13"/>
                    <a:pt x="106" y="13"/>
                    <a:pt x="106" y="13"/>
                  </a:cubicBezTo>
                  <a:cubicBezTo>
                    <a:pt x="106" y="16"/>
                    <a:pt x="106" y="16"/>
                    <a:pt x="106" y="16"/>
                  </a:cubicBezTo>
                  <a:lnTo>
                    <a:pt x="107" y="16"/>
                  </a:lnTo>
                  <a:close/>
                  <a:moveTo>
                    <a:pt x="77" y="17"/>
                  </a:moveTo>
                  <a:cubicBezTo>
                    <a:pt x="77" y="17"/>
                    <a:pt x="77" y="17"/>
                    <a:pt x="77" y="17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7" y="14"/>
                    <a:pt x="77" y="14"/>
                    <a:pt x="77" y="14"/>
                  </a:cubicBezTo>
                  <a:lnTo>
                    <a:pt x="77" y="17"/>
                  </a:lnTo>
                  <a:close/>
                  <a:moveTo>
                    <a:pt x="78" y="25"/>
                  </a:moveTo>
                  <a:cubicBezTo>
                    <a:pt x="78" y="25"/>
                    <a:pt x="78" y="25"/>
                    <a:pt x="78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9" y="25"/>
                    <a:pt x="79" y="25"/>
                    <a:pt x="79" y="25"/>
                  </a:cubicBezTo>
                  <a:cubicBezTo>
                    <a:pt x="79" y="24"/>
                    <a:pt x="79" y="24"/>
                    <a:pt x="79" y="24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7"/>
                    <a:pt x="77" y="27"/>
                    <a:pt x="77" y="27"/>
                  </a:cubicBezTo>
                  <a:cubicBezTo>
                    <a:pt x="77" y="27"/>
                    <a:pt x="77" y="27"/>
                    <a:pt x="77" y="27"/>
                  </a:cubicBezTo>
                  <a:lnTo>
                    <a:pt x="78" y="25"/>
                  </a:lnTo>
                  <a:close/>
                  <a:moveTo>
                    <a:pt x="78" y="11"/>
                  </a:moveTo>
                  <a:cubicBezTo>
                    <a:pt x="78" y="11"/>
                    <a:pt x="78" y="11"/>
                    <a:pt x="78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8" y="10"/>
                    <a:pt x="78" y="10"/>
                    <a:pt x="78" y="10"/>
                  </a:cubicBezTo>
                  <a:lnTo>
                    <a:pt x="78" y="11"/>
                  </a:lnTo>
                  <a:close/>
                  <a:moveTo>
                    <a:pt x="28" y="40"/>
                  </a:moveTo>
                  <a:cubicBezTo>
                    <a:pt x="28" y="40"/>
                    <a:pt x="28" y="40"/>
                    <a:pt x="28" y="40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28" y="53"/>
                    <a:pt x="28" y="53"/>
                    <a:pt x="28" y="53"/>
                  </a:cubicBezTo>
                  <a:lnTo>
                    <a:pt x="28" y="40"/>
                  </a:lnTo>
                  <a:close/>
                  <a:moveTo>
                    <a:pt x="5" y="53"/>
                  </a:moveTo>
                  <a:cubicBezTo>
                    <a:pt x="5" y="53"/>
                    <a:pt x="5" y="53"/>
                    <a:pt x="5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5" y="53"/>
                    <a:pt x="5" y="53"/>
                    <a:pt x="5" y="53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5" y="52"/>
                    <a:pt x="5" y="52"/>
                    <a:pt x="5" y="52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5" y="52"/>
                    <a:pt x="5" y="52"/>
                    <a:pt x="5" y="52"/>
                  </a:cubicBezTo>
                  <a:close/>
                  <a:moveTo>
                    <a:pt x="5" y="51"/>
                  </a:moveTo>
                  <a:cubicBezTo>
                    <a:pt x="5" y="51"/>
                    <a:pt x="5" y="51"/>
                    <a:pt x="5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5" y="51"/>
                    <a:pt x="5" y="51"/>
                    <a:pt x="5" y="51"/>
                  </a:cubicBezTo>
                  <a:close/>
                  <a:moveTo>
                    <a:pt x="5" y="51"/>
                  </a:moveTo>
                  <a:cubicBezTo>
                    <a:pt x="5" y="51"/>
                    <a:pt x="5" y="51"/>
                    <a:pt x="5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5" y="51"/>
                    <a:pt x="5" y="51"/>
                    <a:pt x="5" y="51"/>
                  </a:cubicBezTo>
                  <a:close/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5" y="50"/>
                    <a:pt x="5" y="50"/>
                    <a:pt x="5" y="50"/>
                  </a:cubicBezTo>
                  <a:close/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5" y="50"/>
                    <a:pt x="5" y="50"/>
                    <a:pt x="5" y="50"/>
                  </a:cubicBez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5" y="49"/>
                    <a:pt x="5" y="49"/>
                    <a:pt x="5" y="49"/>
                  </a:cubicBez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5" y="49"/>
                    <a:pt x="5" y="49"/>
                    <a:pt x="5" y="49"/>
                  </a:cubicBezTo>
                  <a:close/>
                  <a:moveTo>
                    <a:pt x="5" y="48"/>
                  </a:moveTo>
                  <a:cubicBezTo>
                    <a:pt x="5" y="48"/>
                    <a:pt x="5" y="48"/>
                    <a:pt x="5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5" y="48"/>
                    <a:pt x="5" y="48"/>
                    <a:pt x="5" y="48"/>
                  </a:cubicBezTo>
                  <a:close/>
                  <a:moveTo>
                    <a:pt x="5" y="48"/>
                  </a:moveTo>
                  <a:cubicBezTo>
                    <a:pt x="5" y="48"/>
                    <a:pt x="5" y="48"/>
                    <a:pt x="5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5" y="47"/>
                    <a:pt x="5" y="47"/>
                    <a:pt x="5" y="47"/>
                  </a:cubicBezTo>
                  <a:lnTo>
                    <a:pt x="5" y="48"/>
                  </a:lnTo>
                  <a:close/>
                  <a:moveTo>
                    <a:pt x="5" y="47"/>
                  </a:moveTo>
                  <a:cubicBezTo>
                    <a:pt x="5" y="47"/>
                    <a:pt x="5" y="47"/>
                    <a:pt x="5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5" y="47"/>
                    <a:pt x="5" y="47"/>
                    <a:pt x="5" y="47"/>
                  </a:cubicBezTo>
                  <a:close/>
                  <a:moveTo>
                    <a:pt x="5" y="47"/>
                  </a:moveTo>
                  <a:cubicBezTo>
                    <a:pt x="5" y="47"/>
                    <a:pt x="5" y="47"/>
                    <a:pt x="5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5" y="46"/>
                    <a:pt x="5" y="46"/>
                    <a:pt x="5" y="46"/>
                  </a:cubicBezTo>
                  <a:lnTo>
                    <a:pt x="5" y="47"/>
                  </a:lnTo>
                  <a:close/>
                  <a:moveTo>
                    <a:pt x="5" y="46"/>
                  </a:moveTo>
                  <a:cubicBezTo>
                    <a:pt x="5" y="46"/>
                    <a:pt x="5" y="46"/>
                    <a:pt x="5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5" y="46"/>
                    <a:pt x="5" y="46"/>
                    <a:pt x="5" y="46"/>
                  </a:cubicBezTo>
                  <a:close/>
                  <a:moveTo>
                    <a:pt x="5" y="46"/>
                  </a:moveTo>
                  <a:cubicBezTo>
                    <a:pt x="5" y="46"/>
                    <a:pt x="5" y="46"/>
                    <a:pt x="5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5" y="45"/>
                    <a:pt x="5" y="45"/>
                    <a:pt x="5" y="45"/>
                  </a:cubicBezTo>
                  <a:lnTo>
                    <a:pt x="5" y="46"/>
                  </a:lnTo>
                  <a:close/>
                  <a:moveTo>
                    <a:pt x="5" y="45"/>
                  </a:moveTo>
                  <a:cubicBezTo>
                    <a:pt x="5" y="45"/>
                    <a:pt x="5" y="45"/>
                    <a:pt x="5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5" y="45"/>
                    <a:pt x="5" y="45"/>
                    <a:pt x="5" y="45"/>
                  </a:cubicBezTo>
                  <a:close/>
                  <a:moveTo>
                    <a:pt x="5" y="45"/>
                  </a:moveTo>
                  <a:cubicBezTo>
                    <a:pt x="5" y="45"/>
                    <a:pt x="5" y="45"/>
                    <a:pt x="5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5" y="44"/>
                    <a:pt x="5" y="44"/>
                    <a:pt x="5" y="44"/>
                  </a:cubicBezTo>
                  <a:lnTo>
                    <a:pt x="5" y="45"/>
                  </a:lnTo>
                  <a:close/>
                  <a:moveTo>
                    <a:pt x="5" y="44"/>
                  </a:moveTo>
                  <a:cubicBezTo>
                    <a:pt x="5" y="44"/>
                    <a:pt x="5" y="44"/>
                    <a:pt x="5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5" y="44"/>
                    <a:pt x="5" y="44"/>
                    <a:pt x="5" y="44"/>
                  </a:cubicBezTo>
                  <a:close/>
                  <a:moveTo>
                    <a:pt x="5" y="44"/>
                  </a:moveTo>
                  <a:cubicBezTo>
                    <a:pt x="5" y="44"/>
                    <a:pt x="5" y="44"/>
                    <a:pt x="5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5" y="43"/>
                    <a:pt x="5" y="43"/>
                    <a:pt x="5" y="43"/>
                  </a:cubicBezTo>
                  <a:lnTo>
                    <a:pt x="5" y="44"/>
                  </a:lnTo>
                  <a:close/>
                  <a:moveTo>
                    <a:pt x="5" y="43"/>
                  </a:moveTo>
                  <a:cubicBezTo>
                    <a:pt x="5" y="43"/>
                    <a:pt x="5" y="43"/>
                    <a:pt x="5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5" y="43"/>
                    <a:pt x="5" y="43"/>
                    <a:pt x="5" y="43"/>
                  </a:cubicBezTo>
                  <a:close/>
                  <a:moveTo>
                    <a:pt x="5" y="43"/>
                  </a:moveTo>
                  <a:cubicBezTo>
                    <a:pt x="5" y="43"/>
                    <a:pt x="5" y="43"/>
                    <a:pt x="5" y="43"/>
                  </a:cubicBezTo>
                  <a:cubicBezTo>
                    <a:pt x="3" y="43"/>
                    <a:pt x="3" y="43"/>
                    <a:pt x="3" y="43"/>
                  </a:cubicBezTo>
                  <a:cubicBezTo>
                    <a:pt x="5" y="42"/>
                    <a:pt x="5" y="42"/>
                    <a:pt x="5" y="42"/>
                  </a:cubicBezTo>
                  <a:lnTo>
                    <a:pt x="5" y="43"/>
                  </a:lnTo>
                  <a:close/>
                  <a:moveTo>
                    <a:pt x="6" y="50"/>
                  </a:moveTo>
                  <a:cubicBezTo>
                    <a:pt x="6" y="50"/>
                    <a:pt x="6" y="50"/>
                    <a:pt x="6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6" y="50"/>
                    <a:pt x="6" y="50"/>
                    <a:pt x="6" y="50"/>
                  </a:cubicBezTo>
                  <a:close/>
                  <a:moveTo>
                    <a:pt x="6" y="50"/>
                  </a:moveTo>
                  <a:cubicBezTo>
                    <a:pt x="6" y="50"/>
                    <a:pt x="6" y="50"/>
                    <a:pt x="6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6" y="44"/>
                    <a:pt x="6" y="44"/>
                    <a:pt x="6" y="44"/>
                  </a:cubicBezTo>
                  <a:lnTo>
                    <a:pt x="6" y="50"/>
                  </a:lnTo>
                  <a:close/>
                  <a:moveTo>
                    <a:pt x="6" y="44"/>
                  </a:moveTo>
                  <a:cubicBezTo>
                    <a:pt x="6" y="44"/>
                    <a:pt x="6" y="44"/>
                    <a:pt x="6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6" y="44"/>
                    <a:pt x="6" y="44"/>
                    <a:pt x="6" y="44"/>
                  </a:cubicBezTo>
                  <a:close/>
                  <a:moveTo>
                    <a:pt x="6" y="44"/>
                  </a:moveTo>
                  <a:cubicBezTo>
                    <a:pt x="6" y="44"/>
                    <a:pt x="6" y="44"/>
                    <a:pt x="6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6" y="42"/>
                    <a:pt x="6" y="42"/>
                    <a:pt x="6" y="42"/>
                  </a:cubicBezTo>
                  <a:lnTo>
                    <a:pt x="6" y="44"/>
                  </a:lnTo>
                  <a:close/>
                  <a:moveTo>
                    <a:pt x="6" y="42"/>
                  </a:moveTo>
                  <a:cubicBezTo>
                    <a:pt x="6" y="42"/>
                    <a:pt x="6" y="42"/>
                    <a:pt x="6" y="4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2"/>
                    <a:pt x="6" y="42"/>
                    <a:pt x="6" y="42"/>
                  </a:cubicBezTo>
                  <a:close/>
                  <a:moveTo>
                    <a:pt x="7" y="5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7" y="50"/>
                    <a:pt x="7" y="50"/>
                    <a:pt x="7" y="50"/>
                  </a:cubicBezTo>
                  <a:close/>
                  <a:moveTo>
                    <a:pt x="7" y="5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7" y="44"/>
                    <a:pt x="7" y="44"/>
                    <a:pt x="7" y="44"/>
                  </a:cubicBezTo>
                  <a:lnTo>
                    <a:pt x="7" y="50"/>
                  </a:lnTo>
                  <a:close/>
                  <a:moveTo>
                    <a:pt x="7" y="44"/>
                  </a:moveTo>
                  <a:cubicBezTo>
                    <a:pt x="7" y="44"/>
                    <a:pt x="7" y="44"/>
                    <a:pt x="7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7" y="44"/>
                    <a:pt x="7" y="44"/>
                    <a:pt x="7" y="44"/>
                  </a:cubicBezTo>
                  <a:close/>
                  <a:moveTo>
                    <a:pt x="7" y="44"/>
                  </a:moveTo>
                  <a:cubicBezTo>
                    <a:pt x="7" y="44"/>
                    <a:pt x="7" y="44"/>
                    <a:pt x="7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7" y="42"/>
                    <a:pt x="7" y="42"/>
                    <a:pt x="7" y="42"/>
                  </a:cubicBezTo>
                  <a:lnTo>
                    <a:pt x="7" y="44"/>
                  </a:lnTo>
                  <a:close/>
                  <a:moveTo>
                    <a:pt x="7" y="42"/>
                  </a:moveTo>
                  <a:cubicBezTo>
                    <a:pt x="7" y="42"/>
                    <a:pt x="7" y="42"/>
                    <a:pt x="7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7" y="42"/>
                    <a:pt x="7" y="42"/>
                    <a:pt x="7" y="42"/>
                  </a:cubicBezTo>
                  <a:close/>
                  <a:moveTo>
                    <a:pt x="8" y="50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0"/>
                    <a:pt x="8" y="50"/>
                    <a:pt x="8" y="50"/>
                  </a:cubicBezTo>
                  <a:close/>
                  <a:moveTo>
                    <a:pt x="8" y="50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8" y="44"/>
                    <a:pt x="8" y="44"/>
                    <a:pt x="8" y="44"/>
                  </a:cubicBezTo>
                  <a:lnTo>
                    <a:pt x="8" y="50"/>
                  </a:lnTo>
                  <a:close/>
                  <a:moveTo>
                    <a:pt x="8" y="44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8" y="44"/>
                    <a:pt x="8" y="44"/>
                    <a:pt x="8" y="44"/>
                  </a:cubicBezTo>
                  <a:close/>
                  <a:moveTo>
                    <a:pt x="8" y="44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8" y="42"/>
                    <a:pt x="8" y="42"/>
                    <a:pt x="8" y="42"/>
                  </a:cubicBezTo>
                  <a:lnTo>
                    <a:pt x="8" y="44"/>
                  </a:lnTo>
                  <a:close/>
                  <a:moveTo>
                    <a:pt x="8" y="42"/>
                  </a:moveTo>
                  <a:cubicBezTo>
                    <a:pt x="8" y="42"/>
                    <a:pt x="8" y="42"/>
                    <a:pt x="8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8" y="42"/>
                    <a:pt x="8" y="42"/>
                    <a:pt x="8" y="42"/>
                  </a:cubicBezTo>
                  <a:close/>
                  <a:moveTo>
                    <a:pt x="9" y="50"/>
                  </a:moveTo>
                  <a:cubicBezTo>
                    <a:pt x="9" y="50"/>
                    <a:pt x="9" y="50"/>
                    <a:pt x="9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9" y="50"/>
                    <a:pt x="9" y="50"/>
                    <a:pt x="9" y="50"/>
                  </a:cubicBezTo>
                  <a:close/>
                  <a:moveTo>
                    <a:pt x="9" y="50"/>
                  </a:moveTo>
                  <a:cubicBezTo>
                    <a:pt x="9" y="50"/>
                    <a:pt x="9" y="50"/>
                    <a:pt x="9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9" y="44"/>
                    <a:pt x="9" y="44"/>
                    <a:pt x="9" y="44"/>
                  </a:cubicBezTo>
                  <a:lnTo>
                    <a:pt x="9" y="50"/>
                  </a:lnTo>
                  <a:close/>
                  <a:moveTo>
                    <a:pt x="9" y="44"/>
                  </a:moveTo>
                  <a:cubicBezTo>
                    <a:pt x="9" y="44"/>
                    <a:pt x="9" y="44"/>
                    <a:pt x="9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9" y="44"/>
                    <a:pt x="9" y="44"/>
                    <a:pt x="9" y="44"/>
                  </a:cubicBezTo>
                  <a:close/>
                  <a:moveTo>
                    <a:pt x="9" y="44"/>
                  </a:moveTo>
                  <a:cubicBezTo>
                    <a:pt x="9" y="44"/>
                    <a:pt x="9" y="44"/>
                    <a:pt x="9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9" y="42"/>
                    <a:pt x="9" y="42"/>
                    <a:pt x="9" y="42"/>
                  </a:cubicBezTo>
                  <a:lnTo>
                    <a:pt x="9" y="44"/>
                  </a:lnTo>
                  <a:close/>
                  <a:moveTo>
                    <a:pt x="9" y="42"/>
                  </a:moveTo>
                  <a:cubicBezTo>
                    <a:pt x="9" y="42"/>
                    <a:pt x="9" y="42"/>
                    <a:pt x="9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9" y="42"/>
                    <a:pt x="9" y="42"/>
                    <a:pt x="9" y="42"/>
                  </a:cubicBezTo>
                  <a:close/>
                  <a:moveTo>
                    <a:pt x="10" y="50"/>
                  </a:moveTo>
                  <a:cubicBezTo>
                    <a:pt x="10" y="50"/>
                    <a:pt x="10" y="50"/>
                    <a:pt x="10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0" y="50"/>
                    <a:pt x="10" y="50"/>
                    <a:pt x="10" y="50"/>
                  </a:cubicBezTo>
                  <a:close/>
                  <a:moveTo>
                    <a:pt x="10" y="50"/>
                  </a:moveTo>
                  <a:cubicBezTo>
                    <a:pt x="10" y="50"/>
                    <a:pt x="10" y="50"/>
                    <a:pt x="10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0" y="44"/>
                    <a:pt x="10" y="44"/>
                    <a:pt x="10" y="44"/>
                  </a:cubicBezTo>
                  <a:lnTo>
                    <a:pt x="10" y="50"/>
                  </a:lnTo>
                  <a:close/>
                  <a:moveTo>
                    <a:pt x="10" y="44"/>
                  </a:moveTo>
                  <a:cubicBezTo>
                    <a:pt x="10" y="44"/>
                    <a:pt x="10" y="44"/>
                    <a:pt x="10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0" y="44"/>
                    <a:pt x="10" y="44"/>
                    <a:pt x="10" y="44"/>
                  </a:cubicBezTo>
                  <a:close/>
                  <a:moveTo>
                    <a:pt x="10" y="44"/>
                  </a:moveTo>
                  <a:cubicBezTo>
                    <a:pt x="10" y="44"/>
                    <a:pt x="10" y="44"/>
                    <a:pt x="10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0" y="42"/>
                    <a:pt x="10" y="42"/>
                    <a:pt x="10" y="42"/>
                  </a:cubicBezTo>
                  <a:lnTo>
                    <a:pt x="10" y="44"/>
                  </a:ln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1" y="50"/>
                    <a:pt x="11" y="50"/>
                    <a:pt x="11" y="50"/>
                  </a:cubicBez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1" y="44"/>
                    <a:pt x="11" y="44"/>
                    <a:pt x="11" y="44"/>
                  </a:cubicBezTo>
                  <a:lnTo>
                    <a:pt x="11" y="50"/>
                  </a:lnTo>
                  <a:close/>
                  <a:moveTo>
                    <a:pt x="11" y="44"/>
                  </a:moveTo>
                  <a:cubicBezTo>
                    <a:pt x="11" y="44"/>
                    <a:pt x="11" y="44"/>
                    <a:pt x="11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1" y="44"/>
                    <a:pt x="11" y="44"/>
                    <a:pt x="11" y="44"/>
                  </a:cubicBezTo>
                  <a:close/>
                  <a:moveTo>
                    <a:pt x="11" y="43"/>
                  </a:moveTo>
                  <a:cubicBezTo>
                    <a:pt x="11" y="43"/>
                    <a:pt x="11" y="43"/>
                    <a:pt x="11" y="43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1" y="42"/>
                    <a:pt x="11" y="42"/>
                    <a:pt x="11" y="42"/>
                  </a:cubicBezTo>
                  <a:lnTo>
                    <a:pt x="11" y="43"/>
                  </a:lnTo>
                  <a:close/>
                  <a:moveTo>
                    <a:pt x="12" y="50"/>
                  </a:moveTo>
                  <a:cubicBezTo>
                    <a:pt x="12" y="50"/>
                    <a:pt x="12" y="50"/>
                    <a:pt x="12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2" y="50"/>
                    <a:pt x="12" y="50"/>
                    <a:pt x="12" y="50"/>
                  </a:cubicBezTo>
                  <a:close/>
                  <a:moveTo>
                    <a:pt x="12" y="50"/>
                  </a:moveTo>
                  <a:cubicBezTo>
                    <a:pt x="12" y="50"/>
                    <a:pt x="12" y="50"/>
                    <a:pt x="12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2" y="44"/>
                    <a:pt x="12" y="44"/>
                    <a:pt x="12" y="44"/>
                  </a:cubicBezTo>
                  <a:lnTo>
                    <a:pt x="12" y="50"/>
                  </a:lnTo>
                  <a:close/>
                  <a:moveTo>
                    <a:pt x="12" y="44"/>
                  </a:moveTo>
                  <a:cubicBezTo>
                    <a:pt x="12" y="44"/>
                    <a:pt x="12" y="44"/>
                    <a:pt x="12" y="44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2" y="43"/>
                    <a:pt x="12" y="43"/>
                    <a:pt x="12" y="43"/>
                  </a:cubicBezTo>
                  <a:lnTo>
                    <a:pt x="12" y="44"/>
                  </a:lnTo>
                  <a:close/>
                  <a:moveTo>
                    <a:pt x="12" y="43"/>
                  </a:moveTo>
                  <a:cubicBezTo>
                    <a:pt x="12" y="43"/>
                    <a:pt x="12" y="43"/>
                    <a:pt x="12" y="43"/>
                  </a:cubicBezTo>
                  <a:cubicBezTo>
                    <a:pt x="11" y="43"/>
                    <a:pt x="11" y="43"/>
                    <a:pt x="11" y="43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2" y="42"/>
                    <a:pt x="12" y="42"/>
                    <a:pt x="12" y="42"/>
                  </a:cubicBezTo>
                  <a:lnTo>
                    <a:pt x="12" y="43"/>
                  </a:ln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3" y="50"/>
                    <a:pt x="13" y="50"/>
                    <a:pt x="13" y="50"/>
                  </a:cubicBez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3" y="44"/>
                    <a:pt x="13" y="44"/>
                    <a:pt x="13" y="44"/>
                  </a:cubicBezTo>
                  <a:lnTo>
                    <a:pt x="13" y="50"/>
                  </a:lnTo>
                  <a:close/>
                  <a:moveTo>
                    <a:pt x="13" y="44"/>
                  </a:moveTo>
                  <a:cubicBezTo>
                    <a:pt x="13" y="44"/>
                    <a:pt x="13" y="44"/>
                    <a:pt x="13" y="44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3" y="43"/>
                    <a:pt x="13" y="43"/>
                    <a:pt x="13" y="43"/>
                  </a:cubicBezTo>
                  <a:lnTo>
                    <a:pt x="13" y="44"/>
                  </a:lnTo>
                  <a:close/>
                  <a:moveTo>
                    <a:pt x="13" y="43"/>
                  </a:moveTo>
                  <a:cubicBezTo>
                    <a:pt x="13" y="43"/>
                    <a:pt x="13" y="43"/>
                    <a:pt x="13" y="43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3" y="42"/>
                    <a:pt x="13" y="42"/>
                    <a:pt x="13" y="42"/>
                  </a:cubicBezTo>
                  <a:lnTo>
                    <a:pt x="13" y="43"/>
                  </a:ln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4"/>
                    <a:pt x="13" y="44"/>
                    <a:pt x="13" y="44"/>
                  </a:cubicBezTo>
                  <a:lnTo>
                    <a:pt x="13" y="50"/>
                  </a:lnTo>
                  <a:close/>
                  <a:moveTo>
                    <a:pt x="13" y="44"/>
                  </a:moveTo>
                  <a:cubicBezTo>
                    <a:pt x="13" y="44"/>
                    <a:pt x="13" y="44"/>
                    <a:pt x="13" y="44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3"/>
                    <a:pt x="13" y="43"/>
                    <a:pt x="13" y="43"/>
                  </a:cubicBezTo>
                  <a:lnTo>
                    <a:pt x="13" y="44"/>
                  </a:lnTo>
                  <a:close/>
                  <a:moveTo>
                    <a:pt x="13" y="43"/>
                  </a:moveTo>
                  <a:cubicBezTo>
                    <a:pt x="13" y="43"/>
                    <a:pt x="13" y="43"/>
                    <a:pt x="13" y="43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2"/>
                    <a:pt x="13" y="42"/>
                    <a:pt x="13" y="42"/>
                  </a:cubicBezTo>
                  <a:lnTo>
                    <a:pt x="13" y="43"/>
                  </a:lnTo>
                  <a:close/>
                  <a:moveTo>
                    <a:pt x="13" y="42"/>
                  </a:moveTo>
                  <a:cubicBezTo>
                    <a:pt x="13" y="42"/>
                    <a:pt x="13" y="42"/>
                    <a:pt x="13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3" y="42"/>
                    <a:pt x="13" y="42"/>
                    <a:pt x="13" y="42"/>
                  </a:cubicBezTo>
                  <a:close/>
                  <a:moveTo>
                    <a:pt x="13" y="42"/>
                  </a:moveTo>
                  <a:cubicBezTo>
                    <a:pt x="13" y="42"/>
                    <a:pt x="13" y="42"/>
                    <a:pt x="13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13" y="41"/>
                    <a:pt x="13" y="41"/>
                    <a:pt x="13" y="41"/>
                  </a:cubicBezTo>
                  <a:lnTo>
                    <a:pt x="13" y="42"/>
                  </a:lnTo>
                  <a:close/>
                  <a:moveTo>
                    <a:pt x="13" y="53"/>
                  </a:moveTo>
                  <a:cubicBezTo>
                    <a:pt x="13" y="53"/>
                    <a:pt x="13" y="53"/>
                    <a:pt x="13" y="53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1" y="40"/>
                    <a:pt x="1" y="40"/>
                    <a:pt x="1" y="40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5" y="53"/>
                    <a:pt x="15" y="53"/>
                    <a:pt x="15" y="53"/>
                  </a:cubicBezTo>
                  <a:lnTo>
                    <a:pt x="13" y="53"/>
                  </a:lnTo>
                  <a:close/>
                  <a:moveTo>
                    <a:pt x="77" y="22"/>
                  </a:moveTo>
                  <a:cubicBezTo>
                    <a:pt x="77" y="22"/>
                    <a:pt x="77" y="22"/>
                    <a:pt x="77" y="22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20"/>
                    <a:pt x="78" y="20"/>
                    <a:pt x="78" y="20"/>
                  </a:cubicBezTo>
                  <a:cubicBezTo>
                    <a:pt x="78" y="20"/>
                    <a:pt x="78" y="20"/>
                    <a:pt x="78" y="20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9" y="19"/>
                    <a:pt x="79" y="19"/>
                    <a:pt x="79" y="19"/>
                  </a:cubicBezTo>
                  <a:cubicBezTo>
                    <a:pt x="79" y="19"/>
                    <a:pt x="79" y="19"/>
                    <a:pt x="79" y="19"/>
                  </a:cubicBezTo>
                  <a:cubicBezTo>
                    <a:pt x="77" y="19"/>
                    <a:pt x="77" y="19"/>
                    <a:pt x="77" y="19"/>
                  </a:cubicBezTo>
                  <a:lnTo>
                    <a:pt x="77" y="22"/>
                  </a:lnTo>
                  <a:close/>
                  <a:moveTo>
                    <a:pt x="77" y="19"/>
                  </a:moveTo>
                  <a:cubicBezTo>
                    <a:pt x="77" y="19"/>
                    <a:pt x="77" y="19"/>
                    <a:pt x="77" y="19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8" y="18"/>
                    <a:pt x="78" y="18"/>
                    <a:pt x="78" y="18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9" y="17"/>
                    <a:pt x="79" y="17"/>
                    <a:pt x="79" y="17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77" y="17"/>
                    <a:pt x="77" y="17"/>
                    <a:pt x="77" y="17"/>
                  </a:cubicBezTo>
                  <a:lnTo>
                    <a:pt x="77" y="19"/>
                  </a:lnTo>
                  <a:close/>
                  <a:moveTo>
                    <a:pt x="77" y="35"/>
                  </a:moveTo>
                  <a:cubicBezTo>
                    <a:pt x="77" y="35"/>
                    <a:pt x="77" y="35"/>
                    <a:pt x="77" y="35"/>
                  </a:cubicBezTo>
                  <a:cubicBezTo>
                    <a:pt x="78" y="35"/>
                    <a:pt x="78" y="35"/>
                    <a:pt x="78" y="35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9" y="33"/>
                    <a:pt x="79" y="33"/>
                    <a:pt x="79" y="33"/>
                  </a:cubicBezTo>
                  <a:cubicBezTo>
                    <a:pt x="79" y="32"/>
                    <a:pt x="79" y="32"/>
                    <a:pt x="79" y="32"/>
                  </a:cubicBezTo>
                  <a:cubicBezTo>
                    <a:pt x="77" y="33"/>
                    <a:pt x="77" y="33"/>
                    <a:pt x="77" y="33"/>
                  </a:cubicBezTo>
                  <a:lnTo>
                    <a:pt x="77" y="35"/>
                  </a:lnTo>
                  <a:close/>
                  <a:moveTo>
                    <a:pt x="77" y="32"/>
                  </a:moveTo>
                  <a:cubicBezTo>
                    <a:pt x="77" y="32"/>
                    <a:pt x="77" y="32"/>
                    <a:pt x="77" y="32"/>
                  </a:cubicBezTo>
                  <a:cubicBezTo>
                    <a:pt x="78" y="32"/>
                    <a:pt x="78" y="32"/>
                    <a:pt x="78" y="32"/>
                  </a:cubicBezTo>
                  <a:cubicBezTo>
                    <a:pt x="78" y="31"/>
                    <a:pt x="78" y="31"/>
                    <a:pt x="78" y="31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77" y="30"/>
                    <a:pt x="77" y="30"/>
                    <a:pt x="77" y="30"/>
                  </a:cubicBezTo>
                  <a:lnTo>
                    <a:pt x="77" y="32"/>
                  </a:lnTo>
                  <a:close/>
                  <a:moveTo>
                    <a:pt x="77" y="24"/>
                  </a:moveTo>
                  <a:cubicBezTo>
                    <a:pt x="77" y="24"/>
                    <a:pt x="77" y="24"/>
                    <a:pt x="77" y="24"/>
                  </a:cubicBezTo>
                  <a:cubicBezTo>
                    <a:pt x="78" y="24"/>
                    <a:pt x="78" y="24"/>
                    <a:pt x="78" y="24"/>
                  </a:cubicBezTo>
                  <a:cubicBezTo>
                    <a:pt x="78" y="23"/>
                    <a:pt x="78" y="23"/>
                    <a:pt x="78" y="23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77" y="22"/>
                    <a:pt x="77" y="22"/>
                    <a:pt x="77" y="22"/>
                  </a:cubicBezTo>
                  <a:lnTo>
                    <a:pt x="77" y="24"/>
                  </a:lnTo>
                  <a:close/>
                  <a:moveTo>
                    <a:pt x="77" y="30"/>
                  </a:moveTo>
                  <a:cubicBezTo>
                    <a:pt x="77" y="30"/>
                    <a:pt x="77" y="30"/>
                    <a:pt x="77" y="30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7"/>
                    <a:pt x="78" y="27"/>
                    <a:pt x="78" y="27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77" y="27"/>
                    <a:pt x="77" y="27"/>
                    <a:pt x="77" y="27"/>
                  </a:cubicBezTo>
                  <a:lnTo>
                    <a:pt x="77" y="30"/>
                  </a:lnTo>
                  <a:close/>
                  <a:moveTo>
                    <a:pt x="47" y="42"/>
                  </a:moveTo>
                  <a:cubicBezTo>
                    <a:pt x="47" y="42"/>
                    <a:pt x="47" y="42"/>
                    <a:pt x="4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47" y="42"/>
                    <a:pt x="47" y="42"/>
                    <a:pt x="47" y="42"/>
                  </a:cubicBezTo>
                  <a:close/>
                  <a:moveTo>
                    <a:pt x="79" y="43"/>
                  </a:moveTo>
                  <a:cubicBezTo>
                    <a:pt x="79" y="43"/>
                    <a:pt x="79" y="43"/>
                    <a:pt x="79" y="43"/>
                  </a:cubicBezTo>
                  <a:cubicBezTo>
                    <a:pt x="83" y="43"/>
                    <a:pt x="83" y="43"/>
                    <a:pt x="83" y="43"/>
                  </a:cubicBezTo>
                  <a:cubicBezTo>
                    <a:pt x="83" y="42"/>
                    <a:pt x="83" y="42"/>
                    <a:pt x="83" y="42"/>
                  </a:cubicBezTo>
                  <a:cubicBezTo>
                    <a:pt x="79" y="42"/>
                    <a:pt x="79" y="42"/>
                    <a:pt x="79" y="42"/>
                  </a:cubicBezTo>
                  <a:lnTo>
                    <a:pt x="79" y="43"/>
                  </a:lnTo>
                  <a:close/>
                  <a:moveTo>
                    <a:pt x="79" y="39"/>
                  </a:moveTo>
                  <a:cubicBezTo>
                    <a:pt x="79" y="39"/>
                    <a:pt x="79" y="39"/>
                    <a:pt x="79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8"/>
                    <a:pt x="83" y="38"/>
                    <a:pt x="83" y="38"/>
                  </a:cubicBezTo>
                  <a:cubicBezTo>
                    <a:pt x="79" y="38"/>
                    <a:pt x="79" y="38"/>
                    <a:pt x="79" y="38"/>
                  </a:cubicBezTo>
                  <a:lnTo>
                    <a:pt x="79" y="39"/>
                  </a:lnTo>
                  <a:close/>
                  <a:moveTo>
                    <a:pt x="71" y="43"/>
                  </a:moveTo>
                  <a:cubicBezTo>
                    <a:pt x="71" y="43"/>
                    <a:pt x="71" y="43"/>
                    <a:pt x="71" y="43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1" y="42"/>
                    <a:pt x="71" y="42"/>
                    <a:pt x="71" y="42"/>
                  </a:cubicBezTo>
                  <a:lnTo>
                    <a:pt x="71" y="43"/>
                  </a:lnTo>
                  <a:close/>
                  <a:moveTo>
                    <a:pt x="83" y="37"/>
                  </a:moveTo>
                  <a:cubicBezTo>
                    <a:pt x="83" y="37"/>
                    <a:pt x="83" y="37"/>
                    <a:pt x="83" y="37"/>
                  </a:cubicBezTo>
                  <a:cubicBezTo>
                    <a:pt x="88" y="37"/>
                    <a:pt x="88" y="37"/>
                    <a:pt x="88" y="37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3" y="37"/>
                    <a:pt x="83" y="37"/>
                    <a:pt x="83" y="37"/>
                  </a:cubicBezTo>
                  <a:close/>
                  <a:moveTo>
                    <a:pt x="83" y="43"/>
                  </a:moveTo>
                  <a:cubicBezTo>
                    <a:pt x="83" y="43"/>
                    <a:pt x="83" y="43"/>
                    <a:pt x="83" y="43"/>
                  </a:cubicBezTo>
                  <a:cubicBezTo>
                    <a:pt x="88" y="43"/>
                    <a:pt x="88" y="43"/>
                    <a:pt x="88" y="43"/>
                  </a:cubicBezTo>
                  <a:cubicBezTo>
                    <a:pt x="88" y="43"/>
                    <a:pt x="88" y="43"/>
                    <a:pt x="88" y="43"/>
                  </a:cubicBezTo>
                  <a:cubicBezTo>
                    <a:pt x="83" y="43"/>
                    <a:pt x="83" y="43"/>
                    <a:pt x="83" y="43"/>
                  </a:cubicBezTo>
                  <a:close/>
                  <a:moveTo>
                    <a:pt x="79" y="40"/>
                  </a:moveTo>
                  <a:cubicBezTo>
                    <a:pt x="79" y="40"/>
                    <a:pt x="79" y="40"/>
                    <a:pt x="79" y="40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79" y="39"/>
                    <a:pt x="79" y="39"/>
                    <a:pt x="79" y="39"/>
                  </a:cubicBezTo>
                  <a:lnTo>
                    <a:pt x="79" y="40"/>
                  </a:lnTo>
                  <a:close/>
                  <a:moveTo>
                    <a:pt x="79" y="41"/>
                  </a:moveTo>
                  <a:cubicBezTo>
                    <a:pt x="79" y="41"/>
                    <a:pt x="79" y="41"/>
                    <a:pt x="79" y="41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79" y="40"/>
                    <a:pt x="79" y="40"/>
                    <a:pt x="79" y="40"/>
                  </a:cubicBezTo>
                  <a:lnTo>
                    <a:pt x="79" y="41"/>
                  </a:lnTo>
                  <a:close/>
                  <a:moveTo>
                    <a:pt x="79" y="41"/>
                  </a:moveTo>
                  <a:cubicBezTo>
                    <a:pt x="79" y="41"/>
                    <a:pt x="79" y="41"/>
                    <a:pt x="79" y="41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79" y="41"/>
                    <a:pt x="79" y="41"/>
                    <a:pt x="79" y="41"/>
                  </a:cubicBezTo>
                  <a:close/>
                  <a:moveTo>
                    <a:pt x="79" y="42"/>
                  </a:moveTo>
                  <a:cubicBezTo>
                    <a:pt x="79" y="42"/>
                    <a:pt x="79" y="42"/>
                    <a:pt x="79" y="42"/>
                  </a:cubicBezTo>
                  <a:cubicBezTo>
                    <a:pt x="83" y="42"/>
                    <a:pt x="83" y="42"/>
                    <a:pt x="83" y="42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79" y="42"/>
                    <a:pt x="79" y="42"/>
                    <a:pt x="79" y="42"/>
                  </a:cubicBezTo>
                  <a:close/>
                  <a:moveTo>
                    <a:pt x="83" y="42"/>
                  </a:moveTo>
                  <a:cubicBezTo>
                    <a:pt x="83" y="42"/>
                    <a:pt x="83" y="42"/>
                    <a:pt x="83" y="42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3" y="41"/>
                    <a:pt x="83" y="41"/>
                    <a:pt x="83" y="41"/>
                  </a:cubicBezTo>
                  <a:lnTo>
                    <a:pt x="83" y="42"/>
                  </a:lnTo>
                  <a:close/>
                  <a:moveTo>
                    <a:pt x="88" y="36"/>
                  </a:moveTo>
                  <a:cubicBezTo>
                    <a:pt x="88" y="36"/>
                    <a:pt x="88" y="36"/>
                    <a:pt x="88" y="36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88" y="36"/>
                    <a:pt x="88" y="36"/>
                    <a:pt x="88" y="36"/>
                  </a:cubicBezTo>
                  <a:close/>
                  <a:moveTo>
                    <a:pt x="83" y="41"/>
                  </a:moveTo>
                  <a:cubicBezTo>
                    <a:pt x="83" y="41"/>
                    <a:pt x="83" y="41"/>
                    <a:pt x="83" y="41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3" y="40"/>
                    <a:pt x="83" y="40"/>
                    <a:pt x="83" y="40"/>
                  </a:cubicBezTo>
                  <a:lnTo>
                    <a:pt x="83" y="41"/>
                  </a:lnTo>
                  <a:close/>
                  <a:moveTo>
                    <a:pt x="83" y="42"/>
                  </a:moveTo>
                  <a:cubicBezTo>
                    <a:pt x="83" y="42"/>
                    <a:pt x="83" y="42"/>
                    <a:pt x="83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3" y="42"/>
                    <a:pt x="83" y="42"/>
                    <a:pt x="83" y="42"/>
                  </a:cubicBezTo>
                  <a:close/>
                  <a:moveTo>
                    <a:pt x="83" y="38"/>
                  </a:moveTo>
                  <a:cubicBezTo>
                    <a:pt x="83" y="38"/>
                    <a:pt x="83" y="38"/>
                    <a:pt x="83" y="38"/>
                  </a:cubicBezTo>
                  <a:cubicBezTo>
                    <a:pt x="88" y="38"/>
                    <a:pt x="88" y="38"/>
                    <a:pt x="88" y="38"/>
                  </a:cubicBezTo>
                  <a:cubicBezTo>
                    <a:pt x="88" y="37"/>
                    <a:pt x="88" y="37"/>
                    <a:pt x="88" y="37"/>
                  </a:cubicBezTo>
                  <a:cubicBezTo>
                    <a:pt x="83" y="38"/>
                    <a:pt x="83" y="38"/>
                    <a:pt x="83" y="38"/>
                  </a:cubicBezTo>
                  <a:close/>
                  <a:moveTo>
                    <a:pt x="83" y="40"/>
                  </a:moveTo>
                  <a:cubicBezTo>
                    <a:pt x="83" y="40"/>
                    <a:pt x="83" y="40"/>
                    <a:pt x="83" y="40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3" y="40"/>
                    <a:pt x="83" y="40"/>
                    <a:pt x="83" y="40"/>
                  </a:cubicBezTo>
                  <a:close/>
                  <a:moveTo>
                    <a:pt x="83" y="39"/>
                  </a:moveTo>
                  <a:cubicBezTo>
                    <a:pt x="83" y="39"/>
                    <a:pt x="83" y="39"/>
                    <a:pt x="83" y="39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8" y="38"/>
                    <a:pt x="88" y="38"/>
                    <a:pt x="88" y="38"/>
                  </a:cubicBezTo>
                  <a:cubicBezTo>
                    <a:pt x="83" y="39"/>
                    <a:pt x="83" y="39"/>
                    <a:pt x="83" y="39"/>
                  </a:cubicBezTo>
                  <a:close/>
                  <a:moveTo>
                    <a:pt x="79" y="45"/>
                  </a:moveTo>
                  <a:cubicBezTo>
                    <a:pt x="79" y="45"/>
                    <a:pt x="79" y="45"/>
                    <a:pt x="79" y="45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79" y="44"/>
                    <a:pt x="79" y="44"/>
                    <a:pt x="79" y="44"/>
                  </a:cubicBezTo>
                  <a:lnTo>
                    <a:pt x="79" y="45"/>
                  </a:lnTo>
                  <a:close/>
                  <a:moveTo>
                    <a:pt x="75" y="38"/>
                  </a:moveTo>
                  <a:cubicBezTo>
                    <a:pt x="75" y="38"/>
                    <a:pt x="75" y="38"/>
                    <a:pt x="75" y="38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75" y="38"/>
                    <a:pt x="75" y="38"/>
                    <a:pt x="75" y="38"/>
                  </a:cubicBezTo>
                  <a:close/>
                  <a:moveTo>
                    <a:pt x="79" y="37"/>
                  </a:moveTo>
                  <a:cubicBezTo>
                    <a:pt x="79" y="37"/>
                    <a:pt x="79" y="37"/>
                    <a:pt x="79" y="37"/>
                  </a:cubicBezTo>
                  <a:cubicBezTo>
                    <a:pt x="75" y="37"/>
                    <a:pt x="75" y="37"/>
                    <a:pt x="75" y="37"/>
                  </a:cubicBezTo>
                  <a:cubicBezTo>
                    <a:pt x="75" y="37"/>
                    <a:pt x="75" y="37"/>
                    <a:pt x="75" y="37"/>
                  </a:cubicBezTo>
                  <a:cubicBezTo>
                    <a:pt x="79" y="37"/>
                    <a:pt x="79" y="37"/>
                    <a:pt x="79" y="37"/>
                  </a:cubicBezTo>
                  <a:close/>
                  <a:moveTo>
                    <a:pt x="75" y="39"/>
                  </a:moveTo>
                  <a:cubicBezTo>
                    <a:pt x="75" y="39"/>
                    <a:pt x="75" y="39"/>
                    <a:pt x="75" y="39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5" y="38"/>
                    <a:pt x="75" y="38"/>
                    <a:pt x="75" y="38"/>
                  </a:cubicBezTo>
                  <a:lnTo>
                    <a:pt x="75" y="39"/>
                  </a:lnTo>
                  <a:close/>
                  <a:moveTo>
                    <a:pt x="71" y="43"/>
                  </a:moveTo>
                  <a:cubicBezTo>
                    <a:pt x="71" y="43"/>
                    <a:pt x="71" y="43"/>
                    <a:pt x="71" y="4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1" y="43"/>
                    <a:pt x="71" y="43"/>
                    <a:pt x="71" y="43"/>
                  </a:cubicBezTo>
                  <a:close/>
                  <a:moveTo>
                    <a:pt x="75" y="40"/>
                  </a:moveTo>
                  <a:cubicBezTo>
                    <a:pt x="75" y="40"/>
                    <a:pt x="75" y="40"/>
                    <a:pt x="75" y="40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5" y="39"/>
                    <a:pt x="75" y="39"/>
                    <a:pt x="75" y="39"/>
                  </a:cubicBezTo>
                  <a:lnTo>
                    <a:pt x="75" y="40"/>
                  </a:lnTo>
                  <a:close/>
                  <a:moveTo>
                    <a:pt x="83" y="36"/>
                  </a:moveTo>
                  <a:cubicBezTo>
                    <a:pt x="83" y="36"/>
                    <a:pt x="83" y="36"/>
                    <a:pt x="83" y="36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83" y="37"/>
                    <a:pt x="83" y="37"/>
                    <a:pt x="83" y="37"/>
                  </a:cubicBezTo>
                  <a:lnTo>
                    <a:pt x="83" y="36"/>
                  </a:lnTo>
                  <a:close/>
                  <a:moveTo>
                    <a:pt x="71" y="45"/>
                  </a:moveTo>
                  <a:cubicBezTo>
                    <a:pt x="71" y="45"/>
                    <a:pt x="71" y="45"/>
                    <a:pt x="71" y="45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71" y="45"/>
                    <a:pt x="71" y="45"/>
                    <a:pt x="71" y="45"/>
                  </a:cubicBezTo>
                  <a:close/>
                  <a:moveTo>
                    <a:pt x="71" y="44"/>
                  </a:moveTo>
                  <a:cubicBezTo>
                    <a:pt x="71" y="44"/>
                    <a:pt x="71" y="44"/>
                    <a:pt x="71" y="44"/>
                  </a:cubicBezTo>
                  <a:cubicBezTo>
                    <a:pt x="74" y="44"/>
                    <a:pt x="74" y="44"/>
                    <a:pt x="74" y="44"/>
                  </a:cubicBezTo>
                  <a:cubicBezTo>
                    <a:pt x="74" y="44"/>
                    <a:pt x="74" y="44"/>
                    <a:pt x="74" y="44"/>
                  </a:cubicBezTo>
                  <a:cubicBezTo>
                    <a:pt x="71" y="44"/>
                    <a:pt x="71" y="44"/>
                    <a:pt x="71" y="44"/>
                  </a:cubicBezTo>
                  <a:close/>
                  <a:moveTo>
                    <a:pt x="75" y="40"/>
                  </a:moveTo>
                  <a:cubicBezTo>
                    <a:pt x="75" y="40"/>
                    <a:pt x="75" y="40"/>
                    <a:pt x="75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5" y="40"/>
                    <a:pt x="75" y="40"/>
                    <a:pt x="75" y="40"/>
                  </a:cubicBezTo>
                  <a:close/>
                  <a:moveTo>
                    <a:pt x="75" y="44"/>
                  </a:moveTo>
                  <a:cubicBezTo>
                    <a:pt x="75" y="44"/>
                    <a:pt x="75" y="44"/>
                    <a:pt x="75" y="44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5" y="43"/>
                    <a:pt x="75" y="43"/>
                    <a:pt x="75" y="43"/>
                  </a:cubicBezTo>
                  <a:lnTo>
                    <a:pt x="75" y="44"/>
                  </a:lnTo>
                  <a:close/>
                  <a:moveTo>
                    <a:pt x="79" y="38"/>
                  </a:moveTo>
                  <a:cubicBezTo>
                    <a:pt x="79" y="38"/>
                    <a:pt x="79" y="38"/>
                    <a:pt x="79" y="38"/>
                  </a:cubicBezTo>
                  <a:cubicBezTo>
                    <a:pt x="83" y="38"/>
                    <a:pt x="83" y="38"/>
                    <a:pt x="83" y="38"/>
                  </a:cubicBezTo>
                  <a:cubicBezTo>
                    <a:pt x="83" y="37"/>
                    <a:pt x="83" y="37"/>
                    <a:pt x="83" y="37"/>
                  </a:cubicBezTo>
                  <a:cubicBezTo>
                    <a:pt x="79" y="37"/>
                    <a:pt x="79" y="37"/>
                    <a:pt x="79" y="37"/>
                  </a:cubicBezTo>
                  <a:lnTo>
                    <a:pt x="79" y="38"/>
                  </a:lnTo>
                  <a:close/>
                  <a:moveTo>
                    <a:pt x="75" y="45"/>
                  </a:moveTo>
                  <a:cubicBezTo>
                    <a:pt x="75" y="45"/>
                    <a:pt x="75" y="45"/>
                    <a:pt x="75" y="45"/>
                  </a:cubicBezTo>
                  <a:cubicBezTo>
                    <a:pt x="79" y="45"/>
                    <a:pt x="79" y="45"/>
                    <a:pt x="79" y="45"/>
                  </a:cubicBezTo>
                  <a:cubicBezTo>
                    <a:pt x="79" y="44"/>
                    <a:pt x="79" y="44"/>
                    <a:pt x="79" y="44"/>
                  </a:cubicBezTo>
                  <a:cubicBezTo>
                    <a:pt x="75" y="44"/>
                    <a:pt x="75" y="44"/>
                    <a:pt x="75" y="44"/>
                  </a:cubicBezTo>
                  <a:lnTo>
                    <a:pt x="75" y="45"/>
                  </a:lnTo>
                  <a:close/>
                  <a:moveTo>
                    <a:pt x="75" y="41"/>
                  </a:moveTo>
                  <a:cubicBezTo>
                    <a:pt x="75" y="41"/>
                    <a:pt x="75" y="41"/>
                    <a:pt x="75" y="41"/>
                  </a:cubicBezTo>
                  <a:cubicBezTo>
                    <a:pt x="79" y="41"/>
                    <a:pt x="79" y="41"/>
                    <a:pt x="79" y="41"/>
                  </a:cubicBezTo>
                  <a:cubicBezTo>
                    <a:pt x="79" y="41"/>
                    <a:pt x="79" y="41"/>
                    <a:pt x="79" y="41"/>
                  </a:cubicBezTo>
                  <a:cubicBezTo>
                    <a:pt x="75" y="41"/>
                    <a:pt x="75" y="41"/>
                    <a:pt x="75" y="41"/>
                  </a:cubicBezTo>
                  <a:close/>
                  <a:moveTo>
                    <a:pt x="75" y="42"/>
                  </a:moveTo>
                  <a:cubicBezTo>
                    <a:pt x="75" y="42"/>
                    <a:pt x="75" y="42"/>
                    <a:pt x="75" y="42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5" y="42"/>
                    <a:pt x="75" y="42"/>
                    <a:pt x="75" y="42"/>
                  </a:cubicBezTo>
                  <a:close/>
                  <a:moveTo>
                    <a:pt x="75" y="43"/>
                  </a:moveTo>
                  <a:cubicBezTo>
                    <a:pt x="75" y="43"/>
                    <a:pt x="75" y="43"/>
                    <a:pt x="75" y="43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5" y="43"/>
                    <a:pt x="75" y="43"/>
                    <a:pt x="75" y="43"/>
                  </a:cubicBezTo>
                  <a:close/>
                  <a:moveTo>
                    <a:pt x="79" y="44"/>
                  </a:moveTo>
                  <a:cubicBezTo>
                    <a:pt x="79" y="44"/>
                    <a:pt x="79" y="44"/>
                    <a:pt x="79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43"/>
                    <a:pt x="83" y="43"/>
                    <a:pt x="83" y="43"/>
                  </a:cubicBezTo>
                  <a:cubicBezTo>
                    <a:pt x="79" y="43"/>
                    <a:pt x="79" y="43"/>
                    <a:pt x="79" y="43"/>
                  </a:cubicBezTo>
                  <a:lnTo>
                    <a:pt x="79" y="44"/>
                  </a:lnTo>
                  <a:close/>
                  <a:moveTo>
                    <a:pt x="98" y="36"/>
                  </a:moveTo>
                  <a:cubicBezTo>
                    <a:pt x="98" y="36"/>
                    <a:pt x="98" y="36"/>
                    <a:pt x="98" y="36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98" y="36"/>
                    <a:pt x="98" y="36"/>
                    <a:pt x="98" y="36"/>
                  </a:cubicBezTo>
                  <a:close/>
                  <a:moveTo>
                    <a:pt x="103" y="34"/>
                  </a:moveTo>
                  <a:cubicBezTo>
                    <a:pt x="103" y="34"/>
                    <a:pt x="103" y="34"/>
                    <a:pt x="103" y="34"/>
                  </a:cubicBezTo>
                  <a:cubicBezTo>
                    <a:pt x="98" y="35"/>
                    <a:pt x="98" y="35"/>
                    <a:pt x="98" y="35"/>
                  </a:cubicBezTo>
                  <a:cubicBezTo>
                    <a:pt x="98" y="35"/>
                    <a:pt x="98" y="35"/>
                    <a:pt x="98" y="35"/>
                  </a:cubicBezTo>
                  <a:cubicBezTo>
                    <a:pt x="103" y="35"/>
                    <a:pt x="103" y="35"/>
                    <a:pt x="103" y="35"/>
                  </a:cubicBezTo>
                  <a:lnTo>
                    <a:pt x="103" y="34"/>
                  </a:lnTo>
                  <a:close/>
                  <a:moveTo>
                    <a:pt x="98" y="37"/>
                  </a:moveTo>
                  <a:cubicBezTo>
                    <a:pt x="98" y="37"/>
                    <a:pt x="98" y="37"/>
                    <a:pt x="98" y="37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98" y="37"/>
                    <a:pt x="98" y="37"/>
                    <a:pt x="98" y="37"/>
                  </a:cubicBezTo>
                  <a:close/>
                  <a:moveTo>
                    <a:pt x="93" y="44"/>
                  </a:moveTo>
                  <a:cubicBezTo>
                    <a:pt x="93" y="44"/>
                    <a:pt x="93" y="44"/>
                    <a:pt x="93" y="44"/>
                  </a:cubicBezTo>
                  <a:cubicBezTo>
                    <a:pt x="98" y="44"/>
                    <a:pt x="98" y="44"/>
                    <a:pt x="98" y="44"/>
                  </a:cubicBezTo>
                  <a:cubicBezTo>
                    <a:pt x="98" y="43"/>
                    <a:pt x="98" y="43"/>
                    <a:pt x="98" y="43"/>
                  </a:cubicBezTo>
                  <a:cubicBezTo>
                    <a:pt x="93" y="44"/>
                    <a:pt x="93" y="44"/>
                    <a:pt x="93" y="44"/>
                  </a:cubicBezTo>
                  <a:close/>
                  <a:moveTo>
                    <a:pt x="93" y="41"/>
                  </a:moveTo>
                  <a:cubicBezTo>
                    <a:pt x="93" y="41"/>
                    <a:pt x="93" y="41"/>
                    <a:pt x="93" y="41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3" y="41"/>
                    <a:pt x="93" y="41"/>
                    <a:pt x="93" y="41"/>
                  </a:cubicBezTo>
                  <a:close/>
                  <a:moveTo>
                    <a:pt x="93" y="43"/>
                  </a:moveTo>
                  <a:cubicBezTo>
                    <a:pt x="93" y="43"/>
                    <a:pt x="93" y="43"/>
                    <a:pt x="93" y="43"/>
                  </a:cubicBezTo>
                  <a:cubicBezTo>
                    <a:pt x="98" y="43"/>
                    <a:pt x="98" y="43"/>
                    <a:pt x="98" y="43"/>
                  </a:cubicBezTo>
                  <a:cubicBezTo>
                    <a:pt x="98" y="42"/>
                    <a:pt x="98" y="42"/>
                    <a:pt x="98" y="42"/>
                  </a:cubicBezTo>
                  <a:cubicBezTo>
                    <a:pt x="93" y="43"/>
                    <a:pt x="93" y="43"/>
                    <a:pt x="93" y="43"/>
                  </a:cubicBezTo>
                  <a:close/>
                  <a:moveTo>
                    <a:pt x="93" y="42"/>
                  </a:moveTo>
                  <a:cubicBezTo>
                    <a:pt x="93" y="42"/>
                    <a:pt x="93" y="42"/>
                    <a:pt x="93" y="42"/>
                  </a:cubicBezTo>
                  <a:cubicBezTo>
                    <a:pt x="98" y="42"/>
                    <a:pt x="98" y="42"/>
                    <a:pt x="98" y="42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3" y="42"/>
                    <a:pt x="93" y="42"/>
                    <a:pt x="93" y="42"/>
                  </a:cubicBezTo>
                  <a:close/>
                  <a:moveTo>
                    <a:pt x="98" y="40"/>
                  </a:moveTo>
                  <a:cubicBezTo>
                    <a:pt x="98" y="40"/>
                    <a:pt x="98" y="40"/>
                    <a:pt x="98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39"/>
                    <a:pt x="103" y="39"/>
                    <a:pt x="103" y="39"/>
                  </a:cubicBezTo>
                  <a:cubicBezTo>
                    <a:pt x="98" y="40"/>
                    <a:pt x="98" y="40"/>
                    <a:pt x="98" y="40"/>
                  </a:cubicBezTo>
                  <a:close/>
                  <a:moveTo>
                    <a:pt x="98" y="38"/>
                  </a:moveTo>
                  <a:cubicBezTo>
                    <a:pt x="98" y="38"/>
                    <a:pt x="98" y="38"/>
                    <a:pt x="98" y="38"/>
                  </a:cubicBezTo>
                  <a:cubicBezTo>
                    <a:pt x="103" y="38"/>
                    <a:pt x="103" y="38"/>
                    <a:pt x="103" y="38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98" y="38"/>
                    <a:pt x="98" y="38"/>
                    <a:pt x="98" y="38"/>
                  </a:cubicBezTo>
                  <a:close/>
                  <a:moveTo>
                    <a:pt x="98" y="44"/>
                  </a:moveTo>
                  <a:cubicBezTo>
                    <a:pt x="98" y="44"/>
                    <a:pt x="98" y="44"/>
                    <a:pt x="98" y="44"/>
                  </a:cubicBezTo>
                  <a:cubicBezTo>
                    <a:pt x="103" y="44"/>
                    <a:pt x="103" y="44"/>
                    <a:pt x="103" y="44"/>
                  </a:cubicBezTo>
                  <a:cubicBezTo>
                    <a:pt x="103" y="43"/>
                    <a:pt x="103" y="43"/>
                    <a:pt x="103" y="43"/>
                  </a:cubicBezTo>
                  <a:cubicBezTo>
                    <a:pt x="98" y="43"/>
                    <a:pt x="98" y="43"/>
                    <a:pt x="98" y="43"/>
                  </a:cubicBezTo>
                  <a:lnTo>
                    <a:pt x="98" y="44"/>
                  </a:lnTo>
                  <a:close/>
                  <a:moveTo>
                    <a:pt x="98" y="42"/>
                  </a:moveTo>
                  <a:cubicBezTo>
                    <a:pt x="98" y="42"/>
                    <a:pt x="98" y="42"/>
                    <a:pt x="98" y="42"/>
                  </a:cubicBezTo>
                  <a:cubicBezTo>
                    <a:pt x="103" y="42"/>
                    <a:pt x="103" y="42"/>
                    <a:pt x="103" y="42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98" y="41"/>
                    <a:pt x="98" y="41"/>
                    <a:pt x="98" y="41"/>
                  </a:cubicBezTo>
                  <a:lnTo>
                    <a:pt x="98" y="42"/>
                  </a:lnTo>
                  <a:close/>
                  <a:moveTo>
                    <a:pt x="98" y="43"/>
                  </a:moveTo>
                  <a:cubicBezTo>
                    <a:pt x="98" y="43"/>
                    <a:pt x="98" y="43"/>
                    <a:pt x="98" y="43"/>
                  </a:cubicBezTo>
                  <a:cubicBezTo>
                    <a:pt x="103" y="43"/>
                    <a:pt x="103" y="43"/>
                    <a:pt x="103" y="43"/>
                  </a:cubicBezTo>
                  <a:cubicBezTo>
                    <a:pt x="103" y="42"/>
                    <a:pt x="103" y="42"/>
                    <a:pt x="103" y="42"/>
                  </a:cubicBezTo>
                  <a:cubicBezTo>
                    <a:pt x="98" y="42"/>
                    <a:pt x="98" y="42"/>
                    <a:pt x="98" y="42"/>
                  </a:cubicBezTo>
                  <a:lnTo>
                    <a:pt x="98" y="43"/>
                  </a:lnTo>
                  <a:close/>
                  <a:moveTo>
                    <a:pt x="98" y="39"/>
                  </a:moveTo>
                  <a:cubicBezTo>
                    <a:pt x="98" y="39"/>
                    <a:pt x="98" y="39"/>
                    <a:pt x="98" y="39"/>
                  </a:cubicBezTo>
                  <a:cubicBezTo>
                    <a:pt x="103" y="39"/>
                    <a:pt x="103" y="39"/>
                    <a:pt x="103" y="39"/>
                  </a:cubicBezTo>
                  <a:cubicBezTo>
                    <a:pt x="103" y="38"/>
                    <a:pt x="103" y="38"/>
                    <a:pt x="103" y="38"/>
                  </a:cubicBezTo>
                  <a:cubicBezTo>
                    <a:pt x="98" y="39"/>
                    <a:pt x="98" y="39"/>
                    <a:pt x="98" y="39"/>
                  </a:cubicBezTo>
                  <a:close/>
                  <a:moveTo>
                    <a:pt x="93" y="40"/>
                  </a:moveTo>
                  <a:cubicBezTo>
                    <a:pt x="93" y="40"/>
                    <a:pt x="93" y="40"/>
                    <a:pt x="93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39"/>
                    <a:pt x="98" y="39"/>
                    <a:pt x="98" y="39"/>
                  </a:cubicBezTo>
                  <a:cubicBezTo>
                    <a:pt x="93" y="40"/>
                    <a:pt x="93" y="40"/>
                    <a:pt x="93" y="40"/>
                  </a:cubicBezTo>
                  <a:close/>
                  <a:moveTo>
                    <a:pt x="83" y="45"/>
                  </a:moveTo>
                  <a:cubicBezTo>
                    <a:pt x="83" y="45"/>
                    <a:pt x="83" y="45"/>
                    <a:pt x="83" y="45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3" y="44"/>
                    <a:pt x="83" y="44"/>
                    <a:pt x="83" y="44"/>
                  </a:cubicBezTo>
                  <a:lnTo>
                    <a:pt x="83" y="45"/>
                  </a:lnTo>
                  <a:close/>
                  <a:moveTo>
                    <a:pt x="98" y="41"/>
                  </a:moveTo>
                  <a:cubicBezTo>
                    <a:pt x="98" y="41"/>
                    <a:pt x="98" y="41"/>
                    <a:pt x="98" y="41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98" y="40"/>
                    <a:pt x="98" y="40"/>
                    <a:pt x="98" y="40"/>
                  </a:cubicBezTo>
                  <a:lnTo>
                    <a:pt x="98" y="41"/>
                  </a:lnTo>
                  <a:close/>
                  <a:moveTo>
                    <a:pt x="88" y="40"/>
                  </a:moveTo>
                  <a:cubicBezTo>
                    <a:pt x="88" y="40"/>
                    <a:pt x="88" y="40"/>
                    <a:pt x="88" y="40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2" y="39"/>
                    <a:pt x="92" y="39"/>
                    <a:pt x="92" y="39"/>
                  </a:cubicBezTo>
                  <a:cubicBezTo>
                    <a:pt x="88" y="39"/>
                    <a:pt x="88" y="39"/>
                    <a:pt x="88" y="39"/>
                  </a:cubicBezTo>
                  <a:lnTo>
                    <a:pt x="88" y="40"/>
                  </a:lnTo>
                  <a:close/>
                  <a:moveTo>
                    <a:pt x="88" y="41"/>
                  </a:moveTo>
                  <a:cubicBezTo>
                    <a:pt x="88" y="41"/>
                    <a:pt x="88" y="41"/>
                    <a:pt x="88" y="41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88" y="40"/>
                    <a:pt x="88" y="40"/>
                    <a:pt x="88" y="40"/>
                  </a:cubicBezTo>
                  <a:lnTo>
                    <a:pt x="88" y="41"/>
                  </a:lnTo>
                  <a:close/>
                  <a:moveTo>
                    <a:pt x="88" y="39"/>
                  </a:moveTo>
                  <a:cubicBezTo>
                    <a:pt x="88" y="39"/>
                    <a:pt x="88" y="39"/>
                    <a:pt x="88" y="39"/>
                  </a:cubicBezTo>
                  <a:cubicBezTo>
                    <a:pt x="92" y="39"/>
                    <a:pt x="92" y="39"/>
                    <a:pt x="92" y="39"/>
                  </a:cubicBezTo>
                  <a:cubicBezTo>
                    <a:pt x="92" y="38"/>
                    <a:pt x="92" y="38"/>
                    <a:pt x="92" y="38"/>
                  </a:cubicBezTo>
                  <a:cubicBezTo>
                    <a:pt x="88" y="39"/>
                    <a:pt x="88" y="39"/>
                    <a:pt x="88" y="39"/>
                  </a:cubicBezTo>
                  <a:close/>
                  <a:moveTo>
                    <a:pt x="100" y="26"/>
                  </a:moveTo>
                  <a:cubicBezTo>
                    <a:pt x="100" y="26"/>
                    <a:pt x="100" y="26"/>
                    <a:pt x="100" y="26"/>
                  </a:cubicBezTo>
                  <a:cubicBezTo>
                    <a:pt x="101" y="26"/>
                    <a:pt x="101" y="26"/>
                    <a:pt x="101" y="26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0" y="24"/>
                    <a:pt x="100" y="24"/>
                    <a:pt x="100" y="24"/>
                  </a:cubicBezTo>
                  <a:lnTo>
                    <a:pt x="100" y="26"/>
                  </a:lnTo>
                  <a:close/>
                  <a:moveTo>
                    <a:pt x="88" y="38"/>
                  </a:moveTo>
                  <a:cubicBezTo>
                    <a:pt x="88" y="38"/>
                    <a:pt x="88" y="38"/>
                    <a:pt x="88" y="38"/>
                  </a:cubicBezTo>
                  <a:cubicBezTo>
                    <a:pt x="92" y="38"/>
                    <a:pt x="92" y="38"/>
                    <a:pt x="92" y="38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88" y="38"/>
                    <a:pt x="88" y="38"/>
                    <a:pt x="88" y="38"/>
                  </a:cubicBezTo>
                  <a:close/>
                  <a:moveTo>
                    <a:pt x="88" y="37"/>
                  </a:moveTo>
                  <a:cubicBezTo>
                    <a:pt x="88" y="37"/>
                    <a:pt x="88" y="37"/>
                    <a:pt x="88" y="37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92" y="36"/>
                    <a:pt x="92" y="36"/>
                    <a:pt x="92" y="36"/>
                  </a:cubicBezTo>
                  <a:cubicBezTo>
                    <a:pt x="88" y="37"/>
                    <a:pt x="88" y="37"/>
                    <a:pt x="88" y="37"/>
                  </a:cubicBezTo>
                  <a:close/>
                  <a:moveTo>
                    <a:pt x="92" y="35"/>
                  </a:moveTo>
                  <a:cubicBezTo>
                    <a:pt x="92" y="35"/>
                    <a:pt x="92" y="35"/>
                    <a:pt x="92" y="35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92" y="36"/>
                    <a:pt x="92" y="36"/>
                    <a:pt x="92" y="36"/>
                  </a:cubicBezTo>
                  <a:lnTo>
                    <a:pt x="92" y="35"/>
                  </a:lnTo>
                  <a:close/>
                  <a:moveTo>
                    <a:pt x="98" y="35"/>
                  </a:moveTo>
                  <a:cubicBezTo>
                    <a:pt x="98" y="35"/>
                    <a:pt x="98" y="35"/>
                    <a:pt x="98" y="35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98" y="35"/>
                    <a:pt x="98" y="35"/>
                    <a:pt x="98" y="35"/>
                  </a:cubicBezTo>
                  <a:close/>
                  <a:moveTo>
                    <a:pt x="93" y="37"/>
                  </a:moveTo>
                  <a:cubicBezTo>
                    <a:pt x="93" y="37"/>
                    <a:pt x="93" y="37"/>
                    <a:pt x="93" y="37"/>
                  </a:cubicBezTo>
                  <a:cubicBezTo>
                    <a:pt x="98" y="37"/>
                    <a:pt x="98" y="37"/>
                    <a:pt x="98" y="37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3" y="37"/>
                    <a:pt x="93" y="37"/>
                    <a:pt x="93" y="37"/>
                  </a:cubicBezTo>
                  <a:close/>
                  <a:moveTo>
                    <a:pt x="93" y="39"/>
                  </a:moveTo>
                  <a:cubicBezTo>
                    <a:pt x="93" y="39"/>
                    <a:pt x="93" y="39"/>
                    <a:pt x="93" y="39"/>
                  </a:cubicBezTo>
                  <a:cubicBezTo>
                    <a:pt x="98" y="39"/>
                    <a:pt x="98" y="39"/>
                    <a:pt x="98" y="39"/>
                  </a:cubicBezTo>
                  <a:cubicBezTo>
                    <a:pt x="98" y="38"/>
                    <a:pt x="98" y="38"/>
                    <a:pt x="98" y="38"/>
                  </a:cubicBezTo>
                  <a:cubicBezTo>
                    <a:pt x="93" y="39"/>
                    <a:pt x="93" y="39"/>
                    <a:pt x="93" y="39"/>
                  </a:cubicBezTo>
                  <a:close/>
                  <a:moveTo>
                    <a:pt x="93" y="38"/>
                  </a:moveTo>
                  <a:cubicBezTo>
                    <a:pt x="93" y="38"/>
                    <a:pt x="93" y="38"/>
                    <a:pt x="93" y="38"/>
                  </a:cubicBezTo>
                  <a:cubicBezTo>
                    <a:pt x="98" y="38"/>
                    <a:pt x="98" y="38"/>
                    <a:pt x="98" y="38"/>
                  </a:cubicBezTo>
                  <a:cubicBezTo>
                    <a:pt x="98" y="37"/>
                    <a:pt x="98" y="37"/>
                    <a:pt x="98" y="37"/>
                  </a:cubicBezTo>
                  <a:cubicBezTo>
                    <a:pt x="93" y="38"/>
                    <a:pt x="93" y="38"/>
                    <a:pt x="93" y="38"/>
                  </a:cubicBezTo>
                  <a:close/>
                  <a:moveTo>
                    <a:pt x="93" y="36"/>
                  </a:moveTo>
                  <a:cubicBezTo>
                    <a:pt x="93" y="36"/>
                    <a:pt x="93" y="36"/>
                    <a:pt x="93" y="36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3" y="36"/>
                    <a:pt x="93" y="36"/>
                    <a:pt x="93" y="36"/>
                  </a:cubicBezTo>
                  <a:close/>
                  <a:moveTo>
                    <a:pt x="88" y="44"/>
                  </a:moveTo>
                  <a:cubicBezTo>
                    <a:pt x="88" y="44"/>
                    <a:pt x="88" y="44"/>
                    <a:pt x="88" y="44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88" y="43"/>
                    <a:pt x="88" y="43"/>
                    <a:pt x="88" y="43"/>
                  </a:cubicBezTo>
                  <a:lnTo>
                    <a:pt x="88" y="44"/>
                  </a:lnTo>
                  <a:close/>
                  <a:moveTo>
                    <a:pt x="88" y="44"/>
                  </a:moveTo>
                  <a:cubicBezTo>
                    <a:pt x="88" y="44"/>
                    <a:pt x="88" y="44"/>
                    <a:pt x="88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88" y="44"/>
                    <a:pt x="88" y="44"/>
                    <a:pt x="88" y="44"/>
                  </a:cubicBezTo>
                  <a:close/>
                  <a:moveTo>
                    <a:pt x="88" y="43"/>
                  </a:moveTo>
                  <a:cubicBezTo>
                    <a:pt x="88" y="43"/>
                    <a:pt x="88" y="43"/>
                    <a:pt x="88" y="43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88" y="42"/>
                    <a:pt x="88" y="42"/>
                    <a:pt x="88" y="42"/>
                  </a:cubicBezTo>
                  <a:lnTo>
                    <a:pt x="88" y="43"/>
                  </a:lnTo>
                  <a:close/>
                  <a:moveTo>
                    <a:pt x="88" y="42"/>
                  </a:moveTo>
                  <a:cubicBezTo>
                    <a:pt x="88" y="42"/>
                    <a:pt x="88" y="42"/>
                    <a:pt x="88" y="42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88" y="41"/>
                    <a:pt x="88" y="41"/>
                    <a:pt x="88" y="41"/>
                  </a:cubicBezTo>
                  <a:lnTo>
                    <a:pt x="88" y="42"/>
                  </a:lnTo>
                  <a:close/>
                  <a:moveTo>
                    <a:pt x="47" y="41"/>
                  </a:moveTo>
                  <a:cubicBezTo>
                    <a:pt x="47" y="41"/>
                    <a:pt x="47" y="41"/>
                    <a:pt x="47" y="41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47" y="41"/>
                    <a:pt x="47" y="41"/>
                    <a:pt x="47" y="41"/>
                  </a:cubicBezTo>
                  <a:close/>
                  <a:moveTo>
                    <a:pt x="47" y="42"/>
                  </a:moveTo>
                  <a:cubicBezTo>
                    <a:pt x="47" y="42"/>
                    <a:pt x="47" y="42"/>
                    <a:pt x="47" y="42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47" y="42"/>
                  </a:lnTo>
                  <a:close/>
                  <a:moveTo>
                    <a:pt x="47" y="40"/>
                  </a:moveTo>
                  <a:cubicBezTo>
                    <a:pt x="47" y="40"/>
                    <a:pt x="47" y="40"/>
                    <a:pt x="4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47" y="40"/>
                    <a:pt x="47" y="40"/>
                    <a:pt x="47" y="40"/>
                  </a:cubicBezTo>
                  <a:close/>
                  <a:moveTo>
                    <a:pt x="108" y="37"/>
                  </a:moveTo>
                  <a:cubicBezTo>
                    <a:pt x="108" y="37"/>
                    <a:pt x="108" y="37"/>
                    <a:pt x="108" y="37"/>
                  </a:cubicBezTo>
                  <a:cubicBezTo>
                    <a:pt x="112" y="37"/>
                    <a:pt x="112" y="37"/>
                    <a:pt x="112" y="37"/>
                  </a:cubicBezTo>
                  <a:cubicBezTo>
                    <a:pt x="106" y="36"/>
                    <a:pt x="106" y="36"/>
                    <a:pt x="106" y="36"/>
                  </a:cubicBezTo>
                  <a:cubicBezTo>
                    <a:pt x="106" y="37"/>
                    <a:pt x="106" y="37"/>
                    <a:pt x="106" y="37"/>
                  </a:cubicBezTo>
                  <a:lnTo>
                    <a:pt x="108" y="37"/>
                  </a:lnTo>
                  <a:close/>
                  <a:moveTo>
                    <a:pt x="154" y="41"/>
                  </a:moveTo>
                  <a:cubicBezTo>
                    <a:pt x="154" y="41"/>
                    <a:pt x="154" y="41"/>
                    <a:pt x="154" y="41"/>
                  </a:cubicBezTo>
                  <a:cubicBezTo>
                    <a:pt x="148" y="41"/>
                    <a:pt x="148" y="41"/>
                    <a:pt x="148" y="41"/>
                  </a:cubicBezTo>
                  <a:cubicBezTo>
                    <a:pt x="148" y="39"/>
                    <a:pt x="148" y="39"/>
                    <a:pt x="148" y="39"/>
                  </a:cubicBezTo>
                  <a:cubicBezTo>
                    <a:pt x="146" y="34"/>
                    <a:pt x="146" y="34"/>
                    <a:pt x="146" y="34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20" y="34"/>
                    <a:pt x="120" y="34"/>
                    <a:pt x="120" y="34"/>
                  </a:cubicBezTo>
                  <a:cubicBezTo>
                    <a:pt x="117" y="34"/>
                    <a:pt x="117" y="34"/>
                    <a:pt x="117" y="34"/>
                  </a:cubicBezTo>
                  <a:cubicBezTo>
                    <a:pt x="118" y="34"/>
                    <a:pt x="118" y="34"/>
                    <a:pt x="118" y="34"/>
                  </a:cubicBezTo>
                  <a:cubicBezTo>
                    <a:pt x="119" y="5"/>
                    <a:pt x="119" y="5"/>
                    <a:pt x="119" y="5"/>
                  </a:cubicBezTo>
                  <a:cubicBezTo>
                    <a:pt x="116" y="3"/>
                    <a:pt x="116" y="3"/>
                    <a:pt x="116" y="3"/>
                  </a:cubicBezTo>
                  <a:cubicBezTo>
                    <a:pt x="114" y="3"/>
                    <a:pt x="114" y="3"/>
                    <a:pt x="114" y="3"/>
                  </a:cubicBezTo>
                  <a:cubicBezTo>
                    <a:pt x="114" y="2"/>
                    <a:pt x="114" y="2"/>
                    <a:pt x="114" y="2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67" y="36"/>
                    <a:pt x="58" y="37"/>
                    <a:pt x="52" y="38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49" y="39"/>
                    <a:pt x="49" y="39"/>
                    <a:pt x="49" y="39"/>
                  </a:cubicBezTo>
                  <a:cubicBezTo>
                    <a:pt x="48" y="39"/>
                    <a:pt x="47" y="39"/>
                    <a:pt x="47" y="39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7" y="39"/>
                    <a:pt x="47" y="39"/>
                    <a:pt x="47" y="39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3" y="44"/>
                    <a:pt x="103" y="44"/>
                    <a:pt x="103" y="44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90" y="46"/>
                    <a:pt x="90" y="46"/>
                    <a:pt x="90" y="46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37" y="38"/>
                    <a:pt x="37" y="38"/>
                    <a:pt x="37" y="3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7" y="40"/>
                    <a:pt x="37" y="40"/>
                    <a:pt x="37" y="40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2" y="53"/>
                    <a:pt x="32" y="53"/>
                    <a:pt x="32" y="53"/>
                  </a:cubicBezTo>
                  <a:cubicBezTo>
                    <a:pt x="32" y="40"/>
                    <a:pt x="32" y="40"/>
                    <a:pt x="32" y="40"/>
                  </a:cubicBezTo>
                  <a:cubicBezTo>
                    <a:pt x="30" y="40"/>
                    <a:pt x="30" y="40"/>
                    <a:pt x="30" y="40"/>
                  </a:cubicBezTo>
                  <a:cubicBezTo>
                    <a:pt x="30" y="53"/>
                    <a:pt x="30" y="53"/>
                    <a:pt x="30" y="53"/>
                  </a:cubicBezTo>
                  <a:cubicBezTo>
                    <a:pt x="31" y="53"/>
                    <a:pt x="31" y="53"/>
                    <a:pt x="31" y="53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4" y="54"/>
                    <a:pt x="24" y="54"/>
                    <a:pt x="24" y="54"/>
                  </a:cubicBezTo>
                  <a:cubicBezTo>
                    <a:pt x="24" y="54"/>
                    <a:pt x="79" y="56"/>
                    <a:pt x="94" y="56"/>
                  </a:cubicBezTo>
                  <a:cubicBezTo>
                    <a:pt x="100" y="56"/>
                    <a:pt x="129" y="55"/>
                    <a:pt x="131" y="55"/>
                  </a:cubicBezTo>
                  <a:cubicBezTo>
                    <a:pt x="131" y="55"/>
                    <a:pt x="131" y="55"/>
                    <a:pt x="131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40" y="55"/>
                    <a:pt x="146" y="55"/>
                    <a:pt x="146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32" y="47"/>
                    <a:pt x="132" y="47"/>
                    <a:pt x="132" y="47"/>
                  </a:cubicBezTo>
                  <a:cubicBezTo>
                    <a:pt x="131" y="47"/>
                    <a:pt x="131" y="47"/>
                    <a:pt x="131" y="47"/>
                  </a:cubicBezTo>
                  <a:cubicBezTo>
                    <a:pt x="131" y="55"/>
                    <a:pt x="131" y="55"/>
                    <a:pt x="131" y="55"/>
                  </a:cubicBezTo>
                  <a:cubicBezTo>
                    <a:pt x="126" y="54"/>
                    <a:pt x="126" y="54"/>
                    <a:pt x="126" y="54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5" y="54"/>
                    <a:pt x="125" y="54"/>
                    <a:pt x="125" y="54"/>
                  </a:cubicBezTo>
                  <a:cubicBezTo>
                    <a:pt x="121" y="54"/>
                    <a:pt x="121" y="54"/>
                    <a:pt x="121" y="54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2" y="47"/>
                    <a:pt x="122" y="47"/>
                    <a:pt x="122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16" y="47"/>
                    <a:pt x="116" y="47"/>
                    <a:pt x="116" y="47"/>
                  </a:cubicBezTo>
                  <a:cubicBezTo>
                    <a:pt x="111" y="45"/>
                    <a:pt x="111" y="45"/>
                    <a:pt x="111" y="45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28" y="47"/>
                    <a:pt x="128" y="47"/>
                    <a:pt x="128" y="47"/>
                  </a:cubicBezTo>
                  <a:cubicBezTo>
                    <a:pt x="134" y="47"/>
                    <a:pt x="134" y="47"/>
                    <a:pt x="134" y="47"/>
                  </a:cubicBezTo>
                  <a:cubicBezTo>
                    <a:pt x="128" y="46"/>
                    <a:pt x="128" y="46"/>
                    <a:pt x="128" y="46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3" y="37"/>
                    <a:pt x="113" y="37"/>
                    <a:pt x="113" y="37"/>
                  </a:cubicBezTo>
                  <a:cubicBezTo>
                    <a:pt x="113" y="36"/>
                    <a:pt x="113" y="36"/>
                    <a:pt x="113" y="36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6" y="35"/>
                    <a:pt x="116" y="35"/>
                    <a:pt x="116" y="35"/>
                  </a:cubicBezTo>
                  <a:cubicBezTo>
                    <a:pt x="113" y="35"/>
                    <a:pt x="113" y="35"/>
                    <a:pt x="113" y="35"/>
                  </a:cubicBezTo>
                  <a:cubicBezTo>
                    <a:pt x="114" y="35"/>
                    <a:pt x="114" y="35"/>
                    <a:pt x="114" y="35"/>
                  </a:cubicBezTo>
                  <a:cubicBezTo>
                    <a:pt x="114" y="34"/>
                    <a:pt x="114" y="34"/>
                    <a:pt x="114" y="34"/>
                  </a:cubicBezTo>
                  <a:cubicBezTo>
                    <a:pt x="120" y="35"/>
                    <a:pt x="120" y="35"/>
                    <a:pt x="120" y="35"/>
                  </a:cubicBezTo>
                  <a:cubicBezTo>
                    <a:pt x="120" y="36"/>
                    <a:pt x="120" y="36"/>
                    <a:pt x="120" y="36"/>
                  </a:cubicBezTo>
                  <a:cubicBezTo>
                    <a:pt x="121" y="36"/>
                    <a:pt x="121" y="36"/>
                    <a:pt x="121" y="36"/>
                  </a:cubicBezTo>
                  <a:cubicBezTo>
                    <a:pt x="117" y="36"/>
                    <a:pt x="117" y="36"/>
                    <a:pt x="117" y="36"/>
                  </a:cubicBezTo>
                  <a:cubicBezTo>
                    <a:pt x="125" y="35"/>
                    <a:pt x="125" y="35"/>
                    <a:pt x="125" y="35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46" y="34"/>
                    <a:pt x="146" y="34"/>
                    <a:pt x="146" y="34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54" y="55"/>
                    <a:pt x="154" y="55"/>
                    <a:pt x="154" y="55"/>
                  </a:cubicBezTo>
                  <a:cubicBezTo>
                    <a:pt x="154" y="43"/>
                    <a:pt x="154" y="43"/>
                    <a:pt x="154" y="43"/>
                  </a:cubicBezTo>
                  <a:lnTo>
                    <a:pt x="154" y="41"/>
                  </a:lnTo>
                  <a:close/>
                  <a:moveTo>
                    <a:pt x="128" y="37"/>
                  </a:moveTo>
                  <a:cubicBezTo>
                    <a:pt x="128" y="37"/>
                    <a:pt x="128" y="37"/>
                    <a:pt x="128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28" y="37"/>
                    <a:pt x="128" y="37"/>
                    <a:pt x="128" y="37"/>
                  </a:cubicBezTo>
                  <a:close/>
                  <a:moveTo>
                    <a:pt x="128" y="37"/>
                  </a:moveTo>
                  <a:cubicBezTo>
                    <a:pt x="128" y="37"/>
                    <a:pt x="128" y="37"/>
                    <a:pt x="128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28" y="44"/>
                    <a:pt x="128" y="44"/>
                    <a:pt x="128" y="44"/>
                  </a:cubicBezTo>
                  <a:lnTo>
                    <a:pt x="128" y="37"/>
                  </a:lnTo>
                  <a:close/>
                  <a:moveTo>
                    <a:pt x="128" y="44"/>
                  </a:moveTo>
                  <a:cubicBezTo>
                    <a:pt x="128" y="44"/>
                    <a:pt x="128" y="44"/>
                    <a:pt x="128" y="44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28" y="45"/>
                    <a:pt x="128" y="45"/>
                    <a:pt x="128" y="45"/>
                  </a:cubicBezTo>
                  <a:lnTo>
                    <a:pt x="128" y="44"/>
                  </a:lnTo>
                  <a:close/>
                  <a:moveTo>
                    <a:pt x="124" y="37"/>
                  </a:moveTo>
                  <a:cubicBezTo>
                    <a:pt x="124" y="37"/>
                    <a:pt x="124" y="37"/>
                    <a:pt x="124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4" y="37"/>
                    <a:pt x="124" y="37"/>
                    <a:pt x="124" y="37"/>
                  </a:cubicBezTo>
                  <a:close/>
                  <a:moveTo>
                    <a:pt x="124" y="37"/>
                  </a:moveTo>
                  <a:cubicBezTo>
                    <a:pt x="124" y="37"/>
                    <a:pt x="124" y="37"/>
                    <a:pt x="124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44"/>
                    <a:pt x="127" y="44"/>
                    <a:pt x="127" y="44"/>
                  </a:cubicBezTo>
                  <a:cubicBezTo>
                    <a:pt x="124" y="44"/>
                    <a:pt x="124" y="44"/>
                    <a:pt x="124" y="44"/>
                  </a:cubicBezTo>
                  <a:lnTo>
                    <a:pt x="124" y="37"/>
                  </a:lnTo>
                  <a:close/>
                  <a:moveTo>
                    <a:pt x="124" y="44"/>
                  </a:moveTo>
                  <a:cubicBezTo>
                    <a:pt x="124" y="44"/>
                    <a:pt x="124" y="44"/>
                    <a:pt x="124" y="44"/>
                  </a:cubicBezTo>
                  <a:cubicBezTo>
                    <a:pt x="127" y="44"/>
                    <a:pt x="127" y="44"/>
                    <a:pt x="127" y="44"/>
                  </a:cubicBezTo>
                  <a:cubicBezTo>
                    <a:pt x="127" y="45"/>
                    <a:pt x="127" y="45"/>
                    <a:pt x="127" y="4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4" y="45"/>
                    <a:pt x="124" y="45"/>
                    <a:pt x="124" y="45"/>
                  </a:cubicBezTo>
                  <a:lnTo>
                    <a:pt x="124" y="44"/>
                  </a:lnTo>
                  <a:close/>
                  <a:moveTo>
                    <a:pt x="124" y="45"/>
                  </a:moveTo>
                  <a:cubicBezTo>
                    <a:pt x="124" y="45"/>
                    <a:pt x="124" y="45"/>
                    <a:pt x="124" y="45"/>
                  </a:cubicBezTo>
                  <a:cubicBezTo>
                    <a:pt x="123" y="44"/>
                    <a:pt x="123" y="44"/>
                    <a:pt x="123" y="44"/>
                  </a:cubicBezTo>
                  <a:cubicBezTo>
                    <a:pt x="124" y="44"/>
                    <a:pt x="124" y="44"/>
                    <a:pt x="124" y="44"/>
                  </a:cubicBezTo>
                  <a:lnTo>
                    <a:pt x="124" y="45"/>
                  </a:lnTo>
                  <a:close/>
                  <a:moveTo>
                    <a:pt x="121" y="37"/>
                  </a:moveTo>
                  <a:cubicBezTo>
                    <a:pt x="121" y="37"/>
                    <a:pt x="121" y="37"/>
                    <a:pt x="121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1" y="37"/>
                    <a:pt x="121" y="37"/>
                    <a:pt x="121" y="37"/>
                  </a:cubicBezTo>
                  <a:close/>
                  <a:moveTo>
                    <a:pt x="121" y="37"/>
                  </a:moveTo>
                  <a:cubicBezTo>
                    <a:pt x="121" y="37"/>
                    <a:pt x="121" y="37"/>
                    <a:pt x="121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44"/>
                    <a:pt x="124" y="44"/>
                    <a:pt x="124" y="44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21" y="43"/>
                    <a:pt x="121" y="43"/>
                    <a:pt x="121" y="43"/>
                  </a:cubicBezTo>
                  <a:lnTo>
                    <a:pt x="121" y="37"/>
                  </a:lnTo>
                  <a:close/>
                  <a:moveTo>
                    <a:pt x="118" y="37"/>
                  </a:moveTo>
                  <a:cubicBezTo>
                    <a:pt x="118" y="37"/>
                    <a:pt x="118" y="37"/>
                    <a:pt x="118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18" y="37"/>
                    <a:pt x="118" y="37"/>
                    <a:pt x="118" y="37"/>
                  </a:cubicBezTo>
                  <a:close/>
                  <a:moveTo>
                    <a:pt x="118" y="38"/>
                  </a:moveTo>
                  <a:cubicBezTo>
                    <a:pt x="118" y="38"/>
                    <a:pt x="118" y="38"/>
                    <a:pt x="118" y="38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18" y="43"/>
                    <a:pt x="118" y="43"/>
                    <a:pt x="118" y="43"/>
                  </a:cubicBezTo>
                  <a:lnTo>
                    <a:pt x="118" y="38"/>
                  </a:lnTo>
                  <a:close/>
                  <a:moveTo>
                    <a:pt x="118" y="44"/>
                  </a:moveTo>
                  <a:cubicBezTo>
                    <a:pt x="118" y="44"/>
                    <a:pt x="118" y="44"/>
                    <a:pt x="118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118" y="38"/>
                    <a:pt x="118" y="38"/>
                    <a:pt x="118" y="38"/>
                  </a:cubicBezTo>
                  <a:lnTo>
                    <a:pt x="118" y="44"/>
                  </a:lnTo>
                  <a:close/>
                  <a:moveTo>
                    <a:pt x="118" y="37"/>
                  </a:move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113" y="37"/>
                    <a:pt x="113" y="37"/>
                    <a:pt x="113" y="37"/>
                  </a:cubicBezTo>
                  <a:lnTo>
                    <a:pt x="118" y="37"/>
                  </a:lnTo>
                  <a:close/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5" y="12"/>
                    <a:pt x="75" y="12"/>
                    <a:pt x="75" y="12"/>
                  </a:cubicBezTo>
                  <a:lnTo>
                    <a:pt x="75" y="10"/>
                  </a:lnTo>
                  <a:close/>
                  <a:moveTo>
                    <a:pt x="103" y="33"/>
                  </a:moveTo>
                  <a:cubicBezTo>
                    <a:pt x="103" y="33"/>
                    <a:pt x="103" y="33"/>
                    <a:pt x="103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96" y="34"/>
                    <a:pt x="96" y="34"/>
                    <a:pt x="96" y="34"/>
                  </a:cubicBezTo>
                  <a:cubicBezTo>
                    <a:pt x="96" y="34"/>
                    <a:pt x="93" y="34"/>
                    <a:pt x="88" y="34"/>
                  </a:cubicBezTo>
                  <a:cubicBezTo>
                    <a:pt x="87" y="34"/>
                    <a:pt x="85" y="34"/>
                    <a:pt x="83" y="35"/>
                  </a:cubicBezTo>
                  <a:cubicBezTo>
                    <a:pt x="83" y="34"/>
                    <a:pt x="83" y="34"/>
                    <a:pt x="83" y="34"/>
                  </a:cubicBezTo>
                  <a:cubicBezTo>
                    <a:pt x="84" y="34"/>
                    <a:pt x="88" y="34"/>
                    <a:pt x="91" y="34"/>
                  </a:cubicBezTo>
                  <a:cubicBezTo>
                    <a:pt x="96" y="33"/>
                    <a:pt x="98" y="33"/>
                    <a:pt x="99" y="33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8" y="8"/>
                    <a:pt x="98" y="8"/>
                  </a:cubicBezTo>
                  <a:cubicBezTo>
                    <a:pt x="98" y="7"/>
                    <a:pt x="98" y="7"/>
                    <a:pt x="98" y="7"/>
                  </a:cubicBezTo>
                  <a:cubicBezTo>
                    <a:pt x="100" y="6"/>
                    <a:pt x="100" y="6"/>
                    <a:pt x="100" y="6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8"/>
                    <a:pt x="97" y="8"/>
                    <a:pt x="97" y="8"/>
                  </a:cubicBezTo>
                  <a:cubicBezTo>
                    <a:pt x="97" y="8"/>
                    <a:pt x="96" y="9"/>
                    <a:pt x="95" y="9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9"/>
                    <a:pt x="95" y="9"/>
                    <a:pt x="95" y="9"/>
                  </a:cubicBezTo>
                  <a:cubicBezTo>
                    <a:pt x="94" y="9"/>
                    <a:pt x="93" y="10"/>
                    <a:pt x="92" y="10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4" y="7"/>
                    <a:pt x="94" y="7"/>
                    <a:pt x="94" y="7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10"/>
                    <a:pt x="92" y="10"/>
                    <a:pt x="92" y="10"/>
                  </a:cubicBezTo>
                  <a:cubicBezTo>
                    <a:pt x="91" y="10"/>
                    <a:pt x="91" y="10"/>
                    <a:pt x="91" y="10"/>
                  </a:cubicBezTo>
                  <a:cubicBezTo>
                    <a:pt x="90" y="11"/>
                    <a:pt x="88" y="11"/>
                    <a:pt x="87" y="11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11"/>
                    <a:pt x="87" y="11"/>
                    <a:pt x="87" y="11"/>
                  </a:cubicBezTo>
                  <a:cubicBezTo>
                    <a:pt x="86" y="11"/>
                    <a:pt x="85" y="11"/>
                    <a:pt x="84" y="12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9"/>
                    <a:pt x="86" y="9"/>
                    <a:pt x="86" y="9"/>
                  </a:cubicBezTo>
                  <a:cubicBezTo>
                    <a:pt x="85" y="10"/>
                    <a:pt x="85" y="10"/>
                    <a:pt x="85" y="10"/>
                  </a:cubicBezTo>
                  <a:cubicBezTo>
                    <a:pt x="85" y="8"/>
                    <a:pt x="85" y="8"/>
                    <a:pt x="85" y="8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12"/>
                    <a:pt x="84" y="12"/>
                    <a:pt x="84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2" y="14"/>
                    <a:pt x="82" y="14"/>
                    <a:pt x="82" y="14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7"/>
                    <a:pt x="82" y="17"/>
                    <a:pt x="82" y="17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2"/>
                    <a:pt x="82" y="22"/>
                    <a:pt x="82" y="22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6"/>
                    <a:pt x="82" y="26"/>
                    <a:pt x="82" y="26"/>
                  </a:cubicBezTo>
                  <a:cubicBezTo>
                    <a:pt x="82" y="26"/>
                    <a:pt x="82" y="26"/>
                    <a:pt x="82" y="26"/>
                  </a:cubicBezTo>
                  <a:cubicBezTo>
                    <a:pt x="82" y="25"/>
                    <a:pt x="82" y="25"/>
                    <a:pt x="82" y="25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4"/>
                    <a:pt x="82" y="34"/>
                    <a:pt x="82" y="34"/>
                  </a:cubicBezTo>
                  <a:cubicBezTo>
                    <a:pt x="82" y="34"/>
                    <a:pt x="82" y="34"/>
                    <a:pt x="82" y="34"/>
                  </a:cubicBezTo>
                  <a:cubicBezTo>
                    <a:pt x="82" y="33"/>
                    <a:pt x="82" y="33"/>
                    <a:pt x="82" y="33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3" y="35"/>
                    <a:pt x="83" y="35"/>
                    <a:pt x="83" y="35"/>
                  </a:cubicBezTo>
                  <a:cubicBezTo>
                    <a:pt x="81" y="35"/>
                    <a:pt x="78" y="35"/>
                    <a:pt x="75" y="35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75" y="34"/>
                    <a:pt x="75" y="34"/>
                    <a:pt x="75" y="34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1"/>
                    <a:pt x="75" y="31"/>
                    <a:pt x="75" y="31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6" y="30"/>
                    <a:pt x="76" y="30"/>
                    <a:pt x="76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29"/>
                    <a:pt x="75" y="29"/>
                    <a:pt x="75" y="29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6" y="28"/>
                    <a:pt x="76" y="28"/>
                    <a:pt x="76" y="28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5" y="27"/>
                    <a:pt x="75" y="27"/>
                    <a:pt x="75" y="27"/>
                  </a:cubicBezTo>
                  <a:cubicBezTo>
                    <a:pt x="75" y="27"/>
                    <a:pt x="75" y="27"/>
                    <a:pt x="75" y="27"/>
                  </a:cubicBezTo>
                  <a:cubicBezTo>
                    <a:pt x="75" y="26"/>
                    <a:pt x="75" y="26"/>
                    <a:pt x="75" y="26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6" y="25"/>
                    <a:pt x="76" y="25"/>
                    <a:pt x="76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6" y="23"/>
                    <a:pt x="76" y="23"/>
                    <a:pt x="76" y="23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1"/>
                    <a:pt x="75" y="21"/>
                    <a:pt x="75" y="21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6" y="20"/>
                    <a:pt x="76" y="20"/>
                    <a:pt x="76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18"/>
                    <a:pt x="75" y="18"/>
                    <a:pt x="75" y="18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6" y="15"/>
                    <a:pt x="76" y="15"/>
                    <a:pt x="76" y="15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110" y="1"/>
                    <a:pt x="110" y="1"/>
                    <a:pt x="110" y="1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7" y="33"/>
                    <a:pt x="107" y="33"/>
                    <a:pt x="107" y="33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6" y="34"/>
                    <a:pt x="106" y="34"/>
                    <a:pt x="106" y="34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3" y="33"/>
                    <a:pt x="103" y="33"/>
                    <a:pt x="103" y="33"/>
                  </a:cubicBezTo>
                  <a:close/>
                  <a:moveTo>
                    <a:pt x="91" y="11"/>
                  </a:moveTo>
                  <a:cubicBezTo>
                    <a:pt x="91" y="11"/>
                    <a:pt x="91" y="11"/>
                    <a:pt x="91" y="11"/>
                  </a:cubicBezTo>
                  <a:cubicBezTo>
                    <a:pt x="94" y="10"/>
                    <a:pt x="98" y="9"/>
                    <a:pt x="99" y="9"/>
                  </a:cubicBezTo>
                  <a:cubicBezTo>
                    <a:pt x="99" y="10"/>
                    <a:pt x="99" y="10"/>
                    <a:pt x="99" y="10"/>
                  </a:cubicBezTo>
                  <a:cubicBezTo>
                    <a:pt x="99" y="10"/>
                    <a:pt x="94" y="12"/>
                    <a:pt x="91" y="13"/>
                  </a:cubicBezTo>
                  <a:cubicBezTo>
                    <a:pt x="88" y="13"/>
                    <a:pt x="84" y="14"/>
                    <a:pt x="83" y="14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4" y="12"/>
                    <a:pt x="88" y="12"/>
                    <a:pt x="91" y="11"/>
                  </a:cubicBezTo>
                  <a:close/>
                  <a:moveTo>
                    <a:pt x="83" y="12"/>
                  </a:move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4" y="12"/>
                    <a:pt x="88" y="11"/>
                    <a:pt x="91" y="10"/>
                  </a:cubicBezTo>
                  <a:cubicBezTo>
                    <a:pt x="94" y="10"/>
                    <a:pt x="99" y="8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4" y="10"/>
                    <a:pt x="91" y="11"/>
                  </a:cubicBezTo>
                  <a:cubicBezTo>
                    <a:pt x="88" y="11"/>
                    <a:pt x="84" y="12"/>
                    <a:pt x="83" y="12"/>
                  </a:cubicBezTo>
                  <a:close/>
                  <a:moveTo>
                    <a:pt x="91" y="13"/>
                  </a:moveTo>
                  <a:cubicBezTo>
                    <a:pt x="91" y="13"/>
                    <a:pt x="91" y="13"/>
                    <a:pt x="91" y="13"/>
                  </a:cubicBezTo>
                  <a:cubicBezTo>
                    <a:pt x="94" y="12"/>
                    <a:pt x="98" y="11"/>
                    <a:pt x="99" y="11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99" y="11"/>
                    <a:pt x="94" y="13"/>
                    <a:pt x="91" y="13"/>
                  </a:cubicBezTo>
                  <a:cubicBezTo>
                    <a:pt x="88" y="14"/>
                    <a:pt x="84" y="15"/>
                    <a:pt x="83" y="15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4" y="14"/>
                    <a:pt x="88" y="13"/>
                    <a:pt x="91" y="13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3"/>
                    <a:pt x="98" y="11"/>
                    <a:pt x="99" y="11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99" y="12"/>
                    <a:pt x="94" y="13"/>
                    <a:pt x="91" y="14"/>
                  </a:cubicBezTo>
                  <a:cubicBezTo>
                    <a:pt x="88" y="14"/>
                    <a:pt x="84" y="15"/>
                    <a:pt x="83" y="15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4" y="15"/>
                    <a:pt x="88" y="14"/>
                    <a:pt x="91" y="14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3"/>
                    <a:pt x="98" y="12"/>
                    <a:pt x="99" y="12"/>
                  </a:cubicBezTo>
                  <a:cubicBezTo>
                    <a:pt x="99" y="12"/>
                    <a:pt x="99" y="12"/>
                    <a:pt x="99" y="12"/>
                  </a:cubicBezTo>
                  <a:cubicBezTo>
                    <a:pt x="99" y="12"/>
                    <a:pt x="94" y="14"/>
                    <a:pt x="91" y="14"/>
                  </a:cubicBezTo>
                  <a:cubicBezTo>
                    <a:pt x="88" y="15"/>
                    <a:pt x="84" y="16"/>
                    <a:pt x="83" y="16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4" y="15"/>
                    <a:pt x="88" y="15"/>
                    <a:pt x="91" y="14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4"/>
                    <a:pt x="98" y="12"/>
                    <a:pt x="99" y="12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99" y="14"/>
                    <a:pt x="97" y="14"/>
                    <a:pt x="91" y="16"/>
                  </a:cubicBezTo>
                  <a:cubicBezTo>
                    <a:pt x="88" y="16"/>
                    <a:pt x="84" y="17"/>
                    <a:pt x="83" y="17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4" y="16"/>
                    <a:pt x="88" y="15"/>
                    <a:pt x="91" y="14"/>
                  </a:cubicBezTo>
                  <a:close/>
                  <a:moveTo>
                    <a:pt x="91" y="16"/>
                  </a:moveTo>
                  <a:cubicBezTo>
                    <a:pt x="91" y="16"/>
                    <a:pt x="91" y="16"/>
                    <a:pt x="91" y="16"/>
                  </a:cubicBezTo>
                  <a:cubicBezTo>
                    <a:pt x="96" y="14"/>
                    <a:pt x="98" y="14"/>
                    <a:pt x="99" y="14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9" y="14"/>
                    <a:pt x="95" y="16"/>
                    <a:pt x="91" y="16"/>
                  </a:cubicBezTo>
                  <a:cubicBezTo>
                    <a:pt x="88" y="17"/>
                    <a:pt x="84" y="17"/>
                    <a:pt x="83" y="18"/>
                  </a:cubicBezTo>
                  <a:cubicBezTo>
                    <a:pt x="83" y="17"/>
                    <a:pt x="83" y="17"/>
                    <a:pt x="83" y="17"/>
                  </a:cubicBezTo>
                  <a:cubicBezTo>
                    <a:pt x="84" y="17"/>
                    <a:pt x="88" y="16"/>
                    <a:pt x="91" y="16"/>
                  </a:cubicBezTo>
                  <a:close/>
                  <a:moveTo>
                    <a:pt x="91" y="16"/>
                  </a:moveTo>
                  <a:cubicBezTo>
                    <a:pt x="91" y="16"/>
                    <a:pt x="91" y="16"/>
                    <a:pt x="91" y="16"/>
                  </a:cubicBezTo>
                  <a:cubicBezTo>
                    <a:pt x="95" y="16"/>
                    <a:pt x="98" y="15"/>
                    <a:pt x="99" y="14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9" y="15"/>
                    <a:pt x="95" y="16"/>
                    <a:pt x="91" y="17"/>
                  </a:cubicBezTo>
                  <a:cubicBezTo>
                    <a:pt x="88" y="17"/>
                    <a:pt x="84" y="18"/>
                    <a:pt x="83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4" y="18"/>
                    <a:pt x="88" y="17"/>
                    <a:pt x="91" y="16"/>
                  </a:cubicBezTo>
                  <a:close/>
                  <a:moveTo>
                    <a:pt x="91" y="17"/>
                  </a:moveTo>
                  <a:cubicBezTo>
                    <a:pt x="91" y="17"/>
                    <a:pt x="91" y="17"/>
                    <a:pt x="91" y="17"/>
                  </a:cubicBezTo>
                  <a:cubicBezTo>
                    <a:pt x="95" y="16"/>
                    <a:pt x="98" y="15"/>
                    <a:pt x="99" y="15"/>
                  </a:cubicBezTo>
                  <a:cubicBezTo>
                    <a:pt x="99" y="15"/>
                    <a:pt x="99" y="15"/>
                    <a:pt x="99" y="15"/>
                  </a:cubicBezTo>
                  <a:cubicBezTo>
                    <a:pt x="99" y="15"/>
                    <a:pt x="95" y="16"/>
                    <a:pt x="91" y="17"/>
                  </a:cubicBezTo>
                  <a:cubicBezTo>
                    <a:pt x="88" y="18"/>
                    <a:pt x="84" y="18"/>
                    <a:pt x="83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4" y="18"/>
                    <a:pt x="88" y="17"/>
                    <a:pt x="91" y="17"/>
                  </a:cubicBezTo>
                  <a:close/>
                  <a:moveTo>
                    <a:pt x="91" y="17"/>
                  </a:moveTo>
                  <a:cubicBezTo>
                    <a:pt x="91" y="17"/>
                    <a:pt x="91" y="17"/>
                    <a:pt x="91" y="17"/>
                  </a:cubicBezTo>
                  <a:cubicBezTo>
                    <a:pt x="95" y="17"/>
                    <a:pt x="98" y="15"/>
                    <a:pt x="99" y="15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7"/>
                    <a:pt x="95" y="18"/>
                    <a:pt x="91" y="19"/>
                  </a:cubicBezTo>
                  <a:cubicBezTo>
                    <a:pt x="88" y="19"/>
                    <a:pt x="84" y="20"/>
                    <a:pt x="83" y="20"/>
                  </a:cubicBezTo>
                  <a:cubicBezTo>
                    <a:pt x="83" y="19"/>
                    <a:pt x="83" y="19"/>
                    <a:pt x="83" y="19"/>
                  </a:cubicBezTo>
                  <a:cubicBezTo>
                    <a:pt x="84" y="18"/>
                    <a:pt x="88" y="18"/>
                    <a:pt x="91" y="17"/>
                  </a:cubicBezTo>
                  <a:close/>
                  <a:moveTo>
                    <a:pt x="91" y="19"/>
                  </a:moveTo>
                  <a:cubicBezTo>
                    <a:pt x="91" y="19"/>
                    <a:pt x="91" y="19"/>
                    <a:pt x="91" y="19"/>
                  </a:cubicBezTo>
                  <a:cubicBezTo>
                    <a:pt x="95" y="18"/>
                    <a:pt x="98" y="17"/>
                    <a:pt x="99" y="17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7"/>
                    <a:pt x="95" y="18"/>
                    <a:pt x="91" y="19"/>
                  </a:cubicBezTo>
                  <a:cubicBezTo>
                    <a:pt x="88" y="20"/>
                    <a:pt x="84" y="20"/>
                    <a:pt x="83" y="20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4" y="20"/>
                    <a:pt x="88" y="19"/>
                    <a:pt x="91" y="19"/>
                  </a:cubicBezTo>
                  <a:close/>
                  <a:moveTo>
                    <a:pt x="91" y="19"/>
                  </a:moveTo>
                  <a:cubicBezTo>
                    <a:pt x="91" y="19"/>
                    <a:pt x="91" y="19"/>
                    <a:pt x="91" y="19"/>
                  </a:cubicBezTo>
                  <a:cubicBezTo>
                    <a:pt x="95" y="19"/>
                    <a:pt x="98" y="17"/>
                    <a:pt x="99" y="17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8"/>
                    <a:pt x="95" y="19"/>
                    <a:pt x="91" y="19"/>
                  </a:cubicBezTo>
                  <a:cubicBezTo>
                    <a:pt x="88" y="20"/>
                    <a:pt x="84" y="20"/>
                    <a:pt x="83" y="21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4" y="20"/>
                    <a:pt x="88" y="20"/>
                    <a:pt x="91" y="19"/>
                  </a:cubicBezTo>
                  <a:close/>
                  <a:moveTo>
                    <a:pt x="91" y="20"/>
                  </a:moveTo>
                  <a:cubicBezTo>
                    <a:pt x="91" y="20"/>
                    <a:pt x="91" y="20"/>
                    <a:pt x="91" y="20"/>
                  </a:cubicBezTo>
                  <a:cubicBezTo>
                    <a:pt x="95" y="19"/>
                    <a:pt x="98" y="18"/>
                    <a:pt x="99" y="18"/>
                  </a:cubicBezTo>
                  <a:cubicBezTo>
                    <a:pt x="99" y="18"/>
                    <a:pt x="99" y="18"/>
                    <a:pt x="99" y="18"/>
                  </a:cubicBezTo>
                  <a:cubicBezTo>
                    <a:pt x="99" y="18"/>
                    <a:pt x="95" y="19"/>
                    <a:pt x="91" y="20"/>
                  </a:cubicBezTo>
                  <a:cubicBezTo>
                    <a:pt x="88" y="20"/>
                    <a:pt x="84" y="21"/>
                    <a:pt x="83" y="21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4" y="21"/>
                    <a:pt x="88" y="20"/>
                    <a:pt x="91" y="20"/>
                  </a:cubicBezTo>
                  <a:close/>
                  <a:moveTo>
                    <a:pt x="91" y="20"/>
                  </a:moveTo>
                  <a:cubicBezTo>
                    <a:pt x="91" y="20"/>
                    <a:pt x="91" y="20"/>
                    <a:pt x="91" y="20"/>
                  </a:cubicBezTo>
                  <a:cubicBezTo>
                    <a:pt x="95" y="19"/>
                    <a:pt x="98" y="18"/>
                    <a:pt x="99" y="18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0"/>
                    <a:pt x="97" y="20"/>
                    <a:pt x="91" y="21"/>
                  </a:cubicBezTo>
                  <a:cubicBezTo>
                    <a:pt x="88" y="22"/>
                    <a:pt x="84" y="22"/>
                    <a:pt x="83" y="23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4" y="21"/>
                    <a:pt x="88" y="21"/>
                    <a:pt x="91" y="20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1"/>
                    <a:pt x="98" y="20"/>
                    <a:pt x="99" y="20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0"/>
                    <a:pt x="97" y="21"/>
                    <a:pt x="91" y="22"/>
                  </a:cubicBezTo>
                  <a:cubicBezTo>
                    <a:pt x="88" y="22"/>
                    <a:pt x="84" y="23"/>
                    <a:pt x="83" y="23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4" y="23"/>
                    <a:pt x="88" y="22"/>
                    <a:pt x="91" y="22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1"/>
                    <a:pt x="98" y="21"/>
                    <a:pt x="99" y="20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1"/>
                    <a:pt x="97" y="21"/>
                    <a:pt x="91" y="22"/>
                  </a:cubicBezTo>
                  <a:cubicBezTo>
                    <a:pt x="88" y="23"/>
                    <a:pt x="84" y="23"/>
                    <a:pt x="83" y="23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4" y="23"/>
                    <a:pt x="88" y="23"/>
                    <a:pt x="91" y="22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2"/>
                    <a:pt x="98" y="21"/>
                    <a:pt x="99" y="21"/>
                  </a:cubicBezTo>
                  <a:cubicBezTo>
                    <a:pt x="99" y="21"/>
                    <a:pt x="99" y="21"/>
                    <a:pt x="99" y="21"/>
                  </a:cubicBezTo>
                  <a:cubicBezTo>
                    <a:pt x="99" y="21"/>
                    <a:pt x="97" y="22"/>
                    <a:pt x="91" y="23"/>
                  </a:cubicBezTo>
                  <a:cubicBezTo>
                    <a:pt x="88" y="23"/>
                    <a:pt x="84" y="24"/>
                    <a:pt x="83" y="24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4" y="23"/>
                    <a:pt x="88" y="23"/>
                    <a:pt x="91" y="22"/>
                  </a:cubicBezTo>
                  <a:close/>
                  <a:moveTo>
                    <a:pt x="91" y="23"/>
                  </a:moveTo>
                  <a:cubicBezTo>
                    <a:pt x="91" y="23"/>
                    <a:pt x="91" y="23"/>
                    <a:pt x="91" y="23"/>
                  </a:cubicBezTo>
                  <a:cubicBezTo>
                    <a:pt x="96" y="22"/>
                    <a:pt x="98" y="21"/>
                    <a:pt x="99" y="21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3"/>
                    <a:pt x="97" y="23"/>
                    <a:pt x="91" y="24"/>
                  </a:cubicBezTo>
                  <a:cubicBezTo>
                    <a:pt x="88" y="25"/>
                    <a:pt x="84" y="25"/>
                    <a:pt x="83" y="25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4" y="24"/>
                    <a:pt x="88" y="23"/>
                    <a:pt x="91" y="23"/>
                  </a:cubicBezTo>
                  <a:close/>
                  <a:moveTo>
                    <a:pt x="91" y="24"/>
                  </a:moveTo>
                  <a:cubicBezTo>
                    <a:pt x="91" y="24"/>
                    <a:pt x="91" y="24"/>
                    <a:pt x="91" y="24"/>
                  </a:cubicBezTo>
                  <a:cubicBezTo>
                    <a:pt x="96" y="23"/>
                    <a:pt x="98" y="23"/>
                    <a:pt x="99" y="23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3"/>
                    <a:pt x="97" y="24"/>
                    <a:pt x="91" y="25"/>
                  </a:cubicBezTo>
                  <a:cubicBezTo>
                    <a:pt x="88" y="25"/>
                    <a:pt x="84" y="26"/>
                    <a:pt x="83" y="26"/>
                  </a:cubicBezTo>
                  <a:cubicBezTo>
                    <a:pt x="83" y="25"/>
                    <a:pt x="83" y="25"/>
                    <a:pt x="83" y="25"/>
                  </a:cubicBezTo>
                  <a:cubicBezTo>
                    <a:pt x="84" y="25"/>
                    <a:pt x="88" y="25"/>
                    <a:pt x="91" y="24"/>
                  </a:cubicBez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6" y="24"/>
                    <a:pt x="98" y="24"/>
                    <a:pt x="99" y="23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4"/>
                    <a:pt x="97" y="24"/>
                    <a:pt x="91" y="25"/>
                  </a:cubicBezTo>
                  <a:cubicBezTo>
                    <a:pt x="88" y="26"/>
                    <a:pt x="84" y="26"/>
                    <a:pt x="83" y="26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4" y="26"/>
                    <a:pt x="88" y="25"/>
                    <a:pt x="91" y="25"/>
                  </a:cubicBez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6" y="24"/>
                    <a:pt x="98" y="24"/>
                    <a:pt x="99" y="24"/>
                  </a:cubicBezTo>
                  <a:cubicBezTo>
                    <a:pt x="99" y="24"/>
                    <a:pt x="99" y="24"/>
                    <a:pt x="99" y="24"/>
                  </a:cubicBezTo>
                  <a:cubicBezTo>
                    <a:pt x="99" y="24"/>
                    <a:pt x="97" y="25"/>
                    <a:pt x="91" y="26"/>
                  </a:cubicBezTo>
                  <a:cubicBezTo>
                    <a:pt x="88" y="26"/>
                    <a:pt x="84" y="27"/>
                    <a:pt x="83" y="27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4" y="26"/>
                    <a:pt x="88" y="26"/>
                    <a:pt x="91" y="25"/>
                  </a:cubicBezTo>
                  <a:close/>
                  <a:moveTo>
                    <a:pt x="91" y="26"/>
                  </a:moveTo>
                  <a:cubicBezTo>
                    <a:pt x="91" y="26"/>
                    <a:pt x="91" y="26"/>
                    <a:pt x="91" y="26"/>
                  </a:cubicBezTo>
                  <a:cubicBezTo>
                    <a:pt x="96" y="25"/>
                    <a:pt x="98" y="24"/>
                    <a:pt x="99" y="24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98" y="26"/>
                    <a:pt x="96" y="26"/>
                    <a:pt x="91" y="27"/>
                  </a:cubicBezTo>
                  <a:cubicBezTo>
                    <a:pt x="88" y="27"/>
                    <a:pt x="84" y="28"/>
                    <a:pt x="83" y="28"/>
                  </a:cubicBezTo>
                  <a:cubicBezTo>
                    <a:pt x="83" y="27"/>
                    <a:pt x="83" y="27"/>
                    <a:pt x="83" y="27"/>
                  </a:cubicBezTo>
                  <a:cubicBezTo>
                    <a:pt x="84" y="27"/>
                    <a:pt x="88" y="26"/>
                    <a:pt x="91" y="26"/>
                  </a:cubicBezTo>
                  <a:close/>
                  <a:moveTo>
                    <a:pt x="91" y="27"/>
                  </a:moveTo>
                  <a:cubicBezTo>
                    <a:pt x="91" y="27"/>
                    <a:pt x="91" y="27"/>
                    <a:pt x="91" y="27"/>
                  </a:cubicBezTo>
                  <a:cubicBezTo>
                    <a:pt x="96" y="26"/>
                    <a:pt x="98" y="26"/>
                    <a:pt x="99" y="26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98" y="27"/>
                    <a:pt x="96" y="27"/>
                    <a:pt x="91" y="28"/>
                  </a:cubicBezTo>
                  <a:cubicBezTo>
                    <a:pt x="88" y="28"/>
                    <a:pt x="84" y="29"/>
                    <a:pt x="83" y="29"/>
                  </a:cubicBezTo>
                  <a:cubicBezTo>
                    <a:pt x="83" y="28"/>
                    <a:pt x="83" y="28"/>
                    <a:pt x="83" y="28"/>
                  </a:cubicBezTo>
                  <a:cubicBezTo>
                    <a:pt x="84" y="28"/>
                    <a:pt x="88" y="28"/>
                    <a:pt x="91" y="27"/>
                  </a:cubicBezTo>
                  <a:close/>
                  <a:moveTo>
                    <a:pt x="91" y="28"/>
                  </a:moveTo>
                  <a:cubicBezTo>
                    <a:pt x="91" y="28"/>
                    <a:pt x="91" y="28"/>
                    <a:pt x="91" y="28"/>
                  </a:cubicBezTo>
                  <a:cubicBezTo>
                    <a:pt x="96" y="27"/>
                    <a:pt x="98" y="27"/>
                    <a:pt x="99" y="27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98" y="27"/>
                    <a:pt x="96" y="27"/>
                    <a:pt x="91" y="28"/>
                  </a:cubicBezTo>
                  <a:cubicBezTo>
                    <a:pt x="88" y="28"/>
                    <a:pt x="84" y="29"/>
                    <a:pt x="83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4" y="29"/>
                    <a:pt x="88" y="28"/>
                    <a:pt x="91" y="28"/>
                  </a:cubicBezTo>
                  <a:close/>
                  <a:moveTo>
                    <a:pt x="91" y="28"/>
                  </a:moveTo>
                  <a:cubicBezTo>
                    <a:pt x="91" y="28"/>
                    <a:pt x="91" y="28"/>
                    <a:pt x="91" y="28"/>
                  </a:cubicBezTo>
                  <a:cubicBezTo>
                    <a:pt x="96" y="28"/>
                    <a:pt x="98" y="27"/>
                    <a:pt x="99" y="27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98" y="27"/>
                    <a:pt x="96" y="28"/>
                    <a:pt x="91" y="29"/>
                  </a:cubicBezTo>
                  <a:cubicBezTo>
                    <a:pt x="88" y="29"/>
                    <a:pt x="84" y="29"/>
                    <a:pt x="83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4" y="29"/>
                    <a:pt x="88" y="29"/>
                    <a:pt x="91" y="28"/>
                  </a:cubicBezTo>
                  <a:close/>
                  <a:moveTo>
                    <a:pt x="91" y="29"/>
                  </a:moveTo>
                  <a:cubicBezTo>
                    <a:pt x="91" y="29"/>
                    <a:pt x="91" y="29"/>
                    <a:pt x="91" y="29"/>
                  </a:cubicBezTo>
                  <a:cubicBezTo>
                    <a:pt x="96" y="28"/>
                    <a:pt x="98" y="28"/>
                    <a:pt x="99" y="27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8" y="29"/>
                    <a:pt x="96" y="29"/>
                    <a:pt x="91" y="30"/>
                  </a:cubicBezTo>
                  <a:cubicBezTo>
                    <a:pt x="88" y="30"/>
                    <a:pt x="84" y="31"/>
                    <a:pt x="83" y="31"/>
                  </a:cubicBezTo>
                  <a:cubicBezTo>
                    <a:pt x="83" y="30"/>
                    <a:pt x="83" y="30"/>
                    <a:pt x="83" y="30"/>
                  </a:cubicBezTo>
                  <a:cubicBezTo>
                    <a:pt x="84" y="30"/>
                    <a:pt x="88" y="29"/>
                    <a:pt x="91" y="29"/>
                  </a:cubicBezTo>
                  <a:close/>
                  <a:moveTo>
                    <a:pt x="91" y="30"/>
                  </a:moveTo>
                  <a:cubicBezTo>
                    <a:pt x="91" y="30"/>
                    <a:pt x="91" y="30"/>
                    <a:pt x="91" y="30"/>
                  </a:cubicBezTo>
                  <a:cubicBezTo>
                    <a:pt x="95" y="30"/>
                    <a:pt x="98" y="29"/>
                    <a:pt x="99" y="29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8" y="29"/>
                    <a:pt x="96" y="30"/>
                    <a:pt x="91" y="31"/>
                  </a:cubicBezTo>
                  <a:cubicBezTo>
                    <a:pt x="88" y="31"/>
                    <a:pt x="84" y="31"/>
                    <a:pt x="83" y="31"/>
                  </a:cubicBezTo>
                  <a:cubicBezTo>
                    <a:pt x="83" y="31"/>
                    <a:pt x="83" y="31"/>
                    <a:pt x="83" y="31"/>
                  </a:cubicBezTo>
                  <a:cubicBezTo>
                    <a:pt x="84" y="31"/>
                    <a:pt x="88" y="30"/>
                    <a:pt x="91" y="30"/>
                  </a:cubicBezTo>
                  <a:close/>
                  <a:moveTo>
                    <a:pt x="91" y="31"/>
                  </a:moveTo>
                  <a:cubicBezTo>
                    <a:pt x="91" y="31"/>
                    <a:pt x="91" y="31"/>
                    <a:pt x="91" y="31"/>
                  </a:cubicBezTo>
                  <a:cubicBezTo>
                    <a:pt x="95" y="30"/>
                    <a:pt x="98" y="30"/>
                    <a:pt x="99" y="30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98" y="30"/>
                    <a:pt x="96" y="30"/>
                    <a:pt x="91" y="31"/>
                  </a:cubicBezTo>
                  <a:cubicBezTo>
                    <a:pt x="88" y="31"/>
                    <a:pt x="84" y="32"/>
                    <a:pt x="83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1"/>
                    <a:pt x="88" y="31"/>
                    <a:pt x="91" y="31"/>
                  </a:cubicBezTo>
                  <a:close/>
                  <a:moveTo>
                    <a:pt x="91" y="31"/>
                  </a:moveTo>
                  <a:cubicBezTo>
                    <a:pt x="91" y="31"/>
                    <a:pt x="91" y="31"/>
                    <a:pt x="91" y="31"/>
                  </a:cubicBezTo>
                  <a:cubicBezTo>
                    <a:pt x="95" y="30"/>
                    <a:pt x="98" y="30"/>
                    <a:pt x="99" y="30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98" y="30"/>
                    <a:pt x="96" y="31"/>
                    <a:pt x="91" y="31"/>
                  </a:cubicBezTo>
                  <a:cubicBezTo>
                    <a:pt x="88" y="32"/>
                    <a:pt x="84" y="32"/>
                    <a:pt x="83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2"/>
                    <a:pt x="88" y="31"/>
                    <a:pt x="91" y="31"/>
                  </a:cubicBezTo>
                  <a:close/>
                  <a:moveTo>
                    <a:pt x="91" y="32"/>
                  </a:moveTo>
                  <a:cubicBezTo>
                    <a:pt x="91" y="32"/>
                    <a:pt x="91" y="32"/>
                    <a:pt x="91" y="32"/>
                  </a:cubicBezTo>
                  <a:cubicBezTo>
                    <a:pt x="95" y="31"/>
                    <a:pt x="98" y="31"/>
                    <a:pt x="99" y="30"/>
                  </a:cubicBezTo>
                  <a:cubicBezTo>
                    <a:pt x="99" y="31"/>
                    <a:pt x="99" y="31"/>
                    <a:pt x="99" y="31"/>
                  </a:cubicBezTo>
                  <a:cubicBezTo>
                    <a:pt x="98" y="32"/>
                    <a:pt x="96" y="32"/>
                    <a:pt x="91" y="33"/>
                  </a:cubicBezTo>
                  <a:cubicBezTo>
                    <a:pt x="88" y="33"/>
                    <a:pt x="84" y="34"/>
                    <a:pt x="83" y="34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2"/>
                    <a:pt x="88" y="32"/>
                    <a:pt x="91" y="32"/>
                  </a:cubicBezTo>
                  <a:close/>
                  <a:moveTo>
                    <a:pt x="91" y="33"/>
                  </a:moveTo>
                  <a:cubicBezTo>
                    <a:pt x="91" y="33"/>
                    <a:pt x="91" y="33"/>
                    <a:pt x="91" y="33"/>
                  </a:cubicBezTo>
                  <a:cubicBezTo>
                    <a:pt x="95" y="32"/>
                    <a:pt x="98" y="32"/>
                    <a:pt x="99" y="32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98" y="33"/>
                    <a:pt x="96" y="33"/>
                    <a:pt x="91" y="33"/>
                  </a:cubicBezTo>
                  <a:cubicBezTo>
                    <a:pt x="88" y="34"/>
                    <a:pt x="84" y="34"/>
                    <a:pt x="83" y="34"/>
                  </a:cubicBezTo>
                  <a:cubicBezTo>
                    <a:pt x="83" y="34"/>
                    <a:pt x="83" y="34"/>
                    <a:pt x="83" y="34"/>
                  </a:cubicBezTo>
                  <a:cubicBezTo>
                    <a:pt x="84" y="34"/>
                    <a:pt x="88" y="33"/>
                    <a:pt x="91" y="33"/>
                  </a:cubicBezTo>
                  <a:close/>
                  <a:moveTo>
                    <a:pt x="98" y="4"/>
                  </a:moveTo>
                  <a:cubicBezTo>
                    <a:pt x="98" y="4"/>
                    <a:pt x="98" y="4"/>
                    <a:pt x="98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6"/>
                    <a:pt x="100" y="6"/>
                    <a:pt x="100" y="6"/>
                  </a:cubicBezTo>
                  <a:cubicBezTo>
                    <a:pt x="98" y="6"/>
                    <a:pt x="98" y="6"/>
                    <a:pt x="98" y="6"/>
                  </a:cubicBezTo>
                  <a:lnTo>
                    <a:pt x="98" y="4"/>
                  </a:lnTo>
                  <a:close/>
                  <a:moveTo>
                    <a:pt x="95" y="7"/>
                  </a:moveTo>
                  <a:cubicBezTo>
                    <a:pt x="95" y="7"/>
                    <a:pt x="95" y="7"/>
                    <a:pt x="95" y="7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7" y="5"/>
                    <a:pt x="97" y="5"/>
                    <a:pt x="97" y="5"/>
                  </a:cubicBezTo>
                  <a:cubicBezTo>
                    <a:pt x="97" y="7"/>
                    <a:pt x="97" y="7"/>
                    <a:pt x="97" y="7"/>
                  </a:cubicBezTo>
                  <a:lnTo>
                    <a:pt x="95" y="7"/>
                  </a:lnTo>
                  <a:close/>
                  <a:moveTo>
                    <a:pt x="92" y="8"/>
                  </a:moveTo>
                  <a:cubicBezTo>
                    <a:pt x="92" y="8"/>
                    <a:pt x="92" y="8"/>
                    <a:pt x="92" y="8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7"/>
                    <a:pt x="94" y="7"/>
                    <a:pt x="94" y="7"/>
                  </a:cubicBezTo>
                  <a:lnTo>
                    <a:pt x="92" y="8"/>
                  </a:lnTo>
                  <a:close/>
                  <a:moveTo>
                    <a:pt x="87" y="9"/>
                  </a:moveTo>
                  <a:cubicBezTo>
                    <a:pt x="87" y="9"/>
                    <a:pt x="87" y="9"/>
                    <a:pt x="87" y="9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9"/>
                    <a:pt x="89" y="9"/>
                    <a:pt x="89" y="9"/>
                  </a:cubicBezTo>
                  <a:lnTo>
                    <a:pt x="87" y="9"/>
                  </a:lnTo>
                  <a:close/>
                  <a:moveTo>
                    <a:pt x="105" y="43"/>
                  </a:moveTo>
                  <a:cubicBezTo>
                    <a:pt x="105" y="43"/>
                    <a:pt x="105" y="43"/>
                    <a:pt x="105" y="43"/>
                  </a:cubicBezTo>
                  <a:cubicBezTo>
                    <a:pt x="106" y="43"/>
                    <a:pt x="106" y="43"/>
                    <a:pt x="106" y="43"/>
                  </a:cubicBezTo>
                  <a:cubicBezTo>
                    <a:pt x="106" y="44"/>
                    <a:pt x="106" y="44"/>
                    <a:pt x="106" y="44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5" y="44"/>
                    <a:pt x="105" y="44"/>
                    <a:pt x="105" y="44"/>
                  </a:cubicBezTo>
                  <a:lnTo>
                    <a:pt x="105" y="43"/>
                  </a:lnTo>
                  <a:close/>
                  <a:moveTo>
                    <a:pt x="102" y="45"/>
                  </a:moveTo>
                  <a:cubicBezTo>
                    <a:pt x="102" y="45"/>
                    <a:pt x="102" y="45"/>
                    <a:pt x="102" y="45"/>
                  </a:cubicBezTo>
                  <a:cubicBezTo>
                    <a:pt x="101" y="46"/>
                    <a:pt x="101" y="46"/>
                    <a:pt x="101" y="46"/>
                  </a:cubicBezTo>
                  <a:cubicBezTo>
                    <a:pt x="99" y="45"/>
                    <a:pt x="99" y="45"/>
                    <a:pt x="99" y="45"/>
                  </a:cubicBezTo>
                  <a:lnTo>
                    <a:pt x="102" y="45"/>
                  </a:lnTo>
                  <a:close/>
                  <a:moveTo>
                    <a:pt x="78" y="47"/>
                  </a:moveTo>
                  <a:cubicBezTo>
                    <a:pt x="78" y="47"/>
                    <a:pt x="78" y="47"/>
                    <a:pt x="78" y="4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81" y="48"/>
                    <a:pt x="81" y="48"/>
                    <a:pt x="81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4" y="47"/>
                    <a:pt x="74" y="47"/>
                    <a:pt x="74" y="47"/>
                  </a:cubicBezTo>
                  <a:lnTo>
                    <a:pt x="78" y="47"/>
                  </a:lnTo>
                  <a:close/>
                  <a:moveTo>
                    <a:pt x="70" y="47"/>
                  </a:moveTo>
                  <a:cubicBezTo>
                    <a:pt x="70" y="47"/>
                    <a:pt x="70" y="47"/>
                    <a:pt x="70" y="47"/>
                  </a:cubicBezTo>
                  <a:cubicBezTo>
                    <a:pt x="70" y="47"/>
                    <a:pt x="70" y="47"/>
                    <a:pt x="70" y="47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66" y="47"/>
                    <a:pt x="66" y="47"/>
                    <a:pt x="66" y="47"/>
                  </a:cubicBezTo>
                  <a:lnTo>
                    <a:pt x="70" y="47"/>
                  </a:lnTo>
                  <a:close/>
                  <a:moveTo>
                    <a:pt x="62" y="47"/>
                  </a:moveTo>
                  <a:cubicBezTo>
                    <a:pt x="62" y="47"/>
                    <a:pt x="62" y="47"/>
                    <a:pt x="62" y="47"/>
                  </a:cubicBezTo>
                  <a:cubicBezTo>
                    <a:pt x="65" y="48"/>
                    <a:pt x="65" y="48"/>
                    <a:pt x="65" y="4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58" y="47"/>
                    <a:pt x="58" y="47"/>
                    <a:pt x="58" y="47"/>
                  </a:cubicBezTo>
                  <a:lnTo>
                    <a:pt x="62" y="47"/>
                  </a:lnTo>
                  <a:close/>
                  <a:moveTo>
                    <a:pt x="60" y="48"/>
                  </a:moveTo>
                  <a:cubicBezTo>
                    <a:pt x="60" y="48"/>
                    <a:pt x="60" y="48"/>
                    <a:pt x="60" y="48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60" y="48"/>
                    <a:pt x="60" y="48"/>
                    <a:pt x="60" y="48"/>
                  </a:cubicBezTo>
                  <a:close/>
                  <a:moveTo>
                    <a:pt x="41" y="48"/>
                  </a:moveTo>
                  <a:cubicBezTo>
                    <a:pt x="41" y="48"/>
                    <a:pt x="41" y="48"/>
                    <a:pt x="41" y="48"/>
                  </a:cubicBezTo>
                  <a:cubicBezTo>
                    <a:pt x="43" y="49"/>
                    <a:pt x="43" y="49"/>
                    <a:pt x="43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38" y="48"/>
                    <a:pt x="38" y="48"/>
                    <a:pt x="38" y="48"/>
                  </a:cubicBezTo>
                  <a:lnTo>
                    <a:pt x="41" y="48"/>
                  </a:lnTo>
                  <a:close/>
                  <a:moveTo>
                    <a:pt x="39" y="53"/>
                  </a:moveTo>
                  <a:cubicBezTo>
                    <a:pt x="39" y="53"/>
                    <a:pt x="39" y="53"/>
                    <a:pt x="39" y="53"/>
                  </a:cubicBezTo>
                  <a:cubicBezTo>
                    <a:pt x="39" y="53"/>
                    <a:pt x="39" y="53"/>
                    <a:pt x="39" y="53"/>
                  </a:cubicBezTo>
                  <a:cubicBezTo>
                    <a:pt x="38" y="53"/>
                    <a:pt x="38" y="53"/>
                    <a:pt x="38" y="53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9" y="49"/>
                    <a:pt x="39" y="49"/>
                    <a:pt x="39" y="49"/>
                  </a:cubicBezTo>
                  <a:lnTo>
                    <a:pt x="39" y="53"/>
                  </a:lnTo>
                  <a:close/>
                  <a:moveTo>
                    <a:pt x="45" y="53"/>
                  </a:moveTo>
                  <a:cubicBezTo>
                    <a:pt x="45" y="53"/>
                    <a:pt x="45" y="53"/>
                    <a:pt x="45" y="53"/>
                  </a:cubicBezTo>
                  <a:cubicBezTo>
                    <a:pt x="40" y="53"/>
                    <a:pt x="40" y="53"/>
                    <a:pt x="40" y="53"/>
                  </a:cubicBezTo>
                  <a:cubicBezTo>
                    <a:pt x="40" y="49"/>
                    <a:pt x="40" y="49"/>
                    <a:pt x="40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45" y="49"/>
                    <a:pt x="45" y="49"/>
                    <a:pt x="45" y="49"/>
                  </a:cubicBezTo>
                  <a:lnTo>
                    <a:pt x="45" y="53"/>
                  </a:lnTo>
                  <a:close/>
                  <a:moveTo>
                    <a:pt x="45" y="49"/>
                  </a:moveTo>
                  <a:cubicBezTo>
                    <a:pt x="45" y="49"/>
                    <a:pt x="45" y="49"/>
                    <a:pt x="45" y="49"/>
                  </a:cubicBezTo>
                  <a:cubicBezTo>
                    <a:pt x="44" y="49"/>
                    <a:pt x="44" y="49"/>
                    <a:pt x="44" y="49"/>
                  </a:cubicBezTo>
                  <a:cubicBezTo>
                    <a:pt x="41" y="48"/>
                    <a:pt x="41" y="48"/>
                    <a:pt x="41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5" y="48"/>
                    <a:pt x="45" y="48"/>
                    <a:pt x="45" y="48"/>
                  </a:cubicBezTo>
                  <a:lnTo>
                    <a:pt x="45" y="49"/>
                  </a:lnTo>
                  <a:close/>
                  <a:moveTo>
                    <a:pt x="48" y="48"/>
                  </a:moveTo>
                  <a:cubicBezTo>
                    <a:pt x="48" y="48"/>
                    <a:pt x="48" y="48"/>
                    <a:pt x="48" y="48"/>
                  </a:cubicBezTo>
                  <a:cubicBezTo>
                    <a:pt x="51" y="49"/>
                    <a:pt x="51" y="49"/>
                    <a:pt x="51" y="49"/>
                  </a:cubicBezTo>
                  <a:cubicBezTo>
                    <a:pt x="48" y="49"/>
                    <a:pt x="48" y="49"/>
                    <a:pt x="48" y="49"/>
                  </a:cubicBezTo>
                  <a:cubicBezTo>
                    <a:pt x="45" y="48"/>
                    <a:pt x="45" y="48"/>
                    <a:pt x="45" y="48"/>
                  </a:cubicBezTo>
                  <a:lnTo>
                    <a:pt x="48" y="48"/>
                  </a:lnTo>
                  <a:close/>
                  <a:moveTo>
                    <a:pt x="47" y="49"/>
                  </a:moveTo>
                  <a:cubicBezTo>
                    <a:pt x="47" y="49"/>
                    <a:pt x="47" y="49"/>
                    <a:pt x="47" y="49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6" y="48"/>
                    <a:pt x="46" y="48"/>
                    <a:pt x="46" y="48"/>
                  </a:cubicBezTo>
                  <a:lnTo>
                    <a:pt x="47" y="49"/>
                  </a:lnTo>
                  <a:close/>
                  <a:moveTo>
                    <a:pt x="52" y="53"/>
                  </a:moveTo>
                  <a:cubicBezTo>
                    <a:pt x="52" y="53"/>
                    <a:pt x="52" y="53"/>
                    <a:pt x="52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52" y="49"/>
                    <a:pt x="52" y="49"/>
                    <a:pt x="52" y="49"/>
                  </a:cubicBezTo>
                  <a:lnTo>
                    <a:pt x="52" y="53"/>
                  </a:lnTo>
                  <a:close/>
                  <a:moveTo>
                    <a:pt x="52" y="49"/>
                  </a:moveTo>
                  <a:cubicBezTo>
                    <a:pt x="52" y="49"/>
                    <a:pt x="52" y="49"/>
                    <a:pt x="52" y="49"/>
                  </a:cubicBezTo>
                  <a:cubicBezTo>
                    <a:pt x="52" y="49"/>
                    <a:pt x="52" y="49"/>
                    <a:pt x="52" y="49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52" y="48"/>
                    <a:pt x="52" y="48"/>
                    <a:pt x="52" y="48"/>
                  </a:cubicBezTo>
                  <a:lnTo>
                    <a:pt x="52" y="49"/>
                  </a:lnTo>
                  <a:close/>
                  <a:moveTo>
                    <a:pt x="52" y="48"/>
                  </a:moveTo>
                  <a:cubicBezTo>
                    <a:pt x="52" y="48"/>
                    <a:pt x="52" y="48"/>
                    <a:pt x="52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5" y="49"/>
                    <a:pt x="55" y="49"/>
                    <a:pt x="55" y="49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8"/>
                    <a:pt x="53" y="48"/>
                    <a:pt x="53" y="48"/>
                  </a:cubicBezTo>
                  <a:lnTo>
                    <a:pt x="52" y="48"/>
                  </a:lnTo>
                  <a:close/>
                  <a:moveTo>
                    <a:pt x="54" y="49"/>
                  </a:moveTo>
                  <a:cubicBezTo>
                    <a:pt x="54" y="49"/>
                    <a:pt x="54" y="49"/>
                    <a:pt x="54" y="49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3" y="48"/>
                    <a:pt x="53" y="48"/>
                    <a:pt x="53" y="48"/>
                  </a:cubicBezTo>
                  <a:lnTo>
                    <a:pt x="54" y="49"/>
                  </a:lnTo>
                  <a:close/>
                  <a:moveTo>
                    <a:pt x="59" y="53"/>
                  </a:moveTo>
                  <a:cubicBezTo>
                    <a:pt x="59" y="53"/>
                    <a:pt x="59" y="53"/>
                    <a:pt x="59" y="53"/>
                  </a:cubicBezTo>
                  <a:cubicBezTo>
                    <a:pt x="53" y="53"/>
                    <a:pt x="53" y="53"/>
                    <a:pt x="53" y="53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9" y="49"/>
                    <a:pt x="59" y="49"/>
                    <a:pt x="59" y="49"/>
                  </a:cubicBezTo>
                  <a:lnTo>
                    <a:pt x="59" y="53"/>
                  </a:lnTo>
                  <a:close/>
                  <a:moveTo>
                    <a:pt x="59" y="48"/>
                  </a:moveTo>
                  <a:cubicBezTo>
                    <a:pt x="59" y="48"/>
                    <a:pt x="59" y="48"/>
                    <a:pt x="59" y="48"/>
                  </a:cubicBezTo>
                  <a:cubicBezTo>
                    <a:pt x="58" y="48"/>
                    <a:pt x="58" y="48"/>
                    <a:pt x="58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9" y="48"/>
                    <a:pt x="59" y="48"/>
                    <a:pt x="59" y="48"/>
                  </a:cubicBezTo>
                  <a:close/>
                  <a:moveTo>
                    <a:pt x="67" y="54"/>
                  </a:moveTo>
                  <a:cubicBezTo>
                    <a:pt x="67" y="54"/>
                    <a:pt x="67" y="54"/>
                    <a:pt x="67" y="54"/>
                  </a:cubicBezTo>
                  <a:cubicBezTo>
                    <a:pt x="60" y="53"/>
                    <a:pt x="60" y="53"/>
                    <a:pt x="60" y="53"/>
                  </a:cubicBezTo>
                  <a:cubicBezTo>
                    <a:pt x="60" y="49"/>
                    <a:pt x="60" y="49"/>
                    <a:pt x="60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7" y="49"/>
                    <a:pt x="67" y="49"/>
                    <a:pt x="67" y="49"/>
                  </a:cubicBezTo>
                  <a:lnTo>
                    <a:pt x="67" y="54"/>
                  </a:lnTo>
                  <a:close/>
                  <a:moveTo>
                    <a:pt x="67" y="48"/>
                  </a:moveTo>
                  <a:cubicBezTo>
                    <a:pt x="67" y="48"/>
                    <a:pt x="67" y="48"/>
                    <a:pt x="67" y="48"/>
                  </a:cubicBezTo>
                  <a:cubicBezTo>
                    <a:pt x="66" y="48"/>
                    <a:pt x="66" y="48"/>
                    <a:pt x="66" y="48"/>
                  </a:cubicBezTo>
                  <a:cubicBezTo>
                    <a:pt x="63" y="47"/>
                    <a:pt x="63" y="47"/>
                    <a:pt x="63" y="47"/>
                  </a:cubicBezTo>
                  <a:cubicBezTo>
                    <a:pt x="66" y="47"/>
                    <a:pt x="66" y="47"/>
                    <a:pt x="66" y="47"/>
                  </a:cubicBezTo>
                  <a:cubicBezTo>
                    <a:pt x="69" y="48"/>
                    <a:pt x="69" y="48"/>
                    <a:pt x="69" y="48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67" y="48"/>
                    <a:pt x="67" y="48"/>
                    <a:pt x="67" y="48"/>
                  </a:cubicBezTo>
                  <a:close/>
                  <a:moveTo>
                    <a:pt x="75" y="54"/>
                  </a:moveTo>
                  <a:cubicBezTo>
                    <a:pt x="75" y="54"/>
                    <a:pt x="75" y="54"/>
                    <a:pt x="75" y="54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67" y="49"/>
                    <a:pt x="67" y="49"/>
                    <a:pt x="67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5" y="49"/>
                    <a:pt x="75" y="49"/>
                    <a:pt x="75" y="49"/>
                  </a:cubicBezTo>
                  <a:lnTo>
                    <a:pt x="75" y="54"/>
                  </a:lnTo>
                  <a:close/>
                  <a:moveTo>
                    <a:pt x="75" y="48"/>
                  </a:moveTo>
                  <a:cubicBezTo>
                    <a:pt x="75" y="48"/>
                    <a:pt x="75" y="48"/>
                    <a:pt x="75" y="48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5" y="48"/>
                    <a:pt x="75" y="48"/>
                    <a:pt x="75" y="48"/>
                  </a:cubicBezTo>
                  <a:close/>
                  <a:moveTo>
                    <a:pt x="83" y="54"/>
                  </a:moveTo>
                  <a:cubicBezTo>
                    <a:pt x="83" y="54"/>
                    <a:pt x="83" y="54"/>
                    <a:pt x="83" y="54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83" y="48"/>
                    <a:pt x="83" y="48"/>
                    <a:pt x="83" y="48"/>
                  </a:cubicBezTo>
                  <a:lnTo>
                    <a:pt x="83" y="54"/>
                  </a:lnTo>
                  <a:close/>
                  <a:moveTo>
                    <a:pt x="83" y="48"/>
                  </a:moveTo>
                  <a:cubicBezTo>
                    <a:pt x="83" y="48"/>
                    <a:pt x="83" y="48"/>
                    <a:pt x="83" y="48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79" y="47"/>
                    <a:pt x="79" y="47"/>
                    <a:pt x="79" y="47"/>
                  </a:cubicBezTo>
                  <a:cubicBezTo>
                    <a:pt x="82" y="47"/>
                    <a:pt x="82" y="47"/>
                    <a:pt x="82" y="47"/>
                  </a:cubicBezTo>
                  <a:cubicBezTo>
                    <a:pt x="82" y="47"/>
                    <a:pt x="82" y="47"/>
                    <a:pt x="82" y="47"/>
                  </a:cubicBezTo>
                  <a:cubicBezTo>
                    <a:pt x="86" y="48"/>
                    <a:pt x="86" y="48"/>
                    <a:pt x="86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3" y="48"/>
                    <a:pt x="83" y="48"/>
                    <a:pt x="83" y="48"/>
                  </a:cubicBezTo>
                  <a:close/>
                  <a:moveTo>
                    <a:pt x="90" y="54"/>
                  </a:moveTo>
                  <a:cubicBezTo>
                    <a:pt x="90" y="54"/>
                    <a:pt x="90" y="54"/>
                    <a:pt x="90" y="54"/>
                  </a:cubicBezTo>
                  <a:cubicBezTo>
                    <a:pt x="84" y="54"/>
                    <a:pt x="84" y="54"/>
                    <a:pt x="84" y="54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90" y="48"/>
                    <a:pt x="90" y="48"/>
                    <a:pt x="90" y="48"/>
                  </a:cubicBezTo>
                  <a:lnTo>
                    <a:pt x="90" y="54"/>
                  </a:lnTo>
                  <a:close/>
                  <a:moveTo>
                    <a:pt x="90" y="48"/>
                  </a:moveTo>
                  <a:cubicBezTo>
                    <a:pt x="90" y="48"/>
                    <a:pt x="90" y="48"/>
                    <a:pt x="90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3" y="47"/>
                    <a:pt x="83" y="47"/>
                    <a:pt x="83" y="47"/>
                  </a:cubicBezTo>
                  <a:cubicBezTo>
                    <a:pt x="87" y="46"/>
                    <a:pt x="87" y="46"/>
                    <a:pt x="87" y="46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90" y="48"/>
                    <a:pt x="90" y="48"/>
                    <a:pt x="90" y="48"/>
                  </a:cubicBezTo>
                  <a:close/>
                  <a:moveTo>
                    <a:pt x="94" y="54"/>
                  </a:moveTo>
                  <a:cubicBezTo>
                    <a:pt x="94" y="54"/>
                    <a:pt x="94" y="54"/>
                    <a:pt x="94" y="54"/>
                  </a:cubicBezTo>
                  <a:cubicBezTo>
                    <a:pt x="91" y="54"/>
                    <a:pt x="91" y="54"/>
                    <a:pt x="91" y="54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4" y="48"/>
                    <a:pt x="94" y="48"/>
                    <a:pt x="94" y="48"/>
                  </a:cubicBezTo>
                  <a:lnTo>
                    <a:pt x="94" y="54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0" y="46"/>
                    <a:pt x="90" y="46"/>
                    <a:pt x="90" y="46"/>
                  </a:cubicBezTo>
                  <a:cubicBezTo>
                    <a:pt x="90" y="48"/>
                    <a:pt x="90" y="48"/>
                    <a:pt x="90" y="48"/>
                  </a:cubicBezTo>
                  <a:cubicBezTo>
                    <a:pt x="88" y="46"/>
                    <a:pt x="88" y="46"/>
                    <a:pt x="88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4" y="47"/>
                    <a:pt x="94" y="47"/>
                    <a:pt x="94" y="47"/>
                  </a:cubicBezTo>
                  <a:lnTo>
                    <a:pt x="94" y="48"/>
                  </a:lnTo>
                  <a:close/>
                  <a:moveTo>
                    <a:pt x="101" y="54"/>
                  </a:moveTo>
                  <a:cubicBezTo>
                    <a:pt x="101" y="54"/>
                    <a:pt x="101" y="54"/>
                    <a:pt x="101" y="54"/>
                  </a:cubicBezTo>
                  <a:cubicBezTo>
                    <a:pt x="94" y="54"/>
                    <a:pt x="94" y="54"/>
                    <a:pt x="94" y="54"/>
                  </a:cubicBezTo>
                  <a:cubicBezTo>
                    <a:pt x="94" y="48"/>
                    <a:pt x="94" y="48"/>
                    <a:pt x="94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101" y="48"/>
                    <a:pt x="101" y="48"/>
                    <a:pt x="101" y="48"/>
                  </a:cubicBezTo>
                  <a:lnTo>
                    <a:pt x="101" y="54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5" y="48"/>
                    <a:pt x="95" y="48"/>
                    <a:pt x="95" y="48"/>
                  </a:cubicBezTo>
                  <a:lnTo>
                    <a:pt x="94" y="48"/>
                  </a:lnTo>
                  <a:close/>
                  <a:moveTo>
                    <a:pt x="101" y="48"/>
                  </a:moveTo>
                  <a:cubicBezTo>
                    <a:pt x="101" y="48"/>
                    <a:pt x="101" y="48"/>
                    <a:pt x="101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89" y="45"/>
                    <a:pt x="89" y="45"/>
                    <a:pt x="89" y="45"/>
                  </a:cubicBezTo>
                  <a:cubicBezTo>
                    <a:pt x="98" y="45"/>
                    <a:pt x="98" y="45"/>
                    <a:pt x="98" y="45"/>
                  </a:cubicBezTo>
                  <a:cubicBezTo>
                    <a:pt x="98" y="45"/>
                    <a:pt x="98" y="45"/>
                    <a:pt x="98" y="45"/>
                  </a:cubicBezTo>
                  <a:cubicBezTo>
                    <a:pt x="101" y="46"/>
                    <a:pt x="101" y="46"/>
                    <a:pt x="101" y="46"/>
                  </a:cubicBezTo>
                  <a:lnTo>
                    <a:pt x="101" y="48"/>
                  </a:lnTo>
                  <a:close/>
                  <a:moveTo>
                    <a:pt x="103" y="54"/>
                  </a:moveTo>
                  <a:cubicBezTo>
                    <a:pt x="103" y="54"/>
                    <a:pt x="103" y="54"/>
                    <a:pt x="103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3" y="48"/>
                    <a:pt x="103" y="48"/>
                    <a:pt x="103" y="48"/>
                  </a:cubicBezTo>
                  <a:lnTo>
                    <a:pt x="103" y="54"/>
                  </a:lnTo>
                  <a:close/>
                  <a:moveTo>
                    <a:pt x="103" y="48"/>
                  </a:moveTo>
                  <a:cubicBezTo>
                    <a:pt x="103" y="48"/>
                    <a:pt x="103" y="48"/>
                    <a:pt x="103" y="48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2" y="46"/>
                    <a:pt x="102" y="46"/>
                    <a:pt x="102" y="46"/>
                  </a:cubicBezTo>
                  <a:cubicBezTo>
                    <a:pt x="103" y="47"/>
                    <a:pt x="103" y="47"/>
                    <a:pt x="103" y="47"/>
                  </a:cubicBezTo>
                  <a:lnTo>
                    <a:pt x="103" y="48"/>
                  </a:lnTo>
                  <a:close/>
                  <a:moveTo>
                    <a:pt x="104" y="46"/>
                  </a:moveTo>
                  <a:cubicBezTo>
                    <a:pt x="104" y="46"/>
                    <a:pt x="104" y="46"/>
                    <a:pt x="104" y="46"/>
                  </a:cubicBezTo>
                  <a:cubicBezTo>
                    <a:pt x="102" y="46"/>
                    <a:pt x="102" y="46"/>
                    <a:pt x="102" y="46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4" y="44"/>
                    <a:pt x="104" y="44"/>
                    <a:pt x="104" y="44"/>
                  </a:cubicBezTo>
                  <a:lnTo>
                    <a:pt x="104" y="46"/>
                  </a:lnTo>
                  <a:close/>
                  <a:moveTo>
                    <a:pt x="110" y="54"/>
                  </a:moveTo>
                  <a:cubicBezTo>
                    <a:pt x="110" y="54"/>
                    <a:pt x="110" y="54"/>
                    <a:pt x="110" y="54"/>
                  </a:cubicBezTo>
                  <a:cubicBezTo>
                    <a:pt x="104" y="54"/>
                    <a:pt x="104" y="54"/>
                    <a:pt x="104" y="54"/>
                  </a:cubicBezTo>
                  <a:cubicBezTo>
                    <a:pt x="104" y="47"/>
                    <a:pt x="104" y="47"/>
                    <a:pt x="104" y="47"/>
                  </a:cubicBezTo>
                  <a:cubicBezTo>
                    <a:pt x="106" y="48"/>
                    <a:pt x="106" y="48"/>
                    <a:pt x="106" y="48"/>
                  </a:cubicBezTo>
                  <a:cubicBezTo>
                    <a:pt x="110" y="48"/>
                    <a:pt x="110" y="48"/>
                    <a:pt x="110" y="48"/>
                  </a:cubicBezTo>
                  <a:lnTo>
                    <a:pt x="110" y="54"/>
                  </a:lnTo>
                  <a:close/>
                  <a:moveTo>
                    <a:pt x="111" y="47"/>
                  </a:moveTo>
                  <a:cubicBezTo>
                    <a:pt x="111" y="47"/>
                    <a:pt x="111" y="47"/>
                    <a:pt x="111" y="47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06" y="47"/>
                    <a:pt x="106" y="47"/>
                    <a:pt x="106" y="47"/>
                  </a:cubicBezTo>
                  <a:cubicBezTo>
                    <a:pt x="104" y="47"/>
                    <a:pt x="104" y="47"/>
                    <a:pt x="104" y="47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11" y="45"/>
                    <a:pt x="111" y="45"/>
                    <a:pt x="111" y="45"/>
                  </a:cubicBezTo>
                  <a:lnTo>
                    <a:pt x="111" y="47"/>
                  </a:lnTo>
                  <a:close/>
                  <a:moveTo>
                    <a:pt x="106" y="44"/>
                  </a:moveTo>
                  <a:cubicBezTo>
                    <a:pt x="106" y="44"/>
                    <a:pt x="106" y="44"/>
                    <a:pt x="106" y="44"/>
                  </a:cubicBezTo>
                  <a:cubicBezTo>
                    <a:pt x="106" y="43"/>
                    <a:pt x="106" y="43"/>
                    <a:pt x="106" y="43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08" y="44"/>
                    <a:pt x="108" y="44"/>
                    <a:pt x="108" y="44"/>
                  </a:cubicBezTo>
                  <a:lnTo>
                    <a:pt x="106" y="44"/>
                  </a:lnTo>
                  <a:close/>
                  <a:moveTo>
                    <a:pt x="111" y="44"/>
                  </a:moveTo>
                  <a:cubicBezTo>
                    <a:pt x="111" y="44"/>
                    <a:pt x="111" y="44"/>
                    <a:pt x="111" y="44"/>
                  </a:cubicBezTo>
                  <a:cubicBezTo>
                    <a:pt x="111" y="45"/>
                    <a:pt x="111" y="45"/>
                    <a:pt x="111" y="45"/>
                  </a:cubicBezTo>
                  <a:cubicBezTo>
                    <a:pt x="109" y="44"/>
                    <a:pt x="109" y="44"/>
                    <a:pt x="109" y="44"/>
                  </a:cubicBezTo>
                  <a:lnTo>
                    <a:pt x="111" y="44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10" y="43"/>
                    <a:pt x="110" y="43"/>
                    <a:pt x="110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4"/>
                    <a:pt x="111" y="44"/>
                    <a:pt x="111" y="44"/>
                  </a:cubicBezTo>
                  <a:lnTo>
                    <a:pt x="110" y="44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10" y="43"/>
                    <a:pt x="110" y="43"/>
                    <a:pt x="110" y="43"/>
                  </a:cubicBezTo>
                  <a:lnTo>
                    <a:pt x="110" y="44"/>
                  </a:lnTo>
                  <a:close/>
                  <a:moveTo>
                    <a:pt x="114" y="47"/>
                  </a:moveTo>
                  <a:cubicBezTo>
                    <a:pt x="114" y="47"/>
                    <a:pt x="114" y="47"/>
                    <a:pt x="114" y="47"/>
                  </a:cubicBezTo>
                  <a:cubicBezTo>
                    <a:pt x="116" y="47"/>
                    <a:pt x="116" y="47"/>
                    <a:pt x="116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54"/>
                    <a:pt x="120" y="54"/>
                    <a:pt x="120" y="54"/>
                  </a:cubicBezTo>
                  <a:cubicBezTo>
                    <a:pt x="114" y="54"/>
                    <a:pt x="114" y="54"/>
                    <a:pt x="114" y="54"/>
                  </a:cubicBezTo>
                  <a:lnTo>
                    <a:pt x="114" y="47"/>
                  </a:lnTo>
                  <a:close/>
                  <a:moveTo>
                    <a:pt x="114" y="47"/>
                  </a:moveTo>
                  <a:cubicBezTo>
                    <a:pt x="114" y="47"/>
                    <a:pt x="114" y="47"/>
                    <a:pt x="114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54"/>
                    <a:pt x="113" y="54"/>
                    <a:pt x="113" y="54"/>
                  </a:cubicBezTo>
                  <a:cubicBezTo>
                    <a:pt x="111" y="54"/>
                    <a:pt x="111" y="54"/>
                    <a:pt x="111" y="54"/>
                  </a:cubicBezTo>
                  <a:cubicBezTo>
                    <a:pt x="111" y="48"/>
                    <a:pt x="111" y="48"/>
                    <a:pt x="111" y="48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6"/>
                    <a:pt x="111" y="46"/>
                    <a:pt x="111" y="46"/>
                  </a:cubicBezTo>
                  <a:lnTo>
                    <a:pt x="114" y="47"/>
                  </a:lnTo>
                  <a:close/>
                  <a:moveTo>
                    <a:pt x="112" y="44"/>
                  </a:moveTo>
                  <a:cubicBezTo>
                    <a:pt x="112" y="44"/>
                    <a:pt x="112" y="44"/>
                    <a:pt x="112" y="44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2" y="37"/>
                    <a:pt x="112" y="37"/>
                    <a:pt x="112" y="37"/>
                  </a:cubicBezTo>
                  <a:cubicBezTo>
                    <a:pt x="108" y="37"/>
                    <a:pt x="108" y="37"/>
                    <a:pt x="108" y="37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12" y="43"/>
                    <a:pt x="112" y="43"/>
                    <a:pt x="112" y="43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05" y="42"/>
                    <a:pt x="105" y="42"/>
                    <a:pt x="105" y="42"/>
                  </a:cubicBezTo>
                  <a:cubicBezTo>
                    <a:pt x="105" y="36"/>
                    <a:pt x="105" y="36"/>
                    <a:pt x="105" y="36"/>
                  </a:cubicBezTo>
                  <a:cubicBezTo>
                    <a:pt x="112" y="37"/>
                    <a:pt x="112" y="37"/>
                    <a:pt x="112" y="37"/>
                  </a:cubicBezTo>
                  <a:lnTo>
                    <a:pt x="112" y="44"/>
                  </a:lnTo>
                  <a:close/>
                  <a:moveTo>
                    <a:pt x="115" y="5"/>
                  </a:moveTo>
                  <a:cubicBezTo>
                    <a:pt x="115" y="5"/>
                    <a:pt x="115" y="5"/>
                    <a:pt x="115" y="5"/>
                  </a:cubicBezTo>
                  <a:cubicBezTo>
                    <a:pt x="115" y="5"/>
                    <a:pt x="115" y="5"/>
                    <a:pt x="115" y="5"/>
                  </a:cubicBezTo>
                  <a:cubicBezTo>
                    <a:pt x="117" y="6"/>
                    <a:pt x="117" y="6"/>
                    <a:pt x="117" y="6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5" y="7"/>
                    <a:pt x="115" y="7"/>
                    <a:pt x="115" y="7"/>
                  </a:cubicBezTo>
                  <a:lnTo>
                    <a:pt x="115" y="5"/>
                  </a:lnTo>
                  <a:close/>
                  <a:moveTo>
                    <a:pt x="115" y="7"/>
                  </a:moveTo>
                  <a:cubicBezTo>
                    <a:pt x="115" y="7"/>
                    <a:pt x="115" y="7"/>
                    <a:pt x="115" y="7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5" y="8"/>
                    <a:pt x="115" y="8"/>
                    <a:pt x="115" y="8"/>
                  </a:cubicBezTo>
                  <a:lnTo>
                    <a:pt x="115" y="7"/>
                  </a:lnTo>
                  <a:close/>
                  <a:moveTo>
                    <a:pt x="115" y="8"/>
                  </a:moveTo>
                  <a:cubicBezTo>
                    <a:pt x="115" y="8"/>
                    <a:pt x="115" y="8"/>
                    <a:pt x="115" y="8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5" y="8"/>
                    <a:pt x="115" y="8"/>
                    <a:pt x="115" y="8"/>
                  </a:cubicBezTo>
                  <a:close/>
                  <a:moveTo>
                    <a:pt x="115" y="9"/>
                  </a:moveTo>
                  <a:cubicBezTo>
                    <a:pt x="115" y="9"/>
                    <a:pt x="115" y="9"/>
                    <a:pt x="115" y="9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11"/>
                    <a:pt x="117" y="11"/>
                    <a:pt x="117" y="11"/>
                  </a:cubicBezTo>
                  <a:cubicBezTo>
                    <a:pt x="115" y="10"/>
                    <a:pt x="115" y="10"/>
                    <a:pt x="115" y="10"/>
                  </a:cubicBezTo>
                  <a:lnTo>
                    <a:pt x="115" y="9"/>
                  </a:lnTo>
                  <a:close/>
                  <a:moveTo>
                    <a:pt x="115" y="10"/>
                  </a:moveTo>
                  <a:cubicBezTo>
                    <a:pt x="115" y="10"/>
                    <a:pt x="115" y="10"/>
                    <a:pt x="115" y="10"/>
                  </a:cubicBezTo>
                  <a:cubicBezTo>
                    <a:pt x="117" y="11"/>
                    <a:pt x="117" y="11"/>
                    <a:pt x="117" y="11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5" y="11"/>
                    <a:pt x="115" y="11"/>
                    <a:pt x="115" y="11"/>
                  </a:cubicBezTo>
                  <a:lnTo>
                    <a:pt x="115" y="10"/>
                  </a:lnTo>
                  <a:close/>
                  <a:moveTo>
                    <a:pt x="115" y="11"/>
                  </a:moveTo>
                  <a:cubicBezTo>
                    <a:pt x="115" y="11"/>
                    <a:pt x="115" y="11"/>
                    <a:pt x="115" y="11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5" y="12"/>
                    <a:pt x="115" y="12"/>
                    <a:pt x="115" y="12"/>
                  </a:cubicBezTo>
                  <a:lnTo>
                    <a:pt x="115" y="11"/>
                  </a:lnTo>
                  <a:close/>
                  <a:moveTo>
                    <a:pt x="115" y="12"/>
                  </a:moveTo>
                  <a:cubicBezTo>
                    <a:pt x="115" y="12"/>
                    <a:pt x="115" y="12"/>
                    <a:pt x="115" y="12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5" y="13"/>
                    <a:pt x="115" y="13"/>
                    <a:pt x="115" y="13"/>
                  </a:cubicBezTo>
                  <a:lnTo>
                    <a:pt x="115" y="12"/>
                  </a:lnTo>
                  <a:close/>
                  <a:moveTo>
                    <a:pt x="115" y="13"/>
                  </a:moveTo>
                  <a:cubicBezTo>
                    <a:pt x="115" y="13"/>
                    <a:pt x="115" y="13"/>
                    <a:pt x="115" y="13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5" y="14"/>
                    <a:pt x="115" y="14"/>
                    <a:pt x="115" y="14"/>
                  </a:cubicBezTo>
                  <a:lnTo>
                    <a:pt x="115" y="13"/>
                  </a:lnTo>
                  <a:close/>
                  <a:moveTo>
                    <a:pt x="115" y="14"/>
                  </a:moveTo>
                  <a:cubicBezTo>
                    <a:pt x="115" y="14"/>
                    <a:pt x="115" y="14"/>
                    <a:pt x="115" y="14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5" y="15"/>
                    <a:pt x="115" y="15"/>
                    <a:pt x="115" y="15"/>
                  </a:cubicBezTo>
                  <a:lnTo>
                    <a:pt x="115" y="14"/>
                  </a:lnTo>
                  <a:close/>
                  <a:moveTo>
                    <a:pt x="115" y="15"/>
                  </a:moveTo>
                  <a:cubicBezTo>
                    <a:pt x="115" y="15"/>
                    <a:pt x="115" y="15"/>
                    <a:pt x="115" y="15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15" y="16"/>
                    <a:pt x="115" y="16"/>
                    <a:pt x="115" y="16"/>
                  </a:cubicBezTo>
                  <a:lnTo>
                    <a:pt x="115" y="15"/>
                  </a:lnTo>
                  <a:close/>
                  <a:moveTo>
                    <a:pt x="115" y="17"/>
                  </a:moveTo>
                  <a:cubicBezTo>
                    <a:pt x="115" y="17"/>
                    <a:pt x="115" y="17"/>
                    <a:pt x="115" y="17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5" y="17"/>
                    <a:pt x="115" y="17"/>
                    <a:pt x="115" y="17"/>
                  </a:cubicBezTo>
                  <a:close/>
                  <a:moveTo>
                    <a:pt x="115" y="17"/>
                  </a:moveTo>
                  <a:cubicBezTo>
                    <a:pt x="115" y="17"/>
                    <a:pt x="115" y="17"/>
                    <a:pt x="115" y="17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5" y="18"/>
                    <a:pt x="115" y="18"/>
                    <a:pt x="115" y="18"/>
                  </a:cubicBezTo>
                  <a:lnTo>
                    <a:pt x="115" y="17"/>
                  </a:lnTo>
                  <a:close/>
                  <a:moveTo>
                    <a:pt x="115" y="18"/>
                  </a:moveTo>
                  <a:cubicBezTo>
                    <a:pt x="115" y="18"/>
                    <a:pt x="115" y="18"/>
                    <a:pt x="115" y="18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5" y="19"/>
                    <a:pt x="115" y="19"/>
                    <a:pt x="115" y="19"/>
                  </a:cubicBezTo>
                  <a:lnTo>
                    <a:pt x="115" y="18"/>
                  </a:lnTo>
                  <a:close/>
                  <a:moveTo>
                    <a:pt x="115" y="19"/>
                  </a:moveTo>
                  <a:cubicBezTo>
                    <a:pt x="115" y="19"/>
                    <a:pt x="115" y="19"/>
                    <a:pt x="115" y="19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5" y="20"/>
                    <a:pt x="115" y="20"/>
                    <a:pt x="115" y="20"/>
                  </a:cubicBezTo>
                  <a:lnTo>
                    <a:pt x="115" y="19"/>
                  </a:lnTo>
                  <a:close/>
                  <a:moveTo>
                    <a:pt x="115" y="20"/>
                  </a:moveTo>
                  <a:cubicBezTo>
                    <a:pt x="115" y="20"/>
                    <a:pt x="115" y="20"/>
                    <a:pt x="115" y="20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5" y="21"/>
                    <a:pt x="115" y="21"/>
                    <a:pt x="115" y="21"/>
                  </a:cubicBezTo>
                  <a:lnTo>
                    <a:pt x="115" y="20"/>
                  </a:lnTo>
                  <a:close/>
                  <a:moveTo>
                    <a:pt x="115" y="21"/>
                  </a:moveTo>
                  <a:cubicBezTo>
                    <a:pt x="115" y="21"/>
                    <a:pt x="115" y="21"/>
                    <a:pt x="115" y="21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5" y="22"/>
                    <a:pt x="115" y="22"/>
                    <a:pt x="115" y="22"/>
                  </a:cubicBezTo>
                  <a:lnTo>
                    <a:pt x="115" y="21"/>
                  </a:lnTo>
                  <a:close/>
                  <a:moveTo>
                    <a:pt x="115" y="23"/>
                  </a:moveTo>
                  <a:cubicBezTo>
                    <a:pt x="115" y="23"/>
                    <a:pt x="115" y="23"/>
                    <a:pt x="115" y="23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5" y="23"/>
                    <a:pt x="115" y="23"/>
                    <a:pt x="115" y="23"/>
                  </a:cubicBezTo>
                  <a:close/>
                  <a:moveTo>
                    <a:pt x="115" y="23"/>
                  </a:moveTo>
                  <a:cubicBezTo>
                    <a:pt x="115" y="23"/>
                    <a:pt x="115" y="23"/>
                    <a:pt x="115" y="23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5" y="24"/>
                    <a:pt x="115" y="24"/>
                    <a:pt x="115" y="24"/>
                  </a:cubicBezTo>
                  <a:lnTo>
                    <a:pt x="115" y="23"/>
                  </a:lnTo>
                  <a:close/>
                  <a:moveTo>
                    <a:pt x="115" y="24"/>
                  </a:moveTo>
                  <a:cubicBezTo>
                    <a:pt x="115" y="24"/>
                    <a:pt x="115" y="24"/>
                    <a:pt x="115" y="24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5" y="25"/>
                    <a:pt x="115" y="25"/>
                    <a:pt x="115" y="25"/>
                  </a:cubicBezTo>
                  <a:lnTo>
                    <a:pt x="115" y="24"/>
                  </a:lnTo>
                  <a:close/>
                  <a:moveTo>
                    <a:pt x="115" y="25"/>
                  </a:moveTo>
                  <a:cubicBezTo>
                    <a:pt x="115" y="25"/>
                    <a:pt x="115" y="25"/>
                    <a:pt x="115" y="25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5" y="26"/>
                    <a:pt x="115" y="26"/>
                    <a:pt x="115" y="26"/>
                  </a:cubicBezTo>
                  <a:lnTo>
                    <a:pt x="115" y="25"/>
                  </a:lnTo>
                  <a:close/>
                  <a:moveTo>
                    <a:pt x="115" y="26"/>
                  </a:moveTo>
                  <a:cubicBezTo>
                    <a:pt x="115" y="26"/>
                    <a:pt x="115" y="26"/>
                    <a:pt x="115" y="26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5" y="27"/>
                    <a:pt x="115" y="27"/>
                    <a:pt x="115" y="27"/>
                  </a:cubicBezTo>
                  <a:lnTo>
                    <a:pt x="115" y="26"/>
                  </a:lnTo>
                  <a:close/>
                  <a:moveTo>
                    <a:pt x="115" y="27"/>
                  </a:moveTo>
                  <a:cubicBezTo>
                    <a:pt x="115" y="27"/>
                    <a:pt x="115" y="27"/>
                    <a:pt x="115" y="27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5" y="28"/>
                    <a:pt x="115" y="28"/>
                    <a:pt x="115" y="28"/>
                  </a:cubicBezTo>
                  <a:lnTo>
                    <a:pt x="115" y="27"/>
                  </a:ln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5" y="29"/>
                    <a:pt x="115" y="29"/>
                    <a:pt x="115" y="29"/>
                  </a:cubicBez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5" y="30"/>
                    <a:pt x="115" y="30"/>
                    <a:pt x="115" y="30"/>
                  </a:cubicBezTo>
                  <a:lnTo>
                    <a:pt x="115" y="29"/>
                  </a:lnTo>
                  <a:close/>
                  <a:moveTo>
                    <a:pt x="115" y="30"/>
                  </a:moveTo>
                  <a:cubicBezTo>
                    <a:pt x="115" y="30"/>
                    <a:pt x="115" y="30"/>
                    <a:pt x="115" y="30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7" y="32"/>
                    <a:pt x="117" y="32"/>
                    <a:pt x="117" y="32"/>
                  </a:cubicBezTo>
                  <a:cubicBezTo>
                    <a:pt x="115" y="31"/>
                    <a:pt x="115" y="31"/>
                    <a:pt x="115" y="31"/>
                  </a:cubicBezTo>
                  <a:lnTo>
                    <a:pt x="115" y="30"/>
                  </a:lnTo>
                  <a:close/>
                  <a:moveTo>
                    <a:pt x="115" y="32"/>
                  </a:moveTo>
                  <a:cubicBezTo>
                    <a:pt x="115" y="32"/>
                    <a:pt x="115" y="32"/>
                    <a:pt x="115" y="32"/>
                  </a:cubicBezTo>
                  <a:cubicBezTo>
                    <a:pt x="117" y="32"/>
                    <a:pt x="117" y="32"/>
                    <a:pt x="117" y="32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5" y="32"/>
                    <a:pt x="115" y="32"/>
                    <a:pt x="115" y="32"/>
                  </a:cubicBezTo>
                  <a:close/>
                  <a:moveTo>
                    <a:pt x="115" y="32"/>
                  </a:moveTo>
                  <a:cubicBezTo>
                    <a:pt x="115" y="32"/>
                    <a:pt x="115" y="32"/>
                    <a:pt x="115" y="32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5" y="33"/>
                    <a:pt x="115" y="33"/>
                    <a:pt x="115" y="33"/>
                  </a:cubicBezTo>
                  <a:lnTo>
                    <a:pt x="115" y="32"/>
                  </a:lnTo>
                  <a:close/>
                  <a:moveTo>
                    <a:pt x="114" y="6"/>
                  </a:moveTo>
                  <a:cubicBezTo>
                    <a:pt x="114" y="6"/>
                    <a:pt x="114" y="6"/>
                    <a:pt x="114" y="6"/>
                  </a:cubicBezTo>
                  <a:cubicBezTo>
                    <a:pt x="115" y="5"/>
                    <a:pt x="115" y="5"/>
                    <a:pt x="115" y="5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4" y="7"/>
                    <a:pt x="114" y="7"/>
                    <a:pt x="114" y="7"/>
                  </a:cubicBezTo>
                  <a:lnTo>
                    <a:pt x="114" y="6"/>
                  </a:lnTo>
                  <a:close/>
                  <a:moveTo>
                    <a:pt x="114" y="7"/>
                  </a:moveTo>
                  <a:cubicBezTo>
                    <a:pt x="114" y="7"/>
                    <a:pt x="114" y="7"/>
                    <a:pt x="114" y="7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4" y="8"/>
                    <a:pt x="114" y="8"/>
                    <a:pt x="114" y="8"/>
                  </a:cubicBezTo>
                  <a:lnTo>
                    <a:pt x="114" y="7"/>
                  </a:lnTo>
                  <a:close/>
                  <a:moveTo>
                    <a:pt x="114" y="8"/>
                  </a:moveTo>
                  <a:cubicBezTo>
                    <a:pt x="114" y="8"/>
                    <a:pt x="114" y="8"/>
                    <a:pt x="114" y="8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4" y="9"/>
                    <a:pt x="114" y="9"/>
                    <a:pt x="114" y="9"/>
                  </a:cubicBezTo>
                  <a:lnTo>
                    <a:pt x="114" y="8"/>
                  </a:lnTo>
                  <a:close/>
                  <a:moveTo>
                    <a:pt x="114" y="9"/>
                  </a:moveTo>
                  <a:cubicBezTo>
                    <a:pt x="114" y="9"/>
                    <a:pt x="114" y="9"/>
                    <a:pt x="114" y="9"/>
                  </a:cubicBezTo>
                  <a:cubicBezTo>
                    <a:pt x="115" y="9"/>
                    <a:pt x="115" y="9"/>
                    <a:pt x="115" y="9"/>
                  </a:cubicBezTo>
                  <a:cubicBezTo>
                    <a:pt x="115" y="10"/>
                    <a:pt x="115" y="10"/>
                    <a:pt x="115" y="10"/>
                  </a:cubicBezTo>
                  <a:cubicBezTo>
                    <a:pt x="114" y="10"/>
                    <a:pt x="114" y="10"/>
                    <a:pt x="114" y="10"/>
                  </a:cubicBezTo>
                  <a:lnTo>
                    <a:pt x="114" y="9"/>
                  </a:lnTo>
                  <a:close/>
                  <a:moveTo>
                    <a:pt x="114" y="11"/>
                  </a:moveTo>
                  <a:cubicBezTo>
                    <a:pt x="114" y="11"/>
                    <a:pt x="114" y="11"/>
                    <a:pt x="114" y="11"/>
                  </a:cubicBezTo>
                  <a:cubicBezTo>
                    <a:pt x="115" y="10"/>
                    <a:pt x="115" y="10"/>
                    <a:pt x="115" y="10"/>
                  </a:cubicBezTo>
                  <a:cubicBezTo>
                    <a:pt x="115" y="11"/>
                    <a:pt x="115" y="11"/>
                    <a:pt x="115" y="11"/>
                  </a:cubicBezTo>
                  <a:cubicBezTo>
                    <a:pt x="114" y="11"/>
                    <a:pt x="114" y="11"/>
                    <a:pt x="114" y="11"/>
                  </a:cubicBezTo>
                  <a:close/>
                  <a:moveTo>
                    <a:pt x="114" y="11"/>
                  </a:moveTo>
                  <a:cubicBezTo>
                    <a:pt x="114" y="11"/>
                    <a:pt x="114" y="11"/>
                    <a:pt x="114" y="11"/>
                  </a:cubicBezTo>
                  <a:cubicBezTo>
                    <a:pt x="115" y="11"/>
                    <a:pt x="115" y="11"/>
                    <a:pt x="115" y="11"/>
                  </a:cubicBezTo>
                  <a:cubicBezTo>
                    <a:pt x="115" y="12"/>
                    <a:pt x="115" y="12"/>
                    <a:pt x="115" y="12"/>
                  </a:cubicBezTo>
                  <a:cubicBezTo>
                    <a:pt x="114" y="12"/>
                    <a:pt x="114" y="12"/>
                    <a:pt x="114" y="12"/>
                  </a:cubicBezTo>
                  <a:lnTo>
                    <a:pt x="114" y="11"/>
                  </a:lnTo>
                  <a:close/>
                  <a:moveTo>
                    <a:pt x="114" y="12"/>
                  </a:moveTo>
                  <a:cubicBezTo>
                    <a:pt x="114" y="12"/>
                    <a:pt x="114" y="12"/>
                    <a:pt x="114" y="12"/>
                  </a:cubicBezTo>
                  <a:cubicBezTo>
                    <a:pt x="115" y="12"/>
                    <a:pt x="115" y="12"/>
                    <a:pt x="115" y="12"/>
                  </a:cubicBezTo>
                  <a:cubicBezTo>
                    <a:pt x="115" y="13"/>
                    <a:pt x="115" y="13"/>
                    <a:pt x="115" y="13"/>
                  </a:cubicBezTo>
                  <a:cubicBezTo>
                    <a:pt x="114" y="13"/>
                    <a:pt x="114" y="13"/>
                    <a:pt x="114" y="13"/>
                  </a:cubicBezTo>
                  <a:lnTo>
                    <a:pt x="114" y="12"/>
                  </a:lnTo>
                  <a:close/>
                  <a:moveTo>
                    <a:pt x="114" y="13"/>
                  </a:moveTo>
                  <a:cubicBezTo>
                    <a:pt x="114" y="13"/>
                    <a:pt x="114" y="13"/>
                    <a:pt x="114" y="13"/>
                  </a:cubicBezTo>
                  <a:cubicBezTo>
                    <a:pt x="115" y="13"/>
                    <a:pt x="115" y="13"/>
                    <a:pt x="115" y="13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4" y="14"/>
                    <a:pt x="114" y="14"/>
                    <a:pt x="114" y="14"/>
                  </a:cubicBezTo>
                  <a:lnTo>
                    <a:pt x="114" y="13"/>
                  </a:lnTo>
                  <a:close/>
                  <a:moveTo>
                    <a:pt x="114" y="14"/>
                  </a:moveTo>
                  <a:cubicBezTo>
                    <a:pt x="114" y="14"/>
                    <a:pt x="114" y="14"/>
                    <a:pt x="114" y="14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4" y="15"/>
                    <a:pt x="114" y="15"/>
                    <a:pt x="114" y="15"/>
                  </a:cubicBezTo>
                  <a:lnTo>
                    <a:pt x="114" y="14"/>
                  </a:lnTo>
                  <a:close/>
                  <a:moveTo>
                    <a:pt x="114" y="15"/>
                  </a:moveTo>
                  <a:cubicBezTo>
                    <a:pt x="114" y="15"/>
                    <a:pt x="114" y="15"/>
                    <a:pt x="114" y="15"/>
                  </a:cubicBezTo>
                  <a:cubicBezTo>
                    <a:pt x="115" y="15"/>
                    <a:pt x="115" y="15"/>
                    <a:pt x="115" y="15"/>
                  </a:cubicBezTo>
                  <a:cubicBezTo>
                    <a:pt x="115" y="16"/>
                    <a:pt x="115" y="16"/>
                    <a:pt x="115" y="16"/>
                  </a:cubicBezTo>
                  <a:cubicBezTo>
                    <a:pt x="114" y="17"/>
                    <a:pt x="114" y="17"/>
                    <a:pt x="114" y="17"/>
                  </a:cubicBezTo>
                  <a:lnTo>
                    <a:pt x="114" y="15"/>
                  </a:lnTo>
                  <a:close/>
                  <a:moveTo>
                    <a:pt x="114" y="17"/>
                  </a:moveTo>
                  <a:cubicBezTo>
                    <a:pt x="114" y="17"/>
                    <a:pt x="114" y="17"/>
                    <a:pt x="114" y="17"/>
                  </a:cubicBezTo>
                  <a:cubicBezTo>
                    <a:pt x="115" y="16"/>
                    <a:pt x="115" y="16"/>
                    <a:pt x="115" y="16"/>
                  </a:cubicBezTo>
                  <a:cubicBezTo>
                    <a:pt x="115" y="17"/>
                    <a:pt x="115" y="17"/>
                    <a:pt x="115" y="17"/>
                  </a:cubicBezTo>
                  <a:cubicBezTo>
                    <a:pt x="114" y="17"/>
                    <a:pt x="114" y="17"/>
                    <a:pt x="114" y="17"/>
                  </a:cubicBezTo>
                  <a:close/>
                  <a:moveTo>
                    <a:pt x="114" y="17"/>
                  </a:moveTo>
                  <a:cubicBezTo>
                    <a:pt x="114" y="17"/>
                    <a:pt x="114" y="17"/>
                    <a:pt x="114" y="17"/>
                  </a:cubicBezTo>
                  <a:cubicBezTo>
                    <a:pt x="115" y="17"/>
                    <a:pt x="115" y="17"/>
                    <a:pt x="115" y="17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14" y="18"/>
                    <a:pt x="114" y="18"/>
                    <a:pt x="114" y="18"/>
                  </a:cubicBezTo>
                  <a:lnTo>
                    <a:pt x="114" y="17"/>
                  </a:lnTo>
                  <a:close/>
                  <a:moveTo>
                    <a:pt x="114" y="18"/>
                  </a:moveTo>
                  <a:cubicBezTo>
                    <a:pt x="114" y="18"/>
                    <a:pt x="114" y="18"/>
                    <a:pt x="114" y="18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4" y="19"/>
                    <a:pt x="114" y="19"/>
                    <a:pt x="114" y="19"/>
                  </a:cubicBezTo>
                  <a:lnTo>
                    <a:pt x="114" y="18"/>
                  </a:ln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4" y="20"/>
                    <a:pt x="114" y="20"/>
                    <a:pt x="114" y="20"/>
                  </a:cubicBez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4" y="21"/>
                    <a:pt x="114" y="21"/>
                    <a:pt x="114" y="21"/>
                  </a:cubicBezTo>
                  <a:lnTo>
                    <a:pt x="114" y="20"/>
                  </a:lnTo>
                  <a:close/>
                  <a:moveTo>
                    <a:pt x="114" y="21"/>
                  </a:moveTo>
                  <a:cubicBezTo>
                    <a:pt x="114" y="21"/>
                    <a:pt x="114" y="21"/>
                    <a:pt x="114" y="21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5" y="22"/>
                    <a:pt x="115" y="22"/>
                    <a:pt x="115" y="22"/>
                  </a:cubicBezTo>
                  <a:cubicBezTo>
                    <a:pt x="114" y="23"/>
                    <a:pt x="114" y="23"/>
                    <a:pt x="114" y="23"/>
                  </a:cubicBezTo>
                  <a:lnTo>
                    <a:pt x="114" y="21"/>
                  </a:lnTo>
                  <a:close/>
                  <a:moveTo>
                    <a:pt x="114" y="23"/>
                  </a:moveTo>
                  <a:cubicBezTo>
                    <a:pt x="114" y="23"/>
                    <a:pt x="114" y="23"/>
                    <a:pt x="114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4" y="23"/>
                    <a:pt x="114" y="23"/>
                    <a:pt x="114" y="23"/>
                  </a:cubicBezTo>
                  <a:close/>
                  <a:moveTo>
                    <a:pt x="114" y="23"/>
                  </a:moveTo>
                  <a:cubicBezTo>
                    <a:pt x="114" y="23"/>
                    <a:pt x="114" y="23"/>
                    <a:pt x="114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5" y="24"/>
                    <a:pt x="115" y="24"/>
                    <a:pt x="115" y="24"/>
                  </a:cubicBezTo>
                  <a:cubicBezTo>
                    <a:pt x="114" y="24"/>
                    <a:pt x="114" y="24"/>
                    <a:pt x="114" y="24"/>
                  </a:cubicBezTo>
                  <a:lnTo>
                    <a:pt x="114" y="23"/>
                  </a:lnTo>
                  <a:close/>
                  <a:moveTo>
                    <a:pt x="114" y="24"/>
                  </a:moveTo>
                  <a:cubicBezTo>
                    <a:pt x="114" y="24"/>
                    <a:pt x="114" y="24"/>
                    <a:pt x="114" y="24"/>
                  </a:cubicBezTo>
                  <a:cubicBezTo>
                    <a:pt x="115" y="24"/>
                    <a:pt x="115" y="24"/>
                    <a:pt x="115" y="24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4" y="25"/>
                    <a:pt x="114" y="25"/>
                    <a:pt x="114" y="25"/>
                  </a:cubicBezTo>
                  <a:lnTo>
                    <a:pt x="114" y="24"/>
                  </a:lnTo>
                  <a:close/>
                  <a:moveTo>
                    <a:pt x="114" y="26"/>
                  </a:moveTo>
                  <a:cubicBezTo>
                    <a:pt x="114" y="26"/>
                    <a:pt x="114" y="26"/>
                    <a:pt x="114" y="26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4" y="26"/>
                    <a:pt x="114" y="26"/>
                    <a:pt x="114" y="26"/>
                  </a:cubicBezTo>
                  <a:close/>
                  <a:moveTo>
                    <a:pt x="114" y="26"/>
                  </a:moveTo>
                  <a:cubicBezTo>
                    <a:pt x="114" y="26"/>
                    <a:pt x="114" y="26"/>
                    <a:pt x="114" y="26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5" y="27"/>
                    <a:pt x="115" y="27"/>
                    <a:pt x="115" y="27"/>
                  </a:cubicBezTo>
                  <a:cubicBezTo>
                    <a:pt x="114" y="27"/>
                    <a:pt x="114" y="27"/>
                    <a:pt x="114" y="27"/>
                  </a:cubicBezTo>
                  <a:lnTo>
                    <a:pt x="114" y="26"/>
                  </a:lnTo>
                  <a:close/>
                  <a:moveTo>
                    <a:pt x="114" y="27"/>
                  </a:moveTo>
                  <a:cubicBezTo>
                    <a:pt x="114" y="27"/>
                    <a:pt x="114" y="27"/>
                    <a:pt x="114" y="27"/>
                  </a:cubicBezTo>
                  <a:cubicBezTo>
                    <a:pt x="115" y="27"/>
                    <a:pt x="115" y="27"/>
                    <a:pt x="115" y="27"/>
                  </a:cubicBezTo>
                  <a:cubicBezTo>
                    <a:pt x="115" y="28"/>
                    <a:pt x="115" y="28"/>
                    <a:pt x="115" y="28"/>
                  </a:cubicBezTo>
                  <a:cubicBezTo>
                    <a:pt x="114" y="28"/>
                    <a:pt x="114" y="28"/>
                    <a:pt x="114" y="28"/>
                  </a:cubicBezTo>
                  <a:lnTo>
                    <a:pt x="114" y="27"/>
                  </a:lnTo>
                  <a:close/>
                  <a:moveTo>
                    <a:pt x="114" y="29"/>
                  </a:moveTo>
                  <a:cubicBezTo>
                    <a:pt x="114" y="29"/>
                    <a:pt x="114" y="29"/>
                    <a:pt x="114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4" y="29"/>
                    <a:pt x="114" y="29"/>
                    <a:pt x="114" y="29"/>
                  </a:cubicBezTo>
                  <a:close/>
                  <a:moveTo>
                    <a:pt x="114" y="29"/>
                  </a:moveTo>
                  <a:cubicBezTo>
                    <a:pt x="114" y="29"/>
                    <a:pt x="114" y="29"/>
                    <a:pt x="114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4" y="30"/>
                    <a:pt x="114" y="30"/>
                    <a:pt x="114" y="30"/>
                  </a:cubicBezTo>
                  <a:lnTo>
                    <a:pt x="114" y="29"/>
                  </a:lnTo>
                  <a:close/>
                  <a:moveTo>
                    <a:pt x="114" y="30"/>
                  </a:moveTo>
                  <a:cubicBezTo>
                    <a:pt x="114" y="30"/>
                    <a:pt x="114" y="30"/>
                    <a:pt x="114" y="30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5" y="31"/>
                    <a:pt x="115" y="31"/>
                    <a:pt x="115" y="31"/>
                  </a:cubicBezTo>
                  <a:cubicBezTo>
                    <a:pt x="114" y="31"/>
                    <a:pt x="114" y="31"/>
                    <a:pt x="114" y="31"/>
                  </a:cubicBezTo>
                  <a:lnTo>
                    <a:pt x="114" y="30"/>
                  </a:ln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5" y="31"/>
                    <a:pt x="115" y="31"/>
                    <a:pt x="115" y="31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4" y="32"/>
                    <a:pt x="114" y="32"/>
                    <a:pt x="114" y="32"/>
                  </a:cubicBez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4" y="33"/>
                    <a:pt x="114" y="33"/>
                    <a:pt x="114" y="33"/>
                  </a:cubicBezTo>
                  <a:lnTo>
                    <a:pt x="114" y="32"/>
                  </a:lnTo>
                  <a:close/>
                  <a:moveTo>
                    <a:pt x="114" y="34"/>
                  </a:moveTo>
                  <a:cubicBezTo>
                    <a:pt x="114" y="34"/>
                    <a:pt x="114" y="34"/>
                    <a:pt x="114" y="34"/>
                  </a:cubicBezTo>
                  <a:cubicBezTo>
                    <a:pt x="114" y="33"/>
                    <a:pt x="114" y="33"/>
                    <a:pt x="114" y="33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5" y="34"/>
                    <a:pt x="115" y="34"/>
                    <a:pt x="115" y="34"/>
                  </a:cubicBezTo>
                  <a:cubicBezTo>
                    <a:pt x="115" y="34"/>
                    <a:pt x="115" y="34"/>
                    <a:pt x="115" y="34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7" y="34"/>
                    <a:pt x="117" y="34"/>
                    <a:pt x="117" y="34"/>
                  </a:cubicBezTo>
                  <a:lnTo>
                    <a:pt x="114" y="34"/>
                  </a:lnTo>
                  <a:close/>
                  <a:moveTo>
                    <a:pt x="146" y="43"/>
                  </a:moveTo>
                  <a:cubicBezTo>
                    <a:pt x="146" y="43"/>
                    <a:pt x="146" y="43"/>
                    <a:pt x="146" y="43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46" y="43"/>
                    <a:pt x="146" y="43"/>
                    <a:pt x="146" y="43"/>
                  </a:cubicBezTo>
                  <a:close/>
                  <a:moveTo>
                    <a:pt x="146" y="44"/>
                  </a:moveTo>
                  <a:cubicBezTo>
                    <a:pt x="146" y="44"/>
                    <a:pt x="146" y="44"/>
                    <a:pt x="146" y="44"/>
                  </a:cubicBezTo>
                  <a:cubicBezTo>
                    <a:pt x="151" y="44"/>
                    <a:pt x="151" y="44"/>
                    <a:pt x="151" y="44"/>
                  </a:cubicBezTo>
                  <a:cubicBezTo>
                    <a:pt x="151" y="44"/>
                    <a:pt x="151" y="44"/>
                    <a:pt x="151" y="44"/>
                  </a:cubicBezTo>
                  <a:cubicBezTo>
                    <a:pt x="146" y="44"/>
                    <a:pt x="146" y="44"/>
                    <a:pt x="146" y="44"/>
                  </a:cubicBezTo>
                  <a:close/>
                  <a:moveTo>
                    <a:pt x="146" y="45"/>
                  </a:moveTo>
                  <a:cubicBezTo>
                    <a:pt x="146" y="45"/>
                    <a:pt x="146" y="45"/>
                    <a:pt x="146" y="45"/>
                  </a:cubicBezTo>
                  <a:cubicBezTo>
                    <a:pt x="151" y="45"/>
                    <a:pt x="151" y="45"/>
                    <a:pt x="151" y="45"/>
                  </a:cubicBezTo>
                  <a:cubicBezTo>
                    <a:pt x="151" y="45"/>
                    <a:pt x="151" y="45"/>
                    <a:pt x="151" y="45"/>
                  </a:cubicBezTo>
                  <a:cubicBezTo>
                    <a:pt x="146" y="45"/>
                    <a:pt x="146" y="45"/>
                    <a:pt x="146" y="45"/>
                  </a:cubicBezTo>
                  <a:close/>
                  <a:moveTo>
                    <a:pt x="146" y="46"/>
                  </a:moveTo>
                  <a:cubicBezTo>
                    <a:pt x="146" y="46"/>
                    <a:pt x="146" y="46"/>
                    <a:pt x="146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46" y="46"/>
                    <a:pt x="146" y="46"/>
                    <a:pt x="146" y="46"/>
                  </a:cubicBezTo>
                  <a:close/>
                  <a:moveTo>
                    <a:pt x="146" y="47"/>
                  </a:moveTo>
                  <a:cubicBezTo>
                    <a:pt x="146" y="47"/>
                    <a:pt x="146" y="47"/>
                    <a:pt x="146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46" y="47"/>
                    <a:pt x="146" y="47"/>
                    <a:pt x="146" y="47"/>
                  </a:cubicBezTo>
                  <a:close/>
                  <a:moveTo>
                    <a:pt x="146" y="48"/>
                  </a:moveTo>
                  <a:cubicBezTo>
                    <a:pt x="146" y="48"/>
                    <a:pt x="146" y="48"/>
                    <a:pt x="146" y="48"/>
                  </a:cubicBezTo>
                  <a:cubicBezTo>
                    <a:pt x="151" y="48"/>
                    <a:pt x="151" y="48"/>
                    <a:pt x="151" y="48"/>
                  </a:cubicBezTo>
                  <a:cubicBezTo>
                    <a:pt x="151" y="48"/>
                    <a:pt x="151" y="48"/>
                    <a:pt x="151" y="48"/>
                  </a:cubicBezTo>
                  <a:cubicBezTo>
                    <a:pt x="146" y="48"/>
                    <a:pt x="146" y="48"/>
                    <a:pt x="146" y="48"/>
                  </a:cubicBezTo>
                  <a:close/>
                  <a:moveTo>
                    <a:pt x="146" y="49"/>
                  </a:moveTo>
                  <a:cubicBezTo>
                    <a:pt x="146" y="49"/>
                    <a:pt x="146" y="49"/>
                    <a:pt x="146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46" y="49"/>
                    <a:pt x="146" y="49"/>
                    <a:pt x="146" y="49"/>
                  </a:cubicBezTo>
                  <a:close/>
                  <a:moveTo>
                    <a:pt x="146" y="50"/>
                  </a:moveTo>
                  <a:cubicBezTo>
                    <a:pt x="146" y="50"/>
                    <a:pt x="146" y="50"/>
                    <a:pt x="146" y="50"/>
                  </a:cubicBezTo>
                  <a:cubicBezTo>
                    <a:pt x="151" y="50"/>
                    <a:pt x="151" y="50"/>
                    <a:pt x="151" y="50"/>
                  </a:cubicBezTo>
                  <a:cubicBezTo>
                    <a:pt x="151" y="50"/>
                    <a:pt x="151" y="50"/>
                    <a:pt x="151" y="50"/>
                  </a:cubicBezTo>
                  <a:cubicBezTo>
                    <a:pt x="146" y="50"/>
                    <a:pt x="146" y="50"/>
                    <a:pt x="146" y="50"/>
                  </a:cubicBezTo>
                  <a:close/>
                  <a:moveTo>
                    <a:pt x="146" y="51"/>
                  </a:moveTo>
                  <a:cubicBezTo>
                    <a:pt x="146" y="51"/>
                    <a:pt x="146" y="51"/>
                    <a:pt x="146" y="51"/>
                  </a:cubicBezTo>
                  <a:cubicBezTo>
                    <a:pt x="151" y="51"/>
                    <a:pt x="151" y="51"/>
                    <a:pt x="151" y="51"/>
                  </a:cubicBezTo>
                  <a:cubicBezTo>
                    <a:pt x="151" y="51"/>
                    <a:pt x="151" y="51"/>
                    <a:pt x="151" y="51"/>
                  </a:cubicBezTo>
                  <a:cubicBezTo>
                    <a:pt x="146" y="51"/>
                    <a:pt x="146" y="51"/>
                    <a:pt x="146" y="51"/>
                  </a:cubicBezTo>
                  <a:close/>
                  <a:moveTo>
                    <a:pt x="146" y="52"/>
                  </a:moveTo>
                  <a:cubicBezTo>
                    <a:pt x="146" y="52"/>
                    <a:pt x="146" y="52"/>
                    <a:pt x="146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46" y="52"/>
                    <a:pt x="146" y="52"/>
                    <a:pt x="146" y="52"/>
                  </a:cubicBezTo>
                  <a:close/>
                  <a:moveTo>
                    <a:pt x="146" y="52"/>
                  </a:moveTo>
                  <a:cubicBezTo>
                    <a:pt x="146" y="52"/>
                    <a:pt x="146" y="52"/>
                    <a:pt x="146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51" y="53"/>
                    <a:pt x="151" y="53"/>
                    <a:pt x="151" y="53"/>
                  </a:cubicBezTo>
                  <a:cubicBezTo>
                    <a:pt x="146" y="53"/>
                    <a:pt x="146" y="53"/>
                    <a:pt x="146" y="53"/>
                  </a:cubicBezTo>
                  <a:lnTo>
                    <a:pt x="146" y="52"/>
                  </a:lnTo>
                  <a:close/>
                  <a:moveTo>
                    <a:pt x="151" y="54"/>
                  </a:moveTo>
                  <a:cubicBezTo>
                    <a:pt x="151" y="54"/>
                    <a:pt x="151" y="54"/>
                    <a:pt x="151" y="54"/>
                  </a:cubicBezTo>
                  <a:cubicBezTo>
                    <a:pt x="146" y="54"/>
                    <a:pt x="146" y="54"/>
                    <a:pt x="146" y="54"/>
                  </a:cubicBezTo>
                  <a:cubicBezTo>
                    <a:pt x="146" y="54"/>
                    <a:pt x="146" y="54"/>
                    <a:pt x="146" y="54"/>
                  </a:cubicBezTo>
                  <a:cubicBezTo>
                    <a:pt x="151" y="54"/>
                    <a:pt x="151" y="54"/>
                    <a:pt x="151" y="54"/>
                  </a:cubicBezTo>
                  <a:close/>
                  <a:moveTo>
                    <a:pt x="47" y="39"/>
                  </a:moveTo>
                  <a:cubicBezTo>
                    <a:pt x="47" y="39"/>
                    <a:pt x="47" y="39"/>
                    <a:pt x="47" y="39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lnTo>
                    <a:pt x="47" y="39"/>
                  </a:lnTo>
                  <a:close/>
                  <a:moveTo>
                    <a:pt x="38" y="40"/>
                  </a:moveTo>
                  <a:cubicBezTo>
                    <a:pt x="38" y="40"/>
                    <a:pt x="38" y="40"/>
                    <a:pt x="38" y="40"/>
                  </a:cubicBezTo>
                  <a:cubicBezTo>
                    <a:pt x="38" y="46"/>
                    <a:pt x="38" y="46"/>
                    <a:pt x="38" y="46"/>
                  </a:cubicBezTo>
                  <a:cubicBezTo>
                    <a:pt x="47" y="46"/>
                    <a:pt x="47" y="46"/>
                    <a:pt x="47" y="46"/>
                  </a:cubicBezTo>
                  <a:cubicBezTo>
                    <a:pt x="47" y="39"/>
                    <a:pt x="47" y="39"/>
                    <a:pt x="47" y="39"/>
                  </a:cubicBezTo>
                  <a:lnTo>
                    <a:pt x="38" y="40"/>
                  </a:lnTo>
                  <a:close/>
                  <a:moveTo>
                    <a:pt x="47" y="43"/>
                  </a:moveTo>
                  <a:cubicBezTo>
                    <a:pt x="47" y="43"/>
                    <a:pt x="47" y="43"/>
                    <a:pt x="47" y="43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47" y="43"/>
                    <a:pt x="47" y="43"/>
                    <a:pt x="47" y="43"/>
                  </a:cubicBezTo>
                  <a:close/>
                  <a:moveTo>
                    <a:pt x="60" y="39"/>
                  </a:moveTo>
                  <a:cubicBezTo>
                    <a:pt x="60" y="39"/>
                    <a:pt x="60" y="39"/>
                    <a:pt x="60" y="39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0" y="39"/>
                    <a:pt x="60" y="39"/>
                    <a:pt x="60" y="39"/>
                  </a:cubicBezTo>
                  <a:close/>
                  <a:moveTo>
                    <a:pt x="47" y="44"/>
                  </a:moveTo>
                  <a:cubicBezTo>
                    <a:pt x="47" y="44"/>
                    <a:pt x="47" y="44"/>
                    <a:pt x="47" y="44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47" y="44"/>
                    <a:pt x="47" y="44"/>
                    <a:pt x="47" y="44"/>
                  </a:cubicBezTo>
                  <a:close/>
                  <a:moveTo>
                    <a:pt x="60" y="40"/>
                  </a:moveTo>
                  <a:cubicBezTo>
                    <a:pt x="60" y="40"/>
                    <a:pt x="60" y="40"/>
                    <a:pt x="60" y="40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0" y="40"/>
                    <a:pt x="60" y="40"/>
                    <a:pt x="60" y="40"/>
                  </a:cubicBezTo>
                  <a:close/>
                  <a:moveTo>
                    <a:pt x="63" y="38"/>
                  </a:moveTo>
                  <a:cubicBezTo>
                    <a:pt x="63" y="38"/>
                    <a:pt x="63" y="38"/>
                    <a:pt x="63" y="38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3" y="38"/>
                    <a:pt x="63" y="38"/>
                    <a:pt x="63" y="38"/>
                  </a:cubicBezTo>
                  <a:close/>
                  <a:moveTo>
                    <a:pt x="47" y="45"/>
                  </a:moveTo>
                  <a:cubicBezTo>
                    <a:pt x="47" y="45"/>
                    <a:pt x="47" y="45"/>
                    <a:pt x="47" y="45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47" y="44"/>
                    <a:pt x="47" y="44"/>
                    <a:pt x="47" y="44"/>
                  </a:cubicBezTo>
                  <a:lnTo>
                    <a:pt x="47" y="45"/>
                  </a:lnTo>
                  <a:close/>
                  <a:moveTo>
                    <a:pt x="47" y="46"/>
                  </a:moveTo>
                  <a:cubicBezTo>
                    <a:pt x="47" y="46"/>
                    <a:pt x="47" y="46"/>
                    <a:pt x="47" y="4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60" y="46"/>
                    <a:pt x="60" y="46"/>
                    <a:pt x="60" y="46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47" y="46"/>
                    <a:pt x="47" y="46"/>
                    <a:pt x="47" y="46"/>
                  </a:cubicBezTo>
                  <a:close/>
                  <a:moveTo>
                    <a:pt x="47" y="46"/>
                  </a:moveTo>
                  <a:cubicBezTo>
                    <a:pt x="47" y="46"/>
                    <a:pt x="47" y="46"/>
                    <a:pt x="47" y="46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47" y="45"/>
                    <a:pt x="47" y="45"/>
                    <a:pt x="47" y="45"/>
                  </a:cubicBezTo>
                  <a:lnTo>
                    <a:pt x="47" y="46"/>
                  </a:lnTo>
                  <a:close/>
                  <a:moveTo>
                    <a:pt x="100" y="14"/>
                  </a:moveTo>
                  <a:cubicBezTo>
                    <a:pt x="100" y="14"/>
                    <a:pt x="100" y="14"/>
                    <a:pt x="100" y="14"/>
                  </a:cubicBezTo>
                  <a:cubicBezTo>
                    <a:pt x="101" y="14"/>
                    <a:pt x="101" y="14"/>
                    <a:pt x="101" y="14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0" y="12"/>
                    <a:pt x="100" y="12"/>
                    <a:pt x="100" y="12"/>
                  </a:cubicBezTo>
                  <a:lnTo>
                    <a:pt x="100" y="14"/>
                  </a:lnTo>
                  <a:close/>
                  <a:moveTo>
                    <a:pt x="100" y="11"/>
                  </a:moveTo>
                  <a:cubicBezTo>
                    <a:pt x="100" y="11"/>
                    <a:pt x="100" y="11"/>
                    <a:pt x="100" y="11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1" y="8"/>
                    <a:pt x="101" y="8"/>
                    <a:pt x="101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0" y="8"/>
                    <a:pt x="100" y="8"/>
                    <a:pt x="100" y="8"/>
                  </a:cubicBezTo>
                  <a:lnTo>
                    <a:pt x="100" y="11"/>
                  </a:lnTo>
                  <a:close/>
                  <a:moveTo>
                    <a:pt x="103" y="29"/>
                  </a:moveTo>
                  <a:cubicBezTo>
                    <a:pt x="103" y="29"/>
                    <a:pt x="103" y="29"/>
                    <a:pt x="103" y="29"/>
                  </a:cubicBezTo>
                  <a:cubicBezTo>
                    <a:pt x="103" y="32"/>
                    <a:pt x="103" y="32"/>
                    <a:pt x="103" y="32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4" y="29"/>
                    <a:pt x="104" y="29"/>
                    <a:pt x="104" y="29"/>
                  </a:cubicBezTo>
                  <a:cubicBezTo>
                    <a:pt x="106" y="29"/>
                    <a:pt x="106" y="29"/>
                    <a:pt x="106" y="29"/>
                  </a:cubicBezTo>
                  <a:cubicBezTo>
                    <a:pt x="106" y="29"/>
                    <a:pt x="106" y="29"/>
                    <a:pt x="106" y="29"/>
                  </a:cubicBezTo>
                  <a:lnTo>
                    <a:pt x="103" y="29"/>
                  </a:lnTo>
                  <a:close/>
                  <a:moveTo>
                    <a:pt x="104" y="8"/>
                  </a:moveTo>
                  <a:cubicBezTo>
                    <a:pt x="104" y="8"/>
                    <a:pt x="104" y="8"/>
                    <a:pt x="104" y="8"/>
                  </a:cubicBezTo>
                  <a:cubicBezTo>
                    <a:pt x="104" y="5"/>
                    <a:pt x="104" y="5"/>
                    <a:pt x="104" y="5"/>
                  </a:cubicBezTo>
                  <a:cubicBezTo>
                    <a:pt x="106" y="5"/>
                    <a:pt x="106" y="5"/>
                    <a:pt x="106" y="5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3" y="8"/>
                    <a:pt x="103" y="8"/>
                    <a:pt x="103" y="8"/>
                  </a:cubicBezTo>
                  <a:lnTo>
                    <a:pt x="104" y="8"/>
                  </a:lnTo>
                  <a:close/>
                  <a:moveTo>
                    <a:pt x="104" y="3"/>
                  </a:moveTo>
                  <a:cubicBezTo>
                    <a:pt x="104" y="3"/>
                    <a:pt x="104" y="3"/>
                    <a:pt x="104" y="3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4"/>
                    <a:pt x="106" y="4"/>
                    <a:pt x="106" y="4"/>
                  </a:cubicBezTo>
                  <a:cubicBezTo>
                    <a:pt x="104" y="5"/>
                    <a:pt x="104" y="5"/>
                    <a:pt x="104" y="5"/>
                  </a:cubicBezTo>
                  <a:lnTo>
                    <a:pt x="104" y="3"/>
                  </a:lnTo>
                  <a:close/>
                  <a:moveTo>
                    <a:pt x="60" y="41"/>
                  </a:moveTo>
                  <a:cubicBezTo>
                    <a:pt x="60" y="41"/>
                    <a:pt x="60" y="41"/>
                    <a:pt x="60" y="41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0" y="41"/>
                    <a:pt x="60" y="41"/>
                    <a:pt x="60" y="41"/>
                  </a:cubicBezTo>
                  <a:close/>
                  <a:moveTo>
                    <a:pt x="100" y="23"/>
                  </a:moveTo>
                  <a:cubicBezTo>
                    <a:pt x="100" y="23"/>
                    <a:pt x="100" y="23"/>
                    <a:pt x="100" y="23"/>
                  </a:cubicBezTo>
                  <a:cubicBezTo>
                    <a:pt x="101" y="23"/>
                    <a:pt x="101" y="23"/>
                    <a:pt x="101" y="23"/>
                  </a:cubicBezTo>
                  <a:cubicBezTo>
                    <a:pt x="101" y="22"/>
                    <a:pt x="101" y="22"/>
                    <a:pt x="101" y="22"/>
                  </a:cubicBezTo>
                  <a:cubicBezTo>
                    <a:pt x="101" y="21"/>
                    <a:pt x="101" y="21"/>
                    <a:pt x="101" y="21"/>
                  </a:cubicBezTo>
                  <a:cubicBezTo>
                    <a:pt x="101" y="21"/>
                    <a:pt x="101" y="21"/>
                    <a:pt x="101" y="21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0" y="21"/>
                    <a:pt x="100" y="21"/>
                    <a:pt x="100" y="21"/>
                  </a:cubicBezTo>
                  <a:lnTo>
                    <a:pt x="100" y="23"/>
                  </a:lnTo>
                  <a:close/>
                  <a:moveTo>
                    <a:pt x="100" y="20"/>
                  </a:moveTo>
                  <a:cubicBezTo>
                    <a:pt x="100" y="20"/>
                    <a:pt x="100" y="20"/>
                    <a:pt x="100" y="2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0" y="18"/>
                    <a:pt x="100" y="18"/>
                    <a:pt x="100" y="18"/>
                  </a:cubicBezTo>
                  <a:lnTo>
                    <a:pt x="100" y="20"/>
                  </a:lnTo>
                  <a:close/>
                  <a:moveTo>
                    <a:pt x="100" y="17"/>
                  </a:moveTo>
                  <a:cubicBezTo>
                    <a:pt x="100" y="17"/>
                    <a:pt x="100" y="17"/>
                    <a:pt x="100" y="17"/>
                  </a:cubicBezTo>
                  <a:cubicBezTo>
                    <a:pt x="101" y="17"/>
                    <a:pt x="101" y="17"/>
                    <a:pt x="101" y="17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0" y="15"/>
                    <a:pt x="100" y="15"/>
                    <a:pt x="100" y="15"/>
                  </a:cubicBezTo>
                  <a:lnTo>
                    <a:pt x="100" y="17"/>
                  </a:lnTo>
                  <a:close/>
                  <a:moveTo>
                    <a:pt x="71" y="42"/>
                  </a:moveTo>
                  <a:cubicBezTo>
                    <a:pt x="71" y="42"/>
                    <a:pt x="71" y="42"/>
                    <a:pt x="71" y="42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71" y="41"/>
                    <a:pt x="71" y="41"/>
                    <a:pt x="71" y="41"/>
                  </a:cubicBezTo>
                  <a:lnTo>
                    <a:pt x="71" y="42"/>
                  </a:lnTo>
                  <a:close/>
                  <a:moveTo>
                    <a:pt x="104" y="26"/>
                  </a:moveTo>
                  <a:cubicBezTo>
                    <a:pt x="104" y="26"/>
                    <a:pt x="104" y="26"/>
                    <a:pt x="104" y="26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23"/>
                    <a:pt x="104" y="23"/>
                    <a:pt x="104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3" y="26"/>
                    <a:pt x="103" y="26"/>
                    <a:pt x="103" y="26"/>
                  </a:cubicBezTo>
                  <a:lnTo>
                    <a:pt x="104" y="26"/>
                  </a:lnTo>
                  <a:close/>
                  <a:moveTo>
                    <a:pt x="104" y="11"/>
                  </a:moveTo>
                  <a:cubicBezTo>
                    <a:pt x="104" y="11"/>
                    <a:pt x="104" y="11"/>
                    <a:pt x="104" y="11"/>
                  </a:cubicBezTo>
                  <a:cubicBezTo>
                    <a:pt x="104" y="9"/>
                    <a:pt x="104" y="9"/>
                    <a:pt x="104" y="9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6" y="8"/>
                    <a:pt x="106" y="8"/>
                    <a:pt x="106" y="8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3" y="11"/>
                    <a:pt x="103" y="11"/>
                    <a:pt x="103" y="11"/>
                  </a:cubicBezTo>
                  <a:lnTo>
                    <a:pt x="104" y="11"/>
                  </a:lnTo>
                  <a:close/>
                  <a:moveTo>
                    <a:pt x="104" y="23"/>
                  </a:moveTo>
                  <a:cubicBezTo>
                    <a:pt x="104" y="23"/>
                    <a:pt x="104" y="23"/>
                    <a:pt x="104" y="23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0"/>
                    <a:pt x="104" y="20"/>
                    <a:pt x="104" y="20"/>
                  </a:cubicBezTo>
                  <a:cubicBezTo>
                    <a:pt x="104" y="20"/>
                    <a:pt x="104" y="20"/>
                    <a:pt x="104" y="20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23"/>
                    <a:pt x="103" y="23"/>
                    <a:pt x="103" y="23"/>
                  </a:cubicBezTo>
                  <a:lnTo>
                    <a:pt x="104" y="23"/>
                  </a:lnTo>
                  <a:close/>
                  <a:moveTo>
                    <a:pt x="104" y="29"/>
                  </a:moveTo>
                  <a:cubicBezTo>
                    <a:pt x="104" y="29"/>
                    <a:pt x="104" y="29"/>
                    <a:pt x="104" y="29"/>
                  </a:cubicBezTo>
                  <a:cubicBezTo>
                    <a:pt x="104" y="27"/>
                    <a:pt x="104" y="27"/>
                    <a:pt x="104" y="27"/>
                  </a:cubicBezTo>
                  <a:cubicBezTo>
                    <a:pt x="104" y="27"/>
                    <a:pt x="104" y="27"/>
                    <a:pt x="104" y="27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3" y="29"/>
                    <a:pt x="103" y="29"/>
                    <a:pt x="103" y="29"/>
                  </a:cubicBezTo>
                  <a:lnTo>
                    <a:pt x="104" y="29"/>
                  </a:lnTo>
                  <a:close/>
                  <a:moveTo>
                    <a:pt x="104" y="14"/>
                  </a:moveTo>
                  <a:cubicBezTo>
                    <a:pt x="104" y="14"/>
                    <a:pt x="104" y="14"/>
                    <a:pt x="104" y="14"/>
                  </a:cubicBezTo>
                  <a:cubicBezTo>
                    <a:pt x="104" y="12"/>
                    <a:pt x="104" y="12"/>
                    <a:pt x="104" y="12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6" y="11"/>
                    <a:pt x="106" y="11"/>
                    <a:pt x="106" y="11"/>
                  </a:cubicBezTo>
                  <a:cubicBezTo>
                    <a:pt x="106" y="10"/>
                    <a:pt x="106" y="10"/>
                    <a:pt x="106" y="10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3" y="14"/>
                    <a:pt x="103" y="14"/>
                    <a:pt x="103" y="14"/>
                  </a:cubicBezTo>
                  <a:lnTo>
                    <a:pt x="104" y="14"/>
                  </a:lnTo>
                  <a:close/>
                  <a:moveTo>
                    <a:pt x="104" y="20"/>
                  </a:moveTo>
                  <a:cubicBezTo>
                    <a:pt x="104" y="20"/>
                    <a:pt x="104" y="20"/>
                    <a:pt x="104" y="20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3" y="20"/>
                    <a:pt x="103" y="20"/>
                    <a:pt x="103" y="20"/>
                  </a:cubicBezTo>
                  <a:lnTo>
                    <a:pt x="104" y="20"/>
                  </a:lnTo>
                  <a:close/>
                  <a:moveTo>
                    <a:pt x="104" y="17"/>
                  </a:moveTo>
                  <a:cubicBezTo>
                    <a:pt x="104" y="17"/>
                    <a:pt x="104" y="17"/>
                    <a:pt x="104" y="17"/>
                  </a:cubicBezTo>
                  <a:cubicBezTo>
                    <a:pt x="104" y="15"/>
                    <a:pt x="104" y="15"/>
                    <a:pt x="104" y="15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6" y="14"/>
                    <a:pt x="106" y="14"/>
                    <a:pt x="106" y="14"/>
                  </a:cubicBezTo>
                  <a:cubicBezTo>
                    <a:pt x="106" y="14"/>
                    <a:pt x="106" y="14"/>
                    <a:pt x="106" y="14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3" y="17"/>
                    <a:pt x="103" y="17"/>
                    <a:pt x="103" y="17"/>
                  </a:cubicBezTo>
                  <a:lnTo>
                    <a:pt x="104" y="17"/>
                  </a:lnTo>
                  <a:close/>
                  <a:moveTo>
                    <a:pt x="103" y="3"/>
                  </a:moveTo>
                  <a:cubicBezTo>
                    <a:pt x="103" y="3"/>
                    <a:pt x="103" y="3"/>
                    <a:pt x="103" y="3"/>
                  </a:cubicBezTo>
                  <a:cubicBezTo>
                    <a:pt x="101" y="3"/>
                    <a:pt x="101" y="3"/>
                    <a:pt x="101" y="3"/>
                  </a:cubicBezTo>
                  <a:cubicBezTo>
                    <a:pt x="101" y="3"/>
                    <a:pt x="101" y="3"/>
                    <a:pt x="101" y="3"/>
                  </a:cubicBezTo>
                  <a:cubicBezTo>
                    <a:pt x="100" y="3"/>
                    <a:pt x="100" y="3"/>
                    <a:pt x="100" y="3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3" y="5"/>
                    <a:pt x="103" y="5"/>
                    <a:pt x="103" y="5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3" y="3"/>
                    <a:pt x="103" y="3"/>
                    <a:pt x="103" y="3"/>
                  </a:cubicBezTo>
                  <a:close/>
                  <a:moveTo>
                    <a:pt x="103" y="5"/>
                  </a:moveTo>
                  <a:cubicBezTo>
                    <a:pt x="103" y="5"/>
                    <a:pt x="103" y="5"/>
                    <a:pt x="103" y="5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103" y="3"/>
                    <a:pt x="103" y="3"/>
                    <a:pt x="103" y="3"/>
                  </a:cubicBezTo>
                  <a:lnTo>
                    <a:pt x="103" y="5"/>
                  </a:lnTo>
                  <a:close/>
                  <a:moveTo>
                    <a:pt x="67" y="42"/>
                  </a:moveTo>
                  <a:cubicBezTo>
                    <a:pt x="67" y="42"/>
                    <a:pt x="67" y="42"/>
                    <a:pt x="67" y="42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67" y="41"/>
                    <a:pt x="67" y="41"/>
                    <a:pt x="67" y="41"/>
                  </a:cubicBezTo>
                  <a:lnTo>
                    <a:pt x="67" y="42"/>
                  </a:lnTo>
                  <a:close/>
                  <a:moveTo>
                    <a:pt x="67" y="43"/>
                  </a:moveTo>
                  <a:cubicBezTo>
                    <a:pt x="67" y="43"/>
                    <a:pt x="67" y="43"/>
                    <a:pt x="67" y="43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67" y="42"/>
                    <a:pt x="67" y="42"/>
                    <a:pt x="67" y="42"/>
                  </a:cubicBezTo>
                  <a:lnTo>
                    <a:pt x="67" y="43"/>
                  </a:lnTo>
                  <a:close/>
                  <a:moveTo>
                    <a:pt x="67" y="43"/>
                  </a:moveTo>
                  <a:cubicBezTo>
                    <a:pt x="67" y="43"/>
                    <a:pt x="67" y="43"/>
                    <a:pt x="67" y="43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67" y="43"/>
                    <a:pt x="67" y="43"/>
                    <a:pt x="67" y="43"/>
                  </a:cubicBezTo>
                  <a:close/>
                  <a:moveTo>
                    <a:pt x="67" y="41"/>
                  </a:moveTo>
                  <a:cubicBezTo>
                    <a:pt x="67" y="41"/>
                    <a:pt x="67" y="41"/>
                    <a:pt x="67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67" y="41"/>
                    <a:pt x="67" y="41"/>
                    <a:pt x="67" y="41"/>
                  </a:cubicBezTo>
                  <a:close/>
                  <a:moveTo>
                    <a:pt x="71" y="37"/>
                  </a:moveTo>
                  <a:cubicBezTo>
                    <a:pt x="71" y="37"/>
                    <a:pt x="71" y="37"/>
                    <a:pt x="71" y="37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71" y="37"/>
                    <a:pt x="71" y="37"/>
                    <a:pt x="71" y="37"/>
                  </a:cubicBezTo>
                  <a:close/>
                  <a:moveTo>
                    <a:pt x="67" y="40"/>
                  </a:moveTo>
                  <a:cubicBezTo>
                    <a:pt x="67" y="40"/>
                    <a:pt x="67" y="40"/>
                    <a:pt x="67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67" y="40"/>
                    <a:pt x="67" y="40"/>
                    <a:pt x="67" y="40"/>
                  </a:cubicBezTo>
                  <a:close/>
                  <a:moveTo>
                    <a:pt x="60" y="42"/>
                  </a:moveTo>
                  <a:cubicBezTo>
                    <a:pt x="60" y="42"/>
                    <a:pt x="60" y="42"/>
                    <a:pt x="60" y="42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0" y="41"/>
                    <a:pt x="60" y="41"/>
                    <a:pt x="60" y="41"/>
                  </a:cubicBezTo>
                  <a:lnTo>
                    <a:pt x="60" y="42"/>
                  </a:lnTo>
                  <a:close/>
                  <a:moveTo>
                    <a:pt x="67" y="39"/>
                  </a:moveTo>
                  <a:cubicBezTo>
                    <a:pt x="67" y="39"/>
                    <a:pt x="67" y="39"/>
                    <a:pt x="67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67" y="39"/>
                    <a:pt x="67" y="39"/>
                    <a:pt x="67" y="39"/>
                  </a:cubicBez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1" y="39"/>
                    <a:pt x="71" y="39"/>
                    <a:pt x="71" y="39"/>
                  </a:cubicBezTo>
                  <a:close/>
                  <a:moveTo>
                    <a:pt x="71" y="40"/>
                  </a:moveTo>
                  <a:cubicBezTo>
                    <a:pt x="71" y="40"/>
                    <a:pt x="71" y="40"/>
                    <a:pt x="71" y="40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1" y="40"/>
                    <a:pt x="71" y="40"/>
                    <a:pt x="71" y="40"/>
                  </a:cubicBezTo>
                  <a:close/>
                  <a:moveTo>
                    <a:pt x="71" y="41"/>
                  </a:moveTo>
                  <a:cubicBezTo>
                    <a:pt x="71" y="41"/>
                    <a:pt x="71" y="41"/>
                    <a:pt x="71" y="41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1" y="41"/>
                    <a:pt x="71" y="41"/>
                    <a:pt x="71" y="41"/>
                  </a:cubicBez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4" y="38"/>
                    <a:pt x="74" y="38"/>
                    <a:pt x="74" y="38"/>
                  </a:cubicBezTo>
                  <a:cubicBezTo>
                    <a:pt x="74" y="38"/>
                    <a:pt x="74" y="38"/>
                    <a:pt x="74" y="38"/>
                  </a:cubicBezTo>
                  <a:cubicBezTo>
                    <a:pt x="71" y="38"/>
                    <a:pt x="71" y="38"/>
                    <a:pt x="71" y="38"/>
                  </a:cubicBezTo>
                  <a:lnTo>
                    <a:pt x="71" y="39"/>
                  </a:lnTo>
                  <a:close/>
                  <a:moveTo>
                    <a:pt x="67" y="45"/>
                  </a:moveTo>
                  <a:cubicBezTo>
                    <a:pt x="67" y="45"/>
                    <a:pt x="67" y="45"/>
                    <a:pt x="67" y="45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67" y="45"/>
                    <a:pt x="67" y="45"/>
                    <a:pt x="67" y="45"/>
                  </a:cubicBezTo>
                  <a:close/>
                  <a:moveTo>
                    <a:pt x="74" y="37"/>
                  </a:moveTo>
                  <a:cubicBezTo>
                    <a:pt x="74" y="37"/>
                    <a:pt x="74" y="37"/>
                    <a:pt x="74" y="37"/>
                  </a:cubicBezTo>
                  <a:cubicBezTo>
                    <a:pt x="71" y="37"/>
                    <a:pt x="71" y="37"/>
                    <a:pt x="71" y="37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74" y="37"/>
                    <a:pt x="74" y="37"/>
                    <a:pt x="74" y="37"/>
                  </a:cubicBezTo>
                  <a:close/>
                  <a:moveTo>
                    <a:pt x="67" y="44"/>
                  </a:moveTo>
                  <a:cubicBezTo>
                    <a:pt x="67" y="44"/>
                    <a:pt x="67" y="44"/>
                    <a:pt x="67" y="44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67" y="44"/>
                    <a:pt x="67" y="44"/>
                    <a:pt x="67" y="44"/>
                  </a:cubicBezTo>
                  <a:close/>
                  <a:moveTo>
                    <a:pt x="67" y="39"/>
                  </a:moveTo>
                  <a:cubicBezTo>
                    <a:pt x="67" y="39"/>
                    <a:pt x="67" y="39"/>
                    <a:pt x="67" y="39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67" y="38"/>
                    <a:pt x="67" y="38"/>
                    <a:pt x="67" y="38"/>
                  </a:cubicBezTo>
                  <a:lnTo>
                    <a:pt x="67" y="39"/>
                  </a:lnTo>
                  <a:close/>
                  <a:moveTo>
                    <a:pt x="60" y="46"/>
                  </a:moveTo>
                  <a:cubicBezTo>
                    <a:pt x="60" y="46"/>
                    <a:pt x="60" y="46"/>
                    <a:pt x="60" y="46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60" y="45"/>
                    <a:pt x="60" y="45"/>
                    <a:pt x="60" y="45"/>
                  </a:cubicBezTo>
                  <a:lnTo>
                    <a:pt x="60" y="46"/>
                  </a:lnTo>
                  <a:close/>
                  <a:moveTo>
                    <a:pt x="60" y="45"/>
                  </a:moveTo>
                  <a:cubicBezTo>
                    <a:pt x="60" y="45"/>
                    <a:pt x="60" y="45"/>
                    <a:pt x="60" y="45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0" y="44"/>
                    <a:pt x="60" y="44"/>
                    <a:pt x="60" y="44"/>
                  </a:cubicBezTo>
                  <a:lnTo>
                    <a:pt x="60" y="45"/>
                  </a:lnTo>
                  <a:close/>
                  <a:moveTo>
                    <a:pt x="67" y="38"/>
                  </a:moveTo>
                  <a:cubicBezTo>
                    <a:pt x="67" y="38"/>
                    <a:pt x="67" y="38"/>
                    <a:pt x="67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7" y="38"/>
                    <a:pt x="67" y="38"/>
                    <a:pt x="67" y="38"/>
                  </a:cubicBezTo>
                  <a:close/>
                  <a:moveTo>
                    <a:pt x="64" y="39"/>
                  </a:moveTo>
                  <a:cubicBezTo>
                    <a:pt x="64" y="39"/>
                    <a:pt x="64" y="39"/>
                    <a:pt x="64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4" y="39"/>
                    <a:pt x="64" y="39"/>
                    <a:pt x="64" y="39"/>
                  </a:cubicBezTo>
                  <a:close/>
                  <a:moveTo>
                    <a:pt x="60" y="42"/>
                  </a:moveTo>
                  <a:cubicBezTo>
                    <a:pt x="60" y="42"/>
                    <a:pt x="60" y="42"/>
                    <a:pt x="60" y="42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60" y="42"/>
                    <a:pt x="60" y="42"/>
                    <a:pt x="60" y="42"/>
                  </a:cubicBezTo>
                  <a:close/>
                  <a:moveTo>
                    <a:pt x="60" y="44"/>
                  </a:moveTo>
                  <a:cubicBezTo>
                    <a:pt x="60" y="44"/>
                    <a:pt x="60" y="44"/>
                    <a:pt x="60" y="44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0" y="44"/>
                    <a:pt x="60" y="44"/>
                    <a:pt x="60" y="44"/>
                  </a:cubicBezTo>
                  <a:close/>
                  <a:moveTo>
                    <a:pt x="60" y="43"/>
                  </a:moveTo>
                  <a:cubicBezTo>
                    <a:pt x="60" y="43"/>
                    <a:pt x="60" y="43"/>
                    <a:pt x="60" y="43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0" y="43"/>
                    <a:pt x="60" y="43"/>
                    <a:pt x="60" y="43"/>
                  </a:cubicBezTo>
                  <a:close/>
                  <a:moveTo>
                    <a:pt x="64" y="43"/>
                  </a:moveTo>
                  <a:cubicBezTo>
                    <a:pt x="64" y="43"/>
                    <a:pt x="64" y="43"/>
                    <a:pt x="64" y="43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4" y="43"/>
                    <a:pt x="64" y="43"/>
                    <a:pt x="64" y="43"/>
                  </a:cubicBezTo>
                  <a:close/>
                  <a:moveTo>
                    <a:pt x="64" y="45"/>
                  </a:moveTo>
                  <a:cubicBezTo>
                    <a:pt x="64" y="45"/>
                    <a:pt x="64" y="45"/>
                    <a:pt x="64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4" y="45"/>
                    <a:pt x="64" y="45"/>
                    <a:pt x="64" y="45"/>
                  </a:cubicBezTo>
                  <a:close/>
                  <a:moveTo>
                    <a:pt x="64" y="40"/>
                  </a:moveTo>
                  <a:cubicBezTo>
                    <a:pt x="64" y="40"/>
                    <a:pt x="64" y="40"/>
                    <a:pt x="64" y="40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4" y="40"/>
                    <a:pt x="64" y="40"/>
                    <a:pt x="64" y="40"/>
                  </a:cubicBezTo>
                  <a:close/>
                  <a:moveTo>
                    <a:pt x="64" y="45"/>
                  </a:moveTo>
                  <a:cubicBezTo>
                    <a:pt x="64" y="45"/>
                    <a:pt x="64" y="45"/>
                    <a:pt x="64" y="45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4" y="44"/>
                    <a:pt x="64" y="44"/>
                    <a:pt x="64" y="44"/>
                  </a:cubicBezTo>
                  <a:lnTo>
                    <a:pt x="64" y="45"/>
                  </a:lnTo>
                  <a:close/>
                  <a:moveTo>
                    <a:pt x="64" y="44"/>
                  </a:moveTo>
                  <a:cubicBezTo>
                    <a:pt x="64" y="44"/>
                    <a:pt x="64" y="44"/>
                    <a:pt x="64" y="44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64" y="43"/>
                    <a:pt x="64" y="43"/>
                    <a:pt x="64" y="43"/>
                  </a:cubicBezTo>
                  <a:lnTo>
                    <a:pt x="64" y="44"/>
                  </a:lnTo>
                  <a:close/>
                  <a:moveTo>
                    <a:pt x="64" y="41"/>
                  </a:moveTo>
                  <a:cubicBezTo>
                    <a:pt x="64" y="41"/>
                    <a:pt x="64" y="41"/>
                    <a:pt x="64" y="41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4" y="40"/>
                    <a:pt x="64" y="40"/>
                    <a:pt x="64" y="40"/>
                  </a:cubicBezTo>
                  <a:lnTo>
                    <a:pt x="64" y="41"/>
                  </a:lnTo>
                  <a:close/>
                  <a:moveTo>
                    <a:pt x="64" y="42"/>
                  </a:moveTo>
                  <a:cubicBezTo>
                    <a:pt x="64" y="42"/>
                    <a:pt x="64" y="42"/>
                    <a:pt x="64" y="42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4" y="41"/>
                    <a:pt x="64" y="41"/>
                    <a:pt x="64" y="41"/>
                  </a:cubicBezTo>
                  <a:lnTo>
                    <a:pt x="64" y="42"/>
                  </a:lnTo>
                  <a:close/>
                  <a:moveTo>
                    <a:pt x="64" y="42"/>
                  </a:moveTo>
                  <a:cubicBezTo>
                    <a:pt x="64" y="42"/>
                    <a:pt x="64" y="42"/>
                    <a:pt x="64" y="42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4" y="42"/>
                    <a:pt x="64" y="42"/>
                    <a:pt x="64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8"/>
            <p:cNvSpPr>
              <a:spLocks noEditPoints="1"/>
            </p:cNvSpPr>
            <p:nvPr/>
          </p:nvSpPr>
          <p:spPr bwMode="auto">
            <a:xfrm>
              <a:off x="1193" y="4158"/>
              <a:ext cx="482" cy="141"/>
            </a:xfrm>
            <a:custGeom>
              <a:avLst/>
              <a:gdLst>
                <a:gd name="T0" fmla="*/ 0 w 186"/>
                <a:gd name="T1" fmla="*/ 53 h 53"/>
                <a:gd name="T2" fmla="*/ 81 w 186"/>
                <a:gd name="T3" fmla="*/ 11 h 53"/>
                <a:gd name="T4" fmla="*/ 155 w 186"/>
                <a:gd name="T5" fmla="*/ 31 h 53"/>
                <a:gd name="T6" fmla="*/ 76 w 186"/>
                <a:gd name="T7" fmla="*/ 4 h 53"/>
                <a:gd name="T8" fmla="*/ 96 w 186"/>
                <a:gd name="T9" fmla="*/ 49 h 53"/>
                <a:gd name="T10" fmla="*/ 95 w 186"/>
                <a:gd name="T11" fmla="*/ 52 h 53"/>
                <a:gd name="T12" fmla="*/ 154 w 186"/>
                <a:gd name="T13" fmla="*/ 15 h 53"/>
                <a:gd name="T14" fmla="*/ 99 w 186"/>
                <a:gd name="T15" fmla="*/ 17 h 53"/>
                <a:gd name="T16" fmla="*/ 18 w 186"/>
                <a:gd name="T17" fmla="*/ 19 h 53"/>
                <a:gd name="T18" fmla="*/ 15 w 186"/>
                <a:gd name="T19" fmla="*/ 21 h 53"/>
                <a:gd name="T20" fmla="*/ 19 w 186"/>
                <a:gd name="T21" fmla="*/ 20 h 53"/>
                <a:gd name="T22" fmla="*/ 23 w 186"/>
                <a:gd name="T23" fmla="*/ 32 h 53"/>
                <a:gd name="T24" fmla="*/ 25 w 186"/>
                <a:gd name="T25" fmla="*/ 32 h 53"/>
                <a:gd name="T26" fmla="*/ 29 w 186"/>
                <a:gd name="T27" fmla="*/ 17 h 53"/>
                <a:gd name="T28" fmla="*/ 49 w 186"/>
                <a:gd name="T29" fmla="*/ 18 h 53"/>
                <a:gd name="T30" fmla="*/ 59 w 186"/>
                <a:gd name="T31" fmla="*/ 4 h 53"/>
                <a:gd name="T32" fmla="*/ 31 w 186"/>
                <a:gd name="T33" fmla="*/ 2 h 53"/>
                <a:gd name="T34" fmla="*/ 22 w 186"/>
                <a:gd name="T35" fmla="*/ 5 h 53"/>
                <a:gd name="T36" fmla="*/ 67 w 186"/>
                <a:gd name="T37" fmla="*/ 31 h 53"/>
                <a:gd name="T38" fmla="*/ 75 w 186"/>
                <a:gd name="T39" fmla="*/ 31 h 53"/>
                <a:gd name="T40" fmla="*/ 78 w 186"/>
                <a:gd name="T41" fmla="*/ 29 h 53"/>
                <a:gd name="T42" fmla="*/ 83 w 186"/>
                <a:gd name="T43" fmla="*/ 26 h 53"/>
                <a:gd name="T44" fmla="*/ 93 w 186"/>
                <a:gd name="T45" fmla="*/ 19 h 53"/>
                <a:gd name="T46" fmla="*/ 103 w 186"/>
                <a:gd name="T47" fmla="*/ 17 h 53"/>
                <a:gd name="T48" fmla="*/ 107 w 186"/>
                <a:gd name="T49" fmla="*/ 21 h 53"/>
                <a:gd name="T50" fmla="*/ 117 w 186"/>
                <a:gd name="T51" fmla="*/ 21 h 53"/>
                <a:gd name="T52" fmla="*/ 20 w 186"/>
                <a:gd name="T53" fmla="*/ 35 h 53"/>
                <a:gd name="T54" fmla="*/ 28 w 186"/>
                <a:gd name="T55" fmla="*/ 41 h 53"/>
                <a:gd name="T56" fmla="*/ 31 w 186"/>
                <a:gd name="T57" fmla="*/ 41 h 53"/>
                <a:gd name="T58" fmla="*/ 33 w 186"/>
                <a:gd name="T59" fmla="*/ 35 h 53"/>
                <a:gd name="T60" fmla="*/ 36 w 186"/>
                <a:gd name="T61" fmla="*/ 47 h 53"/>
                <a:gd name="T62" fmla="*/ 40 w 186"/>
                <a:gd name="T63" fmla="*/ 47 h 53"/>
                <a:gd name="T64" fmla="*/ 41 w 186"/>
                <a:gd name="T65" fmla="*/ 41 h 53"/>
                <a:gd name="T66" fmla="*/ 43 w 186"/>
                <a:gd name="T67" fmla="*/ 48 h 53"/>
                <a:gd name="T68" fmla="*/ 46 w 186"/>
                <a:gd name="T69" fmla="*/ 48 h 53"/>
                <a:gd name="T70" fmla="*/ 49 w 186"/>
                <a:gd name="T71" fmla="*/ 48 h 53"/>
                <a:gd name="T72" fmla="*/ 52 w 186"/>
                <a:gd name="T73" fmla="*/ 41 h 53"/>
                <a:gd name="T74" fmla="*/ 55 w 186"/>
                <a:gd name="T75" fmla="*/ 48 h 53"/>
                <a:gd name="T76" fmla="*/ 57 w 186"/>
                <a:gd name="T77" fmla="*/ 41 h 53"/>
                <a:gd name="T78" fmla="*/ 61 w 186"/>
                <a:gd name="T79" fmla="*/ 48 h 53"/>
                <a:gd name="T80" fmla="*/ 64 w 186"/>
                <a:gd name="T81" fmla="*/ 41 h 53"/>
                <a:gd name="T82" fmla="*/ 71 w 186"/>
                <a:gd name="T83" fmla="*/ 41 h 53"/>
                <a:gd name="T84" fmla="*/ 77 w 186"/>
                <a:gd name="T85" fmla="*/ 33 h 53"/>
                <a:gd name="T86" fmla="*/ 84 w 186"/>
                <a:gd name="T87" fmla="*/ 48 h 53"/>
                <a:gd name="T88" fmla="*/ 89 w 186"/>
                <a:gd name="T89" fmla="*/ 33 h 53"/>
                <a:gd name="T90" fmla="*/ 99 w 186"/>
                <a:gd name="T91" fmla="*/ 41 h 53"/>
                <a:gd name="T92" fmla="*/ 105 w 186"/>
                <a:gd name="T93" fmla="*/ 34 h 53"/>
                <a:gd name="T94" fmla="*/ 112 w 186"/>
                <a:gd name="T95" fmla="*/ 48 h 53"/>
                <a:gd name="T96" fmla="*/ 114 w 186"/>
                <a:gd name="T97" fmla="*/ 48 h 53"/>
                <a:gd name="T98" fmla="*/ 117 w 186"/>
                <a:gd name="T99" fmla="*/ 34 h 53"/>
                <a:gd name="T100" fmla="*/ 143 w 186"/>
                <a:gd name="T101" fmla="*/ 18 h 53"/>
                <a:gd name="T102" fmla="*/ 141 w 186"/>
                <a:gd name="T103" fmla="*/ 17 h 53"/>
                <a:gd name="T104" fmla="*/ 134 w 186"/>
                <a:gd name="T105" fmla="*/ 33 h 53"/>
                <a:gd name="T106" fmla="*/ 127 w 186"/>
                <a:gd name="T107" fmla="*/ 32 h 53"/>
                <a:gd name="T108" fmla="*/ 123 w 186"/>
                <a:gd name="T109" fmla="*/ 22 h 53"/>
                <a:gd name="T110" fmla="*/ 120 w 186"/>
                <a:gd name="T111" fmla="*/ 18 h 53"/>
                <a:gd name="T112" fmla="*/ 122 w 186"/>
                <a:gd name="T113" fmla="*/ 41 h 53"/>
                <a:gd name="T114" fmla="*/ 125 w 186"/>
                <a:gd name="T115" fmla="*/ 33 h 53"/>
                <a:gd name="T116" fmla="*/ 155 w 186"/>
                <a:gd name="T117" fmla="*/ 49 h 53"/>
                <a:gd name="T118" fmla="*/ 162 w 186"/>
                <a:gd name="T119" fmla="*/ 40 h 53"/>
                <a:gd name="T120" fmla="*/ 162 w 186"/>
                <a:gd name="T121" fmla="*/ 40 h 53"/>
                <a:gd name="T122" fmla="*/ 177 w 186"/>
                <a:gd name="T123" fmla="*/ 49 h 53"/>
                <a:gd name="T124" fmla="*/ 181 w 186"/>
                <a:gd name="T125" fmla="*/ 4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86" h="53">
                  <a:moveTo>
                    <a:pt x="3" y="53"/>
                  </a:moveTo>
                  <a:cubicBezTo>
                    <a:pt x="94" y="51"/>
                    <a:pt x="94" y="51"/>
                    <a:pt x="94" y="51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3" y="52"/>
                    <a:pt x="3" y="52"/>
                    <a:pt x="3" y="52"/>
                  </a:cubicBezTo>
                  <a:lnTo>
                    <a:pt x="3" y="53"/>
                  </a:lnTo>
                  <a:close/>
                  <a:moveTo>
                    <a:pt x="4" y="50"/>
                  </a:moveTo>
                  <a:cubicBezTo>
                    <a:pt x="4" y="50"/>
                    <a:pt x="4" y="50"/>
                    <a:pt x="4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4" y="50"/>
                    <a:pt x="4" y="50"/>
                    <a:pt x="4" y="50"/>
                  </a:cubicBezTo>
                  <a:cubicBezTo>
                    <a:pt x="3" y="51"/>
                    <a:pt x="3" y="51"/>
                    <a:pt x="3" y="51"/>
                  </a:cubicBezTo>
                  <a:lnTo>
                    <a:pt x="4" y="50"/>
                  </a:lnTo>
                  <a:close/>
                  <a:moveTo>
                    <a:pt x="3" y="50"/>
                  </a:moveTo>
                  <a:cubicBezTo>
                    <a:pt x="3" y="50"/>
                    <a:pt x="3" y="50"/>
                    <a:pt x="3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0"/>
                    <a:pt x="2" y="50"/>
                    <a:pt x="2" y="50"/>
                  </a:cubicBezTo>
                  <a:lnTo>
                    <a:pt x="3" y="50"/>
                  </a:ln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6" y="49"/>
                    <a:pt x="5" y="49"/>
                    <a:pt x="5" y="49"/>
                  </a:cubicBezTo>
                  <a:cubicBezTo>
                    <a:pt x="5" y="51"/>
                    <a:pt x="5" y="51"/>
                    <a:pt x="5" y="51"/>
                  </a:cubicBezTo>
                  <a:lnTo>
                    <a:pt x="5" y="49"/>
                  </a:lnTo>
                  <a:close/>
                  <a:moveTo>
                    <a:pt x="10" y="47"/>
                  </a:moveTo>
                  <a:cubicBezTo>
                    <a:pt x="10" y="47"/>
                    <a:pt x="10" y="47"/>
                    <a:pt x="10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9" y="48"/>
                    <a:pt x="9" y="48"/>
                    <a:pt x="9" y="48"/>
                  </a:cubicBezTo>
                  <a:cubicBezTo>
                    <a:pt x="9" y="47"/>
                    <a:pt x="9" y="47"/>
                    <a:pt x="9" y="47"/>
                  </a:cubicBezTo>
                  <a:lnTo>
                    <a:pt x="10" y="47"/>
                  </a:lnTo>
                  <a:close/>
                  <a:moveTo>
                    <a:pt x="0" y="53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0" y="53"/>
                    <a:pt x="0" y="53"/>
                    <a:pt x="0" y="53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5" y="51"/>
                    <a:pt x="5" y="51"/>
                    <a:pt x="5" y="51"/>
                  </a:cubicBezTo>
                  <a:lnTo>
                    <a:pt x="5" y="52"/>
                  </a:lnTo>
                  <a:close/>
                  <a:moveTo>
                    <a:pt x="76" y="7"/>
                  </a:moveTo>
                  <a:cubicBezTo>
                    <a:pt x="76" y="7"/>
                    <a:pt x="76" y="7"/>
                    <a:pt x="76" y="7"/>
                  </a:cubicBezTo>
                  <a:cubicBezTo>
                    <a:pt x="76" y="9"/>
                    <a:pt x="76" y="9"/>
                    <a:pt x="76" y="9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8" y="8"/>
                    <a:pt x="77" y="8"/>
                  </a:cubicBezTo>
                  <a:cubicBezTo>
                    <a:pt x="76" y="7"/>
                    <a:pt x="76" y="7"/>
                    <a:pt x="76" y="7"/>
                  </a:cubicBezTo>
                  <a:close/>
                  <a:moveTo>
                    <a:pt x="99" y="13"/>
                  </a:moveTo>
                  <a:cubicBezTo>
                    <a:pt x="99" y="13"/>
                    <a:pt x="99" y="13"/>
                    <a:pt x="99" y="13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102" y="13"/>
                    <a:pt x="102" y="13"/>
                    <a:pt x="102" y="13"/>
                  </a:cubicBezTo>
                  <a:lnTo>
                    <a:pt x="99" y="13"/>
                  </a:lnTo>
                  <a:close/>
                  <a:moveTo>
                    <a:pt x="10" y="48"/>
                  </a:moveTo>
                  <a:cubicBezTo>
                    <a:pt x="10" y="48"/>
                    <a:pt x="10" y="48"/>
                    <a:pt x="10" y="48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8" y="48"/>
                    <a:pt x="8" y="48"/>
                    <a:pt x="8" y="48"/>
                  </a:cubicBezTo>
                  <a:lnTo>
                    <a:pt x="10" y="48"/>
                  </a:lnTo>
                  <a:close/>
                  <a:moveTo>
                    <a:pt x="87" y="12"/>
                  </a:moveTo>
                  <a:cubicBezTo>
                    <a:pt x="87" y="12"/>
                    <a:pt x="87" y="12"/>
                    <a:pt x="87" y="12"/>
                  </a:cubicBezTo>
                  <a:cubicBezTo>
                    <a:pt x="87" y="12"/>
                    <a:pt x="85" y="11"/>
                    <a:pt x="84" y="11"/>
                  </a:cubicBezTo>
                  <a:cubicBezTo>
                    <a:pt x="83" y="11"/>
                    <a:pt x="81" y="10"/>
                    <a:pt x="81" y="10"/>
                  </a:cubicBezTo>
                  <a:cubicBezTo>
                    <a:pt x="81" y="11"/>
                    <a:pt x="81" y="11"/>
                    <a:pt x="81" y="11"/>
                  </a:cubicBezTo>
                  <a:cubicBezTo>
                    <a:pt x="81" y="11"/>
                    <a:pt x="82" y="12"/>
                    <a:pt x="83" y="12"/>
                  </a:cubicBezTo>
                  <a:cubicBezTo>
                    <a:pt x="85" y="13"/>
                    <a:pt x="87" y="13"/>
                    <a:pt x="87" y="13"/>
                  </a:cubicBezTo>
                  <a:lnTo>
                    <a:pt x="87" y="12"/>
                  </a:lnTo>
                  <a:close/>
                  <a:moveTo>
                    <a:pt x="92" y="13"/>
                  </a:moveTo>
                  <a:cubicBezTo>
                    <a:pt x="92" y="13"/>
                    <a:pt x="92" y="13"/>
                    <a:pt x="92" y="13"/>
                  </a:cubicBezTo>
                  <a:cubicBezTo>
                    <a:pt x="91" y="12"/>
                    <a:pt x="88" y="12"/>
                    <a:pt x="88" y="12"/>
                  </a:cubicBezTo>
                  <a:cubicBezTo>
                    <a:pt x="88" y="13"/>
                    <a:pt x="88" y="13"/>
                    <a:pt x="8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8" y="13"/>
                    <a:pt x="93" y="13"/>
                    <a:pt x="92" y="13"/>
                  </a:cubicBez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11" y="50"/>
                    <a:pt x="11" y="50"/>
                  </a:cubicBezTo>
                  <a:close/>
                  <a:moveTo>
                    <a:pt x="181" y="49"/>
                  </a:moveTo>
                  <a:cubicBezTo>
                    <a:pt x="181" y="49"/>
                    <a:pt x="181" y="49"/>
                    <a:pt x="181" y="49"/>
                  </a:cubicBezTo>
                  <a:cubicBezTo>
                    <a:pt x="181" y="40"/>
                    <a:pt x="181" y="40"/>
                    <a:pt x="181" y="40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83" y="49"/>
                    <a:pt x="183" y="49"/>
                    <a:pt x="183" y="49"/>
                  </a:cubicBezTo>
                  <a:cubicBezTo>
                    <a:pt x="183" y="49"/>
                    <a:pt x="183" y="49"/>
                    <a:pt x="183" y="49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86" y="32"/>
                    <a:pt x="186" y="32"/>
                    <a:pt x="186" y="32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56" y="32"/>
                    <a:pt x="155" y="32"/>
                    <a:pt x="155" y="32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4" y="40"/>
                    <a:pt x="154" y="40"/>
                    <a:pt x="154" y="40"/>
                  </a:cubicBezTo>
                  <a:cubicBezTo>
                    <a:pt x="154" y="40"/>
                    <a:pt x="154" y="40"/>
                    <a:pt x="154" y="39"/>
                  </a:cubicBezTo>
                  <a:cubicBezTo>
                    <a:pt x="154" y="37"/>
                    <a:pt x="154" y="32"/>
                    <a:pt x="154" y="32"/>
                  </a:cubicBezTo>
                  <a:cubicBezTo>
                    <a:pt x="154" y="32"/>
                    <a:pt x="151" y="32"/>
                    <a:pt x="148" y="31"/>
                  </a:cubicBezTo>
                  <a:cubicBezTo>
                    <a:pt x="145" y="31"/>
                    <a:pt x="143" y="31"/>
                    <a:pt x="143" y="31"/>
                  </a:cubicBezTo>
                  <a:cubicBezTo>
                    <a:pt x="143" y="31"/>
                    <a:pt x="143" y="38"/>
                    <a:pt x="143" y="40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2" y="31"/>
                    <a:pt x="142" y="31"/>
                    <a:pt x="142" y="31"/>
                  </a:cubicBezTo>
                  <a:cubicBezTo>
                    <a:pt x="142" y="31"/>
                    <a:pt x="142" y="31"/>
                    <a:pt x="142" y="31"/>
                  </a:cubicBezTo>
                  <a:cubicBezTo>
                    <a:pt x="186" y="32"/>
                    <a:pt x="186" y="32"/>
                    <a:pt x="186" y="32"/>
                  </a:cubicBezTo>
                  <a:cubicBezTo>
                    <a:pt x="186" y="30"/>
                    <a:pt x="186" y="30"/>
                    <a:pt x="186" y="30"/>
                  </a:cubicBezTo>
                  <a:cubicBezTo>
                    <a:pt x="173" y="30"/>
                    <a:pt x="173" y="30"/>
                    <a:pt x="173" y="30"/>
                  </a:cubicBezTo>
                  <a:cubicBezTo>
                    <a:pt x="170" y="10"/>
                    <a:pt x="170" y="10"/>
                    <a:pt x="170" y="10"/>
                  </a:cubicBezTo>
                  <a:cubicBezTo>
                    <a:pt x="170" y="10"/>
                    <a:pt x="167" y="10"/>
                    <a:pt x="165" y="10"/>
                  </a:cubicBezTo>
                  <a:cubicBezTo>
                    <a:pt x="163" y="10"/>
                    <a:pt x="159" y="10"/>
                    <a:pt x="159" y="10"/>
                  </a:cubicBezTo>
                  <a:cubicBezTo>
                    <a:pt x="159" y="10"/>
                    <a:pt x="159" y="10"/>
                    <a:pt x="159" y="10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8" y="13"/>
                    <a:pt x="158" y="13"/>
                    <a:pt x="156" y="14"/>
                  </a:cubicBezTo>
                  <a:cubicBezTo>
                    <a:pt x="154" y="14"/>
                    <a:pt x="154" y="15"/>
                    <a:pt x="154" y="15"/>
                  </a:cubicBezTo>
                  <a:cubicBezTo>
                    <a:pt x="154" y="21"/>
                    <a:pt x="154" y="21"/>
                    <a:pt x="154" y="21"/>
                  </a:cubicBezTo>
                  <a:cubicBezTo>
                    <a:pt x="153" y="22"/>
                    <a:pt x="153" y="22"/>
                    <a:pt x="153" y="22"/>
                  </a:cubicBezTo>
                  <a:cubicBezTo>
                    <a:pt x="153" y="22"/>
                    <a:pt x="153" y="21"/>
                    <a:pt x="153" y="21"/>
                  </a:cubicBezTo>
                  <a:cubicBezTo>
                    <a:pt x="153" y="20"/>
                    <a:pt x="152" y="20"/>
                    <a:pt x="150" y="20"/>
                  </a:cubicBezTo>
                  <a:cubicBezTo>
                    <a:pt x="150" y="19"/>
                    <a:pt x="149" y="19"/>
                    <a:pt x="149" y="19"/>
                  </a:cubicBezTo>
                  <a:cubicBezTo>
                    <a:pt x="148" y="13"/>
                    <a:pt x="148" y="13"/>
                    <a:pt x="148" y="13"/>
                  </a:cubicBezTo>
                  <a:cubicBezTo>
                    <a:pt x="148" y="13"/>
                    <a:pt x="129" y="13"/>
                    <a:pt x="117" y="13"/>
                  </a:cubicBezTo>
                  <a:cubicBezTo>
                    <a:pt x="117" y="13"/>
                    <a:pt x="117" y="13"/>
                    <a:pt x="117" y="13"/>
                  </a:cubicBezTo>
                  <a:cubicBezTo>
                    <a:pt x="117" y="13"/>
                    <a:pt x="89" y="11"/>
                    <a:pt x="85" y="10"/>
                  </a:cubicBezTo>
                  <a:cubicBezTo>
                    <a:pt x="82" y="9"/>
                    <a:pt x="78" y="7"/>
                    <a:pt x="77" y="6"/>
                  </a:cubicBezTo>
                  <a:cubicBezTo>
                    <a:pt x="76" y="4"/>
                    <a:pt x="76" y="4"/>
                    <a:pt x="76" y="4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34"/>
                    <a:pt x="13" y="34"/>
                    <a:pt x="13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118" y="33"/>
                    <a:pt x="118" y="33"/>
                    <a:pt x="118" y="33"/>
                  </a:cubicBezTo>
                  <a:cubicBezTo>
                    <a:pt x="120" y="33"/>
                    <a:pt x="120" y="33"/>
                    <a:pt x="120" y="33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19" y="41"/>
                    <a:pt x="119" y="41"/>
                    <a:pt x="119" y="41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9" y="48"/>
                    <a:pt x="109" y="48"/>
                    <a:pt x="109" y="48"/>
                  </a:cubicBezTo>
                  <a:cubicBezTo>
                    <a:pt x="109" y="48"/>
                    <a:pt x="109" y="48"/>
                    <a:pt x="109" y="48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3" y="50"/>
                    <a:pt x="93" y="50"/>
                    <a:pt x="93" y="50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7" y="51"/>
                    <a:pt x="7" y="51"/>
                    <a:pt x="7" y="51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123" y="51"/>
                    <a:pt x="123" y="51"/>
                    <a:pt x="123" y="51"/>
                  </a:cubicBezTo>
                  <a:cubicBezTo>
                    <a:pt x="148" y="53"/>
                    <a:pt x="148" y="53"/>
                    <a:pt x="148" y="53"/>
                  </a:cubicBezTo>
                  <a:cubicBezTo>
                    <a:pt x="186" y="53"/>
                    <a:pt x="186" y="53"/>
                    <a:pt x="186" y="53"/>
                  </a:cubicBezTo>
                  <a:cubicBezTo>
                    <a:pt x="186" y="49"/>
                    <a:pt x="186" y="49"/>
                    <a:pt x="186" y="49"/>
                  </a:cubicBezTo>
                  <a:lnTo>
                    <a:pt x="181" y="49"/>
                  </a:lnTo>
                  <a:close/>
                  <a:moveTo>
                    <a:pt x="181" y="32"/>
                  </a:moveTo>
                  <a:cubicBezTo>
                    <a:pt x="181" y="32"/>
                    <a:pt x="181" y="32"/>
                    <a:pt x="181" y="32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81" y="40"/>
                    <a:pt x="181" y="40"/>
                    <a:pt x="181" y="40"/>
                  </a:cubicBezTo>
                  <a:lnTo>
                    <a:pt x="181" y="32"/>
                  </a:lnTo>
                  <a:close/>
                  <a:moveTo>
                    <a:pt x="160" y="10"/>
                  </a:moveTo>
                  <a:cubicBezTo>
                    <a:pt x="160" y="10"/>
                    <a:pt x="160" y="10"/>
                    <a:pt x="160" y="10"/>
                  </a:cubicBezTo>
                  <a:cubicBezTo>
                    <a:pt x="160" y="10"/>
                    <a:pt x="161" y="10"/>
                    <a:pt x="163" y="10"/>
                  </a:cubicBezTo>
                  <a:cubicBezTo>
                    <a:pt x="165" y="10"/>
                    <a:pt x="170" y="11"/>
                    <a:pt x="170" y="11"/>
                  </a:cubicBezTo>
                  <a:cubicBezTo>
                    <a:pt x="170" y="11"/>
                    <a:pt x="166" y="11"/>
                    <a:pt x="164" y="11"/>
                  </a:cubicBezTo>
                  <a:cubicBezTo>
                    <a:pt x="162" y="11"/>
                    <a:pt x="160" y="10"/>
                    <a:pt x="160" y="10"/>
                  </a:cubicBezTo>
                  <a:cubicBezTo>
                    <a:pt x="160" y="13"/>
                    <a:pt x="160" y="13"/>
                    <a:pt x="160" y="13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9" y="10"/>
                    <a:pt x="159" y="10"/>
                    <a:pt x="159" y="10"/>
                  </a:cubicBezTo>
                  <a:lnTo>
                    <a:pt x="160" y="10"/>
                  </a:lnTo>
                  <a:close/>
                  <a:moveTo>
                    <a:pt x="159" y="13"/>
                  </a:moveTo>
                  <a:cubicBezTo>
                    <a:pt x="159" y="13"/>
                    <a:pt x="159" y="13"/>
                    <a:pt x="159" y="13"/>
                  </a:cubicBezTo>
                  <a:cubicBezTo>
                    <a:pt x="164" y="12"/>
                    <a:pt x="170" y="11"/>
                    <a:pt x="170" y="11"/>
                  </a:cubicBezTo>
                  <a:cubicBezTo>
                    <a:pt x="172" y="30"/>
                    <a:pt x="172" y="30"/>
                    <a:pt x="172" y="30"/>
                  </a:cubicBezTo>
                  <a:cubicBezTo>
                    <a:pt x="172" y="30"/>
                    <a:pt x="172" y="30"/>
                    <a:pt x="172" y="30"/>
                  </a:cubicBezTo>
                  <a:cubicBezTo>
                    <a:pt x="169" y="11"/>
                    <a:pt x="169" y="11"/>
                    <a:pt x="169" y="11"/>
                  </a:cubicBezTo>
                  <a:cubicBezTo>
                    <a:pt x="169" y="11"/>
                    <a:pt x="162" y="13"/>
                    <a:pt x="159" y="14"/>
                  </a:cubicBezTo>
                  <a:cubicBezTo>
                    <a:pt x="156" y="15"/>
                    <a:pt x="155" y="16"/>
                    <a:pt x="155" y="16"/>
                  </a:cubicBezTo>
                  <a:cubicBezTo>
                    <a:pt x="155" y="29"/>
                    <a:pt x="155" y="29"/>
                    <a:pt x="155" y="29"/>
                  </a:cubicBezTo>
                  <a:cubicBezTo>
                    <a:pt x="154" y="15"/>
                    <a:pt x="154" y="15"/>
                    <a:pt x="154" y="15"/>
                  </a:cubicBezTo>
                  <a:cubicBezTo>
                    <a:pt x="154" y="15"/>
                    <a:pt x="154" y="14"/>
                    <a:pt x="159" y="13"/>
                  </a:cubicBez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4" y="21"/>
                    <a:pt x="114" y="21"/>
                    <a:pt x="114" y="21"/>
                  </a:cubicBezTo>
                  <a:lnTo>
                    <a:pt x="114" y="20"/>
                  </a:lnTo>
                  <a:close/>
                  <a:moveTo>
                    <a:pt x="112" y="17"/>
                  </a:moveTo>
                  <a:cubicBezTo>
                    <a:pt x="112" y="17"/>
                    <a:pt x="112" y="17"/>
                    <a:pt x="112" y="17"/>
                  </a:cubicBezTo>
                  <a:cubicBezTo>
                    <a:pt x="114" y="17"/>
                    <a:pt x="114" y="17"/>
                    <a:pt x="114" y="17"/>
                  </a:cubicBezTo>
                  <a:cubicBezTo>
                    <a:pt x="114" y="19"/>
                    <a:pt x="114" y="19"/>
                    <a:pt x="114" y="19"/>
                  </a:cubicBezTo>
                  <a:cubicBezTo>
                    <a:pt x="112" y="19"/>
                    <a:pt x="112" y="19"/>
                    <a:pt x="112" y="19"/>
                  </a:cubicBezTo>
                  <a:lnTo>
                    <a:pt x="112" y="17"/>
                  </a:lnTo>
                  <a:close/>
                  <a:moveTo>
                    <a:pt x="111" y="22"/>
                  </a:moveTo>
                  <a:cubicBezTo>
                    <a:pt x="111" y="22"/>
                    <a:pt x="111" y="22"/>
                    <a:pt x="111" y="22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3" y="23"/>
                    <a:pt x="113" y="23"/>
                    <a:pt x="113" y="23"/>
                  </a:cubicBezTo>
                  <a:cubicBezTo>
                    <a:pt x="111" y="23"/>
                    <a:pt x="111" y="23"/>
                    <a:pt x="111" y="23"/>
                  </a:cubicBezTo>
                  <a:lnTo>
                    <a:pt x="111" y="22"/>
                  </a:lnTo>
                  <a:close/>
                  <a:moveTo>
                    <a:pt x="109" y="19"/>
                  </a:moveTo>
                  <a:cubicBezTo>
                    <a:pt x="109" y="19"/>
                    <a:pt x="109" y="19"/>
                    <a:pt x="109" y="19"/>
                  </a:cubicBezTo>
                  <a:cubicBezTo>
                    <a:pt x="111" y="19"/>
                    <a:pt x="111" y="19"/>
                    <a:pt x="111" y="19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09" y="21"/>
                    <a:pt x="109" y="21"/>
                    <a:pt x="109" y="21"/>
                  </a:cubicBezTo>
                  <a:lnTo>
                    <a:pt x="109" y="19"/>
                  </a:lnTo>
                  <a:close/>
                  <a:moveTo>
                    <a:pt x="98" y="13"/>
                  </a:moveTo>
                  <a:cubicBezTo>
                    <a:pt x="98" y="13"/>
                    <a:pt x="98" y="13"/>
                    <a:pt x="98" y="13"/>
                  </a:cubicBezTo>
                  <a:cubicBezTo>
                    <a:pt x="100" y="13"/>
                    <a:pt x="103" y="13"/>
                    <a:pt x="105" y="13"/>
                  </a:cubicBezTo>
                  <a:cubicBezTo>
                    <a:pt x="103" y="13"/>
                    <a:pt x="101" y="13"/>
                    <a:pt x="98" y="13"/>
                  </a:cubicBezTo>
                  <a:close/>
                  <a:moveTo>
                    <a:pt x="99" y="17"/>
                  </a:moveTo>
                  <a:cubicBezTo>
                    <a:pt x="99" y="17"/>
                    <a:pt x="99" y="17"/>
                    <a:pt x="99" y="17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7" y="20"/>
                    <a:pt x="97" y="20"/>
                    <a:pt x="97" y="20"/>
                  </a:cubicBezTo>
                  <a:cubicBezTo>
                    <a:pt x="97" y="17"/>
                    <a:pt x="97" y="17"/>
                    <a:pt x="97" y="17"/>
                  </a:cubicBezTo>
                  <a:lnTo>
                    <a:pt x="99" y="17"/>
                  </a:lnTo>
                  <a:close/>
                  <a:moveTo>
                    <a:pt x="88" y="12"/>
                  </a:moveTo>
                  <a:cubicBezTo>
                    <a:pt x="88" y="12"/>
                    <a:pt x="88" y="12"/>
                    <a:pt x="88" y="12"/>
                  </a:cubicBezTo>
                  <a:cubicBezTo>
                    <a:pt x="91" y="12"/>
                    <a:pt x="94" y="12"/>
                    <a:pt x="9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4" y="13"/>
                    <a:pt x="90" y="13"/>
                    <a:pt x="88" y="13"/>
                  </a:cubicBezTo>
                  <a:lnTo>
                    <a:pt x="88" y="12"/>
                  </a:lnTo>
                  <a:close/>
                  <a:moveTo>
                    <a:pt x="80" y="9"/>
                  </a:moveTo>
                  <a:cubicBezTo>
                    <a:pt x="80" y="9"/>
                    <a:pt x="80" y="9"/>
                    <a:pt x="80" y="9"/>
                  </a:cubicBezTo>
                  <a:cubicBezTo>
                    <a:pt x="82" y="10"/>
                    <a:pt x="83" y="11"/>
                    <a:pt x="85" y="11"/>
                  </a:cubicBezTo>
                  <a:cubicBezTo>
                    <a:pt x="85" y="11"/>
                    <a:pt x="86" y="12"/>
                    <a:pt x="87" y="12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6" y="13"/>
                    <a:pt x="86" y="13"/>
                    <a:pt x="86" y="13"/>
                  </a:cubicBezTo>
                  <a:cubicBezTo>
                    <a:pt x="80" y="13"/>
                    <a:pt x="80" y="13"/>
                    <a:pt x="80" y="13"/>
                  </a:cubicBezTo>
                  <a:lnTo>
                    <a:pt x="80" y="9"/>
                  </a:lnTo>
                  <a:close/>
                  <a:moveTo>
                    <a:pt x="86" y="25"/>
                  </a:moveTo>
                  <a:cubicBezTo>
                    <a:pt x="86" y="25"/>
                    <a:pt x="86" y="25"/>
                    <a:pt x="86" y="25"/>
                  </a:cubicBezTo>
                  <a:cubicBezTo>
                    <a:pt x="86" y="27"/>
                    <a:pt x="86" y="27"/>
                    <a:pt x="86" y="27"/>
                  </a:cubicBezTo>
                  <a:cubicBezTo>
                    <a:pt x="85" y="27"/>
                    <a:pt x="85" y="27"/>
                    <a:pt x="85" y="27"/>
                  </a:cubicBezTo>
                  <a:cubicBezTo>
                    <a:pt x="85" y="25"/>
                    <a:pt x="85" y="25"/>
                    <a:pt x="85" y="25"/>
                  </a:cubicBezTo>
                  <a:lnTo>
                    <a:pt x="86" y="25"/>
                  </a:lnTo>
                  <a:close/>
                  <a:moveTo>
                    <a:pt x="18" y="8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4" y="11"/>
                    <a:pt x="14" y="11"/>
                    <a:pt x="14" y="11"/>
                  </a:cubicBezTo>
                  <a:lnTo>
                    <a:pt x="18" y="8"/>
                  </a:lnTo>
                  <a:close/>
                  <a:moveTo>
                    <a:pt x="18" y="20"/>
                  </a:moveTo>
                  <a:cubicBezTo>
                    <a:pt x="18" y="20"/>
                    <a:pt x="18" y="20"/>
                    <a:pt x="18" y="20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20"/>
                    <a:pt x="18" y="20"/>
                    <a:pt x="18" y="20"/>
                  </a:cubicBezTo>
                  <a:close/>
                  <a:moveTo>
                    <a:pt x="18" y="21"/>
                  </a:moveTo>
                  <a:cubicBezTo>
                    <a:pt x="18" y="21"/>
                    <a:pt x="18" y="21"/>
                    <a:pt x="18" y="21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21"/>
                    <a:pt x="16" y="21"/>
                    <a:pt x="16" y="21"/>
                  </a:cubicBezTo>
                  <a:lnTo>
                    <a:pt x="18" y="21"/>
                  </a:lnTo>
                  <a:close/>
                  <a:moveTo>
                    <a:pt x="16" y="21"/>
                  </a:moveTo>
                  <a:cubicBezTo>
                    <a:pt x="16" y="21"/>
                    <a:pt x="16" y="21"/>
                    <a:pt x="16" y="21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21"/>
                    <a:pt x="15" y="21"/>
                    <a:pt x="15" y="21"/>
                  </a:cubicBezTo>
                  <a:lnTo>
                    <a:pt x="16" y="21"/>
                  </a:lnTo>
                  <a:close/>
                  <a:moveTo>
                    <a:pt x="15" y="21"/>
                  </a:moveTo>
                  <a:cubicBezTo>
                    <a:pt x="15" y="21"/>
                    <a:pt x="15" y="21"/>
                    <a:pt x="15" y="21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21"/>
                    <a:pt x="15" y="21"/>
                    <a:pt x="15" y="21"/>
                  </a:cubicBezTo>
                  <a:close/>
                  <a:moveTo>
                    <a:pt x="14" y="12"/>
                  </a:moveTo>
                  <a:cubicBezTo>
                    <a:pt x="14" y="12"/>
                    <a:pt x="14" y="12"/>
                    <a:pt x="14" y="12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lnTo>
                    <a:pt x="14" y="12"/>
                  </a:lnTo>
                  <a:close/>
                  <a:moveTo>
                    <a:pt x="19" y="33"/>
                  </a:moveTo>
                  <a:cubicBezTo>
                    <a:pt x="19" y="33"/>
                    <a:pt x="19" y="33"/>
                    <a:pt x="19" y="33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9" y="33"/>
                    <a:pt x="19" y="33"/>
                    <a:pt x="19" y="33"/>
                  </a:cubicBezTo>
                  <a:close/>
                  <a:moveTo>
                    <a:pt x="20" y="33"/>
                  </a:moveTo>
                  <a:cubicBezTo>
                    <a:pt x="20" y="33"/>
                    <a:pt x="20" y="33"/>
                    <a:pt x="20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20" y="33"/>
                    <a:pt x="20" y="33"/>
                    <a:pt x="20" y="33"/>
                  </a:cubicBezTo>
                  <a:close/>
                  <a:moveTo>
                    <a:pt x="19" y="32"/>
                  </a:moveTo>
                  <a:cubicBezTo>
                    <a:pt x="19" y="32"/>
                    <a:pt x="19" y="32"/>
                    <a:pt x="19" y="32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32"/>
                    <a:pt x="19" y="32"/>
                    <a:pt x="19" y="32"/>
                  </a:cubicBezTo>
                  <a:close/>
                  <a:moveTo>
                    <a:pt x="20" y="33"/>
                  </a:move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2"/>
                    <a:pt x="20" y="32"/>
                    <a:pt x="20" y="32"/>
                  </a:cubicBezTo>
                  <a:lnTo>
                    <a:pt x="20" y="33"/>
                  </a:lnTo>
                  <a:close/>
                  <a:moveTo>
                    <a:pt x="22" y="32"/>
                  </a:moveTo>
                  <a:cubicBezTo>
                    <a:pt x="22" y="32"/>
                    <a:pt x="22" y="32"/>
                    <a:pt x="22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32"/>
                    <a:pt x="22" y="32"/>
                    <a:pt x="22" y="32"/>
                  </a:cubicBezTo>
                  <a:close/>
                  <a:moveTo>
                    <a:pt x="21" y="33"/>
                  </a:moveTo>
                  <a:cubicBezTo>
                    <a:pt x="21" y="33"/>
                    <a:pt x="21" y="33"/>
                    <a:pt x="21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1" y="32"/>
                    <a:pt x="21" y="32"/>
                    <a:pt x="21" y="32"/>
                  </a:cubicBezTo>
                  <a:lnTo>
                    <a:pt x="21" y="33"/>
                  </a:lnTo>
                  <a:close/>
                  <a:moveTo>
                    <a:pt x="22" y="33"/>
                  </a:moveTo>
                  <a:cubicBezTo>
                    <a:pt x="22" y="33"/>
                    <a:pt x="22" y="33"/>
                    <a:pt x="22" y="33"/>
                  </a:cubicBezTo>
                  <a:cubicBezTo>
                    <a:pt x="21" y="33"/>
                    <a:pt x="21" y="33"/>
                    <a:pt x="21" y="33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2" y="32"/>
                    <a:pt x="22" y="32"/>
                    <a:pt x="22" y="32"/>
                  </a:cubicBezTo>
                  <a:lnTo>
                    <a:pt x="22" y="33"/>
                  </a:lnTo>
                  <a:close/>
                  <a:moveTo>
                    <a:pt x="23" y="33"/>
                  </a:moveTo>
                  <a:cubicBezTo>
                    <a:pt x="23" y="33"/>
                    <a:pt x="23" y="33"/>
                    <a:pt x="23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23" y="32"/>
                    <a:pt x="23" y="32"/>
                    <a:pt x="23" y="32"/>
                  </a:cubicBezTo>
                  <a:lnTo>
                    <a:pt x="23" y="33"/>
                  </a:lnTo>
                  <a:close/>
                  <a:moveTo>
                    <a:pt x="22" y="32"/>
                  </a:moveTo>
                  <a:cubicBezTo>
                    <a:pt x="22" y="32"/>
                    <a:pt x="22" y="32"/>
                    <a:pt x="22" y="32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32"/>
                    <a:pt x="22" y="32"/>
                    <a:pt x="22" y="32"/>
                  </a:cubicBezTo>
                  <a:close/>
                  <a:moveTo>
                    <a:pt x="23" y="33"/>
                  </a:moveTo>
                  <a:cubicBezTo>
                    <a:pt x="23" y="33"/>
                    <a:pt x="23" y="33"/>
                    <a:pt x="23" y="33"/>
                  </a:cubicBezTo>
                  <a:cubicBezTo>
                    <a:pt x="23" y="33"/>
                    <a:pt x="23" y="33"/>
                    <a:pt x="23" y="33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3" y="32"/>
                    <a:pt x="23" y="32"/>
                    <a:pt x="23" y="32"/>
                  </a:cubicBezTo>
                  <a:lnTo>
                    <a:pt x="23" y="33"/>
                  </a:lnTo>
                  <a:close/>
                  <a:moveTo>
                    <a:pt x="23" y="32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3" y="32"/>
                    <a:pt x="23" y="32"/>
                    <a:pt x="23" y="32"/>
                  </a:cubicBezTo>
                  <a:close/>
                  <a:moveTo>
                    <a:pt x="25" y="33"/>
                  </a:moveTo>
                  <a:cubicBezTo>
                    <a:pt x="25" y="33"/>
                    <a:pt x="25" y="33"/>
                    <a:pt x="25" y="33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6" y="32"/>
                    <a:pt x="26" y="32"/>
                    <a:pt x="26" y="32"/>
                  </a:cubicBezTo>
                  <a:lnTo>
                    <a:pt x="25" y="33"/>
                  </a:lnTo>
                  <a:close/>
                  <a:moveTo>
                    <a:pt x="24" y="32"/>
                  </a:moveTo>
                  <a:cubicBezTo>
                    <a:pt x="24" y="32"/>
                    <a:pt x="24" y="32"/>
                    <a:pt x="24" y="32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4" y="32"/>
                    <a:pt x="24" y="32"/>
                    <a:pt x="24" y="32"/>
                  </a:cubicBezTo>
                  <a:close/>
                  <a:moveTo>
                    <a:pt x="25" y="32"/>
                  </a:moveTo>
                  <a:cubicBezTo>
                    <a:pt x="25" y="32"/>
                    <a:pt x="25" y="32"/>
                    <a:pt x="25" y="32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32"/>
                    <a:pt x="25" y="32"/>
                    <a:pt x="25" y="32"/>
                  </a:cubicBezTo>
                  <a:close/>
                  <a:moveTo>
                    <a:pt x="26" y="31"/>
                  </a:moveTo>
                  <a:cubicBezTo>
                    <a:pt x="26" y="31"/>
                    <a:pt x="26" y="31"/>
                    <a:pt x="26" y="31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31"/>
                    <a:pt x="26" y="31"/>
                    <a:pt x="26" y="31"/>
                  </a:cubicBezTo>
                  <a:close/>
                  <a:moveTo>
                    <a:pt x="28" y="31"/>
                  </a:moveTo>
                  <a:cubicBezTo>
                    <a:pt x="28" y="31"/>
                    <a:pt x="28" y="31"/>
                    <a:pt x="28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8" y="17"/>
                    <a:pt x="28" y="17"/>
                    <a:pt x="28" y="17"/>
                  </a:cubicBezTo>
                  <a:lnTo>
                    <a:pt x="28" y="31"/>
                  </a:lnTo>
                  <a:close/>
                  <a:moveTo>
                    <a:pt x="30" y="31"/>
                  </a:moveTo>
                  <a:cubicBezTo>
                    <a:pt x="30" y="31"/>
                    <a:pt x="30" y="31"/>
                    <a:pt x="30" y="31"/>
                  </a:cubicBezTo>
                  <a:cubicBezTo>
                    <a:pt x="29" y="31"/>
                    <a:pt x="29" y="31"/>
                    <a:pt x="29" y="31"/>
                  </a:cubicBezTo>
                  <a:cubicBezTo>
                    <a:pt x="29" y="17"/>
                    <a:pt x="29" y="17"/>
                    <a:pt x="29" y="17"/>
                  </a:cubicBezTo>
                  <a:cubicBezTo>
                    <a:pt x="30" y="18"/>
                    <a:pt x="30" y="18"/>
                    <a:pt x="30" y="18"/>
                  </a:cubicBezTo>
                  <a:lnTo>
                    <a:pt x="30" y="31"/>
                  </a:lnTo>
                  <a:close/>
                  <a:moveTo>
                    <a:pt x="37" y="30"/>
                  </a:moveTo>
                  <a:cubicBezTo>
                    <a:pt x="37" y="30"/>
                    <a:pt x="37" y="30"/>
                    <a:pt x="37" y="30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1" y="31"/>
                    <a:pt x="31" y="31"/>
                    <a:pt x="31" y="31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37" y="18"/>
                    <a:pt x="37" y="18"/>
                    <a:pt x="37" y="18"/>
                  </a:cubicBezTo>
                  <a:lnTo>
                    <a:pt x="37" y="30"/>
                  </a:lnTo>
                  <a:close/>
                  <a:moveTo>
                    <a:pt x="39" y="31"/>
                  </a:moveTo>
                  <a:cubicBezTo>
                    <a:pt x="39" y="31"/>
                    <a:pt x="39" y="31"/>
                    <a:pt x="39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18"/>
                    <a:pt x="38" y="18"/>
                    <a:pt x="38" y="18"/>
                  </a:cubicBezTo>
                  <a:cubicBezTo>
                    <a:pt x="39" y="18"/>
                    <a:pt x="39" y="18"/>
                    <a:pt x="39" y="18"/>
                  </a:cubicBezTo>
                  <a:lnTo>
                    <a:pt x="39" y="31"/>
                  </a:lnTo>
                  <a:close/>
                  <a:moveTo>
                    <a:pt x="42" y="31"/>
                  </a:moveTo>
                  <a:cubicBezTo>
                    <a:pt x="42" y="31"/>
                    <a:pt x="42" y="31"/>
                    <a:pt x="42" y="31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40" y="18"/>
                    <a:pt x="40" y="18"/>
                    <a:pt x="40" y="18"/>
                  </a:cubicBezTo>
                  <a:cubicBezTo>
                    <a:pt x="42" y="18"/>
                    <a:pt x="42" y="18"/>
                    <a:pt x="42" y="18"/>
                  </a:cubicBezTo>
                  <a:lnTo>
                    <a:pt x="42" y="31"/>
                  </a:lnTo>
                  <a:close/>
                  <a:moveTo>
                    <a:pt x="48" y="31"/>
                  </a:moveTo>
                  <a:cubicBezTo>
                    <a:pt x="48" y="31"/>
                    <a:pt x="48" y="31"/>
                    <a:pt x="48" y="31"/>
                  </a:cubicBezTo>
                  <a:cubicBezTo>
                    <a:pt x="42" y="31"/>
                    <a:pt x="42" y="31"/>
                    <a:pt x="42" y="31"/>
                  </a:cubicBezTo>
                  <a:cubicBezTo>
                    <a:pt x="42" y="18"/>
                    <a:pt x="42" y="18"/>
                    <a:pt x="42" y="18"/>
                  </a:cubicBezTo>
                  <a:cubicBezTo>
                    <a:pt x="48" y="18"/>
                    <a:pt x="48" y="18"/>
                    <a:pt x="48" y="18"/>
                  </a:cubicBezTo>
                  <a:lnTo>
                    <a:pt x="48" y="31"/>
                  </a:lnTo>
                  <a:close/>
                  <a:moveTo>
                    <a:pt x="50" y="31"/>
                  </a:moveTo>
                  <a:cubicBezTo>
                    <a:pt x="50" y="31"/>
                    <a:pt x="50" y="31"/>
                    <a:pt x="50" y="31"/>
                  </a:cubicBezTo>
                  <a:cubicBezTo>
                    <a:pt x="49" y="31"/>
                    <a:pt x="49" y="31"/>
                    <a:pt x="49" y="31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9"/>
                    <a:pt x="50" y="19"/>
                    <a:pt x="50" y="19"/>
                  </a:cubicBezTo>
                  <a:lnTo>
                    <a:pt x="50" y="31"/>
                  </a:lnTo>
                  <a:close/>
                  <a:moveTo>
                    <a:pt x="52" y="31"/>
                  </a:moveTo>
                  <a:cubicBezTo>
                    <a:pt x="52" y="31"/>
                    <a:pt x="52" y="31"/>
                    <a:pt x="52" y="31"/>
                  </a:cubicBezTo>
                  <a:cubicBezTo>
                    <a:pt x="51" y="31"/>
                    <a:pt x="51" y="31"/>
                    <a:pt x="51" y="31"/>
                  </a:cubicBezTo>
                  <a:cubicBezTo>
                    <a:pt x="51" y="19"/>
                    <a:pt x="51" y="19"/>
                    <a:pt x="51" y="19"/>
                  </a:cubicBezTo>
                  <a:cubicBezTo>
                    <a:pt x="52" y="19"/>
                    <a:pt x="52" y="19"/>
                    <a:pt x="52" y="19"/>
                  </a:cubicBezTo>
                  <a:lnTo>
                    <a:pt x="52" y="31"/>
                  </a:lnTo>
                  <a:close/>
                  <a:moveTo>
                    <a:pt x="57" y="31"/>
                  </a:moveTo>
                  <a:cubicBezTo>
                    <a:pt x="57" y="31"/>
                    <a:pt x="57" y="31"/>
                    <a:pt x="57" y="31"/>
                  </a:cubicBezTo>
                  <a:cubicBezTo>
                    <a:pt x="53" y="31"/>
                    <a:pt x="53" y="31"/>
                    <a:pt x="53" y="31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7" y="19"/>
                    <a:pt x="57" y="19"/>
                    <a:pt x="57" y="19"/>
                  </a:cubicBezTo>
                  <a:lnTo>
                    <a:pt x="57" y="31"/>
                  </a:lnTo>
                  <a:close/>
                  <a:moveTo>
                    <a:pt x="59" y="31"/>
                  </a:moveTo>
                  <a:cubicBezTo>
                    <a:pt x="59" y="31"/>
                    <a:pt x="59" y="31"/>
                    <a:pt x="59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19"/>
                    <a:pt x="58" y="19"/>
                    <a:pt x="58" y="19"/>
                  </a:cubicBezTo>
                  <a:cubicBezTo>
                    <a:pt x="59" y="19"/>
                    <a:pt x="59" y="19"/>
                    <a:pt x="59" y="19"/>
                  </a:cubicBezTo>
                  <a:lnTo>
                    <a:pt x="59" y="31"/>
                  </a:lnTo>
                  <a:close/>
                  <a:moveTo>
                    <a:pt x="63" y="31"/>
                  </a:moveTo>
                  <a:cubicBezTo>
                    <a:pt x="63" y="31"/>
                    <a:pt x="63" y="31"/>
                    <a:pt x="63" y="31"/>
                  </a:cubicBezTo>
                  <a:cubicBezTo>
                    <a:pt x="60" y="31"/>
                    <a:pt x="60" y="31"/>
                    <a:pt x="60" y="31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3" y="19"/>
                    <a:pt x="63" y="19"/>
                    <a:pt x="63" y="19"/>
                  </a:cubicBezTo>
                  <a:lnTo>
                    <a:pt x="63" y="31"/>
                  </a:lnTo>
                  <a:close/>
                  <a:moveTo>
                    <a:pt x="63" y="18"/>
                  </a:moveTo>
                  <a:cubicBezTo>
                    <a:pt x="63" y="18"/>
                    <a:pt x="63" y="18"/>
                    <a:pt x="63" y="18"/>
                  </a:cubicBezTo>
                  <a:cubicBezTo>
                    <a:pt x="60" y="17"/>
                    <a:pt x="60" y="17"/>
                    <a:pt x="60" y="17"/>
                  </a:cubicBezTo>
                  <a:cubicBezTo>
                    <a:pt x="60" y="4"/>
                    <a:pt x="60" y="4"/>
                    <a:pt x="60" y="4"/>
                  </a:cubicBezTo>
                  <a:cubicBezTo>
                    <a:pt x="59" y="4"/>
                    <a:pt x="59" y="4"/>
                    <a:pt x="59" y="4"/>
                  </a:cubicBezTo>
                  <a:cubicBezTo>
                    <a:pt x="59" y="17"/>
                    <a:pt x="59" y="17"/>
                    <a:pt x="59" y="17"/>
                  </a:cubicBezTo>
                  <a:cubicBezTo>
                    <a:pt x="58" y="17"/>
                    <a:pt x="58" y="17"/>
                    <a:pt x="58" y="17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7" y="4"/>
                    <a:pt x="57" y="4"/>
                    <a:pt x="57" y="4"/>
                  </a:cubicBezTo>
                  <a:cubicBezTo>
                    <a:pt x="57" y="17"/>
                    <a:pt x="57" y="17"/>
                    <a:pt x="57" y="17"/>
                  </a:cubicBezTo>
                  <a:cubicBezTo>
                    <a:pt x="53" y="17"/>
                    <a:pt x="53" y="17"/>
                    <a:pt x="53" y="17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1" y="17"/>
                    <a:pt x="51" y="17"/>
                    <a:pt x="51" y="17"/>
                  </a:cubicBezTo>
                  <a:cubicBezTo>
                    <a:pt x="51" y="3"/>
                    <a:pt x="51" y="3"/>
                    <a:pt x="51" y="3"/>
                  </a:cubicBezTo>
                  <a:cubicBezTo>
                    <a:pt x="50" y="4"/>
                    <a:pt x="50" y="4"/>
                    <a:pt x="50" y="4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7"/>
                    <a:pt x="49" y="17"/>
                    <a:pt x="49" y="17"/>
                  </a:cubicBezTo>
                  <a:cubicBezTo>
                    <a:pt x="49" y="3"/>
                    <a:pt x="49" y="3"/>
                    <a:pt x="49" y="3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39" y="3"/>
                    <a:pt x="39" y="3"/>
                    <a:pt x="39" y="3"/>
                  </a:cubicBezTo>
                  <a:cubicBezTo>
                    <a:pt x="39" y="17"/>
                    <a:pt x="39" y="17"/>
                    <a:pt x="39" y="17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2"/>
                    <a:pt x="38" y="2"/>
                    <a:pt x="38" y="2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1" y="16"/>
                    <a:pt x="31" y="16"/>
                    <a:pt x="31" y="16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8" y="16"/>
                    <a:pt x="28" y="16"/>
                    <a:pt x="28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63" y="4"/>
                    <a:pt x="63" y="4"/>
                    <a:pt x="63" y="4"/>
                  </a:cubicBezTo>
                  <a:lnTo>
                    <a:pt x="63" y="18"/>
                  </a:lnTo>
                  <a:close/>
                  <a:moveTo>
                    <a:pt x="65" y="31"/>
                  </a:moveTo>
                  <a:cubicBezTo>
                    <a:pt x="65" y="31"/>
                    <a:pt x="65" y="31"/>
                    <a:pt x="65" y="31"/>
                  </a:cubicBezTo>
                  <a:cubicBezTo>
                    <a:pt x="64" y="31"/>
                    <a:pt x="64" y="31"/>
                    <a:pt x="64" y="31"/>
                  </a:cubicBezTo>
                  <a:cubicBezTo>
                    <a:pt x="64" y="19"/>
                    <a:pt x="64" y="19"/>
                    <a:pt x="64" y="19"/>
                  </a:cubicBezTo>
                  <a:cubicBezTo>
                    <a:pt x="65" y="19"/>
                    <a:pt x="65" y="19"/>
                    <a:pt x="65" y="19"/>
                  </a:cubicBezTo>
                  <a:lnTo>
                    <a:pt x="65" y="31"/>
                  </a:lnTo>
                  <a:close/>
                  <a:moveTo>
                    <a:pt x="65" y="5"/>
                  </a:moveTo>
                  <a:cubicBezTo>
                    <a:pt x="65" y="5"/>
                    <a:pt x="65" y="5"/>
                    <a:pt x="65" y="5"/>
                  </a:cubicBezTo>
                  <a:cubicBezTo>
                    <a:pt x="65" y="18"/>
                    <a:pt x="65" y="18"/>
                    <a:pt x="65" y="18"/>
                  </a:cubicBezTo>
                  <a:cubicBezTo>
                    <a:pt x="64" y="18"/>
                    <a:pt x="64" y="18"/>
                    <a:pt x="64" y="18"/>
                  </a:cubicBezTo>
                  <a:cubicBezTo>
                    <a:pt x="64" y="5"/>
                    <a:pt x="64" y="5"/>
                    <a:pt x="64" y="5"/>
                  </a:cubicBezTo>
                  <a:cubicBezTo>
                    <a:pt x="63" y="4"/>
                    <a:pt x="63" y="4"/>
                    <a:pt x="63" y="4"/>
                  </a:cubicBezTo>
                  <a:cubicBezTo>
                    <a:pt x="66" y="4"/>
                    <a:pt x="66" y="4"/>
                    <a:pt x="66" y="4"/>
                  </a:cubicBezTo>
                  <a:lnTo>
                    <a:pt x="65" y="5"/>
                  </a:lnTo>
                  <a:close/>
                  <a:moveTo>
                    <a:pt x="67" y="31"/>
                  </a:moveTo>
                  <a:cubicBezTo>
                    <a:pt x="67" y="31"/>
                    <a:pt x="67" y="31"/>
                    <a:pt x="67" y="31"/>
                  </a:cubicBezTo>
                  <a:cubicBezTo>
                    <a:pt x="66" y="31"/>
                    <a:pt x="66" y="31"/>
                    <a:pt x="66" y="31"/>
                  </a:cubicBezTo>
                  <a:cubicBezTo>
                    <a:pt x="66" y="19"/>
                    <a:pt x="66" y="19"/>
                    <a:pt x="66" y="19"/>
                  </a:cubicBezTo>
                  <a:cubicBezTo>
                    <a:pt x="67" y="19"/>
                    <a:pt x="67" y="19"/>
                    <a:pt x="67" y="19"/>
                  </a:cubicBezTo>
                  <a:lnTo>
                    <a:pt x="67" y="31"/>
                  </a:lnTo>
                  <a:close/>
                  <a:moveTo>
                    <a:pt x="71" y="31"/>
                  </a:moveTo>
                  <a:cubicBezTo>
                    <a:pt x="71" y="31"/>
                    <a:pt x="71" y="31"/>
                    <a:pt x="71" y="31"/>
                  </a:cubicBezTo>
                  <a:cubicBezTo>
                    <a:pt x="68" y="31"/>
                    <a:pt x="68" y="31"/>
                    <a:pt x="68" y="31"/>
                  </a:cubicBezTo>
                  <a:cubicBezTo>
                    <a:pt x="68" y="19"/>
                    <a:pt x="68" y="19"/>
                    <a:pt x="68" y="19"/>
                  </a:cubicBezTo>
                  <a:cubicBezTo>
                    <a:pt x="71" y="19"/>
                    <a:pt x="71" y="19"/>
                    <a:pt x="71" y="19"/>
                  </a:cubicBezTo>
                  <a:lnTo>
                    <a:pt x="71" y="31"/>
                  </a:lnTo>
                  <a:close/>
                  <a:moveTo>
                    <a:pt x="71" y="5"/>
                  </a:moveTo>
                  <a:cubicBezTo>
                    <a:pt x="71" y="5"/>
                    <a:pt x="71" y="5"/>
                    <a:pt x="71" y="5"/>
                  </a:cubicBezTo>
                  <a:cubicBezTo>
                    <a:pt x="71" y="18"/>
                    <a:pt x="71" y="18"/>
                    <a:pt x="71" y="18"/>
                  </a:cubicBezTo>
                  <a:cubicBezTo>
                    <a:pt x="68" y="18"/>
                    <a:pt x="68" y="18"/>
                    <a:pt x="68" y="18"/>
                  </a:cubicBezTo>
                  <a:cubicBezTo>
                    <a:pt x="68" y="5"/>
                    <a:pt x="68" y="5"/>
                    <a:pt x="68" y="5"/>
                  </a:cubicBezTo>
                  <a:cubicBezTo>
                    <a:pt x="67" y="5"/>
                    <a:pt x="67" y="5"/>
                    <a:pt x="67" y="5"/>
                  </a:cubicBezTo>
                  <a:cubicBezTo>
                    <a:pt x="67" y="18"/>
                    <a:pt x="67" y="18"/>
                    <a:pt x="67" y="18"/>
                  </a:cubicBezTo>
                  <a:cubicBezTo>
                    <a:pt x="66" y="18"/>
                    <a:pt x="66" y="18"/>
                    <a:pt x="66" y="18"/>
                  </a:cubicBezTo>
                  <a:cubicBezTo>
                    <a:pt x="66" y="4"/>
                    <a:pt x="66" y="4"/>
                    <a:pt x="66" y="4"/>
                  </a:cubicBezTo>
                  <a:cubicBezTo>
                    <a:pt x="72" y="5"/>
                    <a:pt x="72" y="5"/>
                    <a:pt x="72" y="5"/>
                  </a:cubicBezTo>
                  <a:lnTo>
                    <a:pt x="71" y="5"/>
                  </a:lnTo>
                  <a:close/>
                  <a:moveTo>
                    <a:pt x="73" y="31"/>
                  </a:moveTo>
                  <a:cubicBezTo>
                    <a:pt x="73" y="31"/>
                    <a:pt x="73" y="31"/>
                    <a:pt x="73" y="31"/>
                  </a:cubicBezTo>
                  <a:cubicBezTo>
                    <a:pt x="72" y="31"/>
                    <a:pt x="72" y="31"/>
                    <a:pt x="72" y="31"/>
                  </a:cubicBezTo>
                  <a:cubicBezTo>
                    <a:pt x="72" y="19"/>
                    <a:pt x="72" y="19"/>
                    <a:pt x="72" y="19"/>
                  </a:cubicBezTo>
                  <a:cubicBezTo>
                    <a:pt x="73" y="19"/>
                    <a:pt x="73" y="19"/>
                    <a:pt x="73" y="19"/>
                  </a:cubicBezTo>
                  <a:lnTo>
                    <a:pt x="73" y="31"/>
                  </a:lnTo>
                  <a:close/>
                  <a:moveTo>
                    <a:pt x="73" y="5"/>
                  </a:moveTo>
                  <a:cubicBezTo>
                    <a:pt x="73" y="5"/>
                    <a:pt x="73" y="5"/>
                    <a:pt x="73" y="5"/>
                  </a:cubicBezTo>
                  <a:cubicBezTo>
                    <a:pt x="73" y="18"/>
                    <a:pt x="73" y="18"/>
                    <a:pt x="73" y="18"/>
                  </a:cubicBezTo>
                  <a:cubicBezTo>
                    <a:pt x="72" y="18"/>
                    <a:pt x="72" y="18"/>
                    <a:pt x="72" y="18"/>
                  </a:cubicBezTo>
                  <a:cubicBezTo>
                    <a:pt x="72" y="5"/>
                    <a:pt x="72" y="5"/>
                    <a:pt x="72" y="5"/>
                  </a:cubicBezTo>
                  <a:cubicBezTo>
                    <a:pt x="74" y="5"/>
                    <a:pt x="74" y="5"/>
                    <a:pt x="74" y="5"/>
                  </a:cubicBezTo>
                  <a:lnTo>
                    <a:pt x="73" y="5"/>
                  </a:lnTo>
                  <a:close/>
                  <a:moveTo>
                    <a:pt x="75" y="31"/>
                  </a:moveTo>
                  <a:cubicBezTo>
                    <a:pt x="75" y="31"/>
                    <a:pt x="75" y="31"/>
                    <a:pt x="75" y="31"/>
                  </a:cubicBezTo>
                  <a:cubicBezTo>
                    <a:pt x="74" y="31"/>
                    <a:pt x="74" y="31"/>
                    <a:pt x="74" y="31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4" y="18"/>
                    <a:pt x="74" y="18"/>
                    <a:pt x="74" y="18"/>
                  </a:cubicBezTo>
                  <a:cubicBezTo>
                    <a:pt x="74" y="18"/>
                    <a:pt x="74" y="18"/>
                    <a:pt x="74" y="18"/>
                  </a:cubicBezTo>
                  <a:cubicBezTo>
                    <a:pt x="74" y="5"/>
                    <a:pt x="74" y="5"/>
                    <a:pt x="74" y="5"/>
                  </a:cubicBezTo>
                  <a:cubicBezTo>
                    <a:pt x="75" y="5"/>
                    <a:pt x="75" y="5"/>
                    <a:pt x="75" y="5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7"/>
                    <a:pt x="78" y="8"/>
                    <a:pt x="80" y="9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76" y="13"/>
                    <a:pt x="76" y="13"/>
                    <a:pt x="76" y="13"/>
                  </a:cubicBezTo>
                  <a:lnTo>
                    <a:pt x="75" y="31"/>
                  </a:lnTo>
                  <a:close/>
                  <a:moveTo>
                    <a:pt x="77" y="16"/>
                  </a:moveTo>
                  <a:cubicBezTo>
                    <a:pt x="77" y="16"/>
                    <a:pt x="77" y="16"/>
                    <a:pt x="77" y="16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6" y="16"/>
                    <a:pt x="76" y="16"/>
                    <a:pt x="76" y="16"/>
                  </a:cubicBezTo>
                  <a:lnTo>
                    <a:pt x="77" y="16"/>
                  </a:lnTo>
                  <a:close/>
                  <a:moveTo>
                    <a:pt x="76" y="25"/>
                  </a:moveTo>
                  <a:cubicBezTo>
                    <a:pt x="76" y="25"/>
                    <a:pt x="76" y="25"/>
                    <a:pt x="76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6"/>
                    <a:pt x="77" y="26"/>
                    <a:pt x="77" y="26"/>
                  </a:cubicBezTo>
                  <a:cubicBezTo>
                    <a:pt x="76" y="26"/>
                    <a:pt x="76" y="26"/>
                    <a:pt x="76" y="26"/>
                  </a:cubicBezTo>
                  <a:lnTo>
                    <a:pt x="76" y="25"/>
                  </a:lnTo>
                  <a:close/>
                  <a:moveTo>
                    <a:pt x="78" y="30"/>
                  </a:moveTo>
                  <a:cubicBezTo>
                    <a:pt x="78" y="30"/>
                    <a:pt x="78" y="30"/>
                    <a:pt x="78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7" y="29"/>
                    <a:pt x="77" y="29"/>
                    <a:pt x="77" y="29"/>
                  </a:cubicBezTo>
                  <a:cubicBezTo>
                    <a:pt x="78" y="29"/>
                    <a:pt x="78" y="29"/>
                    <a:pt x="78" y="29"/>
                  </a:cubicBezTo>
                  <a:lnTo>
                    <a:pt x="78" y="30"/>
                  </a:lnTo>
                  <a:close/>
                  <a:moveTo>
                    <a:pt x="79" y="21"/>
                  </a:moveTo>
                  <a:cubicBezTo>
                    <a:pt x="79" y="21"/>
                    <a:pt x="79" y="21"/>
                    <a:pt x="79" y="21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79" y="23"/>
                    <a:pt x="79" y="23"/>
                    <a:pt x="79" y="23"/>
                  </a:cubicBezTo>
                  <a:lnTo>
                    <a:pt x="79" y="21"/>
                  </a:lnTo>
                  <a:close/>
                  <a:moveTo>
                    <a:pt x="81" y="31"/>
                  </a:moveTo>
                  <a:cubicBezTo>
                    <a:pt x="81" y="31"/>
                    <a:pt x="81" y="31"/>
                    <a:pt x="81" y="31"/>
                  </a:cubicBezTo>
                  <a:cubicBezTo>
                    <a:pt x="80" y="31"/>
                    <a:pt x="80" y="31"/>
                    <a:pt x="80" y="31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1" y="29"/>
                    <a:pt x="81" y="29"/>
                    <a:pt x="81" y="29"/>
                  </a:cubicBezTo>
                  <a:lnTo>
                    <a:pt x="81" y="31"/>
                  </a:lnTo>
                  <a:close/>
                  <a:moveTo>
                    <a:pt x="81" y="18"/>
                  </a:moveTo>
                  <a:cubicBezTo>
                    <a:pt x="81" y="18"/>
                    <a:pt x="81" y="18"/>
                    <a:pt x="81" y="18"/>
                  </a:cubicBezTo>
                  <a:cubicBezTo>
                    <a:pt x="79" y="18"/>
                    <a:pt x="79" y="18"/>
                    <a:pt x="79" y="18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81" y="16"/>
                    <a:pt x="81" y="16"/>
                    <a:pt x="81" y="16"/>
                  </a:cubicBezTo>
                  <a:lnTo>
                    <a:pt x="81" y="18"/>
                  </a:lnTo>
                  <a:close/>
                  <a:moveTo>
                    <a:pt x="83" y="30"/>
                  </a:moveTo>
                  <a:cubicBezTo>
                    <a:pt x="83" y="30"/>
                    <a:pt x="83" y="30"/>
                    <a:pt x="83" y="30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28"/>
                    <a:pt x="82" y="28"/>
                    <a:pt x="82" y="28"/>
                  </a:cubicBezTo>
                  <a:cubicBezTo>
                    <a:pt x="83" y="28"/>
                    <a:pt x="83" y="28"/>
                    <a:pt x="83" y="28"/>
                  </a:cubicBezTo>
                  <a:lnTo>
                    <a:pt x="83" y="30"/>
                  </a:lnTo>
                  <a:close/>
                  <a:moveTo>
                    <a:pt x="83" y="26"/>
                  </a:moveTo>
                  <a:cubicBezTo>
                    <a:pt x="83" y="26"/>
                    <a:pt x="83" y="26"/>
                    <a:pt x="83" y="26"/>
                  </a:cubicBezTo>
                  <a:cubicBezTo>
                    <a:pt x="81" y="26"/>
                    <a:pt x="81" y="26"/>
                    <a:pt x="81" y="26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83" y="24"/>
                    <a:pt x="83" y="24"/>
                    <a:pt x="83" y="24"/>
                  </a:cubicBezTo>
                  <a:lnTo>
                    <a:pt x="83" y="26"/>
                  </a:lnTo>
                  <a:close/>
                  <a:moveTo>
                    <a:pt x="86" y="31"/>
                  </a:moveTo>
                  <a:cubicBezTo>
                    <a:pt x="86" y="31"/>
                    <a:pt x="86" y="31"/>
                    <a:pt x="86" y="31"/>
                  </a:cubicBezTo>
                  <a:cubicBezTo>
                    <a:pt x="84" y="31"/>
                    <a:pt x="84" y="31"/>
                    <a:pt x="84" y="31"/>
                  </a:cubicBezTo>
                  <a:cubicBezTo>
                    <a:pt x="84" y="28"/>
                    <a:pt x="84" y="28"/>
                    <a:pt x="84" y="28"/>
                  </a:cubicBezTo>
                  <a:cubicBezTo>
                    <a:pt x="86" y="28"/>
                    <a:pt x="86" y="28"/>
                    <a:pt x="86" y="28"/>
                  </a:cubicBezTo>
                  <a:lnTo>
                    <a:pt x="86" y="31"/>
                  </a:lnTo>
                  <a:close/>
                  <a:moveTo>
                    <a:pt x="87" y="19"/>
                  </a:moveTo>
                  <a:cubicBezTo>
                    <a:pt x="87" y="19"/>
                    <a:pt x="87" y="19"/>
                    <a:pt x="87" y="19"/>
                  </a:cubicBezTo>
                  <a:cubicBezTo>
                    <a:pt x="88" y="19"/>
                    <a:pt x="88" y="19"/>
                    <a:pt x="88" y="19"/>
                  </a:cubicBezTo>
                  <a:cubicBezTo>
                    <a:pt x="88" y="20"/>
                    <a:pt x="88" y="20"/>
                    <a:pt x="88" y="20"/>
                  </a:cubicBezTo>
                  <a:cubicBezTo>
                    <a:pt x="87" y="20"/>
                    <a:pt x="87" y="20"/>
                    <a:pt x="87" y="20"/>
                  </a:cubicBezTo>
                  <a:lnTo>
                    <a:pt x="87" y="19"/>
                  </a:lnTo>
                  <a:close/>
                  <a:moveTo>
                    <a:pt x="87" y="23"/>
                  </a:moveTo>
                  <a:cubicBezTo>
                    <a:pt x="87" y="23"/>
                    <a:pt x="87" y="23"/>
                    <a:pt x="87" y="23"/>
                  </a:cubicBezTo>
                  <a:cubicBezTo>
                    <a:pt x="89" y="23"/>
                    <a:pt x="89" y="23"/>
                    <a:pt x="89" y="23"/>
                  </a:cubicBezTo>
                  <a:cubicBezTo>
                    <a:pt x="89" y="25"/>
                    <a:pt x="89" y="25"/>
                    <a:pt x="89" y="25"/>
                  </a:cubicBezTo>
                  <a:cubicBezTo>
                    <a:pt x="87" y="25"/>
                    <a:pt x="87" y="25"/>
                    <a:pt x="87" y="25"/>
                  </a:cubicBezTo>
                  <a:lnTo>
                    <a:pt x="87" y="23"/>
                  </a:lnTo>
                  <a:close/>
                  <a:moveTo>
                    <a:pt x="90" y="30"/>
                  </a:moveTo>
                  <a:cubicBezTo>
                    <a:pt x="90" y="30"/>
                    <a:pt x="90" y="30"/>
                    <a:pt x="90" y="30"/>
                  </a:cubicBezTo>
                  <a:cubicBezTo>
                    <a:pt x="88" y="30"/>
                    <a:pt x="88" y="30"/>
                    <a:pt x="88" y="30"/>
                  </a:cubicBezTo>
                  <a:cubicBezTo>
                    <a:pt x="88" y="28"/>
                    <a:pt x="88" y="28"/>
                    <a:pt x="88" y="28"/>
                  </a:cubicBezTo>
                  <a:cubicBezTo>
                    <a:pt x="90" y="28"/>
                    <a:pt x="90" y="28"/>
                    <a:pt x="90" y="28"/>
                  </a:cubicBezTo>
                  <a:lnTo>
                    <a:pt x="90" y="30"/>
                  </a:ln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0" y="25"/>
                    <a:pt x="90" y="25"/>
                    <a:pt x="90" y="25"/>
                  </a:cubicBezTo>
                  <a:cubicBezTo>
                    <a:pt x="90" y="24"/>
                    <a:pt x="90" y="24"/>
                    <a:pt x="90" y="24"/>
                  </a:cubicBezTo>
                  <a:cubicBezTo>
                    <a:pt x="91" y="24"/>
                    <a:pt x="91" y="24"/>
                    <a:pt x="91" y="24"/>
                  </a:cubicBezTo>
                  <a:lnTo>
                    <a:pt x="91" y="25"/>
                  </a:lnTo>
                  <a:close/>
                  <a:moveTo>
                    <a:pt x="93" y="19"/>
                  </a:moveTo>
                  <a:cubicBezTo>
                    <a:pt x="93" y="19"/>
                    <a:pt x="93" y="19"/>
                    <a:pt x="93" y="19"/>
                  </a:cubicBezTo>
                  <a:cubicBezTo>
                    <a:pt x="92" y="19"/>
                    <a:pt x="92" y="19"/>
                    <a:pt x="92" y="19"/>
                  </a:cubicBezTo>
                  <a:cubicBezTo>
                    <a:pt x="92" y="18"/>
                    <a:pt x="92" y="18"/>
                    <a:pt x="92" y="18"/>
                  </a:cubicBezTo>
                  <a:cubicBezTo>
                    <a:pt x="93" y="18"/>
                    <a:pt x="93" y="18"/>
                    <a:pt x="93" y="18"/>
                  </a:cubicBezTo>
                  <a:lnTo>
                    <a:pt x="93" y="19"/>
                  </a:lnTo>
                  <a:close/>
                  <a:moveTo>
                    <a:pt x="97" y="31"/>
                  </a:moveTo>
                  <a:cubicBezTo>
                    <a:pt x="97" y="31"/>
                    <a:pt x="97" y="31"/>
                    <a:pt x="97" y="31"/>
                  </a:cubicBezTo>
                  <a:cubicBezTo>
                    <a:pt x="95" y="31"/>
                    <a:pt x="95" y="31"/>
                    <a:pt x="95" y="31"/>
                  </a:cubicBezTo>
                  <a:cubicBezTo>
                    <a:pt x="95" y="29"/>
                    <a:pt x="95" y="29"/>
                    <a:pt x="95" y="29"/>
                  </a:cubicBezTo>
                  <a:cubicBezTo>
                    <a:pt x="97" y="29"/>
                    <a:pt x="97" y="29"/>
                    <a:pt x="97" y="29"/>
                  </a:cubicBezTo>
                  <a:lnTo>
                    <a:pt x="97" y="31"/>
                  </a:lnTo>
                  <a:close/>
                  <a:moveTo>
                    <a:pt x="99" y="25"/>
                  </a:moveTo>
                  <a:cubicBezTo>
                    <a:pt x="99" y="25"/>
                    <a:pt x="99" y="25"/>
                    <a:pt x="99" y="25"/>
                  </a:cubicBezTo>
                  <a:cubicBezTo>
                    <a:pt x="98" y="25"/>
                    <a:pt x="98" y="25"/>
                    <a:pt x="98" y="25"/>
                  </a:cubicBezTo>
                  <a:cubicBezTo>
                    <a:pt x="98" y="24"/>
                    <a:pt x="98" y="24"/>
                    <a:pt x="98" y="24"/>
                  </a:cubicBezTo>
                  <a:cubicBezTo>
                    <a:pt x="99" y="24"/>
                    <a:pt x="99" y="24"/>
                    <a:pt x="99" y="24"/>
                  </a:cubicBezTo>
                  <a:lnTo>
                    <a:pt x="99" y="25"/>
                  </a:lnTo>
                  <a:close/>
                  <a:moveTo>
                    <a:pt x="100" y="19"/>
                  </a:moveTo>
                  <a:cubicBezTo>
                    <a:pt x="100" y="19"/>
                    <a:pt x="100" y="19"/>
                    <a:pt x="100" y="19"/>
                  </a:cubicBezTo>
                  <a:cubicBezTo>
                    <a:pt x="102" y="19"/>
                    <a:pt x="102" y="19"/>
                    <a:pt x="102" y="19"/>
                  </a:cubicBezTo>
                  <a:cubicBezTo>
                    <a:pt x="102" y="21"/>
                    <a:pt x="102" y="21"/>
                    <a:pt x="102" y="21"/>
                  </a:cubicBezTo>
                  <a:cubicBezTo>
                    <a:pt x="100" y="21"/>
                    <a:pt x="100" y="21"/>
                    <a:pt x="100" y="21"/>
                  </a:cubicBezTo>
                  <a:lnTo>
                    <a:pt x="100" y="19"/>
                  </a:lnTo>
                  <a:close/>
                  <a:moveTo>
                    <a:pt x="102" y="31"/>
                  </a:moveTo>
                  <a:cubicBezTo>
                    <a:pt x="102" y="31"/>
                    <a:pt x="102" y="31"/>
                    <a:pt x="102" y="31"/>
                  </a:cubicBezTo>
                  <a:cubicBezTo>
                    <a:pt x="100" y="31"/>
                    <a:pt x="100" y="31"/>
                    <a:pt x="100" y="31"/>
                  </a:cubicBezTo>
                  <a:cubicBezTo>
                    <a:pt x="100" y="29"/>
                    <a:pt x="100" y="29"/>
                    <a:pt x="100" y="29"/>
                  </a:cubicBezTo>
                  <a:cubicBezTo>
                    <a:pt x="102" y="29"/>
                    <a:pt x="102" y="29"/>
                    <a:pt x="102" y="29"/>
                  </a:cubicBezTo>
                  <a:lnTo>
                    <a:pt x="102" y="31"/>
                  </a:lnTo>
                  <a:close/>
                  <a:moveTo>
                    <a:pt x="103" y="17"/>
                  </a:moveTo>
                  <a:cubicBezTo>
                    <a:pt x="103" y="17"/>
                    <a:pt x="103" y="17"/>
                    <a:pt x="103" y="17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3" y="18"/>
                    <a:pt x="103" y="18"/>
                    <a:pt x="103" y="18"/>
                  </a:cubicBezTo>
                  <a:lnTo>
                    <a:pt x="103" y="17"/>
                  </a:lnTo>
                  <a:close/>
                  <a:moveTo>
                    <a:pt x="104" y="31"/>
                  </a:moveTo>
                  <a:cubicBezTo>
                    <a:pt x="104" y="31"/>
                    <a:pt x="104" y="31"/>
                    <a:pt x="104" y="31"/>
                  </a:cubicBezTo>
                  <a:cubicBezTo>
                    <a:pt x="103" y="31"/>
                    <a:pt x="103" y="31"/>
                    <a:pt x="103" y="31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4" y="30"/>
                    <a:pt x="104" y="30"/>
                    <a:pt x="104" y="30"/>
                  </a:cubicBezTo>
                  <a:lnTo>
                    <a:pt x="104" y="31"/>
                  </a:lnTo>
                  <a:close/>
                  <a:moveTo>
                    <a:pt x="104" y="26"/>
                  </a:moveTo>
                  <a:cubicBezTo>
                    <a:pt x="104" y="26"/>
                    <a:pt x="104" y="26"/>
                    <a:pt x="104" y="26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4" y="24"/>
                    <a:pt x="104" y="24"/>
                    <a:pt x="104" y="24"/>
                  </a:cubicBezTo>
                  <a:lnTo>
                    <a:pt x="104" y="26"/>
                  </a:lnTo>
                  <a:close/>
                  <a:moveTo>
                    <a:pt x="104" y="18"/>
                  </a:moveTo>
                  <a:cubicBezTo>
                    <a:pt x="104" y="18"/>
                    <a:pt x="104" y="18"/>
                    <a:pt x="104" y="18"/>
                  </a:cubicBezTo>
                  <a:cubicBezTo>
                    <a:pt x="106" y="18"/>
                    <a:pt x="106" y="18"/>
                    <a:pt x="106" y="18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4" y="20"/>
                    <a:pt x="104" y="20"/>
                    <a:pt x="104" y="20"/>
                  </a:cubicBezTo>
                  <a:lnTo>
                    <a:pt x="104" y="18"/>
                  </a:lnTo>
                  <a:close/>
                  <a:moveTo>
                    <a:pt x="107" y="23"/>
                  </a:moveTo>
                  <a:cubicBezTo>
                    <a:pt x="107" y="23"/>
                    <a:pt x="107" y="23"/>
                    <a:pt x="107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7" y="22"/>
                    <a:pt x="107" y="22"/>
                    <a:pt x="107" y="22"/>
                  </a:cubicBezTo>
                  <a:lnTo>
                    <a:pt x="107" y="23"/>
                  </a:lnTo>
                  <a:close/>
                  <a:moveTo>
                    <a:pt x="108" y="21"/>
                  </a:moveTo>
                  <a:cubicBezTo>
                    <a:pt x="108" y="21"/>
                    <a:pt x="108" y="21"/>
                    <a:pt x="108" y="21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8" y="20"/>
                    <a:pt x="108" y="20"/>
                    <a:pt x="108" y="20"/>
                  </a:cubicBezTo>
                  <a:lnTo>
                    <a:pt x="108" y="21"/>
                  </a:lnTo>
                  <a:close/>
                  <a:moveTo>
                    <a:pt x="111" y="25"/>
                  </a:moveTo>
                  <a:cubicBezTo>
                    <a:pt x="111" y="25"/>
                    <a:pt x="111" y="25"/>
                    <a:pt x="111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11" y="23"/>
                    <a:pt x="111" y="23"/>
                    <a:pt x="111" y="23"/>
                  </a:cubicBezTo>
                  <a:lnTo>
                    <a:pt x="111" y="25"/>
                  </a:lnTo>
                  <a:close/>
                  <a:moveTo>
                    <a:pt x="112" y="27"/>
                  </a:moveTo>
                  <a:cubicBezTo>
                    <a:pt x="112" y="27"/>
                    <a:pt x="112" y="27"/>
                    <a:pt x="112" y="27"/>
                  </a:cubicBezTo>
                  <a:cubicBezTo>
                    <a:pt x="111" y="27"/>
                    <a:pt x="111" y="27"/>
                    <a:pt x="111" y="27"/>
                  </a:cubicBezTo>
                  <a:cubicBezTo>
                    <a:pt x="111" y="26"/>
                    <a:pt x="111" y="26"/>
                    <a:pt x="111" y="26"/>
                  </a:cubicBezTo>
                  <a:cubicBezTo>
                    <a:pt x="112" y="26"/>
                    <a:pt x="112" y="26"/>
                    <a:pt x="112" y="26"/>
                  </a:cubicBezTo>
                  <a:lnTo>
                    <a:pt x="112" y="27"/>
                  </a:ln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2" y="31"/>
                    <a:pt x="112" y="31"/>
                    <a:pt x="112" y="31"/>
                  </a:cubicBezTo>
                  <a:cubicBezTo>
                    <a:pt x="112" y="30"/>
                    <a:pt x="112" y="30"/>
                    <a:pt x="112" y="30"/>
                  </a:cubicBezTo>
                  <a:cubicBezTo>
                    <a:pt x="114" y="30"/>
                    <a:pt x="114" y="30"/>
                    <a:pt x="114" y="30"/>
                  </a:cubicBezTo>
                  <a:lnTo>
                    <a:pt x="114" y="32"/>
                  </a:lnTo>
                  <a:close/>
                  <a:moveTo>
                    <a:pt x="116" y="25"/>
                  </a:moveTo>
                  <a:cubicBezTo>
                    <a:pt x="116" y="25"/>
                    <a:pt x="116" y="25"/>
                    <a:pt x="116" y="25"/>
                  </a:cubicBezTo>
                  <a:cubicBezTo>
                    <a:pt x="113" y="25"/>
                    <a:pt x="113" y="25"/>
                    <a:pt x="113" y="25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6" y="22"/>
                    <a:pt x="116" y="22"/>
                    <a:pt x="116" y="22"/>
                  </a:cubicBezTo>
                  <a:lnTo>
                    <a:pt x="116" y="25"/>
                  </a:lnTo>
                  <a:close/>
                  <a:moveTo>
                    <a:pt x="116" y="19"/>
                  </a:moveTo>
                  <a:cubicBezTo>
                    <a:pt x="116" y="19"/>
                    <a:pt x="116" y="19"/>
                    <a:pt x="116" y="19"/>
                  </a:cubicBezTo>
                  <a:cubicBezTo>
                    <a:pt x="117" y="19"/>
                    <a:pt x="117" y="19"/>
                    <a:pt x="117" y="19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6" y="21"/>
                    <a:pt x="116" y="21"/>
                    <a:pt x="116" y="21"/>
                  </a:cubicBezTo>
                  <a:lnTo>
                    <a:pt x="116" y="19"/>
                  </a:lnTo>
                  <a:close/>
                  <a:moveTo>
                    <a:pt x="117" y="25"/>
                  </a:moveTo>
                  <a:cubicBezTo>
                    <a:pt x="117" y="25"/>
                    <a:pt x="117" y="25"/>
                    <a:pt x="117" y="25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16" y="24"/>
                    <a:pt x="116" y="24"/>
                    <a:pt x="116" y="24"/>
                  </a:cubicBezTo>
                  <a:cubicBezTo>
                    <a:pt x="117" y="24"/>
                    <a:pt x="117" y="24"/>
                    <a:pt x="117" y="24"/>
                  </a:cubicBezTo>
                  <a:lnTo>
                    <a:pt x="117" y="25"/>
                  </a:lnTo>
                  <a:close/>
                  <a:moveTo>
                    <a:pt x="85" y="33"/>
                  </a:moveTo>
                  <a:cubicBezTo>
                    <a:pt x="85" y="33"/>
                    <a:pt x="85" y="33"/>
                    <a:pt x="85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5" y="41"/>
                    <a:pt x="85" y="41"/>
                    <a:pt x="85" y="41"/>
                  </a:cubicBezTo>
                  <a:lnTo>
                    <a:pt x="85" y="33"/>
                  </a:lnTo>
                  <a:close/>
                  <a:moveTo>
                    <a:pt x="44" y="34"/>
                  </a:moveTo>
                  <a:cubicBezTo>
                    <a:pt x="44" y="34"/>
                    <a:pt x="44" y="34"/>
                    <a:pt x="44" y="34"/>
                  </a:cubicBezTo>
                  <a:cubicBezTo>
                    <a:pt x="44" y="34"/>
                    <a:pt x="44" y="34"/>
                    <a:pt x="44" y="34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lnTo>
                    <a:pt x="44" y="34"/>
                  </a:lnTo>
                  <a:close/>
                  <a:moveTo>
                    <a:pt x="15" y="47"/>
                  </a:moveTo>
                  <a:cubicBezTo>
                    <a:pt x="15" y="47"/>
                    <a:pt x="15" y="47"/>
                    <a:pt x="15" y="47"/>
                  </a:cubicBezTo>
                  <a:cubicBezTo>
                    <a:pt x="15" y="47"/>
                    <a:pt x="15" y="47"/>
                    <a:pt x="15" y="47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5"/>
                    <a:pt x="15" y="35"/>
                    <a:pt x="15" y="35"/>
                  </a:cubicBezTo>
                  <a:lnTo>
                    <a:pt x="15" y="47"/>
                  </a:lnTo>
                  <a:close/>
                  <a:moveTo>
                    <a:pt x="20" y="46"/>
                  </a:moveTo>
                  <a:cubicBezTo>
                    <a:pt x="20" y="46"/>
                    <a:pt x="20" y="46"/>
                    <a:pt x="20" y="46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20" y="35"/>
                    <a:pt x="20" y="35"/>
                    <a:pt x="20" y="35"/>
                  </a:cubicBezTo>
                  <a:lnTo>
                    <a:pt x="20" y="46"/>
                  </a:lnTo>
                  <a:close/>
                  <a:moveTo>
                    <a:pt x="25" y="46"/>
                  </a:moveTo>
                  <a:cubicBezTo>
                    <a:pt x="25" y="46"/>
                    <a:pt x="25" y="46"/>
                    <a:pt x="25" y="46"/>
                  </a:cubicBezTo>
                  <a:cubicBezTo>
                    <a:pt x="22" y="46"/>
                    <a:pt x="22" y="46"/>
                    <a:pt x="22" y="46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5" y="36"/>
                    <a:pt x="25" y="36"/>
                    <a:pt x="25" y="36"/>
                  </a:cubicBezTo>
                  <a:lnTo>
                    <a:pt x="25" y="46"/>
                  </a:lnTo>
                  <a:close/>
                  <a:moveTo>
                    <a:pt x="26" y="46"/>
                  </a:moveTo>
                  <a:cubicBezTo>
                    <a:pt x="26" y="46"/>
                    <a:pt x="26" y="46"/>
                    <a:pt x="26" y="46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6" y="42"/>
                    <a:pt x="26" y="42"/>
                    <a:pt x="26" y="42"/>
                  </a:cubicBezTo>
                  <a:lnTo>
                    <a:pt x="26" y="46"/>
                  </a:lnTo>
                  <a:close/>
                  <a:moveTo>
                    <a:pt x="26" y="41"/>
                  </a:moveTo>
                  <a:cubicBezTo>
                    <a:pt x="26" y="41"/>
                    <a:pt x="26" y="41"/>
                    <a:pt x="26" y="41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6" y="36"/>
                    <a:pt x="26" y="36"/>
                    <a:pt x="26" y="36"/>
                  </a:cubicBezTo>
                  <a:lnTo>
                    <a:pt x="26" y="41"/>
                  </a:lnTo>
                  <a:close/>
                  <a:moveTo>
                    <a:pt x="28" y="47"/>
                  </a:moveTo>
                  <a:cubicBezTo>
                    <a:pt x="28" y="47"/>
                    <a:pt x="28" y="47"/>
                    <a:pt x="28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8" y="42"/>
                    <a:pt x="28" y="42"/>
                    <a:pt x="28" y="42"/>
                  </a:cubicBezTo>
                  <a:lnTo>
                    <a:pt x="28" y="47"/>
                  </a:lnTo>
                  <a:close/>
                  <a:moveTo>
                    <a:pt x="28" y="41"/>
                  </a:moveTo>
                  <a:cubicBezTo>
                    <a:pt x="28" y="41"/>
                    <a:pt x="28" y="41"/>
                    <a:pt x="28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6"/>
                    <a:pt x="28" y="36"/>
                    <a:pt x="28" y="36"/>
                  </a:cubicBezTo>
                  <a:lnTo>
                    <a:pt x="28" y="41"/>
                  </a:lnTo>
                  <a:close/>
                  <a:moveTo>
                    <a:pt x="29" y="47"/>
                  </a:moveTo>
                  <a:cubicBezTo>
                    <a:pt x="29" y="47"/>
                    <a:pt x="29" y="47"/>
                    <a:pt x="29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9" y="42"/>
                    <a:pt x="29" y="42"/>
                    <a:pt x="29" y="42"/>
                  </a:cubicBezTo>
                  <a:lnTo>
                    <a:pt x="29" y="47"/>
                  </a:lnTo>
                  <a:close/>
                  <a:moveTo>
                    <a:pt x="29" y="41"/>
                  </a:moveTo>
                  <a:cubicBezTo>
                    <a:pt x="29" y="41"/>
                    <a:pt x="29" y="41"/>
                    <a:pt x="29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9" y="36"/>
                    <a:pt x="29" y="36"/>
                    <a:pt x="29" y="36"/>
                  </a:cubicBezTo>
                  <a:lnTo>
                    <a:pt x="29" y="41"/>
                  </a:lnTo>
                  <a:close/>
                  <a:moveTo>
                    <a:pt x="30" y="47"/>
                  </a:moveTo>
                  <a:cubicBezTo>
                    <a:pt x="30" y="47"/>
                    <a:pt x="30" y="47"/>
                    <a:pt x="30" y="47"/>
                  </a:cubicBezTo>
                  <a:cubicBezTo>
                    <a:pt x="29" y="47"/>
                    <a:pt x="29" y="47"/>
                    <a:pt x="29" y="47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30" y="41"/>
                    <a:pt x="30" y="41"/>
                    <a:pt x="30" y="41"/>
                  </a:cubicBezTo>
                  <a:lnTo>
                    <a:pt x="30" y="47"/>
                  </a:lnTo>
                  <a:close/>
                  <a:moveTo>
                    <a:pt x="30" y="41"/>
                  </a:moveTo>
                  <a:cubicBezTo>
                    <a:pt x="30" y="41"/>
                    <a:pt x="30" y="41"/>
                    <a:pt x="30" y="41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9" y="36"/>
                    <a:pt x="29" y="36"/>
                    <a:pt x="29" y="36"/>
                  </a:cubicBezTo>
                  <a:cubicBezTo>
                    <a:pt x="30" y="36"/>
                    <a:pt x="30" y="36"/>
                    <a:pt x="30" y="36"/>
                  </a:cubicBezTo>
                  <a:lnTo>
                    <a:pt x="30" y="41"/>
                  </a:lnTo>
                  <a:close/>
                  <a:moveTo>
                    <a:pt x="32" y="47"/>
                  </a:move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2" y="41"/>
                    <a:pt x="32" y="41"/>
                    <a:pt x="32" y="41"/>
                  </a:cubicBezTo>
                  <a:lnTo>
                    <a:pt x="32" y="47"/>
                  </a:lnTo>
                  <a:close/>
                  <a:moveTo>
                    <a:pt x="32" y="41"/>
                  </a:moveTo>
                  <a:cubicBezTo>
                    <a:pt x="32" y="41"/>
                    <a:pt x="32" y="41"/>
                    <a:pt x="32" y="41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32" y="35"/>
                    <a:pt x="32" y="35"/>
                    <a:pt x="32" y="35"/>
                  </a:cubicBezTo>
                  <a:lnTo>
                    <a:pt x="32" y="41"/>
                  </a:lnTo>
                  <a:close/>
                  <a:moveTo>
                    <a:pt x="33" y="47"/>
                  </a:moveTo>
                  <a:cubicBezTo>
                    <a:pt x="33" y="47"/>
                    <a:pt x="33" y="47"/>
                    <a:pt x="33" y="47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3" y="41"/>
                    <a:pt x="33" y="41"/>
                    <a:pt x="33" y="41"/>
                  </a:cubicBezTo>
                  <a:lnTo>
                    <a:pt x="33" y="47"/>
                  </a:lnTo>
                  <a:close/>
                  <a:moveTo>
                    <a:pt x="33" y="41"/>
                  </a:moveTo>
                  <a:cubicBezTo>
                    <a:pt x="33" y="41"/>
                    <a:pt x="33" y="41"/>
                    <a:pt x="33" y="41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5"/>
                  </a:cubicBezTo>
                  <a:lnTo>
                    <a:pt x="33" y="41"/>
                  </a:lnTo>
                  <a:close/>
                  <a:moveTo>
                    <a:pt x="33" y="47"/>
                  </a:moveTo>
                  <a:cubicBezTo>
                    <a:pt x="33" y="47"/>
                    <a:pt x="33" y="47"/>
                    <a:pt x="33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lnTo>
                    <a:pt x="33" y="47"/>
                  </a:lnTo>
                  <a:close/>
                  <a:moveTo>
                    <a:pt x="33" y="41"/>
                  </a:moveTo>
                  <a:cubicBezTo>
                    <a:pt x="33" y="41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5"/>
                    <a:pt x="33" y="35"/>
                    <a:pt x="33" y="35"/>
                  </a:cubicBezTo>
                  <a:lnTo>
                    <a:pt x="33" y="41"/>
                  </a:lnTo>
                  <a:close/>
                  <a:moveTo>
                    <a:pt x="34" y="47"/>
                  </a:moveTo>
                  <a:cubicBezTo>
                    <a:pt x="34" y="47"/>
                    <a:pt x="34" y="47"/>
                    <a:pt x="34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4" y="41"/>
                    <a:pt x="34" y="41"/>
                    <a:pt x="34" y="41"/>
                  </a:cubicBezTo>
                  <a:lnTo>
                    <a:pt x="34" y="47"/>
                  </a:lnTo>
                  <a:close/>
                  <a:moveTo>
                    <a:pt x="34" y="41"/>
                  </a:moveTo>
                  <a:cubicBezTo>
                    <a:pt x="34" y="41"/>
                    <a:pt x="34" y="41"/>
                    <a:pt x="34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4" y="35"/>
                    <a:pt x="34" y="35"/>
                    <a:pt x="34" y="35"/>
                  </a:cubicBezTo>
                  <a:lnTo>
                    <a:pt x="34" y="41"/>
                  </a:lnTo>
                  <a:close/>
                  <a:moveTo>
                    <a:pt x="34" y="47"/>
                  </a:moveTo>
                  <a:cubicBezTo>
                    <a:pt x="34" y="47"/>
                    <a:pt x="34" y="47"/>
                    <a:pt x="34" y="47"/>
                  </a:cubicBezTo>
                  <a:cubicBezTo>
                    <a:pt x="34" y="47"/>
                    <a:pt x="34" y="47"/>
                    <a:pt x="34" y="47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41"/>
                    <a:pt x="34" y="41"/>
                    <a:pt x="34" y="41"/>
                  </a:cubicBezTo>
                  <a:lnTo>
                    <a:pt x="34" y="47"/>
                  </a:lnTo>
                  <a:close/>
                  <a:moveTo>
                    <a:pt x="34" y="41"/>
                  </a:moveTo>
                  <a:cubicBezTo>
                    <a:pt x="34" y="41"/>
                    <a:pt x="34" y="41"/>
                    <a:pt x="34" y="41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35"/>
                    <a:pt x="34" y="35"/>
                    <a:pt x="34" y="35"/>
                  </a:cubicBezTo>
                  <a:cubicBezTo>
                    <a:pt x="34" y="35"/>
                    <a:pt x="34" y="35"/>
                    <a:pt x="34" y="35"/>
                  </a:cubicBezTo>
                  <a:lnTo>
                    <a:pt x="34" y="41"/>
                  </a:lnTo>
                  <a:close/>
                  <a:moveTo>
                    <a:pt x="36" y="47"/>
                  </a:moveTo>
                  <a:cubicBezTo>
                    <a:pt x="36" y="47"/>
                    <a:pt x="36" y="47"/>
                    <a:pt x="36" y="47"/>
                  </a:cubicBezTo>
                  <a:cubicBezTo>
                    <a:pt x="36" y="47"/>
                    <a:pt x="36" y="47"/>
                    <a:pt x="36" y="47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41"/>
                    <a:pt x="36" y="41"/>
                    <a:pt x="36" y="41"/>
                  </a:cubicBezTo>
                  <a:lnTo>
                    <a:pt x="36" y="47"/>
                  </a:lnTo>
                  <a:close/>
                  <a:moveTo>
                    <a:pt x="36" y="41"/>
                  </a:moveTo>
                  <a:cubicBezTo>
                    <a:pt x="36" y="41"/>
                    <a:pt x="36" y="41"/>
                    <a:pt x="36" y="41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35"/>
                    <a:pt x="36" y="35"/>
                    <a:pt x="36" y="35"/>
                  </a:cubicBezTo>
                  <a:cubicBezTo>
                    <a:pt x="36" y="35"/>
                    <a:pt x="36" y="35"/>
                    <a:pt x="36" y="35"/>
                  </a:cubicBezTo>
                  <a:lnTo>
                    <a:pt x="36" y="41"/>
                  </a:lnTo>
                  <a:close/>
                  <a:moveTo>
                    <a:pt x="37" y="47"/>
                  </a:moveTo>
                  <a:cubicBezTo>
                    <a:pt x="37" y="47"/>
                    <a:pt x="37" y="47"/>
                    <a:pt x="37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lnTo>
                    <a:pt x="37" y="47"/>
                  </a:lnTo>
                  <a:close/>
                  <a:moveTo>
                    <a:pt x="37" y="41"/>
                  </a:move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7" y="35"/>
                    <a:pt x="37" y="35"/>
                    <a:pt x="37" y="35"/>
                  </a:cubicBezTo>
                  <a:lnTo>
                    <a:pt x="37" y="41"/>
                  </a:lnTo>
                  <a:close/>
                  <a:moveTo>
                    <a:pt x="38" y="47"/>
                  </a:moveTo>
                  <a:cubicBezTo>
                    <a:pt x="38" y="47"/>
                    <a:pt x="38" y="47"/>
                    <a:pt x="38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8" y="41"/>
                    <a:pt x="38" y="41"/>
                    <a:pt x="38" y="41"/>
                  </a:cubicBezTo>
                  <a:lnTo>
                    <a:pt x="38" y="47"/>
                  </a:lnTo>
                  <a:close/>
                  <a:moveTo>
                    <a:pt x="38" y="41"/>
                  </a:moveTo>
                  <a:cubicBezTo>
                    <a:pt x="38" y="41"/>
                    <a:pt x="38" y="41"/>
                    <a:pt x="38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8" y="35"/>
                    <a:pt x="38" y="35"/>
                    <a:pt x="38" y="35"/>
                  </a:cubicBezTo>
                  <a:lnTo>
                    <a:pt x="38" y="41"/>
                  </a:lnTo>
                  <a:close/>
                  <a:moveTo>
                    <a:pt x="40" y="47"/>
                  </a:moveTo>
                  <a:cubicBezTo>
                    <a:pt x="40" y="47"/>
                    <a:pt x="40" y="47"/>
                    <a:pt x="40" y="47"/>
                  </a:cubicBezTo>
                  <a:cubicBezTo>
                    <a:pt x="39" y="47"/>
                    <a:pt x="39" y="47"/>
                    <a:pt x="39" y="47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40" y="41"/>
                    <a:pt x="40" y="41"/>
                    <a:pt x="40" y="41"/>
                  </a:cubicBezTo>
                  <a:lnTo>
                    <a:pt x="40" y="47"/>
                  </a:lnTo>
                  <a:close/>
                  <a:moveTo>
                    <a:pt x="40" y="41"/>
                  </a:moveTo>
                  <a:cubicBezTo>
                    <a:pt x="40" y="41"/>
                    <a:pt x="40" y="41"/>
                    <a:pt x="40" y="41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40" y="35"/>
                    <a:pt x="40" y="35"/>
                    <a:pt x="40" y="35"/>
                  </a:cubicBezTo>
                  <a:lnTo>
                    <a:pt x="40" y="41"/>
                  </a:lnTo>
                  <a:close/>
                  <a:moveTo>
                    <a:pt x="41" y="47"/>
                  </a:moveTo>
                  <a:cubicBezTo>
                    <a:pt x="41" y="47"/>
                    <a:pt x="41" y="47"/>
                    <a:pt x="41" y="47"/>
                  </a:cubicBezTo>
                  <a:cubicBezTo>
                    <a:pt x="40" y="47"/>
                    <a:pt x="40" y="47"/>
                    <a:pt x="40" y="47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1" y="41"/>
                    <a:pt x="41" y="41"/>
                    <a:pt x="41" y="41"/>
                  </a:cubicBezTo>
                  <a:lnTo>
                    <a:pt x="41" y="47"/>
                  </a:lnTo>
                  <a:close/>
                  <a:moveTo>
                    <a:pt x="41" y="41"/>
                  </a:moveTo>
                  <a:cubicBezTo>
                    <a:pt x="41" y="41"/>
                    <a:pt x="41" y="41"/>
                    <a:pt x="41" y="41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0" y="35"/>
                    <a:pt x="40" y="35"/>
                    <a:pt x="40" y="35"/>
                  </a:cubicBezTo>
                  <a:cubicBezTo>
                    <a:pt x="41" y="35"/>
                    <a:pt x="41" y="35"/>
                    <a:pt x="41" y="35"/>
                  </a:cubicBezTo>
                  <a:lnTo>
                    <a:pt x="41" y="41"/>
                  </a:lnTo>
                  <a:close/>
                  <a:moveTo>
                    <a:pt x="41" y="47"/>
                  </a:moveTo>
                  <a:cubicBezTo>
                    <a:pt x="41" y="47"/>
                    <a:pt x="41" y="47"/>
                    <a:pt x="41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41"/>
                    <a:pt x="41" y="41"/>
                    <a:pt x="41" y="41"/>
                  </a:cubicBezTo>
                  <a:lnTo>
                    <a:pt x="41" y="47"/>
                  </a:lnTo>
                  <a:close/>
                  <a:moveTo>
                    <a:pt x="41" y="41"/>
                  </a:moveTo>
                  <a:cubicBezTo>
                    <a:pt x="41" y="41"/>
                    <a:pt x="41" y="41"/>
                    <a:pt x="41" y="41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1" y="35"/>
                    <a:pt x="41" y="35"/>
                    <a:pt x="41" y="35"/>
                  </a:cubicBezTo>
                  <a:lnTo>
                    <a:pt x="41" y="41"/>
                  </a:lnTo>
                  <a:close/>
                  <a:moveTo>
                    <a:pt x="42" y="47"/>
                  </a:moveTo>
                  <a:cubicBezTo>
                    <a:pt x="42" y="47"/>
                    <a:pt x="42" y="47"/>
                    <a:pt x="42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2" y="41"/>
                    <a:pt x="42" y="41"/>
                    <a:pt x="42" y="41"/>
                  </a:cubicBezTo>
                  <a:lnTo>
                    <a:pt x="42" y="47"/>
                  </a:lnTo>
                  <a:close/>
                  <a:moveTo>
                    <a:pt x="42" y="41"/>
                  </a:moveTo>
                  <a:cubicBezTo>
                    <a:pt x="42" y="41"/>
                    <a:pt x="42" y="41"/>
                    <a:pt x="42" y="41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2" y="34"/>
                    <a:pt x="42" y="34"/>
                    <a:pt x="42" y="34"/>
                  </a:cubicBezTo>
                  <a:lnTo>
                    <a:pt x="42" y="41"/>
                  </a:lnTo>
                  <a:close/>
                  <a:moveTo>
                    <a:pt x="43" y="48"/>
                  </a:moveTo>
                  <a:cubicBezTo>
                    <a:pt x="43" y="48"/>
                    <a:pt x="43" y="48"/>
                    <a:pt x="43" y="48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3" y="41"/>
                    <a:pt x="43" y="41"/>
                    <a:pt x="43" y="41"/>
                  </a:cubicBezTo>
                  <a:lnTo>
                    <a:pt x="43" y="48"/>
                  </a:lnTo>
                  <a:close/>
                  <a:moveTo>
                    <a:pt x="43" y="41"/>
                  </a:moveTo>
                  <a:cubicBezTo>
                    <a:pt x="43" y="41"/>
                    <a:pt x="43" y="41"/>
                    <a:pt x="43" y="41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43" y="34"/>
                    <a:pt x="43" y="34"/>
                    <a:pt x="43" y="34"/>
                  </a:cubicBezTo>
                  <a:lnTo>
                    <a:pt x="43" y="41"/>
                  </a:lnTo>
                  <a:close/>
                  <a:moveTo>
                    <a:pt x="44" y="48"/>
                  </a:moveTo>
                  <a:cubicBezTo>
                    <a:pt x="44" y="48"/>
                    <a:pt x="44" y="48"/>
                    <a:pt x="44" y="48"/>
                  </a:cubicBezTo>
                  <a:cubicBezTo>
                    <a:pt x="43" y="48"/>
                    <a:pt x="43" y="48"/>
                    <a:pt x="43" y="48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4" y="41"/>
                    <a:pt x="44" y="41"/>
                    <a:pt x="44" y="41"/>
                  </a:cubicBezTo>
                  <a:lnTo>
                    <a:pt x="44" y="48"/>
                  </a:lnTo>
                  <a:close/>
                  <a:moveTo>
                    <a:pt x="44" y="41"/>
                  </a:moveTo>
                  <a:cubicBezTo>
                    <a:pt x="44" y="41"/>
                    <a:pt x="44" y="41"/>
                    <a:pt x="44" y="41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3" y="34"/>
                    <a:pt x="43" y="34"/>
                    <a:pt x="43" y="34"/>
                  </a:cubicBezTo>
                  <a:cubicBezTo>
                    <a:pt x="44" y="34"/>
                    <a:pt x="44" y="34"/>
                    <a:pt x="44" y="34"/>
                  </a:cubicBezTo>
                  <a:lnTo>
                    <a:pt x="44" y="41"/>
                  </a:lnTo>
                  <a:close/>
                  <a:moveTo>
                    <a:pt x="45" y="48"/>
                  </a:moveTo>
                  <a:cubicBezTo>
                    <a:pt x="45" y="48"/>
                    <a:pt x="45" y="48"/>
                    <a:pt x="45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41"/>
                    <a:pt x="45" y="41"/>
                    <a:pt x="45" y="41"/>
                  </a:cubicBezTo>
                  <a:lnTo>
                    <a:pt x="45" y="48"/>
                  </a:lnTo>
                  <a:close/>
                  <a:moveTo>
                    <a:pt x="45" y="41"/>
                  </a:moveTo>
                  <a:cubicBezTo>
                    <a:pt x="45" y="41"/>
                    <a:pt x="45" y="41"/>
                    <a:pt x="45" y="41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5" y="34"/>
                    <a:pt x="45" y="34"/>
                    <a:pt x="45" y="34"/>
                  </a:cubicBezTo>
                  <a:lnTo>
                    <a:pt x="45" y="41"/>
                  </a:lnTo>
                  <a:close/>
                  <a:moveTo>
                    <a:pt x="46" y="48"/>
                  </a:moveTo>
                  <a:cubicBezTo>
                    <a:pt x="46" y="48"/>
                    <a:pt x="46" y="48"/>
                    <a:pt x="46" y="48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6" y="41"/>
                    <a:pt x="46" y="41"/>
                    <a:pt x="46" y="41"/>
                  </a:cubicBezTo>
                  <a:lnTo>
                    <a:pt x="46" y="48"/>
                  </a:lnTo>
                  <a:close/>
                  <a:moveTo>
                    <a:pt x="46" y="41"/>
                  </a:moveTo>
                  <a:cubicBezTo>
                    <a:pt x="46" y="41"/>
                    <a:pt x="46" y="41"/>
                    <a:pt x="46" y="41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6" y="34"/>
                    <a:pt x="46" y="34"/>
                    <a:pt x="46" y="34"/>
                  </a:cubicBezTo>
                  <a:lnTo>
                    <a:pt x="46" y="41"/>
                  </a:lnTo>
                  <a:close/>
                  <a:moveTo>
                    <a:pt x="47" y="48"/>
                  </a:moveTo>
                  <a:cubicBezTo>
                    <a:pt x="47" y="48"/>
                    <a:pt x="47" y="48"/>
                    <a:pt x="47" y="48"/>
                  </a:cubicBezTo>
                  <a:cubicBezTo>
                    <a:pt x="46" y="48"/>
                    <a:pt x="46" y="48"/>
                    <a:pt x="46" y="48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47" y="48"/>
                  </a:lnTo>
                  <a:close/>
                  <a:moveTo>
                    <a:pt x="47" y="41"/>
                  </a:moveTo>
                  <a:cubicBezTo>
                    <a:pt x="47" y="41"/>
                    <a:pt x="47" y="41"/>
                    <a:pt x="47" y="41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6" y="34"/>
                    <a:pt x="46" y="34"/>
                    <a:pt x="46" y="34"/>
                  </a:cubicBezTo>
                  <a:cubicBezTo>
                    <a:pt x="47" y="34"/>
                    <a:pt x="47" y="34"/>
                    <a:pt x="47" y="34"/>
                  </a:cubicBezTo>
                  <a:lnTo>
                    <a:pt x="47" y="41"/>
                  </a:lnTo>
                  <a:close/>
                  <a:moveTo>
                    <a:pt x="48" y="48"/>
                  </a:moveTo>
                  <a:cubicBezTo>
                    <a:pt x="48" y="48"/>
                    <a:pt x="48" y="48"/>
                    <a:pt x="48" y="48"/>
                  </a:cubicBezTo>
                  <a:cubicBezTo>
                    <a:pt x="47" y="48"/>
                    <a:pt x="47" y="48"/>
                    <a:pt x="47" y="48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8" y="41"/>
                    <a:pt x="48" y="41"/>
                    <a:pt x="48" y="41"/>
                  </a:cubicBezTo>
                  <a:lnTo>
                    <a:pt x="48" y="48"/>
                  </a:lnTo>
                  <a:close/>
                  <a:moveTo>
                    <a:pt x="48" y="41"/>
                  </a:moveTo>
                  <a:cubicBezTo>
                    <a:pt x="48" y="41"/>
                    <a:pt x="48" y="41"/>
                    <a:pt x="48" y="41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7" y="34"/>
                    <a:pt x="47" y="34"/>
                    <a:pt x="47" y="34"/>
                  </a:cubicBezTo>
                  <a:cubicBezTo>
                    <a:pt x="48" y="34"/>
                    <a:pt x="48" y="34"/>
                    <a:pt x="48" y="34"/>
                  </a:cubicBezTo>
                  <a:lnTo>
                    <a:pt x="48" y="41"/>
                  </a:lnTo>
                  <a:close/>
                  <a:moveTo>
                    <a:pt x="49" y="48"/>
                  </a:moveTo>
                  <a:cubicBezTo>
                    <a:pt x="49" y="48"/>
                    <a:pt x="49" y="48"/>
                    <a:pt x="49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41"/>
                    <a:pt x="49" y="41"/>
                    <a:pt x="49" y="41"/>
                  </a:cubicBezTo>
                  <a:lnTo>
                    <a:pt x="49" y="48"/>
                  </a:lnTo>
                  <a:close/>
                  <a:moveTo>
                    <a:pt x="49" y="41"/>
                  </a:moveTo>
                  <a:cubicBezTo>
                    <a:pt x="49" y="41"/>
                    <a:pt x="49" y="41"/>
                    <a:pt x="49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lnTo>
                    <a:pt x="49" y="41"/>
                  </a:lnTo>
                  <a:close/>
                  <a:moveTo>
                    <a:pt x="50" y="48"/>
                  </a:moveTo>
                  <a:cubicBezTo>
                    <a:pt x="50" y="48"/>
                    <a:pt x="50" y="48"/>
                    <a:pt x="50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50" y="41"/>
                    <a:pt x="50" y="41"/>
                    <a:pt x="50" y="41"/>
                  </a:cubicBezTo>
                  <a:lnTo>
                    <a:pt x="50" y="48"/>
                  </a:lnTo>
                  <a:close/>
                  <a:moveTo>
                    <a:pt x="50" y="41"/>
                  </a:moveTo>
                  <a:cubicBezTo>
                    <a:pt x="50" y="41"/>
                    <a:pt x="50" y="41"/>
                    <a:pt x="50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50" y="34"/>
                    <a:pt x="50" y="34"/>
                    <a:pt x="50" y="34"/>
                  </a:cubicBezTo>
                  <a:lnTo>
                    <a:pt x="50" y="41"/>
                  </a:lnTo>
                  <a:close/>
                  <a:moveTo>
                    <a:pt x="52" y="48"/>
                  </a:moveTo>
                  <a:cubicBezTo>
                    <a:pt x="52" y="48"/>
                    <a:pt x="52" y="48"/>
                    <a:pt x="52" y="48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2" y="41"/>
                    <a:pt x="52" y="41"/>
                    <a:pt x="52" y="41"/>
                  </a:cubicBezTo>
                  <a:lnTo>
                    <a:pt x="52" y="48"/>
                  </a:lnTo>
                  <a:close/>
                  <a:moveTo>
                    <a:pt x="52" y="41"/>
                  </a:moveTo>
                  <a:cubicBezTo>
                    <a:pt x="52" y="41"/>
                    <a:pt x="52" y="41"/>
                    <a:pt x="52" y="41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52" y="34"/>
                    <a:pt x="52" y="34"/>
                    <a:pt x="52" y="34"/>
                  </a:cubicBezTo>
                  <a:lnTo>
                    <a:pt x="52" y="41"/>
                  </a:lnTo>
                  <a:close/>
                  <a:moveTo>
                    <a:pt x="53" y="48"/>
                  </a:moveTo>
                  <a:cubicBezTo>
                    <a:pt x="53" y="48"/>
                    <a:pt x="53" y="48"/>
                    <a:pt x="53" y="48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3" y="41"/>
                    <a:pt x="53" y="41"/>
                    <a:pt x="53" y="41"/>
                  </a:cubicBezTo>
                  <a:lnTo>
                    <a:pt x="53" y="48"/>
                  </a:lnTo>
                  <a:close/>
                  <a:moveTo>
                    <a:pt x="53" y="41"/>
                  </a:moveTo>
                  <a:cubicBezTo>
                    <a:pt x="53" y="41"/>
                    <a:pt x="53" y="41"/>
                    <a:pt x="53" y="41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2" y="34"/>
                    <a:pt x="52" y="34"/>
                    <a:pt x="52" y="34"/>
                  </a:cubicBezTo>
                  <a:cubicBezTo>
                    <a:pt x="53" y="34"/>
                    <a:pt x="53" y="34"/>
                    <a:pt x="53" y="34"/>
                  </a:cubicBezTo>
                  <a:lnTo>
                    <a:pt x="53" y="41"/>
                  </a:lnTo>
                  <a:close/>
                  <a:moveTo>
                    <a:pt x="54" y="48"/>
                  </a:moveTo>
                  <a:cubicBezTo>
                    <a:pt x="54" y="48"/>
                    <a:pt x="54" y="48"/>
                    <a:pt x="54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4" y="41"/>
                    <a:pt x="54" y="41"/>
                    <a:pt x="54" y="41"/>
                  </a:cubicBezTo>
                  <a:lnTo>
                    <a:pt x="54" y="48"/>
                  </a:lnTo>
                  <a:close/>
                  <a:moveTo>
                    <a:pt x="54" y="41"/>
                  </a:moveTo>
                  <a:cubicBezTo>
                    <a:pt x="54" y="41"/>
                    <a:pt x="54" y="41"/>
                    <a:pt x="54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3" y="34"/>
                    <a:pt x="53" y="34"/>
                    <a:pt x="53" y="34"/>
                  </a:cubicBezTo>
                  <a:cubicBezTo>
                    <a:pt x="54" y="33"/>
                    <a:pt x="54" y="33"/>
                    <a:pt x="54" y="33"/>
                  </a:cubicBezTo>
                  <a:lnTo>
                    <a:pt x="54" y="41"/>
                  </a:lnTo>
                  <a:close/>
                  <a:moveTo>
                    <a:pt x="55" y="48"/>
                  </a:moveTo>
                  <a:cubicBezTo>
                    <a:pt x="55" y="48"/>
                    <a:pt x="55" y="48"/>
                    <a:pt x="55" y="48"/>
                  </a:cubicBezTo>
                  <a:cubicBezTo>
                    <a:pt x="54" y="48"/>
                    <a:pt x="54" y="48"/>
                    <a:pt x="54" y="48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5" y="41"/>
                    <a:pt x="55" y="41"/>
                    <a:pt x="55" y="41"/>
                  </a:cubicBezTo>
                  <a:lnTo>
                    <a:pt x="55" y="48"/>
                  </a:lnTo>
                  <a:close/>
                  <a:moveTo>
                    <a:pt x="55" y="41"/>
                  </a:moveTo>
                  <a:cubicBezTo>
                    <a:pt x="55" y="41"/>
                    <a:pt x="55" y="41"/>
                    <a:pt x="55" y="41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4" y="33"/>
                    <a:pt x="54" y="33"/>
                    <a:pt x="54" y="33"/>
                  </a:cubicBezTo>
                  <a:cubicBezTo>
                    <a:pt x="55" y="33"/>
                    <a:pt x="55" y="33"/>
                    <a:pt x="55" y="33"/>
                  </a:cubicBezTo>
                  <a:lnTo>
                    <a:pt x="55" y="41"/>
                  </a:lnTo>
                  <a:close/>
                  <a:moveTo>
                    <a:pt x="57" y="48"/>
                  </a:moveTo>
                  <a:cubicBezTo>
                    <a:pt x="57" y="48"/>
                    <a:pt x="57" y="48"/>
                    <a:pt x="57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7" y="41"/>
                    <a:pt x="57" y="41"/>
                    <a:pt x="57" y="41"/>
                  </a:cubicBezTo>
                  <a:lnTo>
                    <a:pt x="57" y="48"/>
                  </a:lnTo>
                  <a:close/>
                  <a:moveTo>
                    <a:pt x="57" y="41"/>
                  </a:moveTo>
                  <a:cubicBezTo>
                    <a:pt x="57" y="41"/>
                    <a:pt x="57" y="41"/>
                    <a:pt x="57" y="41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5" y="33"/>
                    <a:pt x="55" y="33"/>
                    <a:pt x="55" y="33"/>
                  </a:cubicBezTo>
                  <a:cubicBezTo>
                    <a:pt x="57" y="33"/>
                    <a:pt x="57" y="33"/>
                    <a:pt x="57" y="33"/>
                  </a:cubicBezTo>
                  <a:lnTo>
                    <a:pt x="57" y="41"/>
                  </a:lnTo>
                  <a:close/>
                  <a:moveTo>
                    <a:pt x="57" y="48"/>
                  </a:moveTo>
                  <a:cubicBezTo>
                    <a:pt x="57" y="48"/>
                    <a:pt x="57" y="48"/>
                    <a:pt x="57" y="48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lnTo>
                    <a:pt x="57" y="48"/>
                  </a:lnTo>
                  <a:close/>
                  <a:moveTo>
                    <a:pt x="57" y="41"/>
                  </a:move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33"/>
                    <a:pt x="57" y="33"/>
                    <a:pt x="57" y="33"/>
                  </a:cubicBezTo>
                  <a:cubicBezTo>
                    <a:pt x="57" y="33"/>
                    <a:pt x="57" y="33"/>
                    <a:pt x="57" y="33"/>
                  </a:cubicBezTo>
                  <a:lnTo>
                    <a:pt x="57" y="41"/>
                  </a:lnTo>
                  <a:close/>
                  <a:moveTo>
                    <a:pt x="58" y="48"/>
                  </a:moveTo>
                  <a:cubicBezTo>
                    <a:pt x="58" y="48"/>
                    <a:pt x="58" y="48"/>
                    <a:pt x="58" y="48"/>
                  </a:cubicBezTo>
                  <a:cubicBezTo>
                    <a:pt x="58" y="48"/>
                    <a:pt x="58" y="48"/>
                    <a:pt x="58" y="48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41"/>
                    <a:pt x="58" y="41"/>
                    <a:pt x="58" y="41"/>
                  </a:cubicBezTo>
                  <a:lnTo>
                    <a:pt x="58" y="48"/>
                  </a:lnTo>
                  <a:close/>
                  <a:moveTo>
                    <a:pt x="58" y="41"/>
                  </a:moveTo>
                  <a:cubicBezTo>
                    <a:pt x="58" y="41"/>
                    <a:pt x="58" y="41"/>
                    <a:pt x="58" y="41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33"/>
                    <a:pt x="58" y="33"/>
                    <a:pt x="58" y="33"/>
                  </a:cubicBezTo>
                  <a:cubicBezTo>
                    <a:pt x="58" y="33"/>
                    <a:pt x="58" y="33"/>
                    <a:pt x="58" y="33"/>
                  </a:cubicBezTo>
                  <a:lnTo>
                    <a:pt x="58" y="41"/>
                  </a:lnTo>
                  <a:close/>
                  <a:moveTo>
                    <a:pt x="59" y="48"/>
                  </a:moveTo>
                  <a:cubicBezTo>
                    <a:pt x="59" y="48"/>
                    <a:pt x="59" y="48"/>
                    <a:pt x="59" y="48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9" y="41"/>
                    <a:pt x="59" y="41"/>
                    <a:pt x="59" y="41"/>
                  </a:cubicBezTo>
                  <a:lnTo>
                    <a:pt x="59" y="48"/>
                  </a:lnTo>
                  <a:close/>
                  <a:moveTo>
                    <a:pt x="59" y="41"/>
                  </a:moveTo>
                  <a:cubicBezTo>
                    <a:pt x="59" y="41"/>
                    <a:pt x="59" y="41"/>
                    <a:pt x="59" y="41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lnTo>
                    <a:pt x="59" y="41"/>
                  </a:lnTo>
                  <a:close/>
                  <a:moveTo>
                    <a:pt x="61" y="48"/>
                  </a:moveTo>
                  <a:cubicBezTo>
                    <a:pt x="61" y="48"/>
                    <a:pt x="61" y="48"/>
                    <a:pt x="61" y="48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1" y="41"/>
                    <a:pt x="61" y="41"/>
                    <a:pt x="61" y="41"/>
                  </a:cubicBezTo>
                  <a:lnTo>
                    <a:pt x="61" y="48"/>
                  </a:lnTo>
                  <a:close/>
                  <a:moveTo>
                    <a:pt x="61" y="41"/>
                  </a:moveTo>
                  <a:cubicBezTo>
                    <a:pt x="61" y="41"/>
                    <a:pt x="61" y="41"/>
                    <a:pt x="61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0" y="33"/>
                    <a:pt x="60" y="33"/>
                    <a:pt x="60" y="33"/>
                  </a:cubicBezTo>
                  <a:cubicBezTo>
                    <a:pt x="61" y="33"/>
                    <a:pt x="61" y="33"/>
                    <a:pt x="61" y="33"/>
                  </a:cubicBezTo>
                  <a:lnTo>
                    <a:pt x="61" y="41"/>
                  </a:lnTo>
                  <a:close/>
                  <a:moveTo>
                    <a:pt x="64" y="48"/>
                  </a:moveTo>
                  <a:cubicBezTo>
                    <a:pt x="64" y="48"/>
                    <a:pt x="64" y="48"/>
                    <a:pt x="64" y="4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64" y="41"/>
                    <a:pt x="64" y="41"/>
                    <a:pt x="64" y="41"/>
                  </a:cubicBezTo>
                  <a:lnTo>
                    <a:pt x="64" y="48"/>
                  </a:lnTo>
                  <a:close/>
                  <a:moveTo>
                    <a:pt x="64" y="41"/>
                  </a:moveTo>
                  <a:cubicBezTo>
                    <a:pt x="64" y="41"/>
                    <a:pt x="64" y="41"/>
                    <a:pt x="64" y="41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61" y="33"/>
                    <a:pt x="61" y="33"/>
                    <a:pt x="61" y="33"/>
                  </a:cubicBezTo>
                  <a:cubicBezTo>
                    <a:pt x="64" y="33"/>
                    <a:pt x="64" y="33"/>
                    <a:pt x="64" y="33"/>
                  </a:cubicBezTo>
                  <a:lnTo>
                    <a:pt x="64" y="41"/>
                  </a:lnTo>
                  <a:close/>
                  <a:moveTo>
                    <a:pt x="66" y="48"/>
                  </a:moveTo>
                  <a:cubicBezTo>
                    <a:pt x="66" y="48"/>
                    <a:pt x="66" y="48"/>
                    <a:pt x="66" y="48"/>
                  </a:cubicBezTo>
                  <a:cubicBezTo>
                    <a:pt x="64" y="48"/>
                    <a:pt x="64" y="48"/>
                    <a:pt x="64" y="48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66" y="41"/>
                    <a:pt x="66" y="41"/>
                    <a:pt x="66" y="41"/>
                  </a:cubicBezTo>
                  <a:lnTo>
                    <a:pt x="66" y="48"/>
                  </a:lnTo>
                  <a:close/>
                  <a:moveTo>
                    <a:pt x="66" y="41"/>
                  </a:moveTo>
                  <a:cubicBezTo>
                    <a:pt x="66" y="41"/>
                    <a:pt x="66" y="41"/>
                    <a:pt x="66" y="41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64" y="33"/>
                    <a:pt x="64" y="33"/>
                    <a:pt x="64" y="33"/>
                  </a:cubicBezTo>
                  <a:cubicBezTo>
                    <a:pt x="66" y="33"/>
                    <a:pt x="66" y="33"/>
                    <a:pt x="66" y="33"/>
                  </a:cubicBezTo>
                  <a:lnTo>
                    <a:pt x="66" y="41"/>
                  </a:lnTo>
                  <a:close/>
                  <a:moveTo>
                    <a:pt x="68" y="48"/>
                  </a:moveTo>
                  <a:cubicBezTo>
                    <a:pt x="68" y="48"/>
                    <a:pt x="68" y="48"/>
                    <a:pt x="68" y="48"/>
                  </a:cubicBezTo>
                  <a:cubicBezTo>
                    <a:pt x="66" y="48"/>
                    <a:pt x="66" y="48"/>
                    <a:pt x="66" y="48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8" y="41"/>
                    <a:pt x="68" y="41"/>
                    <a:pt x="68" y="41"/>
                  </a:cubicBezTo>
                  <a:lnTo>
                    <a:pt x="68" y="48"/>
                  </a:lnTo>
                  <a:close/>
                  <a:moveTo>
                    <a:pt x="68" y="41"/>
                  </a:moveTo>
                  <a:cubicBezTo>
                    <a:pt x="68" y="41"/>
                    <a:pt x="68" y="41"/>
                    <a:pt x="68" y="41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6" y="33"/>
                    <a:pt x="66" y="33"/>
                    <a:pt x="66" y="33"/>
                  </a:cubicBezTo>
                  <a:cubicBezTo>
                    <a:pt x="68" y="33"/>
                    <a:pt x="68" y="33"/>
                    <a:pt x="68" y="33"/>
                  </a:cubicBezTo>
                  <a:lnTo>
                    <a:pt x="68" y="41"/>
                  </a:lnTo>
                  <a:close/>
                  <a:moveTo>
                    <a:pt x="71" y="48"/>
                  </a:moveTo>
                  <a:cubicBezTo>
                    <a:pt x="71" y="48"/>
                    <a:pt x="71" y="48"/>
                    <a:pt x="71" y="48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71" y="41"/>
                    <a:pt x="71" y="41"/>
                    <a:pt x="71" y="41"/>
                  </a:cubicBezTo>
                  <a:lnTo>
                    <a:pt x="71" y="48"/>
                  </a:lnTo>
                  <a:close/>
                  <a:moveTo>
                    <a:pt x="71" y="41"/>
                  </a:moveTo>
                  <a:cubicBezTo>
                    <a:pt x="71" y="41"/>
                    <a:pt x="71" y="41"/>
                    <a:pt x="71" y="41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68" y="33"/>
                    <a:pt x="68" y="33"/>
                    <a:pt x="68" y="33"/>
                  </a:cubicBezTo>
                  <a:cubicBezTo>
                    <a:pt x="71" y="33"/>
                    <a:pt x="71" y="33"/>
                    <a:pt x="71" y="33"/>
                  </a:cubicBezTo>
                  <a:lnTo>
                    <a:pt x="71" y="41"/>
                  </a:lnTo>
                  <a:close/>
                  <a:moveTo>
                    <a:pt x="73" y="48"/>
                  </a:moveTo>
                  <a:cubicBezTo>
                    <a:pt x="73" y="48"/>
                    <a:pt x="73" y="48"/>
                    <a:pt x="73" y="48"/>
                  </a:cubicBezTo>
                  <a:cubicBezTo>
                    <a:pt x="71" y="48"/>
                    <a:pt x="71" y="48"/>
                    <a:pt x="71" y="48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3" y="41"/>
                    <a:pt x="73" y="41"/>
                    <a:pt x="73" y="41"/>
                  </a:cubicBezTo>
                  <a:lnTo>
                    <a:pt x="73" y="48"/>
                  </a:lnTo>
                  <a:close/>
                  <a:moveTo>
                    <a:pt x="73" y="41"/>
                  </a:moveTo>
                  <a:cubicBezTo>
                    <a:pt x="73" y="41"/>
                    <a:pt x="73" y="41"/>
                    <a:pt x="73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33"/>
                    <a:pt x="71" y="33"/>
                    <a:pt x="71" y="33"/>
                  </a:cubicBezTo>
                  <a:cubicBezTo>
                    <a:pt x="73" y="33"/>
                    <a:pt x="73" y="33"/>
                    <a:pt x="73" y="33"/>
                  </a:cubicBezTo>
                  <a:lnTo>
                    <a:pt x="73" y="41"/>
                  </a:lnTo>
                  <a:close/>
                  <a:moveTo>
                    <a:pt x="75" y="48"/>
                  </a:moveTo>
                  <a:cubicBezTo>
                    <a:pt x="75" y="48"/>
                    <a:pt x="75" y="48"/>
                    <a:pt x="75" y="48"/>
                  </a:cubicBezTo>
                  <a:cubicBezTo>
                    <a:pt x="73" y="48"/>
                    <a:pt x="73" y="48"/>
                    <a:pt x="73" y="48"/>
                  </a:cubicBezTo>
                  <a:cubicBezTo>
                    <a:pt x="73" y="41"/>
                    <a:pt x="73" y="41"/>
                    <a:pt x="73" y="41"/>
                  </a:cubicBezTo>
                  <a:cubicBezTo>
                    <a:pt x="75" y="41"/>
                    <a:pt x="75" y="41"/>
                    <a:pt x="75" y="41"/>
                  </a:cubicBezTo>
                  <a:lnTo>
                    <a:pt x="75" y="48"/>
                  </a:lnTo>
                  <a:close/>
                  <a:moveTo>
                    <a:pt x="75" y="41"/>
                  </a:moveTo>
                  <a:cubicBezTo>
                    <a:pt x="75" y="41"/>
                    <a:pt x="75" y="41"/>
                    <a:pt x="75" y="41"/>
                  </a:cubicBezTo>
                  <a:cubicBezTo>
                    <a:pt x="73" y="41"/>
                    <a:pt x="73" y="41"/>
                    <a:pt x="73" y="41"/>
                  </a:cubicBezTo>
                  <a:cubicBezTo>
                    <a:pt x="73" y="33"/>
                    <a:pt x="73" y="33"/>
                    <a:pt x="73" y="33"/>
                  </a:cubicBezTo>
                  <a:cubicBezTo>
                    <a:pt x="75" y="33"/>
                    <a:pt x="75" y="33"/>
                    <a:pt x="75" y="33"/>
                  </a:cubicBezTo>
                  <a:lnTo>
                    <a:pt x="75" y="41"/>
                  </a:lnTo>
                  <a:close/>
                  <a:moveTo>
                    <a:pt x="77" y="48"/>
                  </a:moveTo>
                  <a:cubicBezTo>
                    <a:pt x="77" y="48"/>
                    <a:pt x="77" y="48"/>
                    <a:pt x="77" y="48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77" y="41"/>
                    <a:pt x="77" y="41"/>
                    <a:pt x="77" y="41"/>
                  </a:cubicBezTo>
                  <a:lnTo>
                    <a:pt x="77" y="48"/>
                  </a:lnTo>
                  <a:close/>
                  <a:moveTo>
                    <a:pt x="77" y="41"/>
                  </a:moveTo>
                  <a:cubicBezTo>
                    <a:pt x="77" y="41"/>
                    <a:pt x="77" y="41"/>
                    <a:pt x="77" y="41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7" y="33"/>
                    <a:pt x="77" y="33"/>
                    <a:pt x="77" y="33"/>
                  </a:cubicBezTo>
                  <a:lnTo>
                    <a:pt x="77" y="41"/>
                  </a:lnTo>
                  <a:close/>
                  <a:moveTo>
                    <a:pt x="80" y="48"/>
                  </a:moveTo>
                  <a:cubicBezTo>
                    <a:pt x="80" y="48"/>
                    <a:pt x="80" y="48"/>
                    <a:pt x="80" y="48"/>
                  </a:cubicBezTo>
                  <a:cubicBezTo>
                    <a:pt x="78" y="48"/>
                    <a:pt x="78" y="48"/>
                    <a:pt x="78" y="48"/>
                  </a:cubicBezTo>
                  <a:cubicBezTo>
                    <a:pt x="78" y="41"/>
                    <a:pt x="78" y="41"/>
                    <a:pt x="78" y="41"/>
                  </a:cubicBezTo>
                  <a:cubicBezTo>
                    <a:pt x="80" y="41"/>
                    <a:pt x="80" y="41"/>
                    <a:pt x="80" y="41"/>
                  </a:cubicBezTo>
                  <a:lnTo>
                    <a:pt x="80" y="48"/>
                  </a:lnTo>
                  <a:close/>
                  <a:moveTo>
                    <a:pt x="80" y="41"/>
                  </a:moveTo>
                  <a:cubicBezTo>
                    <a:pt x="80" y="41"/>
                    <a:pt x="80" y="41"/>
                    <a:pt x="80" y="41"/>
                  </a:cubicBezTo>
                  <a:cubicBezTo>
                    <a:pt x="78" y="41"/>
                    <a:pt x="78" y="41"/>
                    <a:pt x="78" y="41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80" y="33"/>
                    <a:pt x="80" y="33"/>
                    <a:pt x="80" y="33"/>
                  </a:cubicBezTo>
                  <a:lnTo>
                    <a:pt x="80" y="41"/>
                  </a:lnTo>
                  <a:close/>
                  <a:moveTo>
                    <a:pt x="82" y="48"/>
                  </a:moveTo>
                  <a:cubicBezTo>
                    <a:pt x="82" y="48"/>
                    <a:pt x="82" y="48"/>
                    <a:pt x="82" y="48"/>
                  </a:cubicBezTo>
                  <a:cubicBezTo>
                    <a:pt x="80" y="48"/>
                    <a:pt x="80" y="48"/>
                    <a:pt x="80" y="48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82" y="41"/>
                    <a:pt x="82" y="41"/>
                    <a:pt x="82" y="41"/>
                  </a:cubicBezTo>
                  <a:lnTo>
                    <a:pt x="82" y="48"/>
                  </a:lnTo>
                  <a:close/>
                  <a:moveTo>
                    <a:pt x="82" y="41"/>
                  </a:moveTo>
                  <a:cubicBezTo>
                    <a:pt x="82" y="41"/>
                    <a:pt x="82" y="41"/>
                    <a:pt x="82" y="41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2" y="33"/>
                    <a:pt x="82" y="33"/>
                    <a:pt x="82" y="33"/>
                  </a:cubicBezTo>
                  <a:lnTo>
                    <a:pt x="82" y="41"/>
                  </a:lnTo>
                  <a:close/>
                  <a:moveTo>
                    <a:pt x="84" y="48"/>
                  </a:moveTo>
                  <a:cubicBezTo>
                    <a:pt x="84" y="48"/>
                    <a:pt x="84" y="48"/>
                    <a:pt x="84" y="48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4" y="41"/>
                    <a:pt x="84" y="41"/>
                    <a:pt x="84" y="41"/>
                  </a:cubicBezTo>
                  <a:lnTo>
                    <a:pt x="84" y="48"/>
                  </a:lnTo>
                  <a:close/>
                  <a:moveTo>
                    <a:pt x="84" y="41"/>
                  </a:moveTo>
                  <a:cubicBezTo>
                    <a:pt x="84" y="41"/>
                    <a:pt x="84" y="41"/>
                    <a:pt x="84" y="41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2" y="33"/>
                    <a:pt x="82" y="33"/>
                    <a:pt x="82" y="33"/>
                  </a:cubicBezTo>
                  <a:cubicBezTo>
                    <a:pt x="84" y="33"/>
                    <a:pt x="84" y="33"/>
                    <a:pt x="84" y="33"/>
                  </a:cubicBezTo>
                  <a:lnTo>
                    <a:pt x="84" y="41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85" y="48"/>
                    <a:pt x="85" y="48"/>
                    <a:pt x="85" y="48"/>
                  </a:cubicBezTo>
                  <a:cubicBezTo>
                    <a:pt x="85" y="41"/>
                    <a:pt x="85" y="41"/>
                    <a:pt x="85" y="41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9" y="48"/>
                    <a:pt x="89" y="48"/>
                    <a:pt x="89" y="48"/>
                  </a:cubicBezTo>
                  <a:cubicBezTo>
                    <a:pt x="92" y="48"/>
                    <a:pt x="92" y="48"/>
                    <a:pt x="92" y="48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4" y="41"/>
                    <a:pt x="94" y="41"/>
                    <a:pt x="94" y="41"/>
                  </a:cubicBezTo>
                  <a:lnTo>
                    <a:pt x="94" y="48"/>
                  </a:lnTo>
                  <a:close/>
                  <a:moveTo>
                    <a:pt x="90" y="48"/>
                  </a:moveTo>
                  <a:cubicBezTo>
                    <a:pt x="90" y="48"/>
                    <a:pt x="90" y="48"/>
                    <a:pt x="90" y="48"/>
                  </a:cubicBezTo>
                  <a:cubicBezTo>
                    <a:pt x="90" y="45"/>
                    <a:pt x="90" y="45"/>
                    <a:pt x="90" y="45"/>
                  </a:cubicBezTo>
                  <a:cubicBezTo>
                    <a:pt x="91" y="45"/>
                    <a:pt x="91" y="45"/>
                    <a:pt x="91" y="45"/>
                  </a:cubicBezTo>
                  <a:cubicBezTo>
                    <a:pt x="91" y="48"/>
                    <a:pt x="91" y="48"/>
                    <a:pt x="91" y="48"/>
                  </a:cubicBezTo>
                  <a:lnTo>
                    <a:pt x="90" y="48"/>
                  </a:lnTo>
                  <a:close/>
                  <a:moveTo>
                    <a:pt x="94" y="41"/>
                  </a:moveTo>
                  <a:cubicBezTo>
                    <a:pt x="94" y="41"/>
                    <a:pt x="94" y="41"/>
                    <a:pt x="94" y="41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2" y="34"/>
                    <a:pt x="92" y="34"/>
                    <a:pt x="92" y="34"/>
                  </a:cubicBezTo>
                  <a:cubicBezTo>
                    <a:pt x="89" y="33"/>
                    <a:pt x="89" y="33"/>
                    <a:pt x="89" y="33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94" y="33"/>
                    <a:pt x="94" y="33"/>
                    <a:pt x="94" y="33"/>
                  </a:cubicBezTo>
                  <a:lnTo>
                    <a:pt x="94" y="41"/>
                  </a:lnTo>
                  <a:close/>
                  <a:moveTo>
                    <a:pt x="96" y="48"/>
                  </a:moveTo>
                  <a:cubicBezTo>
                    <a:pt x="96" y="48"/>
                    <a:pt x="96" y="48"/>
                    <a:pt x="96" y="48"/>
                  </a:cubicBezTo>
                  <a:cubicBezTo>
                    <a:pt x="94" y="48"/>
                    <a:pt x="94" y="48"/>
                    <a:pt x="94" y="48"/>
                  </a:cubicBezTo>
                  <a:cubicBezTo>
                    <a:pt x="94" y="41"/>
                    <a:pt x="94" y="41"/>
                    <a:pt x="94" y="41"/>
                  </a:cubicBezTo>
                  <a:cubicBezTo>
                    <a:pt x="96" y="41"/>
                    <a:pt x="96" y="41"/>
                    <a:pt x="96" y="41"/>
                  </a:cubicBezTo>
                  <a:lnTo>
                    <a:pt x="96" y="48"/>
                  </a:lnTo>
                  <a:close/>
                  <a:moveTo>
                    <a:pt x="96" y="41"/>
                  </a:moveTo>
                  <a:cubicBezTo>
                    <a:pt x="96" y="41"/>
                    <a:pt x="96" y="41"/>
                    <a:pt x="96" y="41"/>
                  </a:cubicBezTo>
                  <a:cubicBezTo>
                    <a:pt x="94" y="41"/>
                    <a:pt x="94" y="41"/>
                    <a:pt x="94" y="41"/>
                  </a:cubicBezTo>
                  <a:cubicBezTo>
                    <a:pt x="94" y="33"/>
                    <a:pt x="94" y="33"/>
                    <a:pt x="94" y="33"/>
                  </a:cubicBezTo>
                  <a:cubicBezTo>
                    <a:pt x="96" y="33"/>
                    <a:pt x="96" y="33"/>
                    <a:pt x="96" y="33"/>
                  </a:cubicBezTo>
                  <a:lnTo>
                    <a:pt x="96" y="41"/>
                  </a:lnTo>
                  <a:close/>
                  <a:moveTo>
                    <a:pt x="96" y="33"/>
                  </a:moveTo>
                  <a:cubicBezTo>
                    <a:pt x="96" y="33"/>
                    <a:pt x="96" y="33"/>
                    <a:pt x="96" y="33"/>
                  </a:cubicBezTo>
                  <a:cubicBezTo>
                    <a:pt x="98" y="34"/>
                    <a:pt x="98" y="34"/>
                    <a:pt x="98" y="34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6" y="41"/>
                    <a:pt x="96" y="41"/>
                    <a:pt x="96" y="41"/>
                  </a:cubicBezTo>
                  <a:lnTo>
                    <a:pt x="96" y="33"/>
                  </a:lnTo>
                  <a:close/>
                  <a:moveTo>
                    <a:pt x="101" y="48"/>
                  </a:moveTo>
                  <a:cubicBezTo>
                    <a:pt x="101" y="48"/>
                    <a:pt x="101" y="48"/>
                    <a:pt x="101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99" y="48"/>
                    <a:pt x="99" y="48"/>
                    <a:pt x="99" y="48"/>
                  </a:cubicBezTo>
                  <a:cubicBezTo>
                    <a:pt x="99" y="41"/>
                    <a:pt x="99" y="41"/>
                    <a:pt x="99" y="41"/>
                  </a:cubicBezTo>
                  <a:cubicBezTo>
                    <a:pt x="101" y="41"/>
                    <a:pt x="101" y="41"/>
                    <a:pt x="101" y="41"/>
                  </a:cubicBezTo>
                  <a:lnTo>
                    <a:pt x="101" y="48"/>
                  </a:lnTo>
                  <a:close/>
                  <a:moveTo>
                    <a:pt x="101" y="41"/>
                  </a:moveTo>
                  <a:cubicBezTo>
                    <a:pt x="101" y="41"/>
                    <a:pt x="101" y="41"/>
                    <a:pt x="101" y="41"/>
                  </a:cubicBezTo>
                  <a:cubicBezTo>
                    <a:pt x="99" y="41"/>
                    <a:pt x="99" y="41"/>
                    <a:pt x="99" y="41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101" y="34"/>
                    <a:pt x="101" y="34"/>
                    <a:pt x="101" y="34"/>
                  </a:cubicBezTo>
                  <a:lnTo>
                    <a:pt x="101" y="41"/>
                  </a:lnTo>
                  <a:close/>
                  <a:moveTo>
                    <a:pt x="103" y="48"/>
                  </a:moveTo>
                  <a:cubicBezTo>
                    <a:pt x="103" y="48"/>
                    <a:pt x="103" y="48"/>
                    <a:pt x="103" y="48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3" y="41"/>
                    <a:pt x="103" y="41"/>
                    <a:pt x="103" y="41"/>
                  </a:cubicBezTo>
                  <a:lnTo>
                    <a:pt x="103" y="48"/>
                  </a:lnTo>
                  <a:close/>
                  <a:moveTo>
                    <a:pt x="103" y="41"/>
                  </a:moveTo>
                  <a:cubicBezTo>
                    <a:pt x="103" y="41"/>
                    <a:pt x="103" y="41"/>
                    <a:pt x="103" y="41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3" y="34"/>
                    <a:pt x="103" y="34"/>
                    <a:pt x="103" y="34"/>
                  </a:cubicBezTo>
                  <a:lnTo>
                    <a:pt x="103" y="41"/>
                  </a:lnTo>
                  <a:close/>
                  <a:moveTo>
                    <a:pt x="105" y="48"/>
                  </a:moveTo>
                  <a:cubicBezTo>
                    <a:pt x="105" y="48"/>
                    <a:pt x="105" y="48"/>
                    <a:pt x="105" y="48"/>
                  </a:cubicBezTo>
                  <a:cubicBezTo>
                    <a:pt x="103" y="48"/>
                    <a:pt x="103" y="48"/>
                    <a:pt x="103" y="48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5" y="41"/>
                    <a:pt x="105" y="41"/>
                    <a:pt x="105" y="41"/>
                  </a:cubicBezTo>
                  <a:lnTo>
                    <a:pt x="105" y="48"/>
                  </a:lnTo>
                  <a:close/>
                  <a:moveTo>
                    <a:pt x="105" y="41"/>
                  </a:moveTo>
                  <a:cubicBezTo>
                    <a:pt x="105" y="41"/>
                    <a:pt x="105" y="41"/>
                    <a:pt x="105" y="41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3" y="34"/>
                    <a:pt x="103" y="34"/>
                    <a:pt x="103" y="34"/>
                  </a:cubicBezTo>
                  <a:cubicBezTo>
                    <a:pt x="105" y="34"/>
                    <a:pt x="105" y="34"/>
                    <a:pt x="105" y="34"/>
                  </a:cubicBezTo>
                  <a:lnTo>
                    <a:pt x="105" y="41"/>
                  </a:lnTo>
                  <a:close/>
                  <a:moveTo>
                    <a:pt x="107" y="48"/>
                  </a:moveTo>
                  <a:cubicBezTo>
                    <a:pt x="107" y="48"/>
                    <a:pt x="107" y="48"/>
                    <a:pt x="107" y="48"/>
                  </a:cubicBezTo>
                  <a:cubicBezTo>
                    <a:pt x="105" y="48"/>
                    <a:pt x="105" y="48"/>
                    <a:pt x="105" y="48"/>
                  </a:cubicBezTo>
                  <a:cubicBezTo>
                    <a:pt x="105" y="41"/>
                    <a:pt x="105" y="41"/>
                    <a:pt x="105" y="41"/>
                  </a:cubicBezTo>
                  <a:cubicBezTo>
                    <a:pt x="107" y="41"/>
                    <a:pt x="107" y="41"/>
                    <a:pt x="107" y="41"/>
                  </a:cubicBezTo>
                  <a:lnTo>
                    <a:pt x="107" y="48"/>
                  </a:lnTo>
                  <a:close/>
                  <a:moveTo>
                    <a:pt x="107" y="41"/>
                  </a:moveTo>
                  <a:cubicBezTo>
                    <a:pt x="107" y="41"/>
                    <a:pt x="107" y="41"/>
                    <a:pt x="107" y="41"/>
                  </a:cubicBezTo>
                  <a:cubicBezTo>
                    <a:pt x="105" y="41"/>
                    <a:pt x="105" y="41"/>
                    <a:pt x="105" y="41"/>
                  </a:cubicBezTo>
                  <a:cubicBezTo>
                    <a:pt x="105" y="34"/>
                    <a:pt x="105" y="34"/>
                    <a:pt x="105" y="34"/>
                  </a:cubicBezTo>
                  <a:cubicBezTo>
                    <a:pt x="107" y="34"/>
                    <a:pt x="107" y="34"/>
                    <a:pt x="107" y="34"/>
                  </a:cubicBezTo>
                  <a:lnTo>
                    <a:pt x="107" y="41"/>
                  </a:lnTo>
                  <a:close/>
                  <a:moveTo>
                    <a:pt x="109" y="48"/>
                  </a:moveTo>
                  <a:cubicBezTo>
                    <a:pt x="109" y="48"/>
                    <a:pt x="109" y="48"/>
                    <a:pt x="109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1"/>
                    <a:pt x="107" y="41"/>
                    <a:pt x="107" y="41"/>
                  </a:cubicBezTo>
                  <a:cubicBezTo>
                    <a:pt x="109" y="41"/>
                    <a:pt x="109" y="41"/>
                    <a:pt x="109" y="41"/>
                  </a:cubicBezTo>
                  <a:lnTo>
                    <a:pt x="109" y="48"/>
                  </a:lnTo>
                  <a:close/>
                  <a:moveTo>
                    <a:pt x="109" y="41"/>
                  </a:moveTo>
                  <a:cubicBezTo>
                    <a:pt x="109" y="41"/>
                    <a:pt x="109" y="41"/>
                    <a:pt x="109" y="41"/>
                  </a:cubicBezTo>
                  <a:cubicBezTo>
                    <a:pt x="107" y="41"/>
                    <a:pt x="107" y="41"/>
                    <a:pt x="107" y="41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9" y="34"/>
                    <a:pt x="109" y="34"/>
                    <a:pt x="109" y="34"/>
                  </a:cubicBezTo>
                  <a:lnTo>
                    <a:pt x="109" y="41"/>
                  </a:lnTo>
                  <a:close/>
                  <a:moveTo>
                    <a:pt x="112" y="48"/>
                  </a:moveTo>
                  <a:cubicBezTo>
                    <a:pt x="112" y="48"/>
                    <a:pt x="112" y="48"/>
                    <a:pt x="112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2" y="48"/>
                    <a:pt x="112" y="48"/>
                    <a:pt x="112" y="48"/>
                  </a:cubicBezTo>
                  <a:close/>
                  <a:moveTo>
                    <a:pt x="112" y="48"/>
                  </a:moveTo>
                  <a:cubicBezTo>
                    <a:pt x="112" y="48"/>
                    <a:pt x="112" y="48"/>
                    <a:pt x="112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0" y="41"/>
                    <a:pt x="110" y="41"/>
                    <a:pt x="110" y="41"/>
                  </a:cubicBezTo>
                  <a:cubicBezTo>
                    <a:pt x="112" y="41"/>
                    <a:pt x="112" y="41"/>
                    <a:pt x="112" y="41"/>
                  </a:cubicBezTo>
                  <a:lnTo>
                    <a:pt x="112" y="48"/>
                  </a:lnTo>
                  <a:close/>
                  <a:moveTo>
                    <a:pt x="112" y="41"/>
                  </a:moveTo>
                  <a:cubicBezTo>
                    <a:pt x="112" y="41"/>
                    <a:pt x="112" y="41"/>
                    <a:pt x="112" y="41"/>
                  </a:cubicBezTo>
                  <a:cubicBezTo>
                    <a:pt x="110" y="41"/>
                    <a:pt x="110" y="41"/>
                    <a:pt x="110" y="41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12" y="34"/>
                    <a:pt x="112" y="34"/>
                    <a:pt x="112" y="34"/>
                  </a:cubicBezTo>
                  <a:lnTo>
                    <a:pt x="112" y="41"/>
                  </a:lnTo>
                  <a:close/>
                  <a:moveTo>
                    <a:pt x="114" y="48"/>
                  </a:moveTo>
                  <a:cubicBezTo>
                    <a:pt x="114" y="48"/>
                    <a:pt x="114" y="48"/>
                    <a:pt x="114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4" y="48"/>
                    <a:pt x="114" y="48"/>
                    <a:pt x="114" y="48"/>
                  </a:cubicBezTo>
                  <a:close/>
                  <a:moveTo>
                    <a:pt x="114" y="48"/>
                  </a:moveTo>
                  <a:cubicBezTo>
                    <a:pt x="114" y="48"/>
                    <a:pt x="114" y="48"/>
                    <a:pt x="114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2" y="41"/>
                    <a:pt x="112" y="41"/>
                    <a:pt x="112" y="41"/>
                  </a:cubicBezTo>
                  <a:cubicBezTo>
                    <a:pt x="114" y="41"/>
                    <a:pt x="114" y="41"/>
                    <a:pt x="114" y="41"/>
                  </a:cubicBezTo>
                  <a:lnTo>
                    <a:pt x="114" y="48"/>
                  </a:lnTo>
                  <a:close/>
                  <a:moveTo>
                    <a:pt x="114" y="41"/>
                  </a:moveTo>
                  <a:cubicBezTo>
                    <a:pt x="114" y="41"/>
                    <a:pt x="114" y="41"/>
                    <a:pt x="114" y="41"/>
                  </a:cubicBezTo>
                  <a:cubicBezTo>
                    <a:pt x="112" y="41"/>
                    <a:pt x="112" y="41"/>
                    <a:pt x="112" y="41"/>
                  </a:cubicBezTo>
                  <a:cubicBezTo>
                    <a:pt x="112" y="34"/>
                    <a:pt x="112" y="34"/>
                    <a:pt x="112" y="34"/>
                  </a:cubicBezTo>
                  <a:cubicBezTo>
                    <a:pt x="114" y="34"/>
                    <a:pt x="114" y="34"/>
                    <a:pt x="114" y="34"/>
                  </a:cubicBezTo>
                  <a:lnTo>
                    <a:pt x="114" y="41"/>
                  </a:lnTo>
                  <a:close/>
                  <a:moveTo>
                    <a:pt x="116" y="48"/>
                  </a:moveTo>
                  <a:cubicBezTo>
                    <a:pt x="116" y="48"/>
                    <a:pt x="116" y="48"/>
                    <a:pt x="116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6" y="48"/>
                    <a:pt x="116" y="48"/>
                    <a:pt x="116" y="48"/>
                  </a:cubicBezTo>
                  <a:close/>
                  <a:moveTo>
                    <a:pt x="116" y="48"/>
                  </a:moveTo>
                  <a:cubicBezTo>
                    <a:pt x="116" y="48"/>
                    <a:pt x="116" y="48"/>
                    <a:pt x="116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4" y="41"/>
                    <a:pt x="114" y="41"/>
                    <a:pt x="114" y="41"/>
                  </a:cubicBezTo>
                  <a:cubicBezTo>
                    <a:pt x="116" y="41"/>
                    <a:pt x="116" y="41"/>
                    <a:pt x="116" y="41"/>
                  </a:cubicBezTo>
                  <a:lnTo>
                    <a:pt x="116" y="48"/>
                  </a:lnTo>
                  <a:close/>
                  <a:moveTo>
                    <a:pt x="116" y="41"/>
                  </a:moveTo>
                  <a:cubicBezTo>
                    <a:pt x="116" y="41"/>
                    <a:pt x="116" y="41"/>
                    <a:pt x="116" y="41"/>
                  </a:cubicBezTo>
                  <a:cubicBezTo>
                    <a:pt x="114" y="41"/>
                    <a:pt x="114" y="41"/>
                    <a:pt x="114" y="41"/>
                  </a:cubicBezTo>
                  <a:cubicBezTo>
                    <a:pt x="114" y="34"/>
                    <a:pt x="114" y="34"/>
                    <a:pt x="114" y="34"/>
                  </a:cubicBezTo>
                  <a:cubicBezTo>
                    <a:pt x="116" y="34"/>
                    <a:pt x="116" y="34"/>
                    <a:pt x="116" y="34"/>
                  </a:cubicBezTo>
                  <a:lnTo>
                    <a:pt x="116" y="41"/>
                  </a:lnTo>
                  <a:close/>
                  <a:moveTo>
                    <a:pt x="117" y="48"/>
                  </a:moveTo>
                  <a:cubicBezTo>
                    <a:pt x="117" y="48"/>
                    <a:pt x="117" y="48"/>
                    <a:pt x="117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7" y="48"/>
                    <a:pt x="117" y="48"/>
                    <a:pt x="117" y="48"/>
                  </a:cubicBezTo>
                  <a:close/>
                  <a:moveTo>
                    <a:pt x="117" y="48"/>
                  </a:moveTo>
                  <a:cubicBezTo>
                    <a:pt x="117" y="48"/>
                    <a:pt x="117" y="48"/>
                    <a:pt x="117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6" y="41"/>
                    <a:pt x="116" y="41"/>
                    <a:pt x="116" y="41"/>
                  </a:cubicBezTo>
                  <a:cubicBezTo>
                    <a:pt x="117" y="41"/>
                    <a:pt x="117" y="41"/>
                    <a:pt x="117" y="41"/>
                  </a:cubicBezTo>
                  <a:lnTo>
                    <a:pt x="117" y="48"/>
                  </a:lnTo>
                  <a:close/>
                  <a:moveTo>
                    <a:pt x="117" y="34"/>
                  </a:moveTo>
                  <a:cubicBezTo>
                    <a:pt x="117" y="34"/>
                    <a:pt x="117" y="34"/>
                    <a:pt x="117" y="34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6" y="41"/>
                    <a:pt x="116" y="41"/>
                    <a:pt x="116" y="41"/>
                  </a:cubicBezTo>
                  <a:cubicBezTo>
                    <a:pt x="116" y="34"/>
                    <a:pt x="116" y="34"/>
                    <a:pt x="116" y="34"/>
                  </a:cubicBezTo>
                  <a:cubicBezTo>
                    <a:pt x="117" y="34"/>
                    <a:pt x="117" y="34"/>
                    <a:pt x="117" y="34"/>
                  </a:cubicBezTo>
                  <a:close/>
                  <a:moveTo>
                    <a:pt x="119" y="48"/>
                  </a:moveTo>
                  <a:cubicBezTo>
                    <a:pt x="119" y="48"/>
                    <a:pt x="119" y="48"/>
                    <a:pt x="119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9" y="48"/>
                    <a:pt x="119" y="48"/>
                    <a:pt x="119" y="48"/>
                  </a:cubicBezTo>
                  <a:close/>
                  <a:moveTo>
                    <a:pt x="119" y="48"/>
                  </a:moveTo>
                  <a:cubicBezTo>
                    <a:pt x="119" y="48"/>
                    <a:pt x="119" y="48"/>
                    <a:pt x="119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9" y="41"/>
                    <a:pt x="119" y="41"/>
                    <a:pt x="119" y="41"/>
                  </a:cubicBezTo>
                  <a:lnTo>
                    <a:pt x="119" y="48"/>
                  </a:lnTo>
                  <a:close/>
                  <a:moveTo>
                    <a:pt x="119" y="41"/>
                  </a:moveTo>
                  <a:cubicBezTo>
                    <a:pt x="119" y="41"/>
                    <a:pt x="119" y="41"/>
                    <a:pt x="119" y="41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7" y="34"/>
                    <a:pt x="117" y="34"/>
                    <a:pt x="117" y="34"/>
                  </a:cubicBezTo>
                  <a:cubicBezTo>
                    <a:pt x="119" y="34"/>
                    <a:pt x="119" y="34"/>
                    <a:pt x="119" y="34"/>
                  </a:cubicBezTo>
                  <a:cubicBezTo>
                    <a:pt x="119" y="34"/>
                    <a:pt x="119" y="34"/>
                    <a:pt x="119" y="34"/>
                  </a:cubicBezTo>
                  <a:lnTo>
                    <a:pt x="119" y="41"/>
                  </a:ln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20" y="48"/>
                    <a:pt x="120" y="48"/>
                    <a:pt x="120" y="48"/>
                  </a:cubicBez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19" y="41"/>
                    <a:pt x="119" y="41"/>
                    <a:pt x="119" y="41"/>
                  </a:cubicBezTo>
                  <a:cubicBezTo>
                    <a:pt x="120" y="41"/>
                    <a:pt x="120" y="41"/>
                    <a:pt x="120" y="41"/>
                  </a:cubicBezTo>
                  <a:lnTo>
                    <a:pt x="120" y="48"/>
                  </a:lnTo>
                  <a:close/>
                  <a:moveTo>
                    <a:pt x="143" y="18"/>
                  </a:moveTo>
                  <a:cubicBezTo>
                    <a:pt x="143" y="18"/>
                    <a:pt x="143" y="18"/>
                    <a:pt x="143" y="18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5" y="19"/>
                    <a:pt x="145" y="19"/>
                    <a:pt x="145" y="19"/>
                  </a:cubicBezTo>
                  <a:cubicBezTo>
                    <a:pt x="145" y="19"/>
                    <a:pt x="146" y="19"/>
                    <a:pt x="146" y="19"/>
                  </a:cubicBezTo>
                  <a:cubicBezTo>
                    <a:pt x="146" y="19"/>
                    <a:pt x="146" y="19"/>
                    <a:pt x="146" y="19"/>
                  </a:cubicBezTo>
                  <a:cubicBezTo>
                    <a:pt x="147" y="19"/>
                    <a:pt x="147" y="19"/>
                    <a:pt x="147" y="19"/>
                  </a:cubicBezTo>
                  <a:cubicBezTo>
                    <a:pt x="147" y="19"/>
                    <a:pt x="147" y="19"/>
                    <a:pt x="147" y="19"/>
                  </a:cubicBezTo>
                  <a:cubicBezTo>
                    <a:pt x="152" y="20"/>
                    <a:pt x="153" y="21"/>
                    <a:pt x="153" y="21"/>
                  </a:cubicBezTo>
                  <a:cubicBezTo>
                    <a:pt x="153" y="29"/>
                    <a:pt x="153" y="29"/>
                    <a:pt x="153" y="29"/>
                  </a:cubicBezTo>
                  <a:cubicBezTo>
                    <a:pt x="153" y="29"/>
                    <a:pt x="153" y="29"/>
                    <a:pt x="153" y="29"/>
                  </a:cubicBezTo>
                  <a:cubicBezTo>
                    <a:pt x="153" y="21"/>
                    <a:pt x="153" y="21"/>
                    <a:pt x="153" y="21"/>
                  </a:cubicBezTo>
                  <a:cubicBezTo>
                    <a:pt x="153" y="21"/>
                    <a:pt x="150" y="20"/>
                    <a:pt x="146" y="20"/>
                  </a:cubicBezTo>
                  <a:cubicBezTo>
                    <a:pt x="143" y="20"/>
                    <a:pt x="140" y="21"/>
                    <a:pt x="140" y="21"/>
                  </a:cubicBezTo>
                  <a:cubicBezTo>
                    <a:pt x="139" y="29"/>
                    <a:pt x="139" y="29"/>
                    <a:pt x="139" y="29"/>
                  </a:cubicBezTo>
                  <a:cubicBezTo>
                    <a:pt x="139" y="29"/>
                    <a:pt x="139" y="29"/>
                    <a:pt x="139" y="29"/>
                  </a:cubicBezTo>
                  <a:cubicBezTo>
                    <a:pt x="140" y="21"/>
                    <a:pt x="140" y="21"/>
                    <a:pt x="140" y="21"/>
                  </a:cubicBezTo>
                  <a:cubicBezTo>
                    <a:pt x="140" y="21"/>
                    <a:pt x="141" y="20"/>
                    <a:pt x="143" y="20"/>
                  </a:cubicBezTo>
                  <a:lnTo>
                    <a:pt x="143" y="18"/>
                  </a:lnTo>
                  <a:close/>
                  <a:moveTo>
                    <a:pt x="142" y="31"/>
                  </a:moveTo>
                  <a:cubicBezTo>
                    <a:pt x="142" y="31"/>
                    <a:pt x="142" y="31"/>
                    <a:pt x="142" y="31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40" y="31"/>
                    <a:pt x="140" y="31"/>
                    <a:pt x="140" y="31"/>
                  </a:cubicBezTo>
                  <a:lnTo>
                    <a:pt x="142" y="31"/>
                  </a:lnTo>
                  <a:close/>
                  <a:moveTo>
                    <a:pt x="141" y="20"/>
                  </a:moveTo>
                  <a:cubicBezTo>
                    <a:pt x="141" y="20"/>
                    <a:pt x="141" y="20"/>
                    <a:pt x="141" y="20"/>
                  </a:cubicBezTo>
                  <a:cubicBezTo>
                    <a:pt x="141" y="18"/>
                    <a:pt x="141" y="18"/>
                    <a:pt x="141" y="18"/>
                  </a:cubicBezTo>
                  <a:cubicBezTo>
                    <a:pt x="141" y="20"/>
                    <a:pt x="141" y="20"/>
                    <a:pt x="141" y="20"/>
                  </a:cubicBezTo>
                  <a:close/>
                  <a:moveTo>
                    <a:pt x="140" y="15"/>
                  </a:moveTo>
                  <a:cubicBezTo>
                    <a:pt x="140" y="15"/>
                    <a:pt x="140" y="15"/>
                    <a:pt x="140" y="15"/>
                  </a:cubicBezTo>
                  <a:cubicBezTo>
                    <a:pt x="141" y="15"/>
                    <a:pt x="141" y="15"/>
                    <a:pt x="141" y="15"/>
                  </a:cubicBezTo>
                  <a:cubicBezTo>
                    <a:pt x="141" y="17"/>
                    <a:pt x="141" y="17"/>
                    <a:pt x="141" y="17"/>
                  </a:cubicBezTo>
                  <a:cubicBezTo>
                    <a:pt x="140" y="17"/>
                    <a:pt x="140" y="17"/>
                    <a:pt x="140" y="17"/>
                  </a:cubicBezTo>
                  <a:lnTo>
                    <a:pt x="140" y="15"/>
                  </a:lnTo>
                  <a:close/>
                  <a:moveTo>
                    <a:pt x="129" y="21"/>
                  </a:moveTo>
                  <a:cubicBezTo>
                    <a:pt x="129" y="21"/>
                    <a:pt x="129" y="21"/>
                    <a:pt x="129" y="21"/>
                  </a:cubicBezTo>
                  <a:cubicBezTo>
                    <a:pt x="129" y="19"/>
                    <a:pt x="129" y="19"/>
                    <a:pt x="129" y="19"/>
                  </a:cubicBezTo>
                  <a:cubicBezTo>
                    <a:pt x="131" y="19"/>
                    <a:pt x="131" y="19"/>
                    <a:pt x="131" y="19"/>
                  </a:cubicBezTo>
                  <a:cubicBezTo>
                    <a:pt x="131" y="20"/>
                    <a:pt x="131" y="20"/>
                    <a:pt x="131" y="20"/>
                  </a:cubicBezTo>
                  <a:cubicBezTo>
                    <a:pt x="132" y="19"/>
                    <a:pt x="133" y="19"/>
                    <a:pt x="134" y="19"/>
                  </a:cubicBezTo>
                  <a:cubicBezTo>
                    <a:pt x="134" y="17"/>
                    <a:pt x="134" y="17"/>
                    <a:pt x="134" y="17"/>
                  </a:cubicBezTo>
                  <a:cubicBezTo>
                    <a:pt x="135" y="17"/>
                    <a:pt x="135" y="17"/>
                    <a:pt x="135" y="17"/>
                  </a:cubicBezTo>
                  <a:cubicBezTo>
                    <a:pt x="135" y="18"/>
                    <a:pt x="135" y="18"/>
                    <a:pt x="135" y="18"/>
                  </a:cubicBezTo>
                  <a:cubicBezTo>
                    <a:pt x="139" y="18"/>
                    <a:pt x="141" y="18"/>
                    <a:pt x="141" y="18"/>
                  </a:cubicBezTo>
                  <a:cubicBezTo>
                    <a:pt x="141" y="18"/>
                    <a:pt x="137" y="18"/>
                    <a:pt x="133" y="19"/>
                  </a:cubicBezTo>
                  <a:cubicBezTo>
                    <a:pt x="129" y="21"/>
                    <a:pt x="129" y="22"/>
                    <a:pt x="129" y="22"/>
                  </a:cubicBezTo>
                  <a:cubicBezTo>
                    <a:pt x="127" y="31"/>
                    <a:pt x="127" y="31"/>
                    <a:pt x="127" y="31"/>
                  </a:cubicBezTo>
                  <a:cubicBezTo>
                    <a:pt x="128" y="22"/>
                    <a:pt x="128" y="22"/>
                    <a:pt x="128" y="22"/>
                  </a:cubicBezTo>
                  <a:cubicBezTo>
                    <a:pt x="127" y="22"/>
                    <a:pt x="127" y="22"/>
                    <a:pt x="127" y="22"/>
                  </a:cubicBezTo>
                  <a:cubicBezTo>
                    <a:pt x="127" y="20"/>
                    <a:pt x="127" y="20"/>
                    <a:pt x="127" y="20"/>
                  </a:cubicBezTo>
                  <a:cubicBezTo>
                    <a:pt x="128" y="20"/>
                    <a:pt x="128" y="20"/>
                    <a:pt x="128" y="20"/>
                  </a:cubicBezTo>
                  <a:cubicBezTo>
                    <a:pt x="128" y="22"/>
                    <a:pt x="128" y="22"/>
                    <a:pt x="128" y="22"/>
                  </a:cubicBezTo>
                  <a:cubicBezTo>
                    <a:pt x="128" y="21"/>
                    <a:pt x="129" y="21"/>
                    <a:pt x="129" y="21"/>
                  </a:cubicBezTo>
                  <a:close/>
                  <a:moveTo>
                    <a:pt x="137" y="31"/>
                  </a:moveTo>
                  <a:cubicBezTo>
                    <a:pt x="137" y="31"/>
                    <a:pt x="137" y="31"/>
                    <a:pt x="137" y="31"/>
                  </a:cubicBezTo>
                  <a:cubicBezTo>
                    <a:pt x="137" y="32"/>
                    <a:pt x="137" y="32"/>
                    <a:pt x="137" y="32"/>
                  </a:cubicBezTo>
                  <a:cubicBezTo>
                    <a:pt x="136" y="32"/>
                    <a:pt x="136" y="32"/>
                    <a:pt x="135" y="32"/>
                  </a:cubicBezTo>
                  <a:cubicBezTo>
                    <a:pt x="135" y="32"/>
                    <a:pt x="135" y="32"/>
                    <a:pt x="135" y="32"/>
                  </a:cubicBezTo>
                  <a:lnTo>
                    <a:pt x="137" y="31"/>
                  </a:lnTo>
                  <a:close/>
                  <a:moveTo>
                    <a:pt x="135" y="32"/>
                  </a:moveTo>
                  <a:cubicBezTo>
                    <a:pt x="135" y="32"/>
                    <a:pt x="135" y="32"/>
                    <a:pt x="135" y="32"/>
                  </a:cubicBezTo>
                  <a:cubicBezTo>
                    <a:pt x="135" y="32"/>
                    <a:pt x="135" y="32"/>
                    <a:pt x="135" y="32"/>
                  </a:cubicBezTo>
                  <a:cubicBezTo>
                    <a:pt x="135" y="33"/>
                    <a:pt x="134" y="33"/>
                    <a:pt x="134" y="33"/>
                  </a:cubicBezTo>
                  <a:cubicBezTo>
                    <a:pt x="134" y="32"/>
                    <a:pt x="134" y="32"/>
                    <a:pt x="134" y="32"/>
                  </a:cubicBezTo>
                  <a:lnTo>
                    <a:pt x="135" y="32"/>
                  </a:lnTo>
                  <a:close/>
                  <a:moveTo>
                    <a:pt x="134" y="32"/>
                  </a:moveTo>
                  <a:cubicBezTo>
                    <a:pt x="134" y="32"/>
                    <a:pt x="134" y="32"/>
                    <a:pt x="134" y="32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33" y="33"/>
                    <a:pt x="133" y="33"/>
                    <a:pt x="133" y="33"/>
                  </a:cubicBezTo>
                  <a:cubicBezTo>
                    <a:pt x="133" y="33"/>
                    <a:pt x="133" y="33"/>
                    <a:pt x="132" y="33"/>
                  </a:cubicBezTo>
                  <a:cubicBezTo>
                    <a:pt x="132" y="32"/>
                    <a:pt x="132" y="32"/>
                    <a:pt x="132" y="32"/>
                  </a:cubicBezTo>
                  <a:lnTo>
                    <a:pt x="134" y="32"/>
                  </a:lnTo>
                  <a:close/>
                  <a:moveTo>
                    <a:pt x="131" y="32"/>
                  </a:moveTo>
                  <a:cubicBezTo>
                    <a:pt x="131" y="32"/>
                    <a:pt x="131" y="32"/>
                    <a:pt x="131" y="32"/>
                  </a:cubicBezTo>
                  <a:cubicBezTo>
                    <a:pt x="131" y="33"/>
                    <a:pt x="131" y="33"/>
                    <a:pt x="131" y="33"/>
                  </a:cubicBezTo>
                  <a:cubicBezTo>
                    <a:pt x="130" y="33"/>
                    <a:pt x="130" y="33"/>
                    <a:pt x="129" y="33"/>
                  </a:cubicBezTo>
                  <a:cubicBezTo>
                    <a:pt x="129" y="32"/>
                    <a:pt x="129" y="32"/>
                    <a:pt x="129" y="32"/>
                  </a:cubicBezTo>
                  <a:cubicBezTo>
                    <a:pt x="132" y="32"/>
                    <a:pt x="132" y="32"/>
                    <a:pt x="132" y="32"/>
                  </a:cubicBezTo>
                  <a:cubicBezTo>
                    <a:pt x="132" y="33"/>
                    <a:pt x="132" y="33"/>
                    <a:pt x="132" y="33"/>
                  </a:cubicBezTo>
                  <a:cubicBezTo>
                    <a:pt x="132" y="33"/>
                    <a:pt x="131" y="33"/>
                    <a:pt x="131" y="33"/>
                  </a:cubicBezTo>
                  <a:cubicBezTo>
                    <a:pt x="131" y="32"/>
                    <a:pt x="131" y="32"/>
                    <a:pt x="131" y="32"/>
                  </a:cubicBezTo>
                  <a:close/>
                  <a:moveTo>
                    <a:pt x="129" y="32"/>
                  </a:moveTo>
                  <a:cubicBezTo>
                    <a:pt x="129" y="32"/>
                    <a:pt x="129" y="32"/>
                    <a:pt x="129" y="32"/>
                  </a:cubicBezTo>
                  <a:cubicBezTo>
                    <a:pt x="129" y="33"/>
                    <a:pt x="129" y="33"/>
                    <a:pt x="129" y="33"/>
                  </a:cubicBezTo>
                  <a:cubicBezTo>
                    <a:pt x="129" y="33"/>
                    <a:pt x="128" y="33"/>
                    <a:pt x="128" y="33"/>
                  </a:cubicBezTo>
                  <a:cubicBezTo>
                    <a:pt x="128" y="32"/>
                    <a:pt x="128" y="32"/>
                    <a:pt x="128" y="32"/>
                  </a:cubicBezTo>
                  <a:lnTo>
                    <a:pt x="129" y="32"/>
                  </a:lnTo>
                  <a:close/>
                  <a:moveTo>
                    <a:pt x="125" y="31"/>
                  </a:moveTo>
                  <a:cubicBezTo>
                    <a:pt x="125" y="31"/>
                    <a:pt x="125" y="31"/>
                    <a:pt x="125" y="31"/>
                  </a:cubicBezTo>
                  <a:cubicBezTo>
                    <a:pt x="125" y="30"/>
                    <a:pt x="125" y="30"/>
                    <a:pt x="125" y="30"/>
                  </a:cubicBezTo>
                  <a:cubicBezTo>
                    <a:pt x="127" y="30"/>
                    <a:pt x="127" y="30"/>
                    <a:pt x="127" y="30"/>
                  </a:cubicBezTo>
                  <a:cubicBezTo>
                    <a:pt x="127" y="31"/>
                    <a:pt x="127" y="31"/>
                    <a:pt x="127" y="31"/>
                  </a:cubicBezTo>
                  <a:lnTo>
                    <a:pt x="125" y="31"/>
                  </a:lnTo>
                  <a:close/>
                  <a:moveTo>
                    <a:pt x="127" y="32"/>
                  </a:moveTo>
                  <a:cubicBezTo>
                    <a:pt x="127" y="32"/>
                    <a:pt x="127" y="32"/>
                    <a:pt x="127" y="32"/>
                  </a:cubicBezTo>
                  <a:cubicBezTo>
                    <a:pt x="127" y="36"/>
                    <a:pt x="127" y="36"/>
                    <a:pt x="127" y="36"/>
                  </a:cubicBezTo>
                  <a:cubicBezTo>
                    <a:pt x="127" y="37"/>
                    <a:pt x="126" y="38"/>
                    <a:pt x="126" y="40"/>
                  </a:cubicBezTo>
                  <a:cubicBezTo>
                    <a:pt x="126" y="40"/>
                    <a:pt x="126" y="40"/>
                    <a:pt x="126" y="41"/>
                  </a:cubicBezTo>
                  <a:cubicBezTo>
                    <a:pt x="125" y="41"/>
                    <a:pt x="125" y="41"/>
                    <a:pt x="125" y="41"/>
                  </a:cubicBezTo>
                  <a:cubicBezTo>
                    <a:pt x="125" y="33"/>
                    <a:pt x="125" y="33"/>
                    <a:pt x="125" y="33"/>
                  </a:cubicBezTo>
                  <a:lnTo>
                    <a:pt x="127" y="32"/>
                  </a:lnTo>
                  <a:close/>
                  <a:moveTo>
                    <a:pt x="127" y="32"/>
                  </a:moveTo>
                  <a:cubicBezTo>
                    <a:pt x="127" y="32"/>
                    <a:pt x="127" y="32"/>
                    <a:pt x="127" y="32"/>
                  </a:cubicBezTo>
                  <a:cubicBezTo>
                    <a:pt x="128" y="32"/>
                    <a:pt x="128" y="32"/>
                    <a:pt x="128" y="32"/>
                  </a:cubicBezTo>
                  <a:cubicBezTo>
                    <a:pt x="128" y="33"/>
                    <a:pt x="128" y="33"/>
                    <a:pt x="128" y="33"/>
                  </a:cubicBezTo>
                  <a:cubicBezTo>
                    <a:pt x="127" y="33"/>
                    <a:pt x="127" y="33"/>
                    <a:pt x="127" y="33"/>
                  </a:cubicBezTo>
                  <a:cubicBezTo>
                    <a:pt x="127" y="33"/>
                    <a:pt x="127" y="34"/>
                    <a:pt x="127" y="35"/>
                  </a:cubicBezTo>
                  <a:lnTo>
                    <a:pt x="127" y="32"/>
                  </a:lnTo>
                  <a:close/>
                  <a:moveTo>
                    <a:pt x="126" y="15"/>
                  </a:moveTo>
                  <a:cubicBezTo>
                    <a:pt x="126" y="15"/>
                    <a:pt x="126" y="15"/>
                    <a:pt x="126" y="15"/>
                  </a:cubicBezTo>
                  <a:cubicBezTo>
                    <a:pt x="128" y="15"/>
                    <a:pt x="128" y="15"/>
                    <a:pt x="128" y="15"/>
                  </a:cubicBezTo>
                  <a:cubicBezTo>
                    <a:pt x="128" y="17"/>
                    <a:pt x="128" y="17"/>
                    <a:pt x="128" y="17"/>
                  </a:cubicBezTo>
                  <a:cubicBezTo>
                    <a:pt x="126" y="17"/>
                    <a:pt x="126" y="17"/>
                    <a:pt x="126" y="17"/>
                  </a:cubicBezTo>
                  <a:lnTo>
                    <a:pt x="126" y="15"/>
                  </a:lnTo>
                  <a:close/>
                  <a:moveTo>
                    <a:pt x="124" y="16"/>
                  </a:moveTo>
                  <a:cubicBezTo>
                    <a:pt x="124" y="16"/>
                    <a:pt x="124" y="16"/>
                    <a:pt x="124" y="16"/>
                  </a:cubicBezTo>
                  <a:cubicBezTo>
                    <a:pt x="125" y="16"/>
                    <a:pt x="125" y="16"/>
                    <a:pt x="125" y="16"/>
                  </a:cubicBezTo>
                  <a:cubicBezTo>
                    <a:pt x="125" y="18"/>
                    <a:pt x="125" y="18"/>
                    <a:pt x="125" y="18"/>
                  </a:cubicBezTo>
                  <a:cubicBezTo>
                    <a:pt x="124" y="18"/>
                    <a:pt x="124" y="18"/>
                    <a:pt x="124" y="18"/>
                  </a:cubicBezTo>
                  <a:lnTo>
                    <a:pt x="124" y="16"/>
                  </a:lnTo>
                  <a:close/>
                  <a:moveTo>
                    <a:pt x="123" y="20"/>
                  </a:moveTo>
                  <a:cubicBezTo>
                    <a:pt x="123" y="20"/>
                    <a:pt x="123" y="20"/>
                    <a:pt x="123" y="20"/>
                  </a:cubicBezTo>
                  <a:cubicBezTo>
                    <a:pt x="124" y="20"/>
                    <a:pt x="124" y="20"/>
                    <a:pt x="124" y="20"/>
                  </a:cubicBezTo>
                  <a:cubicBezTo>
                    <a:pt x="124" y="22"/>
                    <a:pt x="124" y="22"/>
                    <a:pt x="124" y="22"/>
                  </a:cubicBezTo>
                  <a:cubicBezTo>
                    <a:pt x="123" y="22"/>
                    <a:pt x="123" y="22"/>
                    <a:pt x="123" y="22"/>
                  </a:cubicBezTo>
                  <a:lnTo>
                    <a:pt x="123" y="20"/>
                  </a:lnTo>
                  <a:close/>
                  <a:moveTo>
                    <a:pt x="124" y="23"/>
                  </a:moveTo>
                  <a:cubicBezTo>
                    <a:pt x="124" y="23"/>
                    <a:pt x="124" y="23"/>
                    <a:pt x="124" y="23"/>
                  </a:cubicBezTo>
                  <a:cubicBezTo>
                    <a:pt x="124" y="24"/>
                    <a:pt x="124" y="24"/>
                    <a:pt x="124" y="24"/>
                  </a:cubicBezTo>
                  <a:cubicBezTo>
                    <a:pt x="123" y="24"/>
                    <a:pt x="123" y="24"/>
                    <a:pt x="123" y="24"/>
                  </a:cubicBezTo>
                  <a:cubicBezTo>
                    <a:pt x="123" y="23"/>
                    <a:pt x="123" y="23"/>
                    <a:pt x="123" y="23"/>
                  </a:cubicBezTo>
                  <a:lnTo>
                    <a:pt x="124" y="23"/>
                  </a:lnTo>
                  <a:close/>
                  <a:moveTo>
                    <a:pt x="122" y="28"/>
                  </a:moveTo>
                  <a:cubicBezTo>
                    <a:pt x="122" y="28"/>
                    <a:pt x="122" y="28"/>
                    <a:pt x="122" y="28"/>
                  </a:cubicBezTo>
                  <a:cubicBezTo>
                    <a:pt x="122" y="27"/>
                    <a:pt x="122" y="27"/>
                    <a:pt x="122" y="27"/>
                  </a:cubicBezTo>
                  <a:cubicBezTo>
                    <a:pt x="123" y="27"/>
                    <a:pt x="123" y="27"/>
                    <a:pt x="123" y="27"/>
                  </a:cubicBezTo>
                  <a:cubicBezTo>
                    <a:pt x="123" y="28"/>
                    <a:pt x="123" y="28"/>
                    <a:pt x="123" y="28"/>
                  </a:cubicBezTo>
                  <a:lnTo>
                    <a:pt x="122" y="28"/>
                  </a:lnTo>
                  <a:close/>
                  <a:moveTo>
                    <a:pt x="122" y="29"/>
                  </a:moveTo>
                  <a:cubicBezTo>
                    <a:pt x="122" y="29"/>
                    <a:pt x="122" y="29"/>
                    <a:pt x="122" y="29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1" y="29"/>
                    <a:pt x="121" y="29"/>
                    <a:pt x="121" y="29"/>
                  </a:cubicBezTo>
                  <a:lnTo>
                    <a:pt x="122" y="29"/>
                  </a:lnTo>
                  <a:close/>
                  <a:moveTo>
                    <a:pt x="121" y="19"/>
                  </a:moveTo>
                  <a:cubicBezTo>
                    <a:pt x="121" y="19"/>
                    <a:pt x="121" y="19"/>
                    <a:pt x="121" y="19"/>
                  </a:cubicBezTo>
                  <a:cubicBezTo>
                    <a:pt x="122" y="19"/>
                    <a:pt x="122" y="19"/>
                    <a:pt x="122" y="19"/>
                  </a:cubicBezTo>
                  <a:cubicBezTo>
                    <a:pt x="122" y="21"/>
                    <a:pt x="122" y="21"/>
                    <a:pt x="122" y="21"/>
                  </a:cubicBezTo>
                  <a:cubicBezTo>
                    <a:pt x="121" y="21"/>
                    <a:pt x="121" y="21"/>
                    <a:pt x="121" y="21"/>
                  </a:cubicBezTo>
                  <a:lnTo>
                    <a:pt x="121" y="19"/>
                  </a:lnTo>
                  <a:close/>
                  <a:moveTo>
                    <a:pt x="120" y="18"/>
                  </a:moveTo>
                  <a:cubicBezTo>
                    <a:pt x="120" y="18"/>
                    <a:pt x="120" y="18"/>
                    <a:pt x="120" y="18"/>
                  </a:cubicBezTo>
                  <a:cubicBezTo>
                    <a:pt x="119" y="18"/>
                    <a:pt x="119" y="18"/>
                    <a:pt x="119" y="18"/>
                  </a:cubicBezTo>
                  <a:cubicBezTo>
                    <a:pt x="119" y="17"/>
                    <a:pt x="119" y="17"/>
                    <a:pt x="119" y="17"/>
                  </a:cubicBezTo>
                  <a:cubicBezTo>
                    <a:pt x="120" y="17"/>
                    <a:pt x="120" y="17"/>
                    <a:pt x="120" y="17"/>
                  </a:cubicBezTo>
                  <a:lnTo>
                    <a:pt x="120" y="18"/>
                  </a:lnTo>
                  <a:close/>
                  <a:moveTo>
                    <a:pt x="120" y="26"/>
                  </a:moveTo>
                  <a:cubicBezTo>
                    <a:pt x="120" y="26"/>
                    <a:pt x="120" y="26"/>
                    <a:pt x="120" y="26"/>
                  </a:cubicBezTo>
                  <a:cubicBezTo>
                    <a:pt x="120" y="25"/>
                    <a:pt x="120" y="25"/>
                    <a:pt x="120" y="25"/>
                  </a:cubicBezTo>
                  <a:cubicBezTo>
                    <a:pt x="121" y="25"/>
                    <a:pt x="121" y="25"/>
                    <a:pt x="121" y="25"/>
                  </a:cubicBezTo>
                  <a:cubicBezTo>
                    <a:pt x="121" y="26"/>
                    <a:pt x="121" y="26"/>
                    <a:pt x="121" y="26"/>
                  </a:cubicBezTo>
                  <a:lnTo>
                    <a:pt x="120" y="26"/>
                  </a:ln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22" y="48"/>
                    <a:pt x="122" y="48"/>
                    <a:pt x="122" y="48"/>
                  </a:cubicBezTo>
                  <a:lnTo>
                    <a:pt x="120" y="48"/>
                  </a:lnTo>
                  <a:close/>
                  <a:moveTo>
                    <a:pt x="122" y="48"/>
                  </a:moveTo>
                  <a:cubicBezTo>
                    <a:pt x="122" y="48"/>
                    <a:pt x="122" y="48"/>
                    <a:pt x="122" y="48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2" y="41"/>
                    <a:pt x="122" y="41"/>
                    <a:pt x="122" y="41"/>
                  </a:cubicBezTo>
                  <a:lnTo>
                    <a:pt x="122" y="48"/>
                  </a:lnTo>
                  <a:close/>
                  <a:moveTo>
                    <a:pt x="122" y="41"/>
                  </a:moveTo>
                  <a:cubicBezTo>
                    <a:pt x="122" y="41"/>
                    <a:pt x="122" y="41"/>
                    <a:pt x="122" y="41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0" y="33"/>
                    <a:pt x="120" y="33"/>
                    <a:pt x="120" y="33"/>
                  </a:cubicBezTo>
                  <a:cubicBezTo>
                    <a:pt x="122" y="33"/>
                    <a:pt x="122" y="33"/>
                    <a:pt x="122" y="33"/>
                  </a:cubicBezTo>
                  <a:lnTo>
                    <a:pt x="122" y="41"/>
                  </a:lnTo>
                  <a:close/>
                  <a:moveTo>
                    <a:pt x="123" y="48"/>
                  </a:moveTo>
                  <a:cubicBezTo>
                    <a:pt x="123" y="48"/>
                    <a:pt x="123" y="48"/>
                    <a:pt x="123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2" y="41"/>
                    <a:pt x="122" y="41"/>
                    <a:pt x="122" y="41"/>
                  </a:cubicBezTo>
                  <a:cubicBezTo>
                    <a:pt x="123" y="41"/>
                    <a:pt x="123" y="41"/>
                    <a:pt x="123" y="41"/>
                  </a:cubicBezTo>
                  <a:lnTo>
                    <a:pt x="123" y="48"/>
                  </a:lnTo>
                  <a:close/>
                  <a:moveTo>
                    <a:pt x="123" y="41"/>
                  </a:moveTo>
                  <a:cubicBezTo>
                    <a:pt x="123" y="41"/>
                    <a:pt x="123" y="41"/>
                    <a:pt x="123" y="41"/>
                  </a:cubicBezTo>
                  <a:cubicBezTo>
                    <a:pt x="122" y="41"/>
                    <a:pt x="122" y="41"/>
                    <a:pt x="122" y="41"/>
                  </a:cubicBezTo>
                  <a:cubicBezTo>
                    <a:pt x="122" y="33"/>
                    <a:pt x="122" y="33"/>
                    <a:pt x="122" y="33"/>
                  </a:cubicBezTo>
                  <a:cubicBezTo>
                    <a:pt x="123" y="33"/>
                    <a:pt x="123" y="33"/>
                    <a:pt x="123" y="33"/>
                  </a:cubicBezTo>
                  <a:lnTo>
                    <a:pt x="123" y="41"/>
                  </a:lnTo>
                  <a:close/>
                  <a:moveTo>
                    <a:pt x="124" y="48"/>
                  </a:moveTo>
                  <a:cubicBezTo>
                    <a:pt x="124" y="48"/>
                    <a:pt x="124" y="48"/>
                    <a:pt x="124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3" y="41"/>
                    <a:pt x="123" y="41"/>
                    <a:pt x="123" y="41"/>
                  </a:cubicBezTo>
                  <a:cubicBezTo>
                    <a:pt x="124" y="41"/>
                    <a:pt x="124" y="41"/>
                    <a:pt x="124" y="41"/>
                  </a:cubicBezTo>
                  <a:lnTo>
                    <a:pt x="124" y="48"/>
                  </a:lnTo>
                  <a:close/>
                  <a:moveTo>
                    <a:pt x="124" y="41"/>
                  </a:moveTo>
                  <a:cubicBezTo>
                    <a:pt x="124" y="41"/>
                    <a:pt x="124" y="41"/>
                    <a:pt x="124" y="41"/>
                  </a:cubicBezTo>
                  <a:cubicBezTo>
                    <a:pt x="123" y="41"/>
                    <a:pt x="123" y="41"/>
                    <a:pt x="123" y="41"/>
                  </a:cubicBezTo>
                  <a:cubicBezTo>
                    <a:pt x="123" y="33"/>
                    <a:pt x="123" y="33"/>
                    <a:pt x="123" y="33"/>
                  </a:cubicBezTo>
                  <a:cubicBezTo>
                    <a:pt x="124" y="33"/>
                    <a:pt x="124" y="33"/>
                    <a:pt x="124" y="33"/>
                  </a:cubicBezTo>
                  <a:lnTo>
                    <a:pt x="124" y="41"/>
                  </a:lnTo>
                  <a:close/>
                  <a:moveTo>
                    <a:pt x="125" y="48"/>
                  </a:moveTo>
                  <a:cubicBezTo>
                    <a:pt x="125" y="48"/>
                    <a:pt x="125" y="48"/>
                    <a:pt x="125" y="48"/>
                  </a:cubicBezTo>
                  <a:cubicBezTo>
                    <a:pt x="124" y="48"/>
                    <a:pt x="124" y="48"/>
                    <a:pt x="124" y="48"/>
                  </a:cubicBezTo>
                  <a:cubicBezTo>
                    <a:pt x="124" y="41"/>
                    <a:pt x="124" y="41"/>
                    <a:pt x="124" y="41"/>
                  </a:cubicBezTo>
                  <a:cubicBezTo>
                    <a:pt x="125" y="41"/>
                    <a:pt x="125" y="41"/>
                    <a:pt x="125" y="41"/>
                  </a:cubicBezTo>
                  <a:lnTo>
                    <a:pt x="125" y="48"/>
                  </a:lnTo>
                  <a:close/>
                  <a:moveTo>
                    <a:pt x="125" y="41"/>
                  </a:moveTo>
                  <a:cubicBezTo>
                    <a:pt x="125" y="41"/>
                    <a:pt x="125" y="41"/>
                    <a:pt x="125" y="41"/>
                  </a:cubicBezTo>
                  <a:cubicBezTo>
                    <a:pt x="124" y="41"/>
                    <a:pt x="124" y="41"/>
                    <a:pt x="124" y="41"/>
                  </a:cubicBezTo>
                  <a:cubicBezTo>
                    <a:pt x="124" y="33"/>
                    <a:pt x="124" y="33"/>
                    <a:pt x="124" y="33"/>
                  </a:cubicBezTo>
                  <a:cubicBezTo>
                    <a:pt x="125" y="33"/>
                    <a:pt x="125" y="33"/>
                    <a:pt x="125" y="33"/>
                  </a:cubicBezTo>
                  <a:lnTo>
                    <a:pt x="125" y="41"/>
                  </a:lnTo>
                  <a:close/>
                  <a:moveTo>
                    <a:pt x="140" y="49"/>
                  </a:moveTo>
                  <a:cubicBezTo>
                    <a:pt x="140" y="49"/>
                    <a:pt x="140" y="49"/>
                    <a:pt x="140" y="49"/>
                  </a:cubicBezTo>
                  <a:cubicBezTo>
                    <a:pt x="125" y="48"/>
                    <a:pt x="125" y="48"/>
                    <a:pt x="125" y="48"/>
                  </a:cubicBezTo>
                  <a:cubicBezTo>
                    <a:pt x="125" y="41"/>
                    <a:pt x="125" y="41"/>
                    <a:pt x="125" y="41"/>
                  </a:cubicBezTo>
                  <a:cubicBezTo>
                    <a:pt x="126" y="41"/>
                    <a:pt x="126" y="41"/>
                    <a:pt x="126" y="41"/>
                  </a:cubicBezTo>
                  <a:cubicBezTo>
                    <a:pt x="126" y="44"/>
                    <a:pt x="126" y="48"/>
                    <a:pt x="126" y="48"/>
                  </a:cubicBezTo>
                  <a:cubicBezTo>
                    <a:pt x="126" y="48"/>
                    <a:pt x="126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9" y="48"/>
                    <a:pt x="130" y="48"/>
                    <a:pt x="131" y="49"/>
                  </a:cubicBezTo>
                  <a:cubicBezTo>
                    <a:pt x="134" y="49"/>
                    <a:pt x="139" y="49"/>
                    <a:pt x="139" y="49"/>
                  </a:cubicBezTo>
                  <a:cubicBezTo>
                    <a:pt x="139" y="49"/>
                    <a:pt x="139" y="45"/>
                    <a:pt x="139" y="42"/>
                  </a:cubicBezTo>
                  <a:cubicBezTo>
                    <a:pt x="139" y="42"/>
                    <a:pt x="139" y="41"/>
                    <a:pt x="139" y="41"/>
                  </a:cubicBezTo>
                  <a:cubicBezTo>
                    <a:pt x="140" y="40"/>
                    <a:pt x="140" y="40"/>
                    <a:pt x="140" y="40"/>
                  </a:cubicBezTo>
                  <a:lnTo>
                    <a:pt x="140" y="49"/>
                  </a:lnTo>
                  <a:close/>
                  <a:moveTo>
                    <a:pt x="140" y="40"/>
                  </a:moveTo>
                  <a:cubicBezTo>
                    <a:pt x="140" y="40"/>
                    <a:pt x="140" y="40"/>
                    <a:pt x="140" y="40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39" y="37"/>
                    <a:pt x="139" y="32"/>
                    <a:pt x="139" y="32"/>
                  </a:cubicBezTo>
                  <a:cubicBezTo>
                    <a:pt x="139" y="32"/>
                    <a:pt x="138" y="32"/>
                    <a:pt x="137" y="32"/>
                  </a:cubicBezTo>
                  <a:cubicBezTo>
                    <a:pt x="137" y="31"/>
                    <a:pt x="137" y="31"/>
                    <a:pt x="137" y="31"/>
                  </a:cubicBezTo>
                  <a:cubicBezTo>
                    <a:pt x="140" y="31"/>
                    <a:pt x="140" y="31"/>
                    <a:pt x="140" y="31"/>
                  </a:cubicBezTo>
                  <a:lnTo>
                    <a:pt x="140" y="40"/>
                  </a:lnTo>
                  <a:close/>
                  <a:moveTo>
                    <a:pt x="155" y="49"/>
                  </a:moveTo>
                  <a:cubicBezTo>
                    <a:pt x="155" y="49"/>
                    <a:pt x="155" y="49"/>
                    <a:pt x="155" y="49"/>
                  </a:cubicBezTo>
                  <a:cubicBezTo>
                    <a:pt x="149" y="49"/>
                    <a:pt x="149" y="49"/>
                    <a:pt x="149" y="49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3" y="40"/>
                    <a:pt x="143" y="40"/>
                    <a:pt x="143" y="40"/>
                  </a:cubicBezTo>
                  <a:cubicBezTo>
                    <a:pt x="143" y="43"/>
                    <a:pt x="143" y="49"/>
                    <a:pt x="143" y="49"/>
                  </a:cubicBezTo>
                  <a:cubicBezTo>
                    <a:pt x="143" y="49"/>
                    <a:pt x="147" y="49"/>
                    <a:pt x="148" y="49"/>
                  </a:cubicBezTo>
                  <a:cubicBezTo>
                    <a:pt x="150" y="49"/>
                    <a:pt x="154" y="49"/>
                    <a:pt x="154" y="49"/>
                  </a:cubicBezTo>
                  <a:cubicBezTo>
                    <a:pt x="154" y="49"/>
                    <a:pt x="154" y="43"/>
                    <a:pt x="154" y="40"/>
                  </a:cubicBezTo>
                  <a:cubicBezTo>
                    <a:pt x="155" y="40"/>
                    <a:pt x="155" y="40"/>
                    <a:pt x="155" y="40"/>
                  </a:cubicBezTo>
                  <a:lnTo>
                    <a:pt x="155" y="49"/>
                  </a:lnTo>
                  <a:close/>
                  <a:moveTo>
                    <a:pt x="157" y="49"/>
                  </a:moveTo>
                  <a:cubicBezTo>
                    <a:pt x="157" y="49"/>
                    <a:pt x="157" y="49"/>
                    <a:pt x="157" y="49"/>
                  </a:cubicBezTo>
                  <a:cubicBezTo>
                    <a:pt x="155" y="49"/>
                    <a:pt x="155" y="49"/>
                    <a:pt x="155" y="49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7" y="40"/>
                    <a:pt x="157" y="40"/>
                    <a:pt x="157" y="40"/>
                  </a:cubicBezTo>
                  <a:lnTo>
                    <a:pt x="157" y="49"/>
                  </a:lnTo>
                  <a:close/>
                  <a:moveTo>
                    <a:pt x="157" y="40"/>
                  </a:moveTo>
                  <a:cubicBezTo>
                    <a:pt x="157" y="40"/>
                    <a:pt x="157" y="40"/>
                    <a:pt x="157" y="40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5" y="32"/>
                    <a:pt x="155" y="32"/>
                    <a:pt x="155" y="32"/>
                  </a:cubicBezTo>
                  <a:cubicBezTo>
                    <a:pt x="156" y="33"/>
                    <a:pt x="156" y="33"/>
                    <a:pt x="156" y="33"/>
                  </a:cubicBezTo>
                  <a:cubicBezTo>
                    <a:pt x="156" y="33"/>
                    <a:pt x="156" y="33"/>
                    <a:pt x="157" y="34"/>
                  </a:cubicBezTo>
                  <a:lnTo>
                    <a:pt x="157" y="40"/>
                  </a:lnTo>
                  <a:close/>
                  <a:moveTo>
                    <a:pt x="162" y="39"/>
                  </a:moveTo>
                  <a:cubicBezTo>
                    <a:pt x="162" y="39"/>
                    <a:pt x="162" y="39"/>
                    <a:pt x="162" y="39"/>
                  </a:cubicBezTo>
                  <a:cubicBezTo>
                    <a:pt x="162" y="39"/>
                    <a:pt x="162" y="40"/>
                    <a:pt x="162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39"/>
                  </a:lnTo>
                  <a:close/>
                  <a:moveTo>
                    <a:pt x="160" y="49"/>
                  </a:moveTo>
                  <a:cubicBezTo>
                    <a:pt x="160" y="49"/>
                    <a:pt x="160" y="49"/>
                    <a:pt x="160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60" y="40"/>
                    <a:pt x="160" y="40"/>
                    <a:pt x="160" y="40"/>
                  </a:cubicBezTo>
                  <a:lnTo>
                    <a:pt x="160" y="49"/>
                  </a:lnTo>
                  <a:close/>
                  <a:moveTo>
                    <a:pt x="160" y="40"/>
                  </a:moveTo>
                  <a:cubicBezTo>
                    <a:pt x="160" y="40"/>
                    <a:pt x="160" y="40"/>
                    <a:pt x="160" y="40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57" y="34"/>
                    <a:pt x="157" y="34"/>
                    <a:pt x="157" y="34"/>
                  </a:cubicBezTo>
                  <a:cubicBezTo>
                    <a:pt x="158" y="35"/>
                    <a:pt x="159" y="35"/>
                    <a:pt x="160" y="36"/>
                  </a:cubicBezTo>
                  <a:lnTo>
                    <a:pt x="160" y="40"/>
                  </a:lnTo>
                  <a:close/>
                  <a:moveTo>
                    <a:pt x="160" y="32"/>
                  </a:moveTo>
                  <a:cubicBezTo>
                    <a:pt x="160" y="32"/>
                    <a:pt x="160" y="32"/>
                    <a:pt x="160" y="32"/>
                  </a:cubicBezTo>
                  <a:cubicBezTo>
                    <a:pt x="159" y="32"/>
                    <a:pt x="158" y="32"/>
                    <a:pt x="157" y="32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60" y="32"/>
                    <a:pt x="160" y="32"/>
                    <a:pt x="160" y="32"/>
                  </a:cubicBezTo>
                  <a:close/>
                  <a:moveTo>
                    <a:pt x="162" y="49"/>
                  </a:moveTo>
                  <a:cubicBezTo>
                    <a:pt x="162" y="49"/>
                    <a:pt x="162" y="49"/>
                    <a:pt x="162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49"/>
                  </a:lnTo>
                  <a:close/>
                  <a:moveTo>
                    <a:pt x="162" y="40"/>
                  </a:moveTo>
                  <a:cubicBezTo>
                    <a:pt x="162" y="40"/>
                    <a:pt x="162" y="40"/>
                    <a:pt x="162" y="40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60" y="36"/>
                    <a:pt x="160" y="36"/>
                    <a:pt x="160" y="36"/>
                  </a:cubicBezTo>
                  <a:cubicBezTo>
                    <a:pt x="160" y="37"/>
                    <a:pt x="160" y="37"/>
                    <a:pt x="161" y="37"/>
                  </a:cubicBezTo>
                  <a:cubicBezTo>
                    <a:pt x="161" y="38"/>
                    <a:pt x="161" y="38"/>
                    <a:pt x="162" y="39"/>
                  </a:cubicBezTo>
                  <a:lnTo>
                    <a:pt x="162" y="40"/>
                  </a:lnTo>
                  <a:close/>
                  <a:moveTo>
                    <a:pt x="162" y="32"/>
                  </a:moveTo>
                  <a:cubicBezTo>
                    <a:pt x="162" y="32"/>
                    <a:pt x="162" y="32"/>
                    <a:pt x="162" y="32"/>
                  </a:cubicBezTo>
                  <a:cubicBezTo>
                    <a:pt x="161" y="32"/>
                    <a:pt x="160" y="32"/>
                    <a:pt x="160" y="32"/>
                  </a:cubicBezTo>
                  <a:cubicBezTo>
                    <a:pt x="160" y="32"/>
                    <a:pt x="160" y="32"/>
                    <a:pt x="160" y="32"/>
                  </a:cubicBezTo>
                  <a:cubicBezTo>
                    <a:pt x="162" y="32"/>
                    <a:pt x="162" y="32"/>
                    <a:pt x="162" y="32"/>
                  </a:cubicBezTo>
                  <a:close/>
                  <a:moveTo>
                    <a:pt x="175" y="49"/>
                  </a:moveTo>
                  <a:cubicBezTo>
                    <a:pt x="175" y="49"/>
                    <a:pt x="175" y="49"/>
                    <a:pt x="175" y="49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0"/>
                    <a:pt x="162" y="40"/>
                    <a:pt x="162" y="40"/>
                  </a:cubicBezTo>
                  <a:cubicBezTo>
                    <a:pt x="162" y="40"/>
                    <a:pt x="162" y="40"/>
                    <a:pt x="162" y="40"/>
                  </a:cubicBezTo>
                  <a:cubicBezTo>
                    <a:pt x="164" y="44"/>
                    <a:pt x="165" y="49"/>
                    <a:pt x="165" y="49"/>
                  </a:cubicBezTo>
                  <a:cubicBezTo>
                    <a:pt x="165" y="49"/>
                    <a:pt x="167" y="49"/>
                    <a:pt x="169" y="49"/>
                  </a:cubicBezTo>
                  <a:cubicBezTo>
                    <a:pt x="170" y="49"/>
                    <a:pt x="174" y="49"/>
                    <a:pt x="175" y="49"/>
                  </a:cubicBezTo>
                  <a:close/>
                  <a:moveTo>
                    <a:pt x="175" y="48"/>
                  </a:moveTo>
                  <a:cubicBezTo>
                    <a:pt x="175" y="48"/>
                    <a:pt x="175" y="48"/>
                    <a:pt x="175" y="48"/>
                  </a:cubicBezTo>
                  <a:cubicBezTo>
                    <a:pt x="175" y="46"/>
                    <a:pt x="174" y="43"/>
                    <a:pt x="174" y="41"/>
                  </a:cubicBezTo>
                  <a:cubicBezTo>
                    <a:pt x="174" y="41"/>
                    <a:pt x="174" y="41"/>
                    <a:pt x="174" y="40"/>
                  </a:cubicBezTo>
                  <a:cubicBezTo>
                    <a:pt x="175" y="40"/>
                    <a:pt x="175" y="40"/>
                    <a:pt x="175" y="40"/>
                  </a:cubicBezTo>
                  <a:lnTo>
                    <a:pt x="175" y="48"/>
                  </a:lnTo>
                  <a:close/>
                  <a:moveTo>
                    <a:pt x="175" y="40"/>
                  </a:moveTo>
                  <a:cubicBezTo>
                    <a:pt x="175" y="40"/>
                    <a:pt x="175" y="40"/>
                    <a:pt x="175" y="40"/>
                  </a:cubicBezTo>
                  <a:cubicBezTo>
                    <a:pt x="174" y="40"/>
                    <a:pt x="174" y="40"/>
                    <a:pt x="174" y="40"/>
                  </a:cubicBezTo>
                  <a:cubicBezTo>
                    <a:pt x="174" y="37"/>
                    <a:pt x="173" y="32"/>
                    <a:pt x="173" y="32"/>
                  </a:cubicBezTo>
                  <a:cubicBezTo>
                    <a:pt x="173" y="32"/>
                    <a:pt x="167" y="32"/>
                    <a:pt x="163" y="32"/>
                  </a:cubicBezTo>
                  <a:cubicBezTo>
                    <a:pt x="163" y="32"/>
                    <a:pt x="162" y="32"/>
                    <a:pt x="162" y="32"/>
                  </a:cubicBezTo>
                  <a:cubicBezTo>
                    <a:pt x="162" y="32"/>
                    <a:pt x="162" y="32"/>
                    <a:pt x="162" y="32"/>
                  </a:cubicBezTo>
                  <a:cubicBezTo>
                    <a:pt x="173" y="32"/>
                    <a:pt x="173" y="32"/>
                    <a:pt x="173" y="32"/>
                  </a:cubicBezTo>
                  <a:cubicBezTo>
                    <a:pt x="173" y="33"/>
                    <a:pt x="173" y="33"/>
                    <a:pt x="173" y="33"/>
                  </a:cubicBezTo>
                  <a:cubicBezTo>
                    <a:pt x="175" y="33"/>
                    <a:pt x="175" y="33"/>
                    <a:pt x="175" y="33"/>
                  </a:cubicBezTo>
                  <a:lnTo>
                    <a:pt x="175" y="40"/>
                  </a:lnTo>
                  <a:close/>
                  <a:moveTo>
                    <a:pt x="177" y="49"/>
                  </a:moveTo>
                  <a:cubicBezTo>
                    <a:pt x="177" y="49"/>
                    <a:pt x="177" y="49"/>
                    <a:pt x="177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8"/>
                  </a:cubicBezTo>
                  <a:cubicBezTo>
                    <a:pt x="175" y="40"/>
                    <a:pt x="175" y="40"/>
                    <a:pt x="175" y="40"/>
                  </a:cubicBezTo>
                  <a:cubicBezTo>
                    <a:pt x="177" y="40"/>
                    <a:pt x="177" y="40"/>
                    <a:pt x="177" y="40"/>
                  </a:cubicBezTo>
                  <a:lnTo>
                    <a:pt x="177" y="49"/>
                  </a:lnTo>
                  <a:close/>
                  <a:moveTo>
                    <a:pt x="177" y="40"/>
                  </a:moveTo>
                  <a:cubicBezTo>
                    <a:pt x="177" y="40"/>
                    <a:pt x="177" y="40"/>
                    <a:pt x="177" y="40"/>
                  </a:cubicBezTo>
                  <a:cubicBezTo>
                    <a:pt x="175" y="40"/>
                    <a:pt x="175" y="40"/>
                    <a:pt x="175" y="40"/>
                  </a:cubicBezTo>
                  <a:cubicBezTo>
                    <a:pt x="175" y="33"/>
                    <a:pt x="175" y="33"/>
                    <a:pt x="175" y="33"/>
                  </a:cubicBezTo>
                  <a:cubicBezTo>
                    <a:pt x="177" y="33"/>
                    <a:pt x="177" y="33"/>
                    <a:pt x="177" y="33"/>
                  </a:cubicBezTo>
                  <a:lnTo>
                    <a:pt x="177" y="40"/>
                  </a:lnTo>
                  <a:close/>
                  <a:moveTo>
                    <a:pt x="179" y="49"/>
                  </a:moveTo>
                  <a:cubicBezTo>
                    <a:pt x="179" y="49"/>
                    <a:pt x="179" y="49"/>
                    <a:pt x="179" y="49"/>
                  </a:cubicBezTo>
                  <a:cubicBezTo>
                    <a:pt x="177" y="49"/>
                    <a:pt x="177" y="49"/>
                    <a:pt x="177" y="49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9" y="40"/>
                    <a:pt x="179" y="40"/>
                    <a:pt x="179" y="40"/>
                  </a:cubicBezTo>
                  <a:lnTo>
                    <a:pt x="179" y="49"/>
                  </a:lnTo>
                  <a:close/>
                  <a:moveTo>
                    <a:pt x="179" y="40"/>
                  </a:moveTo>
                  <a:cubicBezTo>
                    <a:pt x="179" y="40"/>
                    <a:pt x="179" y="40"/>
                    <a:pt x="179" y="40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7" y="33"/>
                    <a:pt x="177" y="33"/>
                    <a:pt x="177" y="33"/>
                  </a:cubicBezTo>
                  <a:cubicBezTo>
                    <a:pt x="179" y="33"/>
                    <a:pt x="179" y="33"/>
                    <a:pt x="179" y="33"/>
                  </a:cubicBezTo>
                  <a:lnTo>
                    <a:pt x="179" y="40"/>
                  </a:lnTo>
                  <a:close/>
                  <a:moveTo>
                    <a:pt x="181" y="49"/>
                  </a:moveTo>
                  <a:cubicBezTo>
                    <a:pt x="181" y="49"/>
                    <a:pt x="181" y="49"/>
                    <a:pt x="181" y="49"/>
                  </a:cubicBezTo>
                  <a:cubicBezTo>
                    <a:pt x="179" y="49"/>
                    <a:pt x="179" y="49"/>
                    <a:pt x="179" y="49"/>
                  </a:cubicBezTo>
                  <a:cubicBezTo>
                    <a:pt x="179" y="40"/>
                    <a:pt x="179" y="40"/>
                    <a:pt x="179" y="40"/>
                  </a:cubicBezTo>
                  <a:cubicBezTo>
                    <a:pt x="181" y="40"/>
                    <a:pt x="181" y="40"/>
                    <a:pt x="181" y="40"/>
                  </a:cubicBezTo>
                  <a:lnTo>
                    <a:pt x="181" y="49"/>
                  </a:lnTo>
                  <a:close/>
                  <a:moveTo>
                    <a:pt x="181" y="40"/>
                  </a:moveTo>
                  <a:cubicBezTo>
                    <a:pt x="181" y="40"/>
                    <a:pt x="181" y="40"/>
                    <a:pt x="181" y="40"/>
                  </a:cubicBezTo>
                  <a:cubicBezTo>
                    <a:pt x="179" y="40"/>
                    <a:pt x="179" y="40"/>
                    <a:pt x="179" y="40"/>
                  </a:cubicBezTo>
                  <a:cubicBezTo>
                    <a:pt x="179" y="33"/>
                    <a:pt x="179" y="33"/>
                    <a:pt x="179" y="33"/>
                  </a:cubicBezTo>
                  <a:cubicBezTo>
                    <a:pt x="181" y="32"/>
                    <a:pt x="181" y="32"/>
                    <a:pt x="181" y="32"/>
                  </a:cubicBezTo>
                  <a:lnTo>
                    <a:pt x="181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9"/>
            <p:cNvSpPr>
              <a:spLocks noEditPoints="1"/>
            </p:cNvSpPr>
            <p:nvPr/>
          </p:nvSpPr>
          <p:spPr bwMode="auto">
            <a:xfrm>
              <a:off x="888" y="4158"/>
              <a:ext cx="435" cy="136"/>
            </a:xfrm>
            <a:custGeom>
              <a:avLst/>
              <a:gdLst>
                <a:gd name="T0" fmla="*/ 46 w 168"/>
                <a:gd name="T1" fmla="*/ 51 h 51"/>
                <a:gd name="T2" fmla="*/ 61 w 168"/>
                <a:gd name="T3" fmla="*/ 38 h 51"/>
                <a:gd name="T4" fmla="*/ 16 w 168"/>
                <a:gd name="T5" fmla="*/ 51 h 51"/>
                <a:gd name="T6" fmla="*/ 70 w 168"/>
                <a:gd name="T7" fmla="*/ 12 h 51"/>
                <a:gd name="T8" fmla="*/ 55 w 168"/>
                <a:gd name="T9" fmla="*/ 37 h 51"/>
                <a:gd name="T10" fmla="*/ 45 w 168"/>
                <a:gd name="T11" fmla="*/ 34 h 51"/>
                <a:gd name="T12" fmla="*/ 28 w 168"/>
                <a:gd name="T13" fmla="*/ 8 h 51"/>
                <a:gd name="T14" fmla="*/ 50 w 168"/>
                <a:gd name="T15" fmla="*/ 9 h 51"/>
                <a:gd name="T16" fmla="*/ 76 w 168"/>
                <a:gd name="T17" fmla="*/ 13 h 51"/>
                <a:gd name="T18" fmla="*/ 90 w 168"/>
                <a:gd name="T19" fmla="*/ 17 h 51"/>
                <a:gd name="T20" fmla="*/ 101 w 168"/>
                <a:gd name="T21" fmla="*/ 20 h 51"/>
                <a:gd name="T22" fmla="*/ 106 w 168"/>
                <a:gd name="T23" fmla="*/ 22 h 51"/>
                <a:gd name="T24" fmla="*/ 110 w 168"/>
                <a:gd name="T25" fmla="*/ 39 h 51"/>
                <a:gd name="T26" fmla="*/ 121 w 168"/>
                <a:gd name="T27" fmla="*/ 29 h 51"/>
                <a:gd name="T28" fmla="*/ 10 w 168"/>
                <a:gd name="T29" fmla="*/ 38 h 51"/>
                <a:gd name="T30" fmla="*/ 19 w 168"/>
                <a:gd name="T31" fmla="*/ 8 h 51"/>
                <a:gd name="T32" fmla="*/ 2 w 168"/>
                <a:gd name="T33" fmla="*/ 12 h 51"/>
                <a:gd name="T34" fmla="*/ 5 w 168"/>
                <a:gd name="T35" fmla="*/ 10 h 51"/>
                <a:gd name="T36" fmla="*/ 57 w 168"/>
                <a:gd name="T37" fmla="*/ 10 h 51"/>
                <a:gd name="T38" fmla="*/ 139 w 168"/>
                <a:gd name="T39" fmla="*/ 41 h 51"/>
                <a:gd name="T40" fmla="*/ 115 w 168"/>
                <a:gd name="T41" fmla="*/ 39 h 51"/>
                <a:gd name="T42" fmla="*/ 107 w 168"/>
                <a:gd name="T43" fmla="*/ 43 h 51"/>
                <a:gd name="T44" fmla="*/ 97 w 168"/>
                <a:gd name="T45" fmla="*/ 40 h 51"/>
                <a:gd name="T46" fmla="*/ 84 w 168"/>
                <a:gd name="T47" fmla="*/ 40 h 51"/>
                <a:gd name="T48" fmla="*/ 67 w 168"/>
                <a:gd name="T49" fmla="*/ 39 h 51"/>
                <a:gd name="T50" fmla="*/ 142 w 168"/>
                <a:gd name="T51" fmla="*/ 42 h 51"/>
                <a:gd name="T52" fmla="*/ 140 w 168"/>
                <a:gd name="T53" fmla="*/ 49 h 51"/>
                <a:gd name="T54" fmla="*/ 142 w 168"/>
                <a:gd name="T55" fmla="*/ 49 h 51"/>
                <a:gd name="T56" fmla="*/ 118 w 168"/>
                <a:gd name="T57" fmla="*/ 43 h 51"/>
                <a:gd name="T58" fmla="*/ 115 w 168"/>
                <a:gd name="T59" fmla="*/ 43 h 51"/>
                <a:gd name="T60" fmla="*/ 109 w 168"/>
                <a:gd name="T61" fmla="*/ 44 h 51"/>
                <a:gd name="T62" fmla="*/ 95 w 168"/>
                <a:gd name="T63" fmla="*/ 44 h 51"/>
                <a:gd name="T64" fmla="*/ 75 w 168"/>
                <a:gd name="T65" fmla="*/ 49 h 51"/>
                <a:gd name="T66" fmla="*/ 91 w 168"/>
                <a:gd name="T67" fmla="*/ 50 h 51"/>
                <a:gd name="T68" fmla="*/ 99 w 168"/>
                <a:gd name="T69" fmla="*/ 50 h 51"/>
                <a:gd name="T70" fmla="*/ 107 w 168"/>
                <a:gd name="T71" fmla="*/ 47 h 51"/>
                <a:gd name="T72" fmla="*/ 110 w 168"/>
                <a:gd name="T73" fmla="*/ 50 h 51"/>
                <a:gd name="T74" fmla="*/ 113 w 168"/>
                <a:gd name="T75" fmla="*/ 50 h 51"/>
                <a:gd name="T76" fmla="*/ 116 w 168"/>
                <a:gd name="T77" fmla="*/ 49 h 51"/>
                <a:gd name="T78" fmla="*/ 120 w 168"/>
                <a:gd name="T79" fmla="*/ 47 h 51"/>
                <a:gd name="T80" fmla="*/ 124 w 168"/>
                <a:gd name="T81" fmla="*/ 49 h 51"/>
                <a:gd name="T82" fmla="*/ 127 w 168"/>
                <a:gd name="T83" fmla="*/ 50 h 51"/>
                <a:gd name="T84" fmla="*/ 128 w 168"/>
                <a:gd name="T85" fmla="*/ 49 h 51"/>
                <a:gd name="T86" fmla="*/ 128 w 168"/>
                <a:gd name="T87" fmla="*/ 47 h 51"/>
                <a:gd name="T88" fmla="*/ 129 w 168"/>
                <a:gd name="T89" fmla="*/ 45 h 51"/>
                <a:gd name="T90" fmla="*/ 74 w 168"/>
                <a:gd name="T91" fmla="*/ 50 h 51"/>
                <a:gd name="T92" fmla="*/ 132 w 168"/>
                <a:gd name="T93" fmla="*/ 45 h 51"/>
                <a:gd name="T94" fmla="*/ 140 w 168"/>
                <a:gd name="T95" fmla="*/ 43 h 51"/>
                <a:gd name="T96" fmla="*/ 135 w 168"/>
                <a:gd name="T97" fmla="*/ 50 h 51"/>
                <a:gd name="T98" fmla="*/ 137 w 168"/>
                <a:gd name="T99" fmla="*/ 47 h 51"/>
                <a:gd name="T100" fmla="*/ 139 w 168"/>
                <a:gd name="T101" fmla="*/ 49 h 51"/>
                <a:gd name="T102" fmla="*/ 139 w 168"/>
                <a:gd name="T103" fmla="*/ 48 h 51"/>
                <a:gd name="T104" fmla="*/ 144 w 168"/>
                <a:gd name="T105" fmla="*/ 45 h 51"/>
                <a:gd name="T106" fmla="*/ 144 w 168"/>
                <a:gd name="T107" fmla="*/ 45 h 51"/>
                <a:gd name="T108" fmla="*/ 148 w 168"/>
                <a:gd name="T109" fmla="*/ 49 h 51"/>
                <a:gd name="T110" fmla="*/ 151 w 168"/>
                <a:gd name="T111" fmla="*/ 46 h 51"/>
                <a:gd name="T112" fmla="*/ 152 w 168"/>
                <a:gd name="T113" fmla="*/ 49 h 51"/>
                <a:gd name="T114" fmla="*/ 157 w 168"/>
                <a:gd name="T115" fmla="*/ 49 h 51"/>
                <a:gd name="T116" fmla="*/ 159 w 168"/>
                <a:gd name="T117" fmla="*/ 49 h 51"/>
                <a:gd name="T118" fmla="*/ 161 w 168"/>
                <a:gd name="T119" fmla="*/ 48 h 51"/>
                <a:gd name="T120" fmla="*/ 117 w 168"/>
                <a:gd name="T121" fmla="*/ 39 h 51"/>
                <a:gd name="T122" fmla="*/ 26 w 168"/>
                <a:gd name="T123" fmla="*/ 51 h 51"/>
                <a:gd name="T124" fmla="*/ 35 w 168"/>
                <a:gd name="T125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8" h="51">
                  <a:moveTo>
                    <a:pt x="26" y="51"/>
                  </a:moveTo>
                  <a:cubicBezTo>
                    <a:pt x="26" y="51"/>
                    <a:pt x="26" y="51"/>
                    <a:pt x="26" y="51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6" y="51"/>
                    <a:pt x="26" y="51"/>
                    <a:pt x="26" y="51"/>
                  </a:cubicBezTo>
                  <a:close/>
                  <a:moveTo>
                    <a:pt x="29" y="51"/>
                  </a:moveTo>
                  <a:cubicBezTo>
                    <a:pt x="29" y="51"/>
                    <a:pt x="29" y="51"/>
                    <a:pt x="29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29" y="51"/>
                    <a:pt x="29" y="51"/>
                    <a:pt x="29" y="51"/>
                  </a:cubicBezTo>
                  <a:close/>
                  <a:moveTo>
                    <a:pt x="39" y="51"/>
                  </a:moveTo>
                  <a:cubicBezTo>
                    <a:pt x="39" y="51"/>
                    <a:pt x="39" y="51"/>
                    <a:pt x="39" y="51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0" y="51"/>
                    <a:pt x="39" y="51"/>
                    <a:pt x="39" y="51"/>
                  </a:cubicBezTo>
                  <a:close/>
                  <a:moveTo>
                    <a:pt x="19" y="51"/>
                  </a:moveTo>
                  <a:cubicBezTo>
                    <a:pt x="19" y="51"/>
                    <a:pt x="19" y="51"/>
                    <a:pt x="19" y="51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19" y="51"/>
                    <a:pt x="19" y="51"/>
                    <a:pt x="19" y="51"/>
                  </a:cubicBezTo>
                  <a:close/>
                  <a:moveTo>
                    <a:pt x="73" y="39"/>
                  </a:moveTo>
                  <a:cubicBezTo>
                    <a:pt x="73" y="39"/>
                    <a:pt x="73" y="39"/>
                    <a:pt x="73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3" y="13"/>
                    <a:pt x="73" y="13"/>
                    <a:pt x="73" y="13"/>
                  </a:cubicBezTo>
                  <a:lnTo>
                    <a:pt x="73" y="39"/>
                  </a:lnTo>
                  <a:close/>
                  <a:moveTo>
                    <a:pt x="45" y="51"/>
                  </a:moveTo>
                  <a:cubicBezTo>
                    <a:pt x="45" y="51"/>
                    <a:pt x="45" y="51"/>
                    <a:pt x="45" y="51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5" y="51"/>
                    <a:pt x="45" y="51"/>
                    <a:pt x="45" y="51"/>
                  </a:cubicBezTo>
                  <a:close/>
                  <a:moveTo>
                    <a:pt x="61" y="51"/>
                  </a:move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lose/>
                  <a:moveTo>
                    <a:pt x="50" y="51"/>
                  </a:moveTo>
                  <a:cubicBezTo>
                    <a:pt x="50" y="51"/>
                    <a:pt x="50" y="51"/>
                    <a:pt x="50" y="51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1" y="51"/>
                    <a:pt x="51" y="51"/>
                    <a:pt x="50" y="51"/>
                  </a:cubicBezTo>
                  <a:close/>
                  <a:moveTo>
                    <a:pt x="22" y="51"/>
                  </a:moveTo>
                  <a:cubicBezTo>
                    <a:pt x="22" y="51"/>
                    <a:pt x="22" y="51"/>
                    <a:pt x="22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2" y="51"/>
                    <a:pt x="22" y="51"/>
                    <a:pt x="22" y="51"/>
                  </a:cubicBezTo>
                  <a:close/>
                  <a:moveTo>
                    <a:pt x="82" y="39"/>
                  </a:moveTo>
                  <a:cubicBezTo>
                    <a:pt x="82" y="39"/>
                    <a:pt x="82" y="39"/>
                    <a:pt x="82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3" y="15"/>
                    <a:pt x="83" y="15"/>
                    <a:pt x="83" y="15"/>
                  </a:cubicBezTo>
                  <a:lnTo>
                    <a:pt x="82" y="39"/>
                  </a:lnTo>
                  <a:close/>
                  <a:moveTo>
                    <a:pt x="80" y="39"/>
                  </a:moveTo>
                  <a:cubicBezTo>
                    <a:pt x="80" y="39"/>
                    <a:pt x="80" y="39"/>
                    <a:pt x="80" y="39"/>
                  </a:cubicBezTo>
                  <a:cubicBezTo>
                    <a:pt x="80" y="39"/>
                    <a:pt x="80" y="39"/>
                    <a:pt x="80" y="39"/>
                  </a:cubicBezTo>
                  <a:cubicBezTo>
                    <a:pt x="80" y="39"/>
                    <a:pt x="80" y="39"/>
                    <a:pt x="80" y="39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0" y="14"/>
                    <a:pt x="80" y="14"/>
                    <a:pt x="80" y="14"/>
                  </a:cubicBezTo>
                  <a:lnTo>
                    <a:pt x="80" y="39"/>
                  </a:lnTo>
                  <a:close/>
                  <a:moveTo>
                    <a:pt x="61" y="38"/>
                  </a:moveTo>
                  <a:cubicBezTo>
                    <a:pt x="61" y="38"/>
                    <a:pt x="61" y="38"/>
                    <a:pt x="61" y="38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3" y="38"/>
                    <a:pt x="63" y="38"/>
                    <a:pt x="63" y="38"/>
                  </a:cubicBezTo>
                  <a:cubicBezTo>
                    <a:pt x="63" y="38"/>
                    <a:pt x="63" y="38"/>
                    <a:pt x="63" y="38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0" y="10"/>
                    <a:pt x="60" y="10"/>
                    <a:pt x="60" y="10"/>
                  </a:cubicBezTo>
                  <a:lnTo>
                    <a:pt x="61" y="38"/>
                  </a:ln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3" y="39"/>
                    <a:pt x="73" y="39"/>
                    <a:pt x="73" y="39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1" y="12"/>
                    <a:pt x="71" y="12"/>
                    <a:pt x="71" y="12"/>
                  </a:cubicBezTo>
                  <a:lnTo>
                    <a:pt x="71" y="39"/>
                  </a:lnTo>
                  <a:close/>
                  <a:moveTo>
                    <a:pt x="95" y="40"/>
                  </a:moveTo>
                  <a:cubicBezTo>
                    <a:pt x="95" y="40"/>
                    <a:pt x="95" y="40"/>
                    <a:pt x="95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7" y="19"/>
                    <a:pt x="97" y="19"/>
                    <a:pt x="97" y="19"/>
                  </a:cubicBezTo>
                  <a:lnTo>
                    <a:pt x="95" y="40"/>
                  </a:lnTo>
                  <a:close/>
                  <a:moveTo>
                    <a:pt x="16" y="51"/>
                  </a:moveTo>
                  <a:cubicBezTo>
                    <a:pt x="16" y="51"/>
                    <a:pt x="16" y="51"/>
                    <a:pt x="16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6" y="51"/>
                    <a:pt x="16" y="51"/>
                    <a:pt x="16" y="51"/>
                  </a:cubicBezTo>
                  <a:close/>
                  <a:moveTo>
                    <a:pt x="16" y="51"/>
                  </a:move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5" y="51"/>
                    <a:pt x="15" y="51"/>
                    <a:pt x="15" y="51"/>
                  </a:cubicBezTo>
                  <a:lnTo>
                    <a:pt x="16" y="51"/>
                  </a:lnTo>
                  <a:close/>
                  <a:moveTo>
                    <a:pt x="120" y="39"/>
                  </a:move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8"/>
                    <a:pt x="121" y="38"/>
                    <a:pt x="121" y="38"/>
                  </a:cubicBezTo>
                  <a:cubicBezTo>
                    <a:pt x="121" y="38"/>
                    <a:pt x="121" y="38"/>
                    <a:pt x="121" y="38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3"/>
                    <a:pt x="122" y="36"/>
                    <a:pt x="121" y="37"/>
                  </a:cubicBezTo>
                  <a:cubicBezTo>
                    <a:pt x="121" y="38"/>
                    <a:pt x="121" y="39"/>
                    <a:pt x="120" y="39"/>
                  </a:cubicBezTo>
                  <a:close/>
                  <a:moveTo>
                    <a:pt x="18" y="51"/>
                  </a:move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lose/>
                  <a:moveTo>
                    <a:pt x="69" y="39"/>
                  </a:moveTo>
                  <a:cubicBezTo>
                    <a:pt x="69" y="39"/>
                    <a:pt x="69" y="39"/>
                    <a:pt x="69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69" y="11"/>
                    <a:pt x="69" y="11"/>
                    <a:pt x="69" y="11"/>
                  </a:cubicBezTo>
                  <a:lnTo>
                    <a:pt x="69" y="39"/>
                  </a:lnTo>
                  <a:close/>
                  <a:moveTo>
                    <a:pt x="117" y="37"/>
                  </a:moveTo>
                  <a:cubicBezTo>
                    <a:pt x="117" y="37"/>
                    <a:pt x="117" y="37"/>
                    <a:pt x="117" y="37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lnTo>
                    <a:pt x="117" y="37"/>
                  </a:lnTo>
                  <a:close/>
                  <a:moveTo>
                    <a:pt x="115" y="39"/>
                  </a:moveTo>
                  <a:cubicBezTo>
                    <a:pt x="115" y="39"/>
                    <a:pt x="115" y="39"/>
                    <a:pt x="115" y="39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5" y="39"/>
                    <a:pt x="115" y="39"/>
                    <a:pt x="115" y="39"/>
                  </a:cubicBezTo>
                  <a:close/>
                  <a:moveTo>
                    <a:pt x="114" y="39"/>
                  </a:moveTo>
                  <a:cubicBezTo>
                    <a:pt x="114" y="39"/>
                    <a:pt x="114" y="39"/>
                    <a:pt x="114" y="39"/>
                  </a:cubicBezTo>
                  <a:cubicBezTo>
                    <a:pt x="116" y="27"/>
                    <a:pt x="116" y="27"/>
                    <a:pt x="116" y="27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lose/>
                  <a:moveTo>
                    <a:pt x="119" y="34"/>
                  </a:moveTo>
                  <a:cubicBezTo>
                    <a:pt x="119" y="34"/>
                    <a:pt x="119" y="34"/>
                    <a:pt x="119" y="34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8" y="39"/>
                    <a:pt x="118" y="39"/>
                    <a:pt x="118" y="39"/>
                  </a:cubicBezTo>
                  <a:lnTo>
                    <a:pt x="119" y="34"/>
                  </a:lnTo>
                  <a:close/>
                  <a:moveTo>
                    <a:pt x="14" y="37"/>
                  </a:moveTo>
                  <a:cubicBezTo>
                    <a:pt x="14" y="37"/>
                    <a:pt x="14" y="37"/>
                    <a:pt x="14" y="37"/>
                  </a:cubicBezTo>
                  <a:cubicBezTo>
                    <a:pt x="14" y="37"/>
                    <a:pt x="15" y="36"/>
                    <a:pt x="17" y="35"/>
                  </a:cubicBezTo>
                  <a:cubicBezTo>
                    <a:pt x="20" y="35"/>
                    <a:pt x="30" y="34"/>
                    <a:pt x="46" y="36"/>
                  </a:cubicBezTo>
                  <a:cubicBezTo>
                    <a:pt x="47" y="36"/>
                    <a:pt x="48" y="36"/>
                    <a:pt x="49" y="36"/>
                  </a:cubicBezTo>
                  <a:cubicBezTo>
                    <a:pt x="49" y="36"/>
                    <a:pt x="49" y="36"/>
                    <a:pt x="49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2" y="37"/>
                    <a:pt x="54" y="37"/>
                    <a:pt x="55" y="37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2" y="9"/>
                    <a:pt x="52" y="9"/>
                    <a:pt x="52" y="9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3" y="36"/>
                    <a:pt x="53" y="36"/>
                    <a:pt x="53" y="36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9" y="9"/>
                    <a:pt x="49" y="9"/>
                    <a:pt x="49" y="9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9" y="33"/>
                    <a:pt x="49" y="33"/>
                    <a:pt x="49" y="33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6" y="8"/>
                    <a:pt x="46" y="8"/>
                    <a:pt x="46" y="8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2" y="8"/>
                    <a:pt x="42" y="8"/>
                    <a:pt x="42" y="8"/>
                  </a:cubicBezTo>
                  <a:cubicBezTo>
                    <a:pt x="46" y="33"/>
                    <a:pt x="46" y="33"/>
                    <a:pt x="46" y="33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39" y="8"/>
                    <a:pt x="39" y="8"/>
                    <a:pt x="39" y="8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8" y="34"/>
                    <a:pt x="38" y="34"/>
                    <a:pt x="38" y="34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4" y="29"/>
                    <a:pt x="34" y="29"/>
                    <a:pt x="34" y="29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32" y="30"/>
                    <a:pt x="32" y="30"/>
                    <a:pt x="32" y="30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31" y="34"/>
                    <a:pt x="31" y="34"/>
                    <a:pt x="31" y="34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4" y="7"/>
                    <a:pt x="44" y="7"/>
                    <a:pt x="44" y="7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3" y="8"/>
                    <a:pt x="53" y="8"/>
                    <a:pt x="53" y="8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9" y="10"/>
                    <a:pt x="59" y="10"/>
                    <a:pt x="59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4" y="11"/>
                    <a:pt x="64" y="11"/>
                    <a:pt x="64" y="11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6" y="38"/>
                    <a:pt x="66" y="38"/>
                    <a:pt x="66" y="38"/>
                  </a:cubicBezTo>
                  <a:cubicBezTo>
                    <a:pt x="65" y="11"/>
                    <a:pt x="65" y="11"/>
                    <a:pt x="65" y="11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7" y="11"/>
                    <a:pt x="67" y="11"/>
                    <a:pt x="67" y="11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8" y="38"/>
                    <a:pt x="68" y="38"/>
                    <a:pt x="68" y="38"/>
                  </a:cubicBezTo>
                  <a:cubicBezTo>
                    <a:pt x="67" y="12"/>
                    <a:pt x="67" y="12"/>
                    <a:pt x="67" y="12"/>
                  </a:cubicBezTo>
                  <a:cubicBezTo>
                    <a:pt x="68" y="11"/>
                    <a:pt x="68" y="11"/>
                    <a:pt x="68" y="11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71" y="12"/>
                    <a:pt x="71" y="12"/>
                    <a:pt x="71" y="12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7" y="13"/>
                    <a:pt x="77" y="13"/>
                    <a:pt x="77" y="13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5" y="39"/>
                    <a:pt x="75" y="39"/>
                    <a:pt x="75" y="39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8" y="13"/>
                    <a:pt x="78" y="13"/>
                    <a:pt x="78" y="13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7" y="16"/>
                    <a:pt x="87" y="16"/>
                    <a:pt x="87" y="16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7" y="16"/>
                    <a:pt x="87" y="16"/>
                    <a:pt x="87" y="16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91" y="16"/>
                    <a:pt x="91" y="16"/>
                    <a:pt x="91" y="16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1" y="16"/>
                    <a:pt x="91" y="16"/>
                    <a:pt x="91" y="16"/>
                  </a:cubicBezTo>
                  <a:cubicBezTo>
                    <a:pt x="89" y="40"/>
                    <a:pt x="89" y="40"/>
                    <a:pt x="89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5" y="18"/>
                    <a:pt x="95" y="18"/>
                    <a:pt x="95" y="18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95" y="18"/>
                    <a:pt x="95" y="18"/>
                    <a:pt x="95" y="18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97" y="18"/>
                    <a:pt x="97" y="18"/>
                    <a:pt x="97" y="18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9" y="19"/>
                    <a:pt x="99" y="19"/>
                    <a:pt x="99" y="19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19"/>
                    <a:pt x="99" y="19"/>
                    <a:pt x="99" y="19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39"/>
                    <a:pt x="103" y="39"/>
                    <a:pt x="103" y="40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39"/>
                    <a:pt x="106" y="39"/>
                    <a:pt x="106" y="39"/>
                  </a:cubicBezTo>
                  <a:cubicBezTo>
                    <a:pt x="106" y="39"/>
                    <a:pt x="106" y="39"/>
                    <a:pt x="106" y="39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10" y="24"/>
                    <a:pt x="110" y="24"/>
                    <a:pt x="110" y="24"/>
                  </a:cubicBezTo>
                  <a:cubicBezTo>
                    <a:pt x="111" y="23"/>
                    <a:pt x="111" y="23"/>
                    <a:pt x="111" y="23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11" y="24"/>
                    <a:pt x="111" y="24"/>
                    <a:pt x="111" y="24"/>
                  </a:cubicBezTo>
                  <a:cubicBezTo>
                    <a:pt x="112" y="24"/>
                    <a:pt x="112" y="24"/>
                    <a:pt x="112" y="24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2" y="25"/>
                    <a:pt x="112" y="25"/>
                    <a:pt x="112" y="25"/>
                  </a:cubicBezTo>
                  <a:cubicBezTo>
                    <a:pt x="113" y="24"/>
                    <a:pt x="113" y="24"/>
                    <a:pt x="113" y="24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3" y="25"/>
                    <a:pt x="113" y="25"/>
                    <a:pt x="113" y="25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6" y="26"/>
                    <a:pt x="116" y="26"/>
                    <a:pt x="116" y="26"/>
                  </a:cubicBezTo>
                  <a:cubicBezTo>
                    <a:pt x="116" y="26"/>
                    <a:pt x="116" y="26"/>
                    <a:pt x="116" y="26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8" y="26"/>
                    <a:pt x="118" y="26"/>
                    <a:pt x="118" y="26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9" y="27"/>
                    <a:pt x="119" y="27"/>
                    <a:pt x="119" y="27"/>
                  </a:cubicBezTo>
                  <a:cubicBezTo>
                    <a:pt x="119" y="28"/>
                    <a:pt x="119" y="28"/>
                    <a:pt x="119" y="28"/>
                  </a:cubicBezTo>
                  <a:cubicBezTo>
                    <a:pt x="120" y="27"/>
                    <a:pt x="120" y="27"/>
                    <a:pt x="120" y="27"/>
                  </a:cubicBezTo>
                  <a:cubicBezTo>
                    <a:pt x="120" y="28"/>
                    <a:pt x="120" y="28"/>
                    <a:pt x="120" y="28"/>
                  </a:cubicBezTo>
                  <a:cubicBezTo>
                    <a:pt x="120" y="28"/>
                    <a:pt x="120" y="28"/>
                    <a:pt x="120" y="28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2" y="29"/>
                    <a:pt x="122" y="29"/>
                    <a:pt x="122" y="29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0"/>
                    <a:pt x="122" y="29"/>
                    <a:pt x="122" y="28"/>
                  </a:cubicBezTo>
                  <a:cubicBezTo>
                    <a:pt x="121" y="27"/>
                    <a:pt x="120" y="26"/>
                    <a:pt x="119" y="25"/>
                  </a:cubicBezTo>
                  <a:cubicBezTo>
                    <a:pt x="114" y="20"/>
                    <a:pt x="97" y="15"/>
                    <a:pt x="88" y="12"/>
                  </a:cubicBezTo>
                  <a:cubicBezTo>
                    <a:pt x="80" y="9"/>
                    <a:pt x="57" y="3"/>
                    <a:pt x="36" y="2"/>
                  </a:cubicBezTo>
                  <a:cubicBezTo>
                    <a:pt x="16" y="0"/>
                    <a:pt x="7" y="3"/>
                    <a:pt x="4" y="5"/>
                  </a:cubicBezTo>
                  <a:cubicBezTo>
                    <a:pt x="1" y="7"/>
                    <a:pt x="2" y="9"/>
                    <a:pt x="2" y="9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9" y="36"/>
                    <a:pt x="10" y="38"/>
                  </a:cubicBezTo>
                  <a:cubicBezTo>
                    <a:pt x="11" y="40"/>
                    <a:pt x="13" y="41"/>
                    <a:pt x="13" y="4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0"/>
                    <a:pt x="12" y="40"/>
                    <a:pt x="11" y="39"/>
                  </a:cubicBezTo>
                  <a:cubicBezTo>
                    <a:pt x="10" y="37"/>
                    <a:pt x="14" y="36"/>
                    <a:pt x="15" y="36"/>
                  </a:cubicBezTo>
                  <a:cubicBezTo>
                    <a:pt x="15" y="36"/>
                    <a:pt x="14" y="37"/>
                    <a:pt x="13" y="38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4" y="37"/>
                    <a:pt x="14" y="37"/>
                    <a:pt x="14" y="37"/>
                  </a:cubicBezTo>
                  <a:close/>
                  <a:moveTo>
                    <a:pt x="29" y="34"/>
                  </a:moveTo>
                  <a:cubicBezTo>
                    <a:pt x="29" y="34"/>
                    <a:pt x="29" y="34"/>
                    <a:pt x="29" y="34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2" y="7"/>
                    <a:pt x="22" y="7"/>
                    <a:pt x="22" y="7"/>
                  </a:cubicBezTo>
                  <a:lnTo>
                    <a:pt x="29" y="34"/>
                  </a:lnTo>
                  <a:close/>
                  <a:moveTo>
                    <a:pt x="19" y="7"/>
                  </a:moveTo>
                  <a:cubicBezTo>
                    <a:pt x="19" y="7"/>
                    <a:pt x="19" y="7"/>
                    <a:pt x="19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5" y="22"/>
                    <a:pt x="25" y="22"/>
                    <a:pt x="25" y="22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19" y="7"/>
                    <a:pt x="19" y="7"/>
                    <a:pt x="19" y="7"/>
                  </a:cubicBezTo>
                  <a:close/>
                  <a:moveTo>
                    <a:pt x="19" y="8"/>
                  </a:moveTo>
                  <a:cubicBezTo>
                    <a:pt x="19" y="8"/>
                    <a:pt x="19" y="8"/>
                    <a:pt x="19" y="8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19" y="8"/>
                    <a:pt x="19" y="8"/>
                    <a:pt x="19" y="8"/>
                  </a:cubicBezTo>
                  <a:close/>
                  <a:moveTo>
                    <a:pt x="18" y="8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16" y="7"/>
                    <a:pt x="16" y="7"/>
                    <a:pt x="16" y="7"/>
                  </a:cubicBezTo>
                  <a:lnTo>
                    <a:pt x="18" y="8"/>
                  </a:lnTo>
                  <a:close/>
                  <a:moveTo>
                    <a:pt x="16" y="8"/>
                  </a:moveTo>
                  <a:cubicBezTo>
                    <a:pt x="16" y="8"/>
                    <a:pt x="16" y="8"/>
                    <a:pt x="16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14" y="7"/>
                    <a:pt x="14" y="7"/>
                    <a:pt x="14" y="7"/>
                  </a:cubicBezTo>
                  <a:lnTo>
                    <a:pt x="16" y="8"/>
                  </a:lnTo>
                  <a:close/>
                  <a:moveTo>
                    <a:pt x="14" y="8"/>
                  </a:moveTo>
                  <a:cubicBezTo>
                    <a:pt x="14" y="8"/>
                    <a:pt x="14" y="8"/>
                    <a:pt x="14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8"/>
                    <a:pt x="14" y="8"/>
                    <a:pt x="14" y="8"/>
                  </a:cubicBezTo>
                  <a:close/>
                  <a:moveTo>
                    <a:pt x="11" y="8"/>
                  </a:moveTo>
                  <a:cubicBezTo>
                    <a:pt x="11" y="8"/>
                    <a:pt x="11" y="8"/>
                    <a:pt x="11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8" y="35"/>
                    <a:pt x="18" y="35"/>
                    <a:pt x="18" y="35"/>
                  </a:cubicBezTo>
                  <a:cubicBezTo>
                    <a:pt x="9" y="8"/>
                    <a:pt x="9" y="8"/>
                    <a:pt x="9" y="8"/>
                  </a:cubicBezTo>
                  <a:lnTo>
                    <a:pt x="11" y="8"/>
                  </a:lnTo>
                  <a:close/>
                  <a:moveTo>
                    <a:pt x="1" y="13"/>
                  </a:move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lose/>
                  <a:moveTo>
                    <a:pt x="1" y="12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2" y="13"/>
                    <a:pt x="2" y="13"/>
                    <a:pt x="2" y="13"/>
                  </a:cubicBezTo>
                  <a:lnTo>
                    <a:pt x="1" y="12"/>
                  </a:lnTo>
                  <a:close/>
                  <a:moveTo>
                    <a:pt x="2" y="1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4"/>
                    <a:pt x="2" y="14"/>
                    <a:pt x="2" y="14"/>
                  </a:cubicBezTo>
                  <a:lnTo>
                    <a:pt x="2" y="11"/>
                  </a:lnTo>
                  <a:close/>
                  <a:moveTo>
                    <a:pt x="2" y="1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4" y="18"/>
                    <a:pt x="4" y="18"/>
                    <a:pt x="4" y="18"/>
                  </a:cubicBezTo>
                  <a:lnTo>
                    <a:pt x="2" y="11"/>
                  </a:lnTo>
                  <a:close/>
                  <a:moveTo>
                    <a:pt x="3" y="10"/>
                  </a:moveTo>
                  <a:cubicBezTo>
                    <a:pt x="3" y="10"/>
                    <a:pt x="3" y="10"/>
                    <a:pt x="3" y="10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8" y="25"/>
                    <a:pt x="8" y="25"/>
                    <a:pt x="8" y="25"/>
                  </a:cubicBezTo>
                  <a:lnTo>
                    <a:pt x="3" y="10"/>
                  </a:lnTo>
                  <a:close/>
                  <a:moveTo>
                    <a:pt x="4" y="10"/>
                  </a:moveTo>
                  <a:cubicBezTo>
                    <a:pt x="4" y="10"/>
                    <a:pt x="4" y="10"/>
                    <a:pt x="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13" y="36"/>
                    <a:pt x="13" y="36"/>
                    <a:pt x="13" y="36"/>
                  </a:cubicBezTo>
                  <a:lnTo>
                    <a:pt x="4" y="10"/>
                  </a:lnTo>
                  <a:close/>
                  <a:moveTo>
                    <a:pt x="5" y="9"/>
                  </a:moveTo>
                  <a:cubicBezTo>
                    <a:pt x="5" y="9"/>
                    <a:pt x="5" y="9"/>
                    <a:pt x="5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13" y="36"/>
                    <a:pt x="13" y="36"/>
                    <a:pt x="13" y="36"/>
                  </a:cubicBezTo>
                  <a:lnTo>
                    <a:pt x="5" y="9"/>
                  </a:lnTo>
                  <a:close/>
                  <a:moveTo>
                    <a:pt x="6" y="9"/>
                  </a:moveTo>
                  <a:cubicBezTo>
                    <a:pt x="6" y="9"/>
                    <a:pt x="6" y="9"/>
                    <a:pt x="6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35"/>
                    <a:pt x="14" y="35"/>
                    <a:pt x="14" y="35"/>
                  </a:cubicBezTo>
                  <a:lnTo>
                    <a:pt x="6" y="9"/>
                  </a:lnTo>
                  <a:close/>
                  <a:moveTo>
                    <a:pt x="8" y="9"/>
                  </a:moveTo>
                  <a:cubicBezTo>
                    <a:pt x="8" y="9"/>
                    <a:pt x="8" y="9"/>
                    <a:pt x="8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6" y="35"/>
                    <a:pt x="16" y="35"/>
                    <a:pt x="16" y="35"/>
                  </a:cubicBezTo>
                  <a:lnTo>
                    <a:pt x="8" y="9"/>
                  </a:ln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3" y="39"/>
                    <a:pt x="113" y="39"/>
                    <a:pt x="113" y="39"/>
                  </a:cubicBezTo>
                  <a:lnTo>
                    <a:pt x="115" y="29"/>
                  </a:lnTo>
                  <a:close/>
                  <a:moveTo>
                    <a:pt x="55" y="37"/>
                  </a:moveTo>
                  <a:cubicBezTo>
                    <a:pt x="55" y="37"/>
                    <a:pt x="55" y="37"/>
                    <a:pt x="55" y="37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3" y="37"/>
                    <a:pt x="52" y="37"/>
                    <a:pt x="50" y="37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5" y="51"/>
                    <a:pt x="58" y="51"/>
                    <a:pt x="61" y="51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0" y="38"/>
                    <a:pt x="58" y="38"/>
                    <a:pt x="55" y="37"/>
                  </a:cubicBezTo>
                  <a:close/>
                  <a:moveTo>
                    <a:pt x="57" y="10"/>
                  </a:moveTo>
                  <a:cubicBezTo>
                    <a:pt x="57" y="10"/>
                    <a:pt x="57" y="10"/>
                    <a:pt x="57" y="10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10"/>
                    <a:pt x="57" y="10"/>
                    <a:pt x="57" y="10"/>
                  </a:cubicBezTo>
                  <a:cubicBezTo>
                    <a:pt x="58" y="10"/>
                    <a:pt x="58" y="10"/>
                    <a:pt x="58" y="10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8" y="37"/>
                    <a:pt x="58" y="37"/>
                    <a:pt x="58" y="37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4" y="10"/>
                    <a:pt x="54" y="10"/>
                    <a:pt x="54" y="10"/>
                  </a:cubicBezTo>
                  <a:cubicBezTo>
                    <a:pt x="57" y="35"/>
                    <a:pt x="57" y="35"/>
                    <a:pt x="57" y="35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8" y="37"/>
                    <a:pt x="60" y="38"/>
                    <a:pt x="61" y="38"/>
                  </a:cubicBezTo>
                  <a:cubicBezTo>
                    <a:pt x="59" y="10"/>
                    <a:pt x="59" y="10"/>
                    <a:pt x="59" y="10"/>
                  </a:cubicBezTo>
                  <a:lnTo>
                    <a:pt x="57" y="10"/>
                  </a:lnTo>
                  <a:close/>
                  <a:moveTo>
                    <a:pt x="166" y="48"/>
                  </a:moveTo>
                  <a:cubicBezTo>
                    <a:pt x="166" y="48"/>
                    <a:pt x="166" y="48"/>
                    <a:pt x="166" y="48"/>
                  </a:cubicBezTo>
                  <a:cubicBezTo>
                    <a:pt x="166" y="47"/>
                    <a:pt x="166" y="47"/>
                    <a:pt x="166" y="47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42"/>
                    <a:pt x="146" y="42"/>
                    <a:pt x="145" y="42"/>
                  </a:cubicBezTo>
                  <a:cubicBezTo>
                    <a:pt x="144" y="42"/>
                    <a:pt x="143" y="42"/>
                    <a:pt x="143" y="42"/>
                  </a:cubicBezTo>
                  <a:cubicBezTo>
                    <a:pt x="143" y="41"/>
                    <a:pt x="143" y="41"/>
                    <a:pt x="143" y="41"/>
                  </a:cubicBezTo>
                  <a:cubicBezTo>
                    <a:pt x="141" y="41"/>
                    <a:pt x="141" y="41"/>
                    <a:pt x="141" y="41"/>
                  </a:cubicBezTo>
                  <a:cubicBezTo>
                    <a:pt x="141" y="41"/>
                    <a:pt x="141" y="41"/>
                    <a:pt x="141" y="41"/>
                  </a:cubicBezTo>
                  <a:cubicBezTo>
                    <a:pt x="141" y="41"/>
                    <a:pt x="141" y="41"/>
                    <a:pt x="140" y="42"/>
                  </a:cubicBezTo>
                  <a:cubicBezTo>
                    <a:pt x="140" y="42"/>
                    <a:pt x="140" y="42"/>
                    <a:pt x="140" y="42"/>
                  </a:cubicBezTo>
                  <a:cubicBezTo>
                    <a:pt x="140" y="42"/>
                    <a:pt x="140" y="42"/>
                    <a:pt x="140" y="42"/>
                  </a:cubicBezTo>
                  <a:cubicBezTo>
                    <a:pt x="140" y="41"/>
                    <a:pt x="140" y="41"/>
                    <a:pt x="140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39" y="41"/>
                    <a:pt x="139" y="41"/>
                    <a:pt x="138" y="41"/>
                  </a:cubicBezTo>
                  <a:cubicBezTo>
                    <a:pt x="136" y="41"/>
                    <a:pt x="133" y="41"/>
                    <a:pt x="129" y="41"/>
                  </a:cubicBezTo>
                  <a:cubicBezTo>
                    <a:pt x="128" y="41"/>
                    <a:pt x="124" y="41"/>
                    <a:pt x="119" y="42"/>
                  </a:cubicBezTo>
                  <a:cubicBezTo>
                    <a:pt x="120" y="41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5" y="42"/>
                    <a:pt x="115" y="42"/>
                    <a:pt x="115" y="42"/>
                  </a:cubicBezTo>
                  <a:cubicBezTo>
                    <a:pt x="115" y="42"/>
                    <a:pt x="115" y="42"/>
                    <a:pt x="114" y="42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40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40"/>
                    <a:pt x="111" y="40"/>
                    <a:pt x="111" y="40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40"/>
                    <a:pt x="109" y="40"/>
                    <a:pt x="109" y="40"/>
                  </a:cubicBezTo>
                  <a:cubicBezTo>
                    <a:pt x="109" y="40"/>
                    <a:pt x="109" y="40"/>
                    <a:pt x="109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5" y="43"/>
                    <a:pt x="105" y="43"/>
                    <a:pt x="105" y="43"/>
                  </a:cubicBezTo>
                  <a:cubicBezTo>
                    <a:pt x="105" y="43"/>
                    <a:pt x="104" y="43"/>
                    <a:pt x="104" y="43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3"/>
                    <a:pt x="102" y="43"/>
                    <a:pt x="102" y="43"/>
                  </a:cubicBezTo>
                  <a:cubicBezTo>
                    <a:pt x="102" y="43"/>
                    <a:pt x="101" y="43"/>
                    <a:pt x="101" y="43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4"/>
                    <a:pt x="96" y="44"/>
                    <a:pt x="96" y="44"/>
                  </a:cubicBezTo>
                  <a:cubicBezTo>
                    <a:pt x="96" y="44"/>
                    <a:pt x="95" y="44"/>
                    <a:pt x="95" y="44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5"/>
                    <a:pt x="92" y="45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89" y="40"/>
                    <a:pt x="89" y="40"/>
                    <a:pt x="89" y="40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81" y="40"/>
                    <a:pt x="81" y="40"/>
                    <a:pt x="81" y="40"/>
                  </a:cubicBezTo>
                  <a:cubicBezTo>
                    <a:pt x="81" y="40"/>
                    <a:pt x="81" y="40"/>
                    <a:pt x="81" y="40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46"/>
                    <a:pt x="80" y="46"/>
                    <a:pt x="80" y="46"/>
                  </a:cubicBezTo>
                  <a:cubicBezTo>
                    <a:pt x="80" y="46"/>
                    <a:pt x="80" y="46"/>
                    <a:pt x="80" y="47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6" y="47"/>
                    <a:pt x="76" y="47"/>
                    <a:pt x="76" y="47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75" y="39"/>
                    <a:pt x="75" y="39"/>
                    <a:pt x="75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3" y="39"/>
                    <a:pt x="73" y="39"/>
                    <a:pt x="73" y="39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1" y="49"/>
                    <a:pt x="71" y="49"/>
                    <a:pt x="71" y="49"/>
                  </a:cubicBezTo>
                  <a:cubicBezTo>
                    <a:pt x="70" y="49"/>
                    <a:pt x="70" y="49"/>
                    <a:pt x="70" y="4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68" y="39"/>
                    <a:pt x="68" y="39"/>
                    <a:pt x="68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6" y="39"/>
                    <a:pt x="66" y="39"/>
                    <a:pt x="66" y="39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6" y="38"/>
                    <a:pt x="66" y="38"/>
                    <a:pt x="66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1" y="38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3" y="51"/>
                    <a:pt x="64" y="51"/>
                    <a:pt x="64" y="51"/>
                  </a:cubicBezTo>
                  <a:cubicBezTo>
                    <a:pt x="69" y="51"/>
                    <a:pt x="69" y="51"/>
                    <a:pt x="69" y="51"/>
                  </a:cubicBezTo>
                  <a:cubicBezTo>
                    <a:pt x="69" y="51"/>
                    <a:pt x="71" y="51"/>
                    <a:pt x="74" y="50"/>
                  </a:cubicBezTo>
                  <a:cubicBezTo>
                    <a:pt x="74" y="51"/>
                    <a:pt x="74" y="51"/>
                    <a:pt x="74" y="51"/>
                  </a:cubicBezTo>
                  <a:cubicBezTo>
                    <a:pt x="81" y="51"/>
                    <a:pt x="81" y="51"/>
                    <a:pt x="81" y="51"/>
                  </a:cubicBezTo>
                  <a:cubicBezTo>
                    <a:pt x="81" y="51"/>
                    <a:pt x="82" y="51"/>
                    <a:pt x="82" y="51"/>
                  </a:cubicBezTo>
                  <a:cubicBezTo>
                    <a:pt x="86" y="51"/>
                    <a:pt x="97" y="51"/>
                    <a:pt x="103" y="51"/>
                  </a:cubicBezTo>
                  <a:cubicBezTo>
                    <a:pt x="110" y="51"/>
                    <a:pt x="131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4" y="48"/>
                    <a:pt x="136" y="47"/>
                  </a:cubicBezTo>
                  <a:cubicBezTo>
                    <a:pt x="138" y="45"/>
                    <a:pt x="139" y="45"/>
                    <a:pt x="139" y="44"/>
                  </a:cubicBezTo>
                  <a:cubicBezTo>
                    <a:pt x="140" y="44"/>
                    <a:pt x="141" y="43"/>
                    <a:pt x="141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2"/>
                    <a:pt x="140" y="42"/>
                    <a:pt x="141" y="42"/>
                  </a:cubicBezTo>
                  <a:cubicBezTo>
                    <a:pt x="141" y="42"/>
                    <a:pt x="141" y="41"/>
                    <a:pt x="141" y="41"/>
                  </a:cubicBezTo>
                  <a:cubicBezTo>
                    <a:pt x="142" y="42"/>
                    <a:pt x="142" y="42"/>
                    <a:pt x="142" y="42"/>
                  </a:cubicBezTo>
                  <a:cubicBezTo>
                    <a:pt x="142" y="43"/>
                    <a:pt x="142" y="43"/>
                    <a:pt x="142" y="43"/>
                  </a:cubicBezTo>
                  <a:cubicBezTo>
                    <a:pt x="141" y="43"/>
                    <a:pt x="141" y="43"/>
                    <a:pt x="141" y="43"/>
                  </a:cubicBezTo>
                  <a:cubicBezTo>
                    <a:pt x="141" y="43"/>
                    <a:pt x="139" y="45"/>
                    <a:pt x="137" y="46"/>
                  </a:cubicBezTo>
                  <a:cubicBezTo>
                    <a:pt x="135" y="47"/>
                    <a:pt x="132" y="50"/>
                    <a:pt x="132" y="50"/>
                  </a:cubicBezTo>
                  <a:cubicBezTo>
                    <a:pt x="133" y="50"/>
                    <a:pt x="133" y="50"/>
                    <a:pt x="133" y="50"/>
                  </a:cubicBezTo>
                  <a:cubicBezTo>
                    <a:pt x="133" y="50"/>
                    <a:pt x="134" y="50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3" y="50"/>
                    <a:pt x="133" y="50"/>
                    <a:pt x="133" y="50"/>
                  </a:cubicBezTo>
                  <a:cubicBezTo>
                    <a:pt x="133" y="50"/>
                    <a:pt x="134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8" y="50"/>
                    <a:pt x="140" y="50"/>
                    <a:pt x="143" y="50"/>
                  </a:cubicBezTo>
                  <a:cubicBezTo>
                    <a:pt x="147" y="50"/>
                    <a:pt x="152" y="50"/>
                    <a:pt x="152" y="50"/>
                  </a:cubicBezTo>
                  <a:cubicBezTo>
                    <a:pt x="141" y="50"/>
                    <a:pt x="141" y="50"/>
                    <a:pt x="141" y="50"/>
                  </a:cubicBezTo>
                  <a:cubicBezTo>
                    <a:pt x="141" y="50"/>
                    <a:pt x="141" y="50"/>
                    <a:pt x="141" y="50"/>
                  </a:cubicBezTo>
                  <a:cubicBezTo>
                    <a:pt x="140" y="50"/>
                    <a:pt x="140" y="50"/>
                    <a:pt x="140" y="50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1" y="45"/>
                    <a:pt x="141" y="44"/>
                    <a:pt x="141" y="44"/>
                  </a:cubicBezTo>
                  <a:cubicBezTo>
                    <a:pt x="141" y="44"/>
                    <a:pt x="142" y="44"/>
                    <a:pt x="142" y="44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7"/>
                    <a:pt x="141" y="47"/>
                    <a:pt x="141" y="47"/>
                  </a:cubicBezTo>
                  <a:cubicBezTo>
                    <a:pt x="142" y="47"/>
                    <a:pt x="142" y="47"/>
                    <a:pt x="142" y="47"/>
                  </a:cubicBezTo>
                  <a:cubicBezTo>
                    <a:pt x="142" y="48"/>
                    <a:pt x="142" y="48"/>
                    <a:pt x="142" y="48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2" y="48"/>
                    <a:pt x="142" y="48"/>
                    <a:pt x="142" y="48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65" y="49"/>
                    <a:pt x="165" y="49"/>
                    <a:pt x="165" y="49"/>
                  </a:cubicBezTo>
                  <a:cubicBezTo>
                    <a:pt x="165" y="49"/>
                    <a:pt x="165" y="49"/>
                    <a:pt x="165" y="49"/>
                  </a:cubicBezTo>
                  <a:cubicBezTo>
                    <a:pt x="168" y="49"/>
                    <a:pt x="168" y="49"/>
                    <a:pt x="168" y="49"/>
                  </a:cubicBezTo>
                  <a:cubicBezTo>
                    <a:pt x="168" y="49"/>
                    <a:pt x="168" y="49"/>
                    <a:pt x="168" y="49"/>
                  </a:cubicBezTo>
                  <a:lnTo>
                    <a:pt x="166" y="48"/>
                  </a:lnTo>
                  <a:close/>
                  <a:moveTo>
                    <a:pt x="119" y="43"/>
                  </a:move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lose/>
                  <a:moveTo>
                    <a:pt x="118" y="42"/>
                  </a:moveTo>
                  <a:cubicBezTo>
                    <a:pt x="118" y="42"/>
                    <a:pt x="118" y="42"/>
                    <a:pt x="118" y="42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lnTo>
                    <a:pt x="118" y="42"/>
                  </a:lnTo>
                  <a:close/>
                  <a:moveTo>
                    <a:pt x="118" y="43"/>
                  </a:move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7" y="43"/>
                    <a:pt x="117" y="43"/>
                    <a:pt x="117" y="43"/>
                  </a:cubicBezTo>
                  <a:lnTo>
                    <a:pt x="118" y="43"/>
                  </a:lnTo>
                  <a:close/>
                  <a:moveTo>
                    <a:pt x="117" y="42"/>
                  </a:moveTo>
                  <a:cubicBezTo>
                    <a:pt x="117" y="42"/>
                    <a:pt x="117" y="42"/>
                    <a:pt x="117" y="42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lnTo>
                    <a:pt x="117" y="42"/>
                  </a:lnTo>
                  <a:close/>
                  <a:moveTo>
                    <a:pt x="117" y="43"/>
                  </a:move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lose/>
                  <a:moveTo>
                    <a:pt x="116" y="42"/>
                  </a:moveTo>
                  <a:cubicBezTo>
                    <a:pt x="116" y="42"/>
                    <a:pt x="116" y="42"/>
                    <a:pt x="116" y="42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6" y="43"/>
                    <a:pt x="116" y="43"/>
                    <a:pt x="115" y="43"/>
                  </a:cubicBezTo>
                  <a:lnTo>
                    <a:pt x="116" y="42"/>
                  </a:lnTo>
                  <a:close/>
                  <a:moveTo>
                    <a:pt x="115" y="43"/>
                  </a:moveTo>
                  <a:cubicBezTo>
                    <a:pt x="115" y="43"/>
                    <a:pt x="115" y="43"/>
                    <a:pt x="115" y="43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5" y="43"/>
                    <a:pt x="115" y="43"/>
                    <a:pt x="115" y="43"/>
                  </a:cubicBezTo>
                  <a:close/>
                  <a:moveTo>
                    <a:pt x="114" y="43"/>
                  </a:moveTo>
                  <a:cubicBezTo>
                    <a:pt x="114" y="43"/>
                    <a:pt x="114" y="43"/>
                    <a:pt x="114" y="43"/>
                  </a:cubicBezTo>
                  <a:cubicBezTo>
                    <a:pt x="114" y="42"/>
                    <a:pt x="115" y="42"/>
                    <a:pt x="115" y="42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15" y="43"/>
                    <a:pt x="114" y="43"/>
                    <a:pt x="114" y="43"/>
                  </a:cubicBezTo>
                  <a:close/>
                  <a:moveTo>
                    <a:pt x="114" y="43"/>
                  </a:moveTo>
                  <a:cubicBezTo>
                    <a:pt x="114" y="43"/>
                    <a:pt x="114" y="43"/>
                    <a:pt x="114" y="43"/>
                  </a:cubicBezTo>
                  <a:cubicBezTo>
                    <a:pt x="114" y="43"/>
                    <a:pt x="115" y="43"/>
                    <a:pt x="115" y="43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14" y="43"/>
                    <a:pt x="114" y="43"/>
                    <a:pt x="114" y="43"/>
                  </a:cubicBezTo>
                  <a:close/>
                  <a:moveTo>
                    <a:pt x="113" y="43"/>
                  </a:moveTo>
                  <a:cubicBezTo>
                    <a:pt x="113" y="43"/>
                    <a:pt x="113" y="43"/>
                    <a:pt x="113" y="43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44"/>
                    <a:pt x="113" y="44"/>
                    <a:pt x="112" y="44"/>
                  </a:cubicBezTo>
                  <a:lnTo>
                    <a:pt x="113" y="43"/>
                  </a:lnTo>
                  <a:close/>
                  <a:moveTo>
                    <a:pt x="112" y="44"/>
                  </a:moveTo>
                  <a:cubicBezTo>
                    <a:pt x="112" y="44"/>
                    <a:pt x="112" y="44"/>
                    <a:pt x="112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2" y="44"/>
                    <a:pt x="112" y="44"/>
                    <a:pt x="112" y="44"/>
                  </a:cubicBezTo>
                  <a:close/>
                  <a:moveTo>
                    <a:pt x="111" y="43"/>
                  </a:moveTo>
                  <a:cubicBezTo>
                    <a:pt x="111" y="43"/>
                    <a:pt x="111" y="43"/>
                    <a:pt x="111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lnTo>
                    <a:pt x="111" y="43"/>
                  </a:lnTo>
                  <a:close/>
                  <a:moveTo>
                    <a:pt x="111" y="44"/>
                  </a:move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close/>
                  <a:moveTo>
                    <a:pt x="109" y="43"/>
                  </a:moveTo>
                  <a:cubicBezTo>
                    <a:pt x="109" y="43"/>
                    <a:pt x="109" y="43"/>
                    <a:pt x="109" y="43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lnTo>
                    <a:pt x="109" y="43"/>
                  </a:lnTo>
                  <a:close/>
                  <a:moveTo>
                    <a:pt x="109" y="44"/>
                  </a:move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close/>
                  <a:moveTo>
                    <a:pt x="107" y="43"/>
                  </a:moveTo>
                  <a:cubicBezTo>
                    <a:pt x="107" y="43"/>
                    <a:pt x="107" y="43"/>
                    <a:pt x="107" y="43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4"/>
                    <a:pt x="107" y="44"/>
                    <a:pt x="107" y="44"/>
                  </a:cubicBezTo>
                  <a:cubicBezTo>
                    <a:pt x="107" y="44"/>
                    <a:pt x="107" y="44"/>
                    <a:pt x="106" y="44"/>
                  </a:cubicBezTo>
                  <a:lnTo>
                    <a:pt x="107" y="43"/>
                  </a:lnTo>
                  <a:close/>
                  <a:moveTo>
                    <a:pt x="106" y="44"/>
                  </a:moveTo>
                  <a:cubicBezTo>
                    <a:pt x="106" y="44"/>
                    <a:pt x="106" y="44"/>
                    <a:pt x="106" y="44"/>
                  </a:cubicBezTo>
                  <a:cubicBezTo>
                    <a:pt x="106" y="44"/>
                    <a:pt x="106" y="44"/>
                    <a:pt x="106" y="44"/>
                  </a:cubicBezTo>
                  <a:cubicBezTo>
                    <a:pt x="106" y="44"/>
                    <a:pt x="106" y="44"/>
                    <a:pt x="106" y="44"/>
                  </a:cubicBezTo>
                  <a:close/>
                  <a:moveTo>
                    <a:pt x="104" y="43"/>
                  </a:moveTo>
                  <a:cubicBezTo>
                    <a:pt x="104" y="43"/>
                    <a:pt x="104" y="43"/>
                    <a:pt x="104" y="43"/>
                  </a:cubicBezTo>
                  <a:cubicBezTo>
                    <a:pt x="104" y="43"/>
                    <a:pt x="105" y="43"/>
                    <a:pt x="105" y="43"/>
                  </a:cubicBezTo>
                  <a:cubicBezTo>
                    <a:pt x="105" y="45"/>
                    <a:pt x="105" y="45"/>
                    <a:pt x="105" y="45"/>
                  </a:cubicBezTo>
                  <a:cubicBezTo>
                    <a:pt x="104" y="45"/>
                    <a:pt x="104" y="45"/>
                    <a:pt x="104" y="45"/>
                  </a:cubicBezTo>
                  <a:lnTo>
                    <a:pt x="104" y="43"/>
                  </a:lnTo>
                  <a:close/>
                  <a:moveTo>
                    <a:pt x="101" y="44"/>
                  </a:moveTo>
                  <a:cubicBezTo>
                    <a:pt x="101" y="44"/>
                    <a:pt x="101" y="44"/>
                    <a:pt x="101" y="44"/>
                  </a:cubicBezTo>
                  <a:cubicBezTo>
                    <a:pt x="101" y="44"/>
                    <a:pt x="102" y="44"/>
                    <a:pt x="102" y="44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1" y="45"/>
                    <a:pt x="101" y="45"/>
                    <a:pt x="101" y="45"/>
                  </a:cubicBezTo>
                  <a:lnTo>
                    <a:pt x="101" y="44"/>
                  </a:lnTo>
                  <a:close/>
                  <a:moveTo>
                    <a:pt x="98" y="44"/>
                  </a:moveTo>
                  <a:cubicBezTo>
                    <a:pt x="98" y="44"/>
                    <a:pt x="98" y="44"/>
                    <a:pt x="98" y="44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5"/>
                    <a:pt x="99" y="45"/>
                    <a:pt x="99" y="45"/>
                  </a:cubicBezTo>
                  <a:cubicBezTo>
                    <a:pt x="99" y="45"/>
                    <a:pt x="99" y="45"/>
                    <a:pt x="98" y="45"/>
                  </a:cubicBezTo>
                  <a:lnTo>
                    <a:pt x="98" y="44"/>
                  </a:lnTo>
                  <a:close/>
                  <a:moveTo>
                    <a:pt x="95" y="44"/>
                  </a:moveTo>
                  <a:cubicBezTo>
                    <a:pt x="95" y="44"/>
                    <a:pt x="95" y="44"/>
                    <a:pt x="95" y="44"/>
                  </a:cubicBezTo>
                  <a:cubicBezTo>
                    <a:pt x="95" y="44"/>
                    <a:pt x="96" y="44"/>
                    <a:pt x="96" y="44"/>
                  </a:cubicBezTo>
                  <a:cubicBezTo>
                    <a:pt x="96" y="46"/>
                    <a:pt x="96" y="46"/>
                    <a:pt x="96" y="46"/>
                  </a:cubicBezTo>
                  <a:cubicBezTo>
                    <a:pt x="95" y="46"/>
                    <a:pt x="95" y="46"/>
                    <a:pt x="95" y="46"/>
                  </a:cubicBezTo>
                  <a:lnTo>
                    <a:pt x="95" y="44"/>
                  </a:lnTo>
                  <a:close/>
                  <a:moveTo>
                    <a:pt x="92" y="45"/>
                  </a:moveTo>
                  <a:cubicBezTo>
                    <a:pt x="92" y="45"/>
                    <a:pt x="92" y="45"/>
                    <a:pt x="92" y="45"/>
                  </a:cubicBezTo>
                  <a:cubicBezTo>
                    <a:pt x="92" y="45"/>
                    <a:pt x="92" y="45"/>
                    <a:pt x="92" y="45"/>
                  </a:cubicBezTo>
                  <a:cubicBezTo>
                    <a:pt x="92" y="46"/>
                    <a:pt x="92" y="46"/>
                    <a:pt x="92" y="46"/>
                  </a:cubicBezTo>
                  <a:cubicBezTo>
                    <a:pt x="92" y="46"/>
                    <a:pt x="92" y="46"/>
                    <a:pt x="91" y="46"/>
                  </a:cubicBezTo>
                  <a:lnTo>
                    <a:pt x="92" y="45"/>
                  </a:lnTo>
                  <a:close/>
                  <a:moveTo>
                    <a:pt x="88" y="45"/>
                  </a:move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88" y="47"/>
                    <a:pt x="88" y="47"/>
                    <a:pt x="88" y="47"/>
                  </a:cubicBezTo>
                  <a:lnTo>
                    <a:pt x="88" y="45"/>
                  </a:lnTo>
                  <a:close/>
                  <a:moveTo>
                    <a:pt x="84" y="46"/>
                  </a:moveTo>
                  <a:cubicBezTo>
                    <a:pt x="84" y="46"/>
                    <a:pt x="84" y="46"/>
                    <a:pt x="84" y="46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7"/>
                    <a:pt x="84" y="47"/>
                    <a:pt x="84" y="47"/>
                  </a:cubicBezTo>
                  <a:cubicBezTo>
                    <a:pt x="84" y="47"/>
                    <a:pt x="84" y="47"/>
                    <a:pt x="84" y="47"/>
                  </a:cubicBezTo>
                  <a:lnTo>
                    <a:pt x="84" y="46"/>
                  </a:lnTo>
                  <a:close/>
                  <a:moveTo>
                    <a:pt x="80" y="47"/>
                  </a:moveTo>
                  <a:cubicBezTo>
                    <a:pt x="80" y="47"/>
                    <a:pt x="80" y="47"/>
                    <a:pt x="80" y="47"/>
                  </a:cubicBezTo>
                  <a:cubicBezTo>
                    <a:pt x="80" y="47"/>
                    <a:pt x="80" y="47"/>
                    <a:pt x="80" y="47"/>
                  </a:cubicBezTo>
                  <a:cubicBezTo>
                    <a:pt x="80" y="48"/>
                    <a:pt x="80" y="48"/>
                    <a:pt x="80" y="48"/>
                  </a:cubicBezTo>
                  <a:cubicBezTo>
                    <a:pt x="80" y="48"/>
                    <a:pt x="80" y="48"/>
                    <a:pt x="80" y="48"/>
                  </a:cubicBezTo>
                  <a:lnTo>
                    <a:pt x="80" y="47"/>
                  </a:ln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5" y="49"/>
                    <a:pt x="75" y="49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75" y="47"/>
                    <a:pt x="75" y="47"/>
                    <a:pt x="76" y="47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6" y="48"/>
                    <a:pt x="77" y="48"/>
                    <a:pt x="77" y="48"/>
                  </a:cubicBezTo>
                  <a:cubicBezTo>
                    <a:pt x="77" y="48"/>
                    <a:pt x="76" y="48"/>
                    <a:pt x="76" y="49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4" y="49"/>
                    <a:pt x="74" y="49"/>
                  </a:cubicBez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1" y="49"/>
                    <a:pt x="69" y="50"/>
                    <a:pt x="67" y="50"/>
                  </a:cubicBezTo>
                  <a:cubicBezTo>
                    <a:pt x="69" y="50"/>
                    <a:pt x="72" y="49"/>
                    <a:pt x="73" y="49"/>
                  </a:cubicBezTo>
                  <a:cubicBezTo>
                    <a:pt x="73" y="49"/>
                    <a:pt x="74" y="49"/>
                    <a:pt x="74" y="49"/>
                  </a:cubicBezTo>
                  <a:close/>
                  <a:moveTo>
                    <a:pt x="87" y="51"/>
                  </a:moveTo>
                  <a:cubicBezTo>
                    <a:pt x="87" y="51"/>
                    <a:pt x="87" y="51"/>
                    <a:pt x="87" y="51"/>
                  </a:cubicBezTo>
                  <a:cubicBezTo>
                    <a:pt x="85" y="51"/>
                    <a:pt x="84" y="51"/>
                    <a:pt x="83" y="51"/>
                  </a:cubicBezTo>
                  <a:cubicBezTo>
                    <a:pt x="84" y="51"/>
                    <a:pt x="85" y="51"/>
                    <a:pt x="87" y="50"/>
                  </a:cubicBezTo>
                  <a:lnTo>
                    <a:pt x="87" y="51"/>
                  </a:lnTo>
                  <a:close/>
                  <a:moveTo>
                    <a:pt x="89" y="51"/>
                  </a:moveTo>
                  <a:cubicBezTo>
                    <a:pt x="89" y="51"/>
                    <a:pt x="89" y="51"/>
                    <a:pt x="89" y="51"/>
                  </a:cubicBezTo>
                  <a:cubicBezTo>
                    <a:pt x="88" y="51"/>
                    <a:pt x="88" y="51"/>
                    <a:pt x="87" y="51"/>
                  </a:cubicBezTo>
                  <a:cubicBezTo>
                    <a:pt x="87" y="50"/>
                    <a:pt x="87" y="50"/>
                    <a:pt x="87" y="50"/>
                  </a:cubicBezTo>
                  <a:cubicBezTo>
                    <a:pt x="88" y="50"/>
                    <a:pt x="88" y="50"/>
                    <a:pt x="89" y="50"/>
                  </a:cubicBezTo>
                  <a:lnTo>
                    <a:pt x="89" y="51"/>
                  </a:lnTo>
                  <a:close/>
                  <a:moveTo>
                    <a:pt x="91" y="51"/>
                  </a:moveTo>
                  <a:cubicBezTo>
                    <a:pt x="91" y="51"/>
                    <a:pt x="91" y="51"/>
                    <a:pt x="91" y="51"/>
                  </a:cubicBezTo>
                  <a:cubicBezTo>
                    <a:pt x="91" y="51"/>
                    <a:pt x="90" y="51"/>
                    <a:pt x="89" y="51"/>
                  </a:cubicBezTo>
                  <a:cubicBezTo>
                    <a:pt x="89" y="50"/>
                    <a:pt x="89" y="50"/>
                    <a:pt x="89" y="50"/>
                  </a:cubicBezTo>
                  <a:cubicBezTo>
                    <a:pt x="90" y="50"/>
                    <a:pt x="91" y="50"/>
                    <a:pt x="91" y="50"/>
                  </a:cubicBezTo>
                  <a:lnTo>
                    <a:pt x="91" y="51"/>
                  </a:lnTo>
                  <a:close/>
                  <a:moveTo>
                    <a:pt x="93" y="51"/>
                  </a:moveTo>
                  <a:cubicBezTo>
                    <a:pt x="93" y="51"/>
                    <a:pt x="93" y="51"/>
                    <a:pt x="93" y="51"/>
                  </a:cubicBezTo>
                  <a:cubicBezTo>
                    <a:pt x="93" y="51"/>
                    <a:pt x="92" y="51"/>
                    <a:pt x="91" y="51"/>
                  </a:cubicBezTo>
                  <a:cubicBezTo>
                    <a:pt x="91" y="50"/>
                    <a:pt x="91" y="50"/>
                    <a:pt x="91" y="50"/>
                  </a:cubicBezTo>
                  <a:cubicBezTo>
                    <a:pt x="92" y="49"/>
                    <a:pt x="93" y="49"/>
                    <a:pt x="93" y="49"/>
                  </a:cubicBezTo>
                  <a:lnTo>
                    <a:pt x="93" y="51"/>
                  </a:lnTo>
                  <a:close/>
                  <a:moveTo>
                    <a:pt x="95" y="51"/>
                  </a:moveTo>
                  <a:cubicBezTo>
                    <a:pt x="95" y="51"/>
                    <a:pt x="95" y="51"/>
                    <a:pt x="95" y="51"/>
                  </a:cubicBezTo>
                  <a:cubicBezTo>
                    <a:pt x="95" y="51"/>
                    <a:pt x="94" y="51"/>
                    <a:pt x="94" y="51"/>
                  </a:cubicBezTo>
                  <a:cubicBezTo>
                    <a:pt x="94" y="49"/>
                    <a:pt x="94" y="49"/>
                    <a:pt x="94" y="49"/>
                  </a:cubicBezTo>
                  <a:cubicBezTo>
                    <a:pt x="94" y="49"/>
                    <a:pt x="95" y="49"/>
                    <a:pt x="95" y="49"/>
                  </a:cubicBezTo>
                  <a:lnTo>
                    <a:pt x="95" y="51"/>
                  </a:lnTo>
                  <a:close/>
                  <a:moveTo>
                    <a:pt x="98" y="51"/>
                  </a:moveTo>
                  <a:cubicBezTo>
                    <a:pt x="98" y="51"/>
                    <a:pt x="98" y="51"/>
                    <a:pt x="98" y="51"/>
                  </a:cubicBezTo>
                  <a:cubicBezTo>
                    <a:pt x="97" y="51"/>
                    <a:pt x="96" y="51"/>
                    <a:pt x="96" y="51"/>
                  </a:cubicBezTo>
                  <a:cubicBezTo>
                    <a:pt x="96" y="50"/>
                    <a:pt x="96" y="50"/>
                    <a:pt x="96" y="50"/>
                  </a:cubicBezTo>
                  <a:cubicBezTo>
                    <a:pt x="98" y="50"/>
                    <a:pt x="98" y="50"/>
                    <a:pt x="98" y="50"/>
                  </a:cubicBezTo>
                  <a:lnTo>
                    <a:pt x="98" y="51"/>
                  </a:lnTo>
                  <a:close/>
                  <a:moveTo>
                    <a:pt x="98" y="50"/>
                  </a:moveTo>
                  <a:cubicBezTo>
                    <a:pt x="98" y="50"/>
                    <a:pt x="98" y="50"/>
                    <a:pt x="98" y="50"/>
                  </a:cubicBezTo>
                  <a:cubicBezTo>
                    <a:pt x="96" y="50"/>
                    <a:pt x="96" y="50"/>
                    <a:pt x="96" y="50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9"/>
                    <a:pt x="97" y="49"/>
                    <a:pt x="98" y="49"/>
                  </a:cubicBezTo>
                  <a:lnTo>
                    <a:pt x="98" y="50"/>
                  </a:lnTo>
                  <a:close/>
                  <a:moveTo>
                    <a:pt x="100" y="51"/>
                  </a:moveTo>
                  <a:cubicBezTo>
                    <a:pt x="100" y="51"/>
                    <a:pt x="100" y="51"/>
                    <a:pt x="100" y="51"/>
                  </a:cubicBezTo>
                  <a:cubicBezTo>
                    <a:pt x="99" y="51"/>
                    <a:pt x="98" y="51"/>
                    <a:pt x="98" y="51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98" y="48"/>
                    <a:pt x="99" y="48"/>
                    <a:pt x="100" y="48"/>
                  </a:cubicBezTo>
                  <a:lnTo>
                    <a:pt x="100" y="51"/>
                  </a:lnTo>
                  <a:close/>
                  <a:moveTo>
                    <a:pt x="101" y="51"/>
                  </a:moveTo>
                  <a:cubicBezTo>
                    <a:pt x="101" y="51"/>
                    <a:pt x="101" y="51"/>
                    <a:pt x="101" y="51"/>
                  </a:cubicBezTo>
                  <a:cubicBezTo>
                    <a:pt x="101" y="51"/>
                    <a:pt x="100" y="51"/>
                    <a:pt x="100" y="51"/>
                  </a:cubicBezTo>
                  <a:cubicBezTo>
                    <a:pt x="100" y="48"/>
                    <a:pt x="100" y="48"/>
                    <a:pt x="100" y="48"/>
                  </a:cubicBezTo>
                  <a:cubicBezTo>
                    <a:pt x="100" y="48"/>
                    <a:pt x="101" y="48"/>
                    <a:pt x="101" y="48"/>
                  </a:cubicBezTo>
                  <a:lnTo>
                    <a:pt x="101" y="51"/>
                  </a:lnTo>
                  <a:close/>
                  <a:moveTo>
                    <a:pt x="103" y="49"/>
                  </a:move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51"/>
                    <a:pt x="103" y="51"/>
                    <a:pt x="103" y="51"/>
                  </a:cubicBezTo>
                  <a:cubicBezTo>
                    <a:pt x="103" y="51"/>
                    <a:pt x="103" y="51"/>
                    <a:pt x="103" y="51"/>
                  </a:cubicBezTo>
                  <a:cubicBezTo>
                    <a:pt x="103" y="51"/>
                    <a:pt x="102" y="51"/>
                    <a:pt x="102" y="51"/>
                  </a:cubicBezTo>
                  <a:cubicBezTo>
                    <a:pt x="102" y="48"/>
                    <a:pt x="102" y="48"/>
                    <a:pt x="102" y="48"/>
                  </a:cubicBezTo>
                  <a:cubicBezTo>
                    <a:pt x="102" y="48"/>
                    <a:pt x="103" y="48"/>
                    <a:pt x="103" y="48"/>
                  </a:cubicBezTo>
                  <a:lnTo>
                    <a:pt x="103" y="49"/>
                  </a:lnTo>
                  <a:close/>
                  <a:moveTo>
                    <a:pt x="108" y="50"/>
                  </a:moveTo>
                  <a:cubicBezTo>
                    <a:pt x="108" y="50"/>
                    <a:pt x="108" y="50"/>
                    <a:pt x="108" y="50"/>
                  </a:cubicBezTo>
                  <a:cubicBezTo>
                    <a:pt x="108" y="50"/>
                    <a:pt x="107" y="50"/>
                    <a:pt x="107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8" y="50"/>
                    <a:pt x="108" y="50"/>
                    <a:pt x="108" y="50"/>
                  </a:cubicBezTo>
                  <a:close/>
                  <a:moveTo>
                    <a:pt x="108" y="50"/>
                  </a:moveTo>
                  <a:cubicBezTo>
                    <a:pt x="108" y="50"/>
                    <a:pt x="108" y="50"/>
                    <a:pt x="108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7" y="47"/>
                    <a:pt x="107" y="47"/>
                    <a:pt x="107" y="47"/>
                  </a:cubicBezTo>
                  <a:cubicBezTo>
                    <a:pt x="107" y="47"/>
                    <a:pt x="107" y="47"/>
                    <a:pt x="107" y="47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6" y="50"/>
                    <a:pt x="106" y="50"/>
                    <a:pt x="106" y="50"/>
                  </a:cubicBezTo>
                  <a:cubicBezTo>
                    <a:pt x="106" y="50"/>
                    <a:pt x="106" y="50"/>
                    <a:pt x="106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6" y="51"/>
                    <a:pt x="105" y="51"/>
                    <a:pt x="104" y="51"/>
                  </a:cubicBezTo>
                  <a:cubicBezTo>
                    <a:pt x="104" y="49"/>
                    <a:pt x="104" y="49"/>
                    <a:pt x="104" y="49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5" y="50"/>
                    <a:pt x="105" y="50"/>
                    <a:pt x="105" y="50"/>
                  </a:cubicBezTo>
                  <a:cubicBezTo>
                    <a:pt x="105" y="50"/>
                    <a:pt x="105" y="50"/>
                    <a:pt x="105" y="50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6" y="49"/>
                    <a:pt x="106" y="49"/>
                    <a:pt x="106" y="49"/>
                  </a:cubicBezTo>
                  <a:cubicBezTo>
                    <a:pt x="106" y="49"/>
                    <a:pt x="106" y="49"/>
                    <a:pt x="106" y="49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5" y="47"/>
                    <a:pt x="105" y="47"/>
                    <a:pt x="105" y="47"/>
                  </a:cubicBezTo>
                  <a:cubicBezTo>
                    <a:pt x="106" y="47"/>
                    <a:pt x="107" y="47"/>
                    <a:pt x="108" y="47"/>
                  </a:cubicBezTo>
                  <a:lnTo>
                    <a:pt x="108" y="50"/>
                  </a:lnTo>
                  <a:close/>
                  <a:moveTo>
                    <a:pt x="104" y="49"/>
                  </a:moveTo>
                  <a:cubicBezTo>
                    <a:pt x="104" y="49"/>
                    <a:pt x="104" y="49"/>
                    <a:pt x="104" y="49"/>
                  </a:cubicBezTo>
                  <a:cubicBezTo>
                    <a:pt x="104" y="48"/>
                    <a:pt x="104" y="48"/>
                    <a:pt x="104" y="48"/>
                  </a:cubicBezTo>
                  <a:cubicBezTo>
                    <a:pt x="104" y="47"/>
                    <a:pt x="105" y="47"/>
                    <a:pt x="105" y="47"/>
                  </a:cubicBezTo>
                  <a:cubicBezTo>
                    <a:pt x="105" y="49"/>
                    <a:pt x="105" y="49"/>
                    <a:pt x="105" y="49"/>
                  </a:cubicBezTo>
                  <a:lnTo>
                    <a:pt x="104" y="49"/>
                  </a:lnTo>
                  <a:close/>
                  <a:moveTo>
                    <a:pt x="112" y="50"/>
                  </a:moveTo>
                  <a:cubicBezTo>
                    <a:pt x="112" y="50"/>
                    <a:pt x="112" y="50"/>
                    <a:pt x="112" y="50"/>
                  </a:cubicBezTo>
                  <a:cubicBezTo>
                    <a:pt x="111" y="50"/>
                    <a:pt x="110" y="50"/>
                    <a:pt x="109" y="50"/>
                  </a:cubicBezTo>
                  <a:cubicBezTo>
                    <a:pt x="109" y="50"/>
                    <a:pt x="109" y="50"/>
                    <a:pt x="109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1" y="46"/>
                    <a:pt x="111" y="46"/>
                    <a:pt x="112" y="46"/>
                  </a:cubicBezTo>
                  <a:lnTo>
                    <a:pt x="112" y="50"/>
                  </a:lnTo>
                  <a:close/>
                  <a:moveTo>
                    <a:pt x="109" y="50"/>
                  </a:moveTo>
                  <a:cubicBezTo>
                    <a:pt x="109" y="50"/>
                    <a:pt x="109" y="50"/>
                    <a:pt x="109" y="50"/>
                  </a:cubicBezTo>
                  <a:cubicBezTo>
                    <a:pt x="109" y="47"/>
                    <a:pt x="109" y="47"/>
                    <a:pt x="109" y="47"/>
                  </a:cubicBezTo>
                  <a:cubicBezTo>
                    <a:pt x="109" y="47"/>
                    <a:pt x="110" y="47"/>
                    <a:pt x="110" y="47"/>
                  </a:cubicBezTo>
                  <a:cubicBezTo>
                    <a:pt x="110" y="50"/>
                    <a:pt x="110" y="50"/>
                    <a:pt x="110" y="50"/>
                  </a:cubicBezTo>
                  <a:lnTo>
                    <a:pt x="109" y="50"/>
                  </a:lnTo>
                  <a:close/>
                  <a:moveTo>
                    <a:pt x="113" y="47"/>
                  </a:move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2" y="50"/>
                    <a:pt x="112" y="50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46"/>
                    <a:pt x="113" y="46"/>
                    <a:pt x="113" y="46"/>
                  </a:cubicBezTo>
                  <a:lnTo>
                    <a:pt x="113" y="47"/>
                  </a:lnTo>
                  <a:close/>
                  <a:moveTo>
                    <a:pt x="115" y="50"/>
                  </a:moveTo>
                  <a:cubicBezTo>
                    <a:pt x="115" y="50"/>
                    <a:pt x="115" y="50"/>
                    <a:pt x="115" y="50"/>
                  </a:cubicBezTo>
                  <a:cubicBezTo>
                    <a:pt x="114" y="50"/>
                    <a:pt x="114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5" y="50"/>
                    <a:pt x="115" y="50"/>
                    <a:pt x="115" y="50"/>
                  </a:cubicBezTo>
                  <a:close/>
                  <a:moveTo>
                    <a:pt x="115" y="50"/>
                  </a:moveTo>
                  <a:cubicBezTo>
                    <a:pt x="115" y="50"/>
                    <a:pt x="115" y="50"/>
                    <a:pt x="115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5" y="47"/>
                    <a:pt x="115" y="47"/>
                    <a:pt x="115" y="47"/>
                  </a:cubicBezTo>
                  <a:lnTo>
                    <a:pt x="115" y="50"/>
                  </a:lnTo>
                  <a:close/>
                  <a:moveTo>
                    <a:pt x="115" y="47"/>
                  </a:moveTo>
                  <a:cubicBezTo>
                    <a:pt x="115" y="47"/>
                    <a:pt x="115" y="47"/>
                    <a:pt x="115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6"/>
                    <a:pt x="113" y="46"/>
                    <a:pt x="113" y="46"/>
                  </a:cubicBezTo>
                  <a:cubicBezTo>
                    <a:pt x="114" y="46"/>
                    <a:pt x="114" y="46"/>
                    <a:pt x="115" y="46"/>
                  </a:cubicBezTo>
                  <a:lnTo>
                    <a:pt x="115" y="47"/>
                  </a:lnTo>
                  <a:close/>
                  <a:moveTo>
                    <a:pt x="116" y="49"/>
                  </a:move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50"/>
                    <a:pt x="116" y="50"/>
                    <a:pt x="116" y="50"/>
                  </a:cubicBezTo>
                  <a:cubicBezTo>
                    <a:pt x="116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6"/>
                    <a:pt x="115" y="46"/>
                    <a:pt x="115" y="46"/>
                  </a:cubicBezTo>
                  <a:cubicBezTo>
                    <a:pt x="115" y="46"/>
                    <a:pt x="116" y="46"/>
                    <a:pt x="116" y="46"/>
                  </a:cubicBezTo>
                  <a:lnTo>
                    <a:pt x="116" y="49"/>
                  </a:lnTo>
                  <a:close/>
                  <a:moveTo>
                    <a:pt x="117" y="50"/>
                  </a:moveTo>
                  <a:cubicBezTo>
                    <a:pt x="117" y="50"/>
                    <a:pt x="117" y="50"/>
                    <a:pt x="117" y="50"/>
                  </a:cubicBezTo>
                  <a:cubicBezTo>
                    <a:pt x="117" y="50"/>
                    <a:pt x="117" y="50"/>
                    <a:pt x="116" y="50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7" y="49"/>
                    <a:pt x="117" y="49"/>
                    <a:pt x="117" y="49"/>
                  </a:cubicBezTo>
                  <a:lnTo>
                    <a:pt x="117" y="50"/>
                  </a:lnTo>
                  <a:close/>
                  <a:moveTo>
                    <a:pt x="117" y="49"/>
                  </a:moveTo>
                  <a:cubicBezTo>
                    <a:pt x="117" y="49"/>
                    <a:pt x="117" y="49"/>
                    <a:pt x="117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6"/>
                    <a:pt x="116" y="46"/>
                    <a:pt x="116" y="46"/>
                  </a:cubicBezTo>
                  <a:cubicBezTo>
                    <a:pt x="117" y="46"/>
                    <a:pt x="117" y="46"/>
                    <a:pt x="117" y="46"/>
                  </a:cubicBezTo>
                  <a:lnTo>
                    <a:pt x="117" y="49"/>
                  </a:lnTo>
                  <a:close/>
                  <a:moveTo>
                    <a:pt x="119" y="47"/>
                  </a:moveTo>
                  <a:cubicBezTo>
                    <a:pt x="119" y="47"/>
                    <a:pt x="119" y="47"/>
                    <a:pt x="119" y="47"/>
                  </a:cubicBezTo>
                  <a:cubicBezTo>
                    <a:pt x="118" y="47"/>
                    <a:pt x="118" y="47"/>
                    <a:pt x="118" y="47"/>
                  </a:cubicBezTo>
                  <a:cubicBezTo>
                    <a:pt x="118" y="47"/>
                    <a:pt x="118" y="47"/>
                    <a:pt x="118" y="47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50"/>
                    <a:pt x="119" y="50"/>
                    <a:pt x="119" y="50"/>
                  </a:cubicBezTo>
                  <a:cubicBezTo>
                    <a:pt x="118" y="50"/>
                    <a:pt x="118" y="50"/>
                    <a:pt x="118" y="50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6"/>
                    <a:pt x="118" y="46"/>
                    <a:pt x="118" y="46"/>
                  </a:cubicBezTo>
                  <a:cubicBezTo>
                    <a:pt x="118" y="46"/>
                    <a:pt x="118" y="46"/>
                    <a:pt x="119" y="46"/>
                  </a:cubicBezTo>
                  <a:lnTo>
                    <a:pt x="119" y="47"/>
                  </a:lnTo>
                  <a:close/>
                  <a:moveTo>
                    <a:pt x="120" y="50"/>
                  </a:moveTo>
                  <a:cubicBezTo>
                    <a:pt x="120" y="50"/>
                    <a:pt x="120" y="50"/>
                    <a:pt x="120" y="50"/>
                  </a:cubicBezTo>
                  <a:cubicBezTo>
                    <a:pt x="120" y="50"/>
                    <a:pt x="119" y="50"/>
                    <a:pt x="119" y="50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20" y="47"/>
                    <a:pt x="120" y="47"/>
                    <a:pt x="120" y="47"/>
                  </a:cubicBezTo>
                  <a:lnTo>
                    <a:pt x="120" y="50"/>
                  </a:lnTo>
                  <a:close/>
                  <a:moveTo>
                    <a:pt x="120" y="47"/>
                  </a:moveTo>
                  <a:cubicBezTo>
                    <a:pt x="120" y="47"/>
                    <a:pt x="120" y="47"/>
                    <a:pt x="120" y="47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46"/>
                    <a:pt x="119" y="46"/>
                    <a:pt x="119" y="46"/>
                  </a:cubicBezTo>
                  <a:cubicBezTo>
                    <a:pt x="119" y="46"/>
                    <a:pt x="120" y="45"/>
                    <a:pt x="120" y="45"/>
                  </a:cubicBezTo>
                  <a:lnTo>
                    <a:pt x="120" y="47"/>
                  </a:lnTo>
                  <a:close/>
                  <a:moveTo>
                    <a:pt x="123" y="50"/>
                  </a:moveTo>
                  <a:cubicBezTo>
                    <a:pt x="123" y="50"/>
                    <a:pt x="123" y="50"/>
                    <a:pt x="123" y="50"/>
                  </a:cubicBezTo>
                  <a:cubicBezTo>
                    <a:pt x="122" y="50"/>
                    <a:pt x="121" y="50"/>
                    <a:pt x="120" y="50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45"/>
                    <a:pt x="120" y="45"/>
                    <a:pt x="120" y="45"/>
                  </a:cubicBezTo>
                  <a:cubicBezTo>
                    <a:pt x="121" y="45"/>
                    <a:pt x="121" y="45"/>
                    <a:pt x="121" y="45"/>
                  </a:cubicBezTo>
                  <a:cubicBezTo>
                    <a:pt x="121" y="50"/>
                    <a:pt x="121" y="50"/>
                    <a:pt x="121" y="50"/>
                  </a:cubicBezTo>
                  <a:cubicBezTo>
                    <a:pt x="122" y="50"/>
                    <a:pt x="122" y="50"/>
                    <a:pt x="122" y="50"/>
                  </a:cubicBezTo>
                  <a:cubicBezTo>
                    <a:pt x="122" y="45"/>
                    <a:pt x="122" y="45"/>
                    <a:pt x="122" y="45"/>
                  </a:cubicBezTo>
                  <a:cubicBezTo>
                    <a:pt x="122" y="45"/>
                    <a:pt x="122" y="45"/>
                    <a:pt x="123" y="45"/>
                  </a:cubicBezTo>
                  <a:lnTo>
                    <a:pt x="123" y="50"/>
                  </a:lnTo>
                  <a:close/>
                  <a:moveTo>
                    <a:pt x="124" y="49"/>
                  </a:moveTo>
                  <a:cubicBezTo>
                    <a:pt x="124" y="49"/>
                    <a:pt x="124" y="49"/>
                    <a:pt x="124" y="49"/>
                  </a:cubicBezTo>
                  <a:cubicBezTo>
                    <a:pt x="123" y="49"/>
                    <a:pt x="123" y="49"/>
                    <a:pt x="123" y="49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3" y="45"/>
                    <a:pt x="123" y="45"/>
                    <a:pt x="123" y="45"/>
                  </a:cubicBezTo>
                  <a:cubicBezTo>
                    <a:pt x="123" y="45"/>
                    <a:pt x="123" y="45"/>
                    <a:pt x="124" y="45"/>
                  </a:cubicBezTo>
                  <a:lnTo>
                    <a:pt x="124" y="49"/>
                  </a:lnTo>
                  <a:close/>
                  <a:moveTo>
                    <a:pt x="125" y="50"/>
                  </a:moveTo>
                  <a:cubicBezTo>
                    <a:pt x="125" y="50"/>
                    <a:pt x="125" y="50"/>
                    <a:pt x="125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5" y="50"/>
                    <a:pt x="125" y="50"/>
                    <a:pt x="125" y="50"/>
                  </a:cubicBezTo>
                  <a:close/>
                  <a:moveTo>
                    <a:pt x="125" y="49"/>
                  </a:moveTo>
                  <a:cubicBezTo>
                    <a:pt x="125" y="49"/>
                    <a:pt x="125" y="49"/>
                    <a:pt x="125" y="49"/>
                  </a:cubicBezTo>
                  <a:cubicBezTo>
                    <a:pt x="124" y="49"/>
                    <a:pt x="124" y="49"/>
                    <a:pt x="124" y="49"/>
                  </a:cubicBezTo>
                  <a:cubicBezTo>
                    <a:pt x="124" y="45"/>
                    <a:pt x="124" y="45"/>
                    <a:pt x="124" y="45"/>
                  </a:cubicBezTo>
                  <a:cubicBezTo>
                    <a:pt x="124" y="45"/>
                    <a:pt x="124" y="45"/>
                    <a:pt x="125" y="45"/>
                  </a:cubicBezTo>
                  <a:lnTo>
                    <a:pt x="125" y="49"/>
                  </a:lnTo>
                  <a:close/>
                  <a:moveTo>
                    <a:pt x="126" y="46"/>
                  </a:moveTo>
                  <a:cubicBezTo>
                    <a:pt x="126" y="46"/>
                    <a:pt x="126" y="46"/>
                    <a:pt x="126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6" y="50"/>
                    <a:pt x="126" y="50"/>
                    <a:pt x="126" y="50"/>
                  </a:cubicBezTo>
                  <a:cubicBezTo>
                    <a:pt x="126" y="50"/>
                    <a:pt x="125" y="50"/>
                    <a:pt x="125" y="50"/>
                  </a:cubicBezTo>
                  <a:cubicBezTo>
                    <a:pt x="125" y="50"/>
                    <a:pt x="125" y="50"/>
                    <a:pt x="125" y="50"/>
                  </a:cubicBezTo>
                  <a:cubicBezTo>
                    <a:pt x="125" y="50"/>
                    <a:pt x="125" y="50"/>
                    <a:pt x="125" y="50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5"/>
                    <a:pt x="125" y="45"/>
                    <a:pt x="125" y="45"/>
                  </a:cubicBezTo>
                  <a:cubicBezTo>
                    <a:pt x="125" y="45"/>
                    <a:pt x="126" y="45"/>
                    <a:pt x="126" y="45"/>
                  </a:cubicBezTo>
                  <a:lnTo>
                    <a:pt x="126" y="46"/>
                  </a:lnTo>
                  <a:close/>
                  <a:moveTo>
                    <a:pt x="127" y="50"/>
                  </a:moveTo>
                  <a:cubicBezTo>
                    <a:pt x="127" y="50"/>
                    <a:pt x="127" y="50"/>
                    <a:pt x="127" y="50"/>
                  </a:cubicBezTo>
                  <a:cubicBezTo>
                    <a:pt x="127" y="50"/>
                    <a:pt x="126" y="50"/>
                    <a:pt x="126" y="50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7" y="49"/>
                    <a:pt x="127" y="49"/>
                    <a:pt x="127" y="49"/>
                  </a:cubicBezTo>
                  <a:lnTo>
                    <a:pt x="127" y="50"/>
                  </a:lnTo>
                  <a:close/>
                  <a:moveTo>
                    <a:pt x="127" y="49"/>
                  </a:moveTo>
                  <a:cubicBezTo>
                    <a:pt x="127" y="49"/>
                    <a:pt x="127" y="49"/>
                    <a:pt x="127" y="49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7" y="46"/>
                    <a:pt x="127" y="46"/>
                    <a:pt x="127" y="46"/>
                  </a:cubicBezTo>
                  <a:lnTo>
                    <a:pt x="127" y="49"/>
                  </a:lnTo>
                  <a:close/>
                  <a:moveTo>
                    <a:pt x="127" y="46"/>
                  </a:moveTo>
                  <a:cubicBezTo>
                    <a:pt x="127" y="46"/>
                    <a:pt x="127" y="46"/>
                    <a:pt x="127" y="46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5"/>
                    <a:pt x="127" y="45"/>
                    <a:pt x="127" y="45"/>
                  </a:cubicBezTo>
                  <a:lnTo>
                    <a:pt x="127" y="46"/>
                  </a:lnTo>
                  <a:close/>
                  <a:moveTo>
                    <a:pt x="128" y="50"/>
                  </a:move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7" y="50"/>
                    <a:pt x="127" y="50"/>
                  </a:cubicBezTo>
                  <a:cubicBezTo>
                    <a:pt x="127" y="50"/>
                    <a:pt x="127" y="50"/>
                    <a:pt x="127" y="50"/>
                  </a:cubicBezTo>
                  <a:cubicBezTo>
                    <a:pt x="128" y="50"/>
                    <a:pt x="128" y="50"/>
                    <a:pt x="128" y="50"/>
                  </a:cubicBezTo>
                  <a:close/>
                  <a:moveTo>
                    <a:pt x="128" y="49"/>
                  </a:moveTo>
                  <a:cubicBezTo>
                    <a:pt x="128" y="49"/>
                    <a:pt x="128" y="49"/>
                    <a:pt x="128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8" y="48"/>
                    <a:pt x="128" y="48"/>
                    <a:pt x="128" y="48"/>
                  </a:cubicBezTo>
                  <a:lnTo>
                    <a:pt x="128" y="49"/>
                  </a:lnTo>
                  <a:close/>
                  <a:moveTo>
                    <a:pt x="128" y="48"/>
                  </a:moveTo>
                  <a:cubicBezTo>
                    <a:pt x="128" y="48"/>
                    <a:pt x="128" y="48"/>
                    <a:pt x="128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7"/>
                    <a:pt x="127" y="47"/>
                    <a:pt x="127" y="47"/>
                  </a:cubicBezTo>
                  <a:cubicBezTo>
                    <a:pt x="128" y="47"/>
                    <a:pt x="128" y="47"/>
                    <a:pt x="128" y="47"/>
                  </a:cubicBezTo>
                  <a:lnTo>
                    <a:pt x="128" y="48"/>
                  </a:lnTo>
                  <a:close/>
                  <a:moveTo>
                    <a:pt x="128" y="47"/>
                  </a:moveTo>
                  <a:cubicBezTo>
                    <a:pt x="128" y="47"/>
                    <a:pt x="128" y="47"/>
                    <a:pt x="128" y="47"/>
                  </a:cubicBezTo>
                  <a:cubicBezTo>
                    <a:pt x="127" y="47"/>
                    <a:pt x="127" y="47"/>
                    <a:pt x="127" y="47"/>
                  </a:cubicBezTo>
                  <a:cubicBezTo>
                    <a:pt x="127" y="45"/>
                    <a:pt x="127" y="45"/>
                    <a:pt x="127" y="45"/>
                  </a:cubicBezTo>
                  <a:cubicBezTo>
                    <a:pt x="127" y="45"/>
                    <a:pt x="128" y="45"/>
                    <a:pt x="128" y="45"/>
                  </a:cubicBezTo>
                  <a:lnTo>
                    <a:pt x="128" y="47"/>
                  </a:lnTo>
                  <a:close/>
                  <a:moveTo>
                    <a:pt x="128" y="50"/>
                  </a:move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8" y="50"/>
                    <a:pt x="128" y="50"/>
                  </a:cubicBezTo>
                  <a:close/>
                  <a:moveTo>
                    <a:pt x="129" y="47"/>
                  </a:moveTo>
                  <a:cubicBezTo>
                    <a:pt x="129" y="47"/>
                    <a:pt x="129" y="47"/>
                    <a:pt x="129" y="47"/>
                  </a:cubicBezTo>
                  <a:cubicBezTo>
                    <a:pt x="129" y="48"/>
                    <a:pt x="129" y="48"/>
                    <a:pt x="129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7"/>
                    <a:pt x="128" y="47"/>
                    <a:pt x="128" y="47"/>
                  </a:cubicBezTo>
                  <a:lnTo>
                    <a:pt x="129" y="47"/>
                  </a:lnTo>
                  <a:close/>
                  <a:moveTo>
                    <a:pt x="128" y="47"/>
                  </a:moveTo>
                  <a:cubicBezTo>
                    <a:pt x="128" y="47"/>
                    <a:pt x="128" y="47"/>
                    <a:pt x="128" y="47"/>
                  </a:cubicBezTo>
                  <a:cubicBezTo>
                    <a:pt x="128" y="45"/>
                    <a:pt x="128" y="45"/>
                    <a:pt x="128" y="45"/>
                  </a:cubicBezTo>
                  <a:cubicBezTo>
                    <a:pt x="128" y="45"/>
                    <a:pt x="129" y="45"/>
                    <a:pt x="129" y="45"/>
                  </a:cubicBezTo>
                  <a:cubicBezTo>
                    <a:pt x="129" y="47"/>
                    <a:pt x="129" y="47"/>
                    <a:pt x="129" y="47"/>
                  </a:cubicBezTo>
                  <a:lnTo>
                    <a:pt x="128" y="47"/>
                  </a:lnTo>
                  <a:close/>
                  <a:moveTo>
                    <a:pt x="129" y="48"/>
                  </a:moveTo>
                  <a:cubicBezTo>
                    <a:pt x="129" y="48"/>
                    <a:pt x="129" y="48"/>
                    <a:pt x="129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8"/>
                    <a:pt x="128" y="48"/>
                    <a:pt x="128" y="48"/>
                  </a:cubicBezTo>
                  <a:lnTo>
                    <a:pt x="129" y="48"/>
                  </a:lnTo>
                  <a:close/>
                  <a:moveTo>
                    <a:pt x="129" y="48"/>
                  </a:moveTo>
                  <a:cubicBezTo>
                    <a:pt x="129" y="48"/>
                    <a:pt x="129" y="48"/>
                    <a:pt x="129" y="48"/>
                  </a:cubicBezTo>
                  <a:cubicBezTo>
                    <a:pt x="129" y="49"/>
                    <a:pt x="129" y="49"/>
                    <a:pt x="129" y="49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9" y="48"/>
                    <a:pt x="129" y="48"/>
                  </a:cubicBezTo>
                  <a:close/>
                  <a:moveTo>
                    <a:pt x="129" y="50"/>
                  </a:moveTo>
                  <a:cubicBezTo>
                    <a:pt x="129" y="50"/>
                    <a:pt x="129" y="50"/>
                    <a:pt x="129" y="50"/>
                  </a:cubicBezTo>
                  <a:cubicBezTo>
                    <a:pt x="129" y="48"/>
                    <a:pt x="129" y="48"/>
                    <a:pt x="129" y="48"/>
                  </a:cubicBezTo>
                  <a:cubicBezTo>
                    <a:pt x="129" y="48"/>
                    <a:pt x="129" y="48"/>
                    <a:pt x="130" y="47"/>
                  </a:cubicBezTo>
                  <a:cubicBezTo>
                    <a:pt x="130" y="49"/>
                    <a:pt x="130" y="49"/>
                    <a:pt x="130" y="49"/>
                  </a:cubicBezTo>
                  <a:cubicBezTo>
                    <a:pt x="129" y="49"/>
                    <a:pt x="129" y="49"/>
                    <a:pt x="129" y="50"/>
                  </a:cubicBezTo>
                  <a:close/>
                  <a:moveTo>
                    <a:pt x="129" y="45"/>
                  </a:moveTo>
                  <a:cubicBezTo>
                    <a:pt x="129" y="45"/>
                    <a:pt x="129" y="45"/>
                    <a:pt x="129" y="45"/>
                  </a:cubicBezTo>
                  <a:cubicBezTo>
                    <a:pt x="129" y="45"/>
                    <a:pt x="129" y="45"/>
                    <a:pt x="130" y="45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29" y="47"/>
                    <a:pt x="129" y="47"/>
                    <a:pt x="129" y="48"/>
                  </a:cubicBezTo>
                  <a:lnTo>
                    <a:pt x="129" y="45"/>
                  </a:lnTo>
                  <a:close/>
                  <a:moveTo>
                    <a:pt x="130" y="49"/>
                  </a:moveTo>
                  <a:cubicBezTo>
                    <a:pt x="130" y="49"/>
                    <a:pt x="130" y="49"/>
                    <a:pt x="130" y="49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8"/>
                    <a:pt x="130" y="48"/>
                    <a:pt x="130" y="48"/>
                  </a:cubicBezTo>
                  <a:cubicBezTo>
                    <a:pt x="130" y="49"/>
                    <a:pt x="130" y="49"/>
                    <a:pt x="130" y="49"/>
                  </a:cubicBezTo>
                  <a:close/>
                  <a:moveTo>
                    <a:pt x="130" y="45"/>
                  </a:moveTo>
                  <a:cubicBezTo>
                    <a:pt x="130" y="45"/>
                    <a:pt x="130" y="45"/>
                    <a:pt x="130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7"/>
                    <a:pt x="130" y="47"/>
                    <a:pt x="130" y="47"/>
                  </a:cubicBezTo>
                  <a:lnTo>
                    <a:pt x="130" y="45"/>
                  </a:lnTo>
                  <a:close/>
                  <a:moveTo>
                    <a:pt x="131" y="45"/>
                  </a:moveTo>
                  <a:cubicBezTo>
                    <a:pt x="131" y="45"/>
                    <a:pt x="131" y="45"/>
                    <a:pt x="131" y="45"/>
                  </a:cubicBezTo>
                  <a:cubicBezTo>
                    <a:pt x="131" y="45"/>
                    <a:pt x="131" y="45"/>
                    <a:pt x="131" y="45"/>
                  </a:cubicBezTo>
                  <a:cubicBezTo>
                    <a:pt x="131" y="46"/>
                    <a:pt x="131" y="46"/>
                    <a:pt x="131" y="46"/>
                  </a:cubicBezTo>
                  <a:cubicBezTo>
                    <a:pt x="131" y="46"/>
                    <a:pt x="131" y="46"/>
                    <a:pt x="131" y="46"/>
                  </a:cubicBezTo>
                  <a:lnTo>
                    <a:pt x="131" y="45"/>
                  </a:lnTo>
                  <a:close/>
                  <a:moveTo>
                    <a:pt x="131" y="48"/>
                  </a:move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7"/>
                    <a:pt x="131" y="47"/>
                    <a:pt x="131" y="47"/>
                  </a:cubicBezTo>
                  <a:cubicBezTo>
                    <a:pt x="131" y="47"/>
                    <a:pt x="131" y="46"/>
                    <a:pt x="131" y="46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lose/>
                  <a:moveTo>
                    <a:pt x="106" y="45"/>
                  </a:moveTo>
                  <a:cubicBezTo>
                    <a:pt x="106" y="45"/>
                    <a:pt x="106" y="45"/>
                    <a:pt x="106" y="45"/>
                  </a:cubicBezTo>
                  <a:cubicBezTo>
                    <a:pt x="101" y="46"/>
                    <a:pt x="76" y="50"/>
                    <a:pt x="74" y="50"/>
                  </a:cubicBezTo>
                  <a:cubicBezTo>
                    <a:pt x="74" y="50"/>
                    <a:pt x="74" y="50"/>
                    <a:pt x="74" y="50"/>
                  </a:cubicBezTo>
                  <a:cubicBezTo>
                    <a:pt x="79" y="49"/>
                    <a:pt x="86" y="47"/>
                    <a:pt x="91" y="47"/>
                  </a:cubicBezTo>
                  <a:cubicBezTo>
                    <a:pt x="94" y="46"/>
                    <a:pt x="98" y="46"/>
                    <a:pt x="102" y="45"/>
                  </a:cubicBezTo>
                  <a:cubicBezTo>
                    <a:pt x="108" y="44"/>
                    <a:pt x="115" y="43"/>
                    <a:pt x="118" y="43"/>
                  </a:cubicBezTo>
                  <a:cubicBezTo>
                    <a:pt x="134" y="43"/>
                    <a:pt x="134" y="43"/>
                    <a:pt x="134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2"/>
                    <a:pt x="119" y="42"/>
                  </a:cubicBezTo>
                  <a:cubicBezTo>
                    <a:pt x="124" y="42"/>
                    <a:pt x="128" y="41"/>
                    <a:pt x="129" y="41"/>
                  </a:cubicBezTo>
                  <a:cubicBezTo>
                    <a:pt x="133" y="41"/>
                    <a:pt x="136" y="41"/>
                    <a:pt x="138" y="42"/>
                  </a:cubicBezTo>
                  <a:cubicBezTo>
                    <a:pt x="138" y="42"/>
                    <a:pt x="137" y="42"/>
                    <a:pt x="136" y="43"/>
                  </a:cubicBezTo>
                  <a:cubicBezTo>
                    <a:pt x="134" y="43"/>
                    <a:pt x="134" y="43"/>
                    <a:pt x="134" y="43"/>
                  </a:cubicBezTo>
                  <a:cubicBezTo>
                    <a:pt x="134" y="43"/>
                    <a:pt x="111" y="45"/>
                    <a:pt x="106" y="45"/>
                  </a:cubicBezTo>
                  <a:close/>
                  <a:moveTo>
                    <a:pt x="132" y="45"/>
                  </a:moveTo>
                  <a:cubicBezTo>
                    <a:pt x="132" y="45"/>
                    <a:pt x="132" y="45"/>
                    <a:pt x="132" y="45"/>
                  </a:cubicBezTo>
                  <a:cubicBezTo>
                    <a:pt x="132" y="45"/>
                    <a:pt x="132" y="44"/>
                    <a:pt x="132" y="44"/>
                  </a:cubicBezTo>
                  <a:cubicBezTo>
                    <a:pt x="132" y="45"/>
                    <a:pt x="132" y="45"/>
                    <a:pt x="132" y="45"/>
                  </a:cubicBezTo>
                  <a:cubicBezTo>
                    <a:pt x="132" y="45"/>
                    <a:pt x="132" y="46"/>
                    <a:pt x="132" y="46"/>
                  </a:cubicBezTo>
                  <a:lnTo>
                    <a:pt x="132" y="45"/>
                  </a:lnTo>
                  <a:close/>
                  <a:moveTo>
                    <a:pt x="132" y="48"/>
                  </a:moveTo>
                  <a:cubicBezTo>
                    <a:pt x="132" y="48"/>
                    <a:pt x="132" y="48"/>
                    <a:pt x="132" y="48"/>
                  </a:cubicBezTo>
                  <a:cubicBezTo>
                    <a:pt x="132" y="46"/>
                    <a:pt x="132" y="46"/>
                    <a:pt x="132" y="46"/>
                  </a:cubicBezTo>
                  <a:cubicBezTo>
                    <a:pt x="132" y="46"/>
                    <a:pt x="132" y="46"/>
                    <a:pt x="132" y="46"/>
                  </a:cubicBezTo>
                  <a:cubicBezTo>
                    <a:pt x="132" y="47"/>
                    <a:pt x="132" y="47"/>
                    <a:pt x="132" y="47"/>
                  </a:cubicBezTo>
                  <a:cubicBezTo>
                    <a:pt x="132" y="47"/>
                    <a:pt x="132" y="48"/>
                    <a:pt x="132" y="48"/>
                  </a:cubicBezTo>
                  <a:close/>
                  <a:moveTo>
                    <a:pt x="132" y="44"/>
                  </a:moveTo>
                  <a:cubicBezTo>
                    <a:pt x="132" y="44"/>
                    <a:pt x="132" y="44"/>
                    <a:pt x="132" y="44"/>
                  </a:cubicBezTo>
                  <a:cubicBezTo>
                    <a:pt x="133" y="44"/>
                    <a:pt x="133" y="44"/>
                    <a:pt x="133" y="44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2" y="45"/>
                  </a:cubicBezTo>
                  <a:lnTo>
                    <a:pt x="132" y="44"/>
                  </a:lnTo>
                  <a:close/>
                  <a:moveTo>
                    <a:pt x="132" y="45"/>
                  </a:moveTo>
                  <a:cubicBezTo>
                    <a:pt x="132" y="45"/>
                    <a:pt x="132" y="45"/>
                    <a:pt x="132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2" y="47"/>
                  </a:cubicBezTo>
                  <a:lnTo>
                    <a:pt x="132" y="45"/>
                  </a:lnTo>
                  <a:close/>
                  <a:moveTo>
                    <a:pt x="133" y="47"/>
                  </a:move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lose/>
                  <a:moveTo>
                    <a:pt x="133" y="44"/>
                  </a:moveTo>
                  <a:cubicBezTo>
                    <a:pt x="133" y="44"/>
                    <a:pt x="133" y="44"/>
                    <a:pt x="133" y="44"/>
                  </a:cubicBezTo>
                  <a:cubicBezTo>
                    <a:pt x="133" y="44"/>
                    <a:pt x="134" y="44"/>
                    <a:pt x="134" y="44"/>
                  </a:cubicBezTo>
                  <a:cubicBezTo>
                    <a:pt x="134" y="44"/>
                    <a:pt x="133" y="45"/>
                    <a:pt x="133" y="45"/>
                  </a:cubicBezTo>
                  <a:lnTo>
                    <a:pt x="133" y="44"/>
                  </a:lnTo>
                  <a:close/>
                  <a:moveTo>
                    <a:pt x="133" y="45"/>
                  </a:moveTo>
                  <a:cubicBezTo>
                    <a:pt x="133" y="45"/>
                    <a:pt x="133" y="45"/>
                    <a:pt x="133" y="45"/>
                  </a:cubicBezTo>
                  <a:cubicBezTo>
                    <a:pt x="134" y="45"/>
                    <a:pt x="134" y="45"/>
                    <a:pt x="134" y="44"/>
                  </a:cubicBezTo>
                  <a:cubicBezTo>
                    <a:pt x="135" y="44"/>
                    <a:pt x="136" y="44"/>
                    <a:pt x="137" y="44"/>
                  </a:cubicBezTo>
                  <a:cubicBezTo>
                    <a:pt x="137" y="44"/>
                    <a:pt x="136" y="45"/>
                    <a:pt x="136" y="45"/>
                  </a:cubicBezTo>
                  <a:cubicBezTo>
                    <a:pt x="135" y="45"/>
                    <a:pt x="134" y="46"/>
                    <a:pt x="133" y="46"/>
                  </a:cubicBezTo>
                  <a:lnTo>
                    <a:pt x="133" y="45"/>
                  </a:lnTo>
                  <a:close/>
                  <a:moveTo>
                    <a:pt x="133" y="47"/>
                  </a:move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4" y="46"/>
                    <a:pt x="135" y="45"/>
                    <a:pt x="136" y="45"/>
                  </a:cubicBezTo>
                  <a:cubicBezTo>
                    <a:pt x="137" y="45"/>
                    <a:pt x="137" y="44"/>
                    <a:pt x="138" y="44"/>
                  </a:cubicBezTo>
                  <a:cubicBezTo>
                    <a:pt x="138" y="44"/>
                    <a:pt x="138" y="44"/>
                    <a:pt x="138" y="44"/>
                  </a:cubicBezTo>
                  <a:cubicBezTo>
                    <a:pt x="137" y="45"/>
                    <a:pt x="135" y="46"/>
                    <a:pt x="133" y="47"/>
                  </a:cubicBezTo>
                  <a:close/>
                  <a:moveTo>
                    <a:pt x="140" y="43"/>
                  </a:moveTo>
                  <a:cubicBezTo>
                    <a:pt x="140" y="43"/>
                    <a:pt x="140" y="43"/>
                    <a:pt x="140" y="43"/>
                  </a:cubicBezTo>
                  <a:cubicBezTo>
                    <a:pt x="139" y="43"/>
                    <a:pt x="139" y="43"/>
                    <a:pt x="139" y="43"/>
                  </a:cubicBezTo>
                  <a:cubicBezTo>
                    <a:pt x="139" y="43"/>
                    <a:pt x="139" y="43"/>
                    <a:pt x="140" y="43"/>
                  </a:cubicBezTo>
                  <a:close/>
                  <a:moveTo>
                    <a:pt x="139" y="43"/>
                  </a:moveTo>
                  <a:cubicBezTo>
                    <a:pt x="139" y="43"/>
                    <a:pt x="139" y="43"/>
                    <a:pt x="139" y="43"/>
                  </a:cubicBezTo>
                  <a:cubicBezTo>
                    <a:pt x="137" y="43"/>
                    <a:pt x="137" y="43"/>
                    <a:pt x="137" y="43"/>
                  </a:cubicBezTo>
                  <a:cubicBezTo>
                    <a:pt x="137" y="42"/>
                    <a:pt x="138" y="42"/>
                    <a:pt x="138" y="42"/>
                  </a:cubicBezTo>
                  <a:cubicBezTo>
                    <a:pt x="139" y="42"/>
                    <a:pt x="139" y="42"/>
                    <a:pt x="140" y="42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39" y="43"/>
                    <a:pt x="139" y="43"/>
                    <a:pt x="139" y="43"/>
                  </a:cubicBezTo>
                  <a:close/>
                  <a:moveTo>
                    <a:pt x="140" y="42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39" y="42"/>
                    <a:pt x="139" y="42"/>
                    <a:pt x="139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40" y="42"/>
                    <a:pt x="140" y="42"/>
                    <a:pt x="140" y="42"/>
                  </a:cubicBezTo>
                  <a:close/>
                  <a:moveTo>
                    <a:pt x="135" y="49"/>
                  </a:move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50"/>
                    <a:pt x="135" y="50"/>
                    <a:pt x="135" y="50"/>
                  </a:cubicBezTo>
                  <a:close/>
                  <a:moveTo>
                    <a:pt x="135" y="49"/>
                  </a:moveTo>
                  <a:cubicBezTo>
                    <a:pt x="135" y="49"/>
                    <a:pt x="135" y="49"/>
                    <a:pt x="135" y="49"/>
                  </a:cubicBezTo>
                  <a:cubicBezTo>
                    <a:pt x="136" y="49"/>
                    <a:pt x="136" y="49"/>
                    <a:pt x="136" y="48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5" y="49"/>
                    <a:pt x="135" y="49"/>
                    <a:pt x="135" y="49"/>
                  </a:cubicBez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50"/>
                    <a:pt x="136" y="50"/>
                    <a:pt x="136" y="50"/>
                  </a:cubicBezTo>
                  <a:lnTo>
                    <a:pt x="135" y="50"/>
                  </a:lnTo>
                  <a:close/>
                  <a:moveTo>
                    <a:pt x="136" y="50"/>
                  </a:moveTo>
                  <a:cubicBezTo>
                    <a:pt x="136" y="50"/>
                    <a:pt x="136" y="50"/>
                    <a:pt x="136" y="50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8"/>
                    <a:pt x="136" y="48"/>
                    <a:pt x="136" y="48"/>
                  </a:cubicBezTo>
                  <a:cubicBezTo>
                    <a:pt x="136" y="48"/>
                    <a:pt x="136" y="48"/>
                    <a:pt x="137" y="48"/>
                  </a:cubicBezTo>
                  <a:cubicBezTo>
                    <a:pt x="137" y="50"/>
                    <a:pt x="137" y="50"/>
                    <a:pt x="137" y="50"/>
                  </a:cubicBezTo>
                  <a:lnTo>
                    <a:pt x="136" y="50"/>
                  </a:ln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50"/>
                  </a:moveTo>
                  <a:cubicBezTo>
                    <a:pt x="137" y="50"/>
                    <a:pt x="137" y="50"/>
                    <a:pt x="137" y="50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7" y="50"/>
                    <a:pt x="137" y="50"/>
                    <a:pt x="137" y="50"/>
                  </a:cubicBezTo>
                  <a:close/>
                  <a:moveTo>
                    <a:pt x="137" y="47"/>
                  </a:moveTo>
                  <a:cubicBezTo>
                    <a:pt x="137" y="47"/>
                    <a:pt x="137" y="47"/>
                    <a:pt x="137" y="47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7" y="48"/>
                    <a:pt x="137" y="48"/>
                    <a:pt x="137" y="48"/>
                  </a:cubicBezTo>
                  <a:lnTo>
                    <a:pt x="137" y="47"/>
                  </a:ln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50"/>
                  </a:moveTo>
                  <a:cubicBezTo>
                    <a:pt x="137" y="50"/>
                    <a:pt x="137" y="50"/>
                    <a:pt x="137" y="50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50"/>
                    <a:pt x="138" y="50"/>
                    <a:pt x="138" y="50"/>
                  </a:cubicBezTo>
                  <a:lnTo>
                    <a:pt x="137" y="50"/>
                  </a:lnTo>
                  <a:close/>
                  <a:moveTo>
                    <a:pt x="138" y="47"/>
                  </a:moveTo>
                  <a:cubicBezTo>
                    <a:pt x="138" y="47"/>
                    <a:pt x="138" y="47"/>
                    <a:pt x="138" y="47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7"/>
                    <a:pt x="138" y="47"/>
                    <a:pt x="138" y="47"/>
                  </a:cubicBezTo>
                  <a:close/>
                  <a:moveTo>
                    <a:pt x="138" y="50"/>
                  </a:moveTo>
                  <a:cubicBezTo>
                    <a:pt x="138" y="50"/>
                    <a:pt x="138" y="50"/>
                    <a:pt x="138" y="50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50"/>
                    <a:pt x="138" y="50"/>
                    <a:pt x="138" y="50"/>
                  </a:cubicBez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9"/>
                    <a:pt x="139" y="49"/>
                    <a:pt x="139" y="49"/>
                  </a:cubicBezTo>
                  <a:cubicBezTo>
                    <a:pt x="139" y="49"/>
                    <a:pt x="139" y="49"/>
                    <a:pt x="139" y="49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50"/>
                    <a:pt x="139" y="50"/>
                    <a:pt x="139" y="50"/>
                  </a:cubicBezTo>
                  <a:close/>
                  <a:moveTo>
                    <a:pt x="139" y="46"/>
                  </a:move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39" y="46"/>
                    <a:pt x="139" y="46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lnTo>
                    <a:pt x="139" y="46"/>
                  </a:ln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50"/>
                    <a:pt x="139" y="50"/>
                    <a:pt x="139" y="50"/>
                  </a:cubicBezTo>
                  <a:close/>
                  <a:moveTo>
                    <a:pt x="139" y="46"/>
                  </a:move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40" y="46"/>
                    <a:pt x="140" y="46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39" y="48"/>
                    <a:pt x="139" y="48"/>
                    <a:pt x="139" y="48"/>
                  </a:cubicBezTo>
                  <a:lnTo>
                    <a:pt x="139" y="46"/>
                  </a:ln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50"/>
                    <a:pt x="140" y="50"/>
                    <a:pt x="140" y="50"/>
                  </a:cubicBezTo>
                  <a:lnTo>
                    <a:pt x="139" y="50"/>
                  </a:lnTo>
                  <a:close/>
                  <a:moveTo>
                    <a:pt x="140" y="46"/>
                  </a:moveTo>
                  <a:cubicBezTo>
                    <a:pt x="140" y="46"/>
                    <a:pt x="140" y="46"/>
                    <a:pt x="140" y="46"/>
                  </a:cubicBezTo>
                  <a:cubicBezTo>
                    <a:pt x="140" y="46"/>
                    <a:pt x="140" y="46"/>
                    <a:pt x="140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0" y="46"/>
                    <a:pt x="140" y="46"/>
                    <a:pt x="140" y="46"/>
                  </a:cubicBezTo>
                  <a:close/>
                  <a:moveTo>
                    <a:pt x="140" y="46"/>
                  </a:moveTo>
                  <a:cubicBezTo>
                    <a:pt x="140" y="46"/>
                    <a:pt x="140" y="46"/>
                    <a:pt x="140" y="46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6"/>
                    <a:pt x="140" y="46"/>
                    <a:pt x="140" y="46"/>
                  </a:cubicBezTo>
                  <a:close/>
                  <a:moveTo>
                    <a:pt x="140" y="50"/>
                  </a:moveTo>
                  <a:cubicBezTo>
                    <a:pt x="140" y="50"/>
                    <a:pt x="140" y="50"/>
                    <a:pt x="140" y="50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50"/>
                    <a:pt x="140" y="50"/>
                    <a:pt x="140" y="50"/>
                  </a:cubicBezTo>
                  <a:close/>
                  <a:moveTo>
                    <a:pt x="143" y="44"/>
                  </a:moveTo>
                  <a:cubicBezTo>
                    <a:pt x="143" y="44"/>
                    <a:pt x="143" y="44"/>
                    <a:pt x="143" y="44"/>
                  </a:cubicBezTo>
                  <a:cubicBezTo>
                    <a:pt x="143" y="45"/>
                    <a:pt x="144" y="45"/>
                    <a:pt x="144" y="45"/>
                  </a:cubicBezTo>
                  <a:cubicBezTo>
                    <a:pt x="144" y="45"/>
                    <a:pt x="144" y="45"/>
                    <a:pt x="144" y="45"/>
                  </a:cubicBezTo>
                  <a:cubicBezTo>
                    <a:pt x="143" y="45"/>
                    <a:pt x="143" y="45"/>
                    <a:pt x="143" y="45"/>
                  </a:cubicBezTo>
                  <a:lnTo>
                    <a:pt x="143" y="44"/>
                  </a:lnTo>
                  <a:close/>
                  <a:moveTo>
                    <a:pt x="144" y="45"/>
                  </a:moveTo>
                  <a:cubicBezTo>
                    <a:pt x="144" y="45"/>
                    <a:pt x="144" y="45"/>
                    <a:pt x="144" y="45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3" y="47"/>
                    <a:pt x="143" y="47"/>
                    <a:pt x="143" y="47"/>
                  </a:cubicBezTo>
                  <a:cubicBezTo>
                    <a:pt x="143" y="45"/>
                    <a:pt x="143" y="45"/>
                    <a:pt x="143" y="45"/>
                  </a:cubicBezTo>
                  <a:lnTo>
                    <a:pt x="144" y="45"/>
                  </a:lnTo>
                  <a:close/>
                  <a:moveTo>
                    <a:pt x="143" y="47"/>
                  </a:moveTo>
                  <a:cubicBezTo>
                    <a:pt x="143" y="47"/>
                    <a:pt x="143" y="47"/>
                    <a:pt x="143" y="47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3" y="49"/>
                    <a:pt x="143" y="49"/>
                    <a:pt x="143" y="49"/>
                  </a:cubicBezTo>
                  <a:lnTo>
                    <a:pt x="143" y="47"/>
                  </a:lnTo>
                  <a:close/>
                  <a:moveTo>
                    <a:pt x="143" y="49"/>
                  </a:moveTo>
                  <a:cubicBezTo>
                    <a:pt x="143" y="49"/>
                    <a:pt x="143" y="49"/>
                    <a:pt x="143" y="49"/>
                  </a:cubicBezTo>
                  <a:cubicBezTo>
                    <a:pt x="143" y="49"/>
                    <a:pt x="143" y="49"/>
                    <a:pt x="143" y="49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4" y="49"/>
                    <a:pt x="144" y="49"/>
                    <a:pt x="144" y="49"/>
                  </a:cubicBezTo>
                  <a:lnTo>
                    <a:pt x="143" y="49"/>
                  </a:lnTo>
                  <a:close/>
                  <a:moveTo>
                    <a:pt x="144" y="47"/>
                  </a:moveTo>
                  <a:cubicBezTo>
                    <a:pt x="144" y="47"/>
                    <a:pt x="144" y="47"/>
                    <a:pt x="144" y="47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4" y="45"/>
                    <a:pt x="144" y="45"/>
                    <a:pt x="144" y="45"/>
                  </a:cubicBezTo>
                  <a:cubicBezTo>
                    <a:pt x="146" y="45"/>
                    <a:pt x="146" y="45"/>
                    <a:pt x="146" y="45"/>
                  </a:cubicBezTo>
                  <a:cubicBezTo>
                    <a:pt x="146" y="46"/>
                    <a:pt x="146" y="46"/>
                    <a:pt x="146" y="46"/>
                  </a:cubicBezTo>
                  <a:cubicBezTo>
                    <a:pt x="145" y="46"/>
                    <a:pt x="145" y="46"/>
                    <a:pt x="145" y="46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6" y="47"/>
                    <a:pt x="146" y="47"/>
                    <a:pt x="146" y="47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4" y="49"/>
                    <a:pt x="144" y="49"/>
                    <a:pt x="144" y="49"/>
                  </a:cubicBezTo>
                  <a:lnTo>
                    <a:pt x="144" y="47"/>
                  </a:lnTo>
                  <a:close/>
                  <a:moveTo>
                    <a:pt x="144" y="45"/>
                  </a:moveTo>
                  <a:cubicBezTo>
                    <a:pt x="144" y="45"/>
                    <a:pt x="144" y="45"/>
                    <a:pt x="144" y="45"/>
                  </a:cubicBezTo>
                  <a:cubicBezTo>
                    <a:pt x="145" y="45"/>
                    <a:pt x="145" y="45"/>
                    <a:pt x="146" y="45"/>
                  </a:cubicBezTo>
                  <a:cubicBezTo>
                    <a:pt x="146" y="45"/>
                    <a:pt x="146" y="45"/>
                    <a:pt x="146" y="45"/>
                  </a:cubicBezTo>
                  <a:cubicBezTo>
                    <a:pt x="144" y="45"/>
                    <a:pt x="144" y="45"/>
                    <a:pt x="144" y="45"/>
                  </a:cubicBezTo>
                  <a:close/>
                  <a:moveTo>
                    <a:pt x="144" y="49"/>
                  </a:moveTo>
                  <a:cubicBezTo>
                    <a:pt x="144" y="49"/>
                    <a:pt x="144" y="49"/>
                    <a:pt x="144" y="49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lnTo>
                    <a:pt x="144" y="49"/>
                  </a:lnTo>
                  <a:close/>
                  <a:moveTo>
                    <a:pt x="146" y="45"/>
                  </a:moveTo>
                  <a:cubicBezTo>
                    <a:pt x="146" y="45"/>
                    <a:pt x="146" y="45"/>
                    <a:pt x="146" y="45"/>
                  </a:cubicBezTo>
                  <a:cubicBezTo>
                    <a:pt x="146" y="45"/>
                    <a:pt x="147" y="45"/>
                    <a:pt x="147" y="45"/>
                  </a:cubicBezTo>
                  <a:cubicBezTo>
                    <a:pt x="147" y="45"/>
                    <a:pt x="148" y="45"/>
                    <a:pt x="148" y="45"/>
                  </a:cubicBezTo>
                  <a:cubicBezTo>
                    <a:pt x="148" y="45"/>
                    <a:pt x="148" y="45"/>
                    <a:pt x="148" y="45"/>
                  </a:cubicBezTo>
                  <a:cubicBezTo>
                    <a:pt x="146" y="45"/>
                    <a:pt x="146" y="45"/>
                    <a:pt x="146" y="45"/>
                  </a:cubicBezTo>
                  <a:close/>
                  <a:moveTo>
                    <a:pt x="148" y="45"/>
                  </a:moveTo>
                  <a:cubicBezTo>
                    <a:pt x="148" y="45"/>
                    <a:pt x="148" y="45"/>
                    <a:pt x="148" y="45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6" y="46"/>
                    <a:pt x="146" y="46"/>
                    <a:pt x="146" y="46"/>
                  </a:cubicBezTo>
                  <a:cubicBezTo>
                    <a:pt x="146" y="45"/>
                    <a:pt x="146" y="45"/>
                    <a:pt x="146" y="45"/>
                  </a:cubicBezTo>
                  <a:lnTo>
                    <a:pt x="148" y="45"/>
                  </a:lnTo>
                  <a:close/>
                  <a:moveTo>
                    <a:pt x="146" y="49"/>
                  </a:move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7" y="49"/>
                    <a:pt x="147" y="49"/>
                    <a:pt x="147" y="49"/>
                  </a:cubicBezTo>
                  <a:cubicBezTo>
                    <a:pt x="147" y="49"/>
                    <a:pt x="147" y="49"/>
                    <a:pt x="147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7"/>
                    <a:pt x="146" y="47"/>
                    <a:pt x="146" y="47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48" y="49"/>
                    <a:pt x="148" y="49"/>
                    <a:pt x="148" y="49"/>
                  </a:cubicBezTo>
                  <a:lnTo>
                    <a:pt x="146" y="49"/>
                  </a:lnTo>
                  <a:close/>
                  <a:moveTo>
                    <a:pt x="148" y="45"/>
                  </a:moveTo>
                  <a:cubicBezTo>
                    <a:pt x="148" y="45"/>
                    <a:pt x="148" y="45"/>
                    <a:pt x="148" y="45"/>
                  </a:cubicBezTo>
                  <a:cubicBezTo>
                    <a:pt x="149" y="45"/>
                    <a:pt x="149" y="45"/>
                    <a:pt x="150" y="45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48" y="46"/>
                    <a:pt x="148" y="46"/>
                    <a:pt x="148" y="46"/>
                  </a:cubicBezTo>
                  <a:lnTo>
                    <a:pt x="148" y="45"/>
                  </a:lnTo>
                  <a:close/>
                  <a:moveTo>
                    <a:pt x="148" y="47"/>
                  </a:moveTo>
                  <a:cubicBezTo>
                    <a:pt x="148" y="47"/>
                    <a:pt x="148" y="47"/>
                    <a:pt x="148" y="47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48" y="47"/>
                    <a:pt x="148" y="47"/>
                    <a:pt x="148" y="47"/>
                  </a:cubicBezTo>
                  <a:close/>
                  <a:moveTo>
                    <a:pt x="148" y="49"/>
                  </a:moveTo>
                  <a:cubicBezTo>
                    <a:pt x="148" y="49"/>
                    <a:pt x="148" y="49"/>
                    <a:pt x="148" y="49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0" y="49"/>
                    <a:pt x="150" y="49"/>
                    <a:pt x="150" y="49"/>
                  </a:cubicBezTo>
                  <a:lnTo>
                    <a:pt x="148" y="49"/>
                  </a:lnTo>
                  <a:close/>
                  <a:moveTo>
                    <a:pt x="150" y="49"/>
                  </a:moveTo>
                  <a:cubicBezTo>
                    <a:pt x="150" y="49"/>
                    <a:pt x="150" y="49"/>
                    <a:pt x="150" y="49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0" y="45"/>
                    <a:pt x="150" y="45"/>
                    <a:pt x="150" y="45"/>
                  </a:cubicBezTo>
                  <a:cubicBezTo>
                    <a:pt x="151" y="45"/>
                    <a:pt x="151" y="45"/>
                    <a:pt x="152" y="45"/>
                  </a:cubicBezTo>
                  <a:cubicBezTo>
                    <a:pt x="152" y="46"/>
                    <a:pt x="152" y="46"/>
                    <a:pt x="152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2" y="47"/>
                    <a:pt x="152" y="47"/>
                    <a:pt x="152" y="47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2" y="49"/>
                    <a:pt x="152" y="49"/>
                    <a:pt x="152" y="49"/>
                  </a:cubicBezTo>
                  <a:lnTo>
                    <a:pt x="150" y="49"/>
                  </a:lnTo>
                  <a:close/>
                  <a:moveTo>
                    <a:pt x="152" y="45"/>
                  </a:moveTo>
                  <a:cubicBezTo>
                    <a:pt x="152" y="45"/>
                    <a:pt x="152" y="45"/>
                    <a:pt x="152" y="45"/>
                  </a:cubicBezTo>
                  <a:cubicBezTo>
                    <a:pt x="153" y="45"/>
                    <a:pt x="153" y="45"/>
                    <a:pt x="154" y="45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2" y="46"/>
                    <a:pt x="152" y="46"/>
                    <a:pt x="152" y="46"/>
                  </a:cubicBezTo>
                  <a:lnTo>
                    <a:pt x="152" y="45"/>
                  </a:lnTo>
                  <a:close/>
                  <a:moveTo>
                    <a:pt x="152" y="47"/>
                  </a:moveTo>
                  <a:cubicBezTo>
                    <a:pt x="152" y="47"/>
                    <a:pt x="152" y="47"/>
                    <a:pt x="152" y="47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2" y="49"/>
                    <a:pt x="152" y="49"/>
                    <a:pt x="152" y="49"/>
                  </a:cubicBezTo>
                  <a:lnTo>
                    <a:pt x="152" y="47"/>
                  </a:lnTo>
                  <a:close/>
                  <a:moveTo>
                    <a:pt x="152" y="49"/>
                  </a:moveTo>
                  <a:cubicBezTo>
                    <a:pt x="152" y="49"/>
                    <a:pt x="152" y="49"/>
                    <a:pt x="152" y="49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lnTo>
                    <a:pt x="152" y="49"/>
                  </a:lnTo>
                  <a:close/>
                  <a:moveTo>
                    <a:pt x="154" y="49"/>
                  </a:move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4" y="45"/>
                    <a:pt x="154" y="45"/>
                    <a:pt x="154" y="45"/>
                  </a:cubicBezTo>
                  <a:cubicBezTo>
                    <a:pt x="154" y="45"/>
                    <a:pt x="154" y="45"/>
                    <a:pt x="154" y="45"/>
                  </a:cubicBezTo>
                  <a:cubicBezTo>
                    <a:pt x="155" y="45"/>
                    <a:pt x="155" y="45"/>
                    <a:pt x="155" y="45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4" y="48"/>
                    <a:pt x="154" y="48"/>
                    <a:pt x="154" y="48"/>
                  </a:cubicBezTo>
                  <a:cubicBezTo>
                    <a:pt x="154" y="48"/>
                    <a:pt x="154" y="48"/>
                    <a:pt x="154" y="48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5" y="49"/>
                    <a:pt x="155" y="49"/>
                    <a:pt x="155" y="49"/>
                  </a:cubicBezTo>
                  <a:lnTo>
                    <a:pt x="154" y="49"/>
                  </a:lnTo>
                  <a:close/>
                  <a:moveTo>
                    <a:pt x="155" y="45"/>
                  </a:moveTo>
                  <a:cubicBezTo>
                    <a:pt x="155" y="45"/>
                    <a:pt x="155" y="45"/>
                    <a:pt x="155" y="45"/>
                  </a:cubicBezTo>
                  <a:cubicBezTo>
                    <a:pt x="156" y="46"/>
                    <a:pt x="156" y="46"/>
                    <a:pt x="156" y="46"/>
                  </a:cubicBezTo>
                  <a:cubicBezTo>
                    <a:pt x="156" y="48"/>
                    <a:pt x="156" y="48"/>
                    <a:pt x="156" y="48"/>
                  </a:cubicBezTo>
                  <a:cubicBezTo>
                    <a:pt x="155" y="48"/>
                    <a:pt x="155" y="48"/>
                    <a:pt x="155" y="48"/>
                  </a:cubicBezTo>
                  <a:lnTo>
                    <a:pt x="155" y="45"/>
                  </a:lnTo>
                  <a:close/>
                  <a:moveTo>
                    <a:pt x="155" y="49"/>
                  </a:moveTo>
                  <a:cubicBezTo>
                    <a:pt x="155" y="49"/>
                    <a:pt x="155" y="49"/>
                    <a:pt x="155" y="49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6" y="48"/>
                    <a:pt x="156" y="48"/>
                    <a:pt x="156" y="48"/>
                  </a:cubicBezTo>
                  <a:cubicBezTo>
                    <a:pt x="156" y="49"/>
                    <a:pt x="156" y="49"/>
                    <a:pt x="156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6"/>
                    <a:pt x="157" y="46"/>
                    <a:pt x="157" y="46"/>
                  </a:cubicBezTo>
                  <a:cubicBezTo>
                    <a:pt x="158" y="46"/>
                    <a:pt x="158" y="46"/>
                    <a:pt x="158" y="46"/>
                  </a:cubicBezTo>
                  <a:cubicBezTo>
                    <a:pt x="158" y="47"/>
                    <a:pt x="158" y="47"/>
                    <a:pt x="158" y="47"/>
                  </a:cubicBezTo>
                  <a:cubicBezTo>
                    <a:pt x="157" y="47"/>
                    <a:pt x="157" y="47"/>
                    <a:pt x="157" y="47"/>
                  </a:cubicBezTo>
                  <a:cubicBezTo>
                    <a:pt x="157" y="47"/>
                    <a:pt x="157" y="47"/>
                    <a:pt x="157" y="47"/>
                  </a:cubicBezTo>
                  <a:cubicBezTo>
                    <a:pt x="158" y="47"/>
                    <a:pt x="158" y="47"/>
                    <a:pt x="158" y="47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lnTo>
                    <a:pt x="155" y="49"/>
                  </a:lnTo>
                  <a:close/>
                  <a:moveTo>
                    <a:pt x="158" y="47"/>
                  </a:moveTo>
                  <a:cubicBezTo>
                    <a:pt x="158" y="47"/>
                    <a:pt x="158" y="47"/>
                    <a:pt x="158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8" y="47"/>
                    <a:pt x="158" y="47"/>
                    <a:pt x="158" y="47"/>
                  </a:cubicBezTo>
                  <a:close/>
                  <a:moveTo>
                    <a:pt x="158" y="47"/>
                  </a:moveTo>
                  <a:cubicBezTo>
                    <a:pt x="158" y="47"/>
                    <a:pt x="158" y="47"/>
                    <a:pt x="158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8" y="49"/>
                    <a:pt x="158" y="49"/>
                    <a:pt x="158" y="49"/>
                  </a:cubicBezTo>
                  <a:lnTo>
                    <a:pt x="158" y="47"/>
                  </a:lnTo>
                  <a:close/>
                  <a:moveTo>
                    <a:pt x="158" y="49"/>
                  </a:move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9" y="49"/>
                    <a:pt x="159" y="49"/>
                    <a:pt x="159" y="49"/>
                  </a:cubicBezTo>
                  <a:lnTo>
                    <a:pt x="158" y="49"/>
                  </a:lnTo>
                  <a:close/>
                  <a:moveTo>
                    <a:pt x="159" y="49"/>
                  </a:moveTo>
                  <a:cubicBezTo>
                    <a:pt x="159" y="49"/>
                    <a:pt x="159" y="49"/>
                    <a:pt x="159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60" y="47"/>
                    <a:pt x="160" y="47"/>
                    <a:pt x="160" y="47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9"/>
                    <a:pt x="160" y="49"/>
                    <a:pt x="160" y="49"/>
                  </a:cubicBezTo>
                  <a:lnTo>
                    <a:pt x="159" y="49"/>
                  </a:lnTo>
                  <a:close/>
                  <a:moveTo>
                    <a:pt x="161" y="49"/>
                  </a:moveTo>
                  <a:cubicBezTo>
                    <a:pt x="161" y="49"/>
                    <a:pt x="161" y="49"/>
                    <a:pt x="161" y="49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2" y="48"/>
                    <a:pt x="162" y="48"/>
                    <a:pt x="162" y="48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8"/>
                    <a:pt x="162" y="48"/>
                    <a:pt x="162" y="48"/>
                  </a:cubicBezTo>
                  <a:cubicBezTo>
                    <a:pt x="163" y="49"/>
                    <a:pt x="163" y="49"/>
                    <a:pt x="163" y="49"/>
                  </a:cubicBezTo>
                  <a:cubicBezTo>
                    <a:pt x="163" y="49"/>
                    <a:pt x="163" y="49"/>
                    <a:pt x="163" y="49"/>
                  </a:cubicBezTo>
                  <a:lnTo>
                    <a:pt x="161" y="49"/>
                  </a:lnTo>
                  <a:close/>
                  <a:moveTo>
                    <a:pt x="161" y="48"/>
                  </a:move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lose/>
                  <a:moveTo>
                    <a:pt x="163" y="49"/>
                  </a:moveTo>
                  <a:cubicBezTo>
                    <a:pt x="163" y="49"/>
                    <a:pt x="163" y="49"/>
                    <a:pt x="163" y="49"/>
                  </a:cubicBezTo>
                  <a:cubicBezTo>
                    <a:pt x="163" y="49"/>
                    <a:pt x="163" y="49"/>
                    <a:pt x="163" y="49"/>
                  </a:cubicBezTo>
                  <a:cubicBezTo>
                    <a:pt x="165" y="49"/>
                    <a:pt x="165" y="49"/>
                    <a:pt x="165" y="49"/>
                  </a:cubicBezTo>
                  <a:lnTo>
                    <a:pt x="163" y="49"/>
                  </a:lnTo>
                  <a:close/>
                  <a:moveTo>
                    <a:pt x="166" y="48"/>
                  </a:moveTo>
                  <a:cubicBezTo>
                    <a:pt x="166" y="48"/>
                    <a:pt x="166" y="48"/>
                    <a:pt x="166" y="48"/>
                  </a:cubicBezTo>
                  <a:cubicBezTo>
                    <a:pt x="156" y="44"/>
                    <a:pt x="156" y="44"/>
                    <a:pt x="156" y="44"/>
                  </a:cubicBezTo>
                  <a:cubicBezTo>
                    <a:pt x="156" y="44"/>
                    <a:pt x="146" y="44"/>
                    <a:pt x="145" y="44"/>
                  </a:cubicBezTo>
                  <a:cubicBezTo>
                    <a:pt x="144" y="43"/>
                    <a:pt x="143" y="43"/>
                    <a:pt x="143" y="43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2"/>
                    <a:pt x="143" y="42"/>
                    <a:pt x="143" y="42"/>
                  </a:cubicBezTo>
                  <a:cubicBezTo>
                    <a:pt x="143" y="42"/>
                    <a:pt x="144" y="42"/>
                    <a:pt x="145" y="42"/>
                  </a:cubicBezTo>
                  <a:cubicBezTo>
                    <a:pt x="146" y="43"/>
                    <a:pt x="153" y="43"/>
                    <a:pt x="154" y="43"/>
                  </a:cubicBezTo>
                  <a:cubicBezTo>
                    <a:pt x="166" y="48"/>
                    <a:pt x="166" y="48"/>
                    <a:pt x="166" y="48"/>
                  </a:cubicBezTo>
                  <a:close/>
                  <a:moveTo>
                    <a:pt x="88" y="40"/>
                  </a:moveTo>
                  <a:cubicBezTo>
                    <a:pt x="88" y="40"/>
                    <a:pt x="88" y="40"/>
                    <a:pt x="88" y="40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lose/>
                  <a:moveTo>
                    <a:pt x="92" y="40"/>
                  </a:moveTo>
                  <a:cubicBezTo>
                    <a:pt x="92" y="40"/>
                    <a:pt x="92" y="40"/>
                    <a:pt x="92" y="40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2" y="40"/>
                    <a:pt x="92" y="40"/>
                    <a:pt x="92" y="40"/>
                  </a:cubicBezTo>
                  <a:close/>
                  <a:moveTo>
                    <a:pt x="117" y="39"/>
                  </a:move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lose/>
                  <a:moveTo>
                    <a:pt x="20" y="37"/>
                  </a:moveTo>
                  <a:cubicBezTo>
                    <a:pt x="20" y="37"/>
                    <a:pt x="20" y="37"/>
                    <a:pt x="20" y="37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3" y="37"/>
                    <a:pt x="23" y="37"/>
                    <a:pt x="23" y="37"/>
                  </a:cubicBezTo>
                  <a:cubicBezTo>
                    <a:pt x="22" y="37"/>
                    <a:pt x="21" y="37"/>
                    <a:pt x="20" y="37"/>
                  </a:cubicBezTo>
                  <a:close/>
                  <a:moveTo>
                    <a:pt x="18" y="37"/>
                  </a:moveTo>
                  <a:cubicBezTo>
                    <a:pt x="18" y="37"/>
                    <a:pt x="18" y="37"/>
                    <a:pt x="18" y="37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2" y="51"/>
                    <a:pt x="22" y="51"/>
                    <a:pt x="22" y="51"/>
                  </a:cubicBezTo>
                  <a:cubicBezTo>
                    <a:pt x="20" y="37"/>
                    <a:pt x="20" y="37"/>
                    <a:pt x="20" y="37"/>
                  </a:cubicBezTo>
                  <a:cubicBezTo>
                    <a:pt x="19" y="37"/>
                    <a:pt x="18" y="37"/>
                    <a:pt x="18" y="37"/>
                  </a:cubicBezTo>
                  <a:close/>
                  <a:moveTo>
                    <a:pt x="44" y="37"/>
                  </a:moveTo>
                  <a:cubicBezTo>
                    <a:pt x="44" y="37"/>
                    <a:pt x="44" y="37"/>
                    <a:pt x="44" y="37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7" y="51"/>
                    <a:pt x="49" y="51"/>
                    <a:pt x="50" y="51"/>
                  </a:cubicBezTo>
                  <a:cubicBezTo>
                    <a:pt x="49" y="37"/>
                    <a:pt x="49" y="37"/>
                    <a:pt x="49" y="37"/>
                  </a:cubicBezTo>
                  <a:cubicBezTo>
                    <a:pt x="47" y="37"/>
                    <a:pt x="46" y="37"/>
                    <a:pt x="44" y="37"/>
                  </a:cubicBezTo>
                  <a:close/>
                  <a:moveTo>
                    <a:pt x="15" y="38"/>
                  </a:moveTo>
                  <a:cubicBezTo>
                    <a:pt x="15" y="38"/>
                    <a:pt x="15" y="38"/>
                    <a:pt x="15" y="38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5" y="37"/>
                    <a:pt x="15" y="38"/>
                  </a:cubicBezTo>
                  <a:close/>
                  <a:moveTo>
                    <a:pt x="24" y="37"/>
                  </a:moveTo>
                  <a:cubicBezTo>
                    <a:pt x="24" y="37"/>
                    <a:pt x="24" y="37"/>
                    <a:pt x="24" y="37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9" y="51"/>
                    <a:pt x="29" y="51"/>
                    <a:pt x="29" y="51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6" y="37"/>
                    <a:pt x="25" y="37"/>
                    <a:pt x="24" y="37"/>
                  </a:cubicBezTo>
                  <a:close/>
                  <a:moveTo>
                    <a:pt x="16" y="37"/>
                  </a:moveTo>
                  <a:cubicBezTo>
                    <a:pt x="16" y="37"/>
                    <a:pt x="16" y="37"/>
                    <a:pt x="16" y="37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9" y="51"/>
                    <a:pt x="19" y="51"/>
                    <a:pt x="19" y="51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6" y="37"/>
                    <a:pt x="16" y="37"/>
                    <a:pt x="16" y="37"/>
                  </a:cubicBezTo>
                  <a:close/>
                  <a:moveTo>
                    <a:pt x="38" y="36"/>
                  </a:moveTo>
                  <a:cubicBezTo>
                    <a:pt x="38" y="36"/>
                    <a:pt x="38" y="36"/>
                    <a:pt x="38" y="36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1" y="51"/>
                    <a:pt x="43" y="51"/>
                    <a:pt x="45" y="51"/>
                  </a:cubicBezTo>
                  <a:cubicBezTo>
                    <a:pt x="43" y="37"/>
                    <a:pt x="43" y="37"/>
                    <a:pt x="43" y="37"/>
                  </a:cubicBezTo>
                  <a:cubicBezTo>
                    <a:pt x="41" y="37"/>
                    <a:pt x="40" y="37"/>
                    <a:pt x="38" y="36"/>
                  </a:cubicBezTo>
                  <a:close/>
                  <a:moveTo>
                    <a:pt x="33" y="36"/>
                  </a:moveTo>
                  <a:cubicBezTo>
                    <a:pt x="33" y="36"/>
                    <a:pt x="33" y="36"/>
                    <a:pt x="33" y="36"/>
                  </a:cubicBezTo>
                  <a:cubicBezTo>
                    <a:pt x="33" y="36"/>
                    <a:pt x="33" y="36"/>
                    <a:pt x="33" y="36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6" y="51"/>
                    <a:pt x="38" y="51"/>
                    <a:pt x="39" y="51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36" y="36"/>
                    <a:pt x="34" y="36"/>
                    <a:pt x="33" y="36"/>
                  </a:cubicBezTo>
                  <a:close/>
                  <a:moveTo>
                    <a:pt x="28" y="37"/>
                  </a:moveTo>
                  <a:cubicBezTo>
                    <a:pt x="28" y="37"/>
                    <a:pt x="28" y="37"/>
                    <a:pt x="28" y="37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4" y="51"/>
                    <a:pt x="34" y="51"/>
                    <a:pt x="34" y="51"/>
                  </a:cubicBezTo>
                  <a:cubicBezTo>
                    <a:pt x="32" y="36"/>
                    <a:pt x="32" y="36"/>
                    <a:pt x="32" y="36"/>
                  </a:cubicBezTo>
                  <a:cubicBezTo>
                    <a:pt x="31" y="36"/>
                    <a:pt x="29" y="36"/>
                    <a:pt x="28" y="37"/>
                  </a:cubicBezTo>
                  <a:close/>
                  <a:moveTo>
                    <a:pt x="34" y="51"/>
                  </a:moveTo>
                  <a:cubicBezTo>
                    <a:pt x="34" y="51"/>
                    <a:pt x="34" y="51"/>
                    <a:pt x="34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4" y="51"/>
                    <a:pt x="34" y="51"/>
                    <a:pt x="34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Rectangle 10"/>
            <p:cNvSpPr>
              <a:spLocks noChangeArrowheads="1"/>
            </p:cNvSpPr>
            <p:nvPr/>
          </p:nvSpPr>
          <p:spPr bwMode="auto">
            <a:xfrm>
              <a:off x="0" y="4299"/>
              <a:ext cx="5775" cy="3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11"/>
            <p:cNvSpPr/>
            <p:nvPr/>
          </p:nvSpPr>
          <p:spPr bwMode="auto">
            <a:xfrm>
              <a:off x="4947" y="4133"/>
              <a:ext cx="122" cy="131"/>
            </a:xfrm>
            <a:custGeom>
              <a:avLst/>
              <a:gdLst>
                <a:gd name="T0" fmla="*/ 34 w 47"/>
                <a:gd name="T1" fmla="*/ 3 h 49"/>
                <a:gd name="T2" fmla="*/ 34 w 47"/>
                <a:gd name="T3" fmla="*/ 5 h 49"/>
                <a:gd name="T4" fmla="*/ 33 w 47"/>
                <a:gd name="T5" fmla="*/ 12 h 49"/>
                <a:gd name="T6" fmla="*/ 37 w 47"/>
                <a:gd name="T7" fmla="*/ 12 h 49"/>
                <a:gd name="T8" fmla="*/ 40 w 47"/>
                <a:gd name="T9" fmla="*/ 12 h 49"/>
                <a:gd name="T10" fmla="*/ 47 w 47"/>
                <a:gd name="T11" fmla="*/ 15 h 49"/>
                <a:gd name="T12" fmla="*/ 43 w 47"/>
                <a:gd name="T13" fmla="*/ 16 h 49"/>
                <a:gd name="T14" fmla="*/ 37 w 47"/>
                <a:gd name="T15" fmla="*/ 16 h 49"/>
                <a:gd name="T16" fmla="*/ 36 w 47"/>
                <a:gd name="T17" fmla="*/ 18 h 49"/>
                <a:gd name="T18" fmla="*/ 32 w 47"/>
                <a:gd name="T19" fmla="*/ 25 h 49"/>
                <a:gd name="T20" fmla="*/ 32 w 47"/>
                <a:gd name="T21" fmla="*/ 30 h 49"/>
                <a:gd name="T22" fmla="*/ 32 w 47"/>
                <a:gd name="T23" fmla="*/ 31 h 49"/>
                <a:gd name="T24" fmla="*/ 33 w 47"/>
                <a:gd name="T25" fmla="*/ 37 h 49"/>
                <a:gd name="T26" fmla="*/ 33 w 47"/>
                <a:gd name="T27" fmla="*/ 39 h 49"/>
                <a:gd name="T28" fmla="*/ 33 w 47"/>
                <a:gd name="T29" fmla="*/ 43 h 49"/>
                <a:gd name="T30" fmla="*/ 31 w 47"/>
                <a:gd name="T31" fmla="*/ 49 h 49"/>
                <a:gd name="T32" fmla="*/ 28 w 47"/>
                <a:gd name="T33" fmla="*/ 45 h 49"/>
                <a:gd name="T34" fmla="*/ 27 w 47"/>
                <a:gd name="T35" fmla="*/ 40 h 49"/>
                <a:gd name="T36" fmla="*/ 26 w 47"/>
                <a:gd name="T37" fmla="*/ 37 h 49"/>
                <a:gd name="T38" fmla="*/ 28 w 47"/>
                <a:gd name="T39" fmla="*/ 36 h 49"/>
                <a:gd name="T40" fmla="*/ 28 w 47"/>
                <a:gd name="T41" fmla="*/ 34 h 49"/>
                <a:gd name="T42" fmla="*/ 28 w 47"/>
                <a:gd name="T43" fmla="*/ 29 h 49"/>
                <a:gd name="T44" fmla="*/ 25 w 47"/>
                <a:gd name="T45" fmla="*/ 33 h 49"/>
                <a:gd name="T46" fmla="*/ 22 w 47"/>
                <a:gd name="T47" fmla="*/ 36 h 49"/>
                <a:gd name="T48" fmla="*/ 21 w 47"/>
                <a:gd name="T49" fmla="*/ 37 h 49"/>
                <a:gd name="T50" fmla="*/ 16 w 47"/>
                <a:gd name="T51" fmla="*/ 40 h 49"/>
                <a:gd name="T52" fmla="*/ 16 w 47"/>
                <a:gd name="T53" fmla="*/ 36 h 49"/>
                <a:gd name="T54" fmla="*/ 14 w 47"/>
                <a:gd name="T55" fmla="*/ 36 h 49"/>
                <a:gd name="T56" fmla="*/ 18 w 47"/>
                <a:gd name="T57" fmla="*/ 30 h 49"/>
                <a:gd name="T58" fmla="*/ 21 w 47"/>
                <a:gd name="T59" fmla="*/ 27 h 49"/>
                <a:gd name="T60" fmla="*/ 25 w 47"/>
                <a:gd name="T61" fmla="*/ 23 h 49"/>
                <a:gd name="T62" fmla="*/ 28 w 47"/>
                <a:gd name="T63" fmla="*/ 18 h 49"/>
                <a:gd name="T64" fmla="*/ 26 w 47"/>
                <a:gd name="T65" fmla="*/ 17 h 49"/>
                <a:gd name="T66" fmla="*/ 26 w 47"/>
                <a:gd name="T67" fmla="*/ 17 h 49"/>
                <a:gd name="T68" fmla="*/ 19 w 47"/>
                <a:gd name="T69" fmla="*/ 20 h 49"/>
                <a:gd name="T70" fmla="*/ 16 w 47"/>
                <a:gd name="T71" fmla="*/ 21 h 49"/>
                <a:gd name="T72" fmla="*/ 10 w 47"/>
                <a:gd name="T73" fmla="*/ 24 h 49"/>
                <a:gd name="T74" fmla="*/ 1 w 47"/>
                <a:gd name="T75" fmla="*/ 23 h 49"/>
                <a:gd name="T76" fmla="*/ 4 w 47"/>
                <a:gd name="T77" fmla="*/ 21 h 49"/>
                <a:gd name="T78" fmla="*/ 8 w 47"/>
                <a:gd name="T79" fmla="*/ 21 h 49"/>
                <a:gd name="T80" fmla="*/ 11 w 47"/>
                <a:gd name="T81" fmla="*/ 20 h 49"/>
                <a:gd name="T82" fmla="*/ 17 w 47"/>
                <a:gd name="T83" fmla="*/ 18 h 49"/>
                <a:gd name="T84" fmla="*/ 29 w 47"/>
                <a:gd name="T85" fmla="*/ 8 h 49"/>
                <a:gd name="T86" fmla="*/ 29 w 47"/>
                <a:gd name="T87" fmla="*/ 4 h 49"/>
                <a:gd name="T88" fmla="*/ 27 w 47"/>
                <a:gd name="T89" fmla="*/ 1 h 49"/>
                <a:gd name="T90" fmla="*/ 33 w 47"/>
                <a:gd name="T91" fmla="*/ 1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7" h="49">
                  <a:moveTo>
                    <a:pt x="33" y="1"/>
                  </a:moveTo>
                  <a:cubicBezTo>
                    <a:pt x="34" y="1"/>
                    <a:pt x="33" y="2"/>
                    <a:pt x="34" y="3"/>
                  </a:cubicBezTo>
                  <a:cubicBezTo>
                    <a:pt x="34" y="3"/>
                    <a:pt x="34" y="3"/>
                    <a:pt x="34" y="3"/>
                  </a:cubicBezTo>
                  <a:cubicBezTo>
                    <a:pt x="34" y="4"/>
                    <a:pt x="34" y="5"/>
                    <a:pt x="34" y="5"/>
                  </a:cubicBezTo>
                  <a:cubicBezTo>
                    <a:pt x="34" y="8"/>
                    <a:pt x="33" y="10"/>
                    <a:pt x="33" y="12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4" y="13"/>
                    <a:pt x="34" y="12"/>
                    <a:pt x="34" y="12"/>
                  </a:cubicBezTo>
                  <a:cubicBezTo>
                    <a:pt x="35" y="12"/>
                    <a:pt x="36" y="12"/>
                    <a:pt x="37" y="12"/>
                  </a:cubicBezTo>
                  <a:cubicBezTo>
                    <a:pt x="37" y="12"/>
                    <a:pt x="37" y="12"/>
                    <a:pt x="38" y="12"/>
                  </a:cubicBezTo>
                  <a:cubicBezTo>
                    <a:pt x="38" y="12"/>
                    <a:pt x="39" y="12"/>
                    <a:pt x="40" y="12"/>
                  </a:cubicBezTo>
                  <a:cubicBezTo>
                    <a:pt x="42" y="12"/>
                    <a:pt x="43" y="13"/>
                    <a:pt x="45" y="13"/>
                  </a:cubicBezTo>
                  <a:cubicBezTo>
                    <a:pt x="45" y="14"/>
                    <a:pt x="46" y="14"/>
                    <a:pt x="47" y="15"/>
                  </a:cubicBezTo>
                  <a:cubicBezTo>
                    <a:pt x="46" y="16"/>
                    <a:pt x="47" y="17"/>
                    <a:pt x="45" y="17"/>
                  </a:cubicBezTo>
                  <a:cubicBezTo>
                    <a:pt x="45" y="16"/>
                    <a:pt x="44" y="17"/>
                    <a:pt x="43" y="16"/>
                  </a:cubicBezTo>
                  <a:cubicBezTo>
                    <a:pt x="43" y="16"/>
                    <a:pt x="42" y="16"/>
                    <a:pt x="41" y="16"/>
                  </a:cubicBezTo>
                  <a:cubicBezTo>
                    <a:pt x="40" y="16"/>
                    <a:pt x="39" y="16"/>
                    <a:pt x="37" y="16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7" y="17"/>
                    <a:pt x="37" y="18"/>
                    <a:pt x="36" y="18"/>
                  </a:cubicBezTo>
                  <a:cubicBezTo>
                    <a:pt x="36" y="19"/>
                    <a:pt x="36" y="20"/>
                    <a:pt x="36" y="20"/>
                  </a:cubicBezTo>
                  <a:cubicBezTo>
                    <a:pt x="34" y="22"/>
                    <a:pt x="33" y="23"/>
                    <a:pt x="32" y="25"/>
                  </a:cubicBezTo>
                  <a:cubicBezTo>
                    <a:pt x="32" y="25"/>
                    <a:pt x="32" y="26"/>
                    <a:pt x="32" y="26"/>
                  </a:cubicBezTo>
                  <a:cubicBezTo>
                    <a:pt x="32" y="27"/>
                    <a:pt x="32" y="28"/>
                    <a:pt x="32" y="30"/>
                  </a:cubicBezTo>
                  <a:cubicBezTo>
                    <a:pt x="32" y="30"/>
                    <a:pt x="32" y="30"/>
                    <a:pt x="32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2" y="31"/>
                    <a:pt x="32" y="32"/>
                    <a:pt x="33" y="33"/>
                  </a:cubicBezTo>
                  <a:cubicBezTo>
                    <a:pt x="32" y="34"/>
                    <a:pt x="32" y="35"/>
                    <a:pt x="33" y="37"/>
                  </a:cubicBezTo>
                  <a:cubicBezTo>
                    <a:pt x="33" y="37"/>
                    <a:pt x="32" y="37"/>
                    <a:pt x="33" y="38"/>
                  </a:cubicBezTo>
                  <a:cubicBezTo>
                    <a:pt x="33" y="38"/>
                    <a:pt x="32" y="39"/>
                    <a:pt x="33" y="39"/>
                  </a:cubicBezTo>
                  <a:cubicBezTo>
                    <a:pt x="32" y="40"/>
                    <a:pt x="33" y="41"/>
                    <a:pt x="33" y="42"/>
                  </a:cubicBezTo>
                  <a:cubicBezTo>
                    <a:pt x="33" y="42"/>
                    <a:pt x="33" y="42"/>
                    <a:pt x="33" y="43"/>
                  </a:cubicBezTo>
                  <a:cubicBezTo>
                    <a:pt x="33" y="44"/>
                    <a:pt x="33" y="45"/>
                    <a:pt x="33" y="46"/>
                  </a:cubicBezTo>
                  <a:cubicBezTo>
                    <a:pt x="32" y="47"/>
                    <a:pt x="32" y="48"/>
                    <a:pt x="31" y="49"/>
                  </a:cubicBezTo>
                  <a:cubicBezTo>
                    <a:pt x="30" y="49"/>
                    <a:pt x="30" y="49"/>
                    <a:pt x="29" y="49"/>
                  </a:cubicBezTo>
                  <a:cubicBezTo>
                    <a:pt x="30" y="47"/>
                    <a:pt x="28" y="47"/>
                    <a:pt x="28" y="45"/>
                  </a:cubicBezTo>
                  <a:cubicBezTo>
                    <a:pt x="27" y="45"/>
                    <a:pt x="27" y="43"/>
                    <a:pt x="28" y="42"/>
                  </a:cubicBezTo>
                  <a:cubicBezTo>
                    <a:pt x="28" y="41"/>
                    <a:pt x="27" y="41"/>
                    <a:pt x="27" y="40"/>
                  </a:cubicBezTo>
                  <a:cubicBezTo>
                    <a:pt x="27" y="39"/>
                    <a:pt x="26" y="39"/>
                    <a:pt x="26" y="38"/>
                  </a:cubicBezTo>
                  <a:cubicBezTo>
                    <a:pt x="26" y="38"/>
                    <a:pt x="27" y="38"/>
                    <a:pt x="26" y="37"/>
                  </a:cubicBezTo>
                  <a:cubicBezTo>
                    <a:pt x="27" y="37"/>
                    <a:pt x="27" y="38"/>
                    <a:pt x="27" y="38"/>
                  </a:cubicBezTo>
                  <a:cubicBezTo>
                    <a:pt x="28" y="38"/>
                    <a:pt x="28" y="37"/>
                    <a:pt x="28" y="36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5"/>
                    <a:pt x="28" y="34"/>
                    <a:pt x="28" y="34"/>
                  </a:cubicBezTo>
                  <a:cubicBezTo>
                    <a:pt x="28" y="33"/>
                    <a:pt x="28" y="31"/>
                    <a:pt x="28" y="30"/>
                  </a:cubicBezTo>
                  <a:cubicBezTo>
                    <a:pt x="28" y="29"/>
                    <a:pt x="29" y="29"/>
                    <a:pt x="28" y="29"/>
                  </a:cubicBezTo>
                  <a:cubicBezTo>
                    <a:pt x="27" y="29"/>
                    <a:pt x="27" y="31"/>
                    <a:pt x="26" y="31"/>
                  </a:cubicBezTo>
                  <a:cubicBezTo>
                    <a:pt x="26" y="32"/>
                    <a:pt x="25" y="32"/>
                    <a:pt x="25" y="33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5"/>
                    <a:pt x="22" y="35"/>
                    <a:pt x="22" y="36"/>
                  </a:cubicBezTo>
                  <a:cubicBezTo>
                    <a:pt x="21" y="36"/>
                    <a:pt x="21" y="36"/>
                    <a:pt x="21" y="36"/>
                  </a:cubicBezTo>
                  <a:cubicBezTo>
                    <a:pt x="21" y="37"/>
                    <a:pt x="21" y="37"/>
                    <a:pt x="21" y="37"/>
                  </a:cubicBezTo>
                  <a:cubicBezTo>
                    <a:pt x="20" y="36"/>
                    <a:pt x="20" y="37"/>
                    <a:pt x="20" y="37"/>
                  </a:cubicBezTo>
                  <a:cubicBezTo>
                    <a:pt x="19" y="38"/>
                    <a:pt x="18" y="39"/>
                    <a:pt x="16" y="40"/>
                  </a:cubicBezTo>
                  <a:cubicBezTo>
                    <a:pt x="16" y="40"/>
                    <a:pt x="16" y="39"/>
                    <a:pt x="16" y="39"/>
                  </a:cubicBezTo>
                  <a:cubicBezTo>
                    <a:pt x="16" y="38"/>
                    <a:pt x="16" y="37"/>
                    <a:pt x="16" y="36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15" y="36"/>
                    <a:pt x="15" y="36"/>
                    <a:pt x="14" y="36"/>
                  </a:cubicBezTo>
                  <a:cubicBezTo>
                    <a:pt x="14" y="35"/>
                    <a:pt x="16" y="34"/>
                    <a:pt x="16" y="33"/>
                  </a:cubicBezTo>
                  <a:cubicBezTo>
                    <a:pt x="17" y="32"/>
                    <a:pt x="17" y="31"/>
                    <a:pt x="18" y="30"/>
                  </a:cubicBezTo>
                  <a:cubicBezTo>
                    <a:pt x="18" y="30"/>
                    <a:pt x="19" y="30"/>
                    <a:pt x="19" y="29"/>
                  </a:cubicBezTo>
                  <a:cubicBezTo>
                    <a:pt x="20" y="28"/>
                    <a:pt x="20" y="28"/>
                    <a:pt x="21" y="27"/>
                  </a:cubicBezTo>
                  <a:cubicBezTo>
                    <a:pt x="21" y="26"/>
                    <a:pt x="22" y="27"/>
                    <a:pt x="22" y="26"/>
                  </a:cubicBezTo>
                  <a:cubicBezTo>
                    <a:pt x="23" y="25"/>
                    <a:pt x="24" y="24"/>
                    <a:pt x="25" y="23"/>
                  </a:cubicBezTo>
                  <a:cubicBezTo>
                    <a:pt x="25" y="22"/>
                    <a:pt x="25" y="22"/>
                    <a:pt x="26" y="21"/>
                  </a:cubicBezTo>
                  <a:cubicBezTo>
                    <a:pt x="27" y="20"/>
                    <a:pt x="28" y="19"/>
                    <a:pt x="28" y="18"/>
                  </a:cubicBezTo>
                  <a:cubicBezTo>
                    <a:pt x="28" y="17"/>
                    <a:pt x="30" y="17"/>
                    <a:pt x="29" y="16"/>
                  </a:cubicBezTo>
                  <a:cubicBezTo>
                    <a:pt x="28" y="16"/>
                    <a:pt x="27" y="17"/>
                    <a:pt x="2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5" y="17"/>
                    <a:pt x="24" y="18"/>
                    <a:pt x="23" y="18"/>
                  </a:cubicBezTo>
                  <a:cubicBezTo>
                    <a:pt x="22" y="19"/>
                    <a:pt x="20" y="19"/>
                    <a:pt x="19" y="20"/>
                  </a:cubicBezTo>
                  <a:cubicBezTo>
                    <a:pt x="18" y="20"/>
                    <a:pt x="18" y="21"/>
                    <a:pt x="17" y="21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14" y="22"/>
                    <a:pt x="13" y="23"/>
                    <a:pt x="12" y="23"/>
                  </a:cubicBezTo>
                  <a:cubicBezTo>
                    <a:pt x="12" y="24"/>
                    <a:pt x="10" y="23"/>
                    <a:pt x="10" y="24"/>
                  </a:cubicBezTo>
                  <a:cubicBezTo>
                    <a:pt x="8" y="25"/>
                    <a:pt x="6" y="26"/>
                    <a:pt x="3" y="26"/>
                  </a:cubicBezTo>
                  <a:cubicBezTo>
                    <a:pt x="3" y="25"/>
                    <a:pt x="2" y="24"/>
                    <a:pt x="1" y="23"/>
                  </a:cubicBezTo>
                  <a:cubicBezTo>
                    <a:pt x="2" y="22"/>
                    <a:pt x="0" y="22"/>
                    <a:pt x="2" y="21"/>
                  </a:cubicBezTo>
                  <a:cubicBezTo>
                    <a:pt x="2" y="21"/>
                    <a:pt x="3" y="22"/>
                    <a:pt x="4" y="21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5" y="21"/>
                    <a:pt x="7" y="21"/>
                    <a:pt x="8" y="21"/>
                  </a:cubicBezTo>
                  <a:cubicBezTo>
                    <a:pt x="8" y="21"/>
                    <a:pt x="8" y="20"/>
                    <a:pt x="8" y="21"/>
                  </a:cubicBezTo>
                  <a:cubicBezTo>
                    <a:pt x="9" y="20"/>
                    <a:pt x="10" y="20"/>
                    <a:pt x="11" y="20"/>
                  </a:cubicBezTo>
                  <a:cubicBezTo>
                    <a:pt x="12" y="20"/>
                    <a:pt x="13" y="19"/>
                    <a:pt x="14" y="19"/>
                  </a:cubicBezTo>
                  <a:cubicBezTo>
                    <a:pt x="15" y="19"/>
                    <a:pt x="16" y="18"/>
                    <a:pt x="17" y="18"/>
                  </a:cubicBezTo>
                  <a:cubicBezTo>
                    <a:pt x="21" y="16"/>
                    <a:pt x="25" y="15"/>
                    <a:pt x="29" y="14"/>
                  </a:cubicBezTo>
                  <a:cubicBezTo>
                    <a:pt x="29" y="12"/>
                    <a:pt x="29" y="10"/>
                    <a:pt x="29" y="8"/>
                  </a:cubicBezTo>
                  <a:cubicBezTo>
                    <a:pt x="29" y="8"/>
                    <a:pt x="30" y="8"/>
                    <a:pt x="30" y="8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9" y="3"/>
                    <a:pt x="29" y="2"/>
                    <a:pt x="28" y="2"/>
                  </a:cubicBezTo>
                  <a:cubicBezTo>
                    <a:pt x="28" y="1"/>
                    <a:pt x="26" y="2"/>
                    <a:pt x="27" y="1"/>
                  </a:cubicBezTo>
                  <a:cubicBezTo>
                    <a:pt x="27" y="0"/>
                    <a:pt x="28" y="0"/>
                    <a:pt x="28" y="0"/>
                  </a:cubicBezTo>
                  <a:cubicBezTo>
                    <a:pt x="30" y="0"/>
                    <a:pt x="32" y="0"/>
                    <a:pt x="3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12"/>
            <p:cNvSpPr>
              <a:spLocks noEditPoints="1"/>
            </p:cNvSpPr>
            <p:nvPr/>
          </p:nvSpPr>
          <p:spPr bwMode="auto">
            <a:xfrm>
              <a:off x="4833" y="4128"/>
              <a:ext cx="140" cy="142"/>
            </a:xfrm>
            <a:custGeom>
              <a:avLst/>
              <a:gdLst>
                <a:gd name="T0" fmla="*/ 15 w 54"/>
                <a:gd name="T1" fmla="*/ 0 h 53"/>
                <a:gd name="T2" fmla="*/ 20 w 54"/>
                <a:gd name="T3" fmla="*/ 7 h 53"/>
                <a:gd name="T4" fmla="*/ 23 w 54"/>
                <a:gd name="T5" fmla="*/ 11 h 53"/>
                <a:gd name="T6" fmla="*/ 25 w 54"/>
                <a:gd name="T7" fmla="*/ 15 h 53"/>
                <a:gd name="T8" fmla="*/ 30 w 54"/>
                <a:gd name="T9" fmla="*/ 22 h 53"/>
                <a:gd name="T10" fmla="*/ 33 w 54"/>
                <a:gd name="T11" fmla="*/ 27 h 53"/>
                <a:gd name="T12" fmla="*/ 36 w 54"/>
                <a:gd name="T13" fmla="*/ 25 h 53"/>
                <a:gd name="T14" fmla="*/ 35 w 54"/>
                <a:gd name="T15" fmla="*/ 18 h 53"/>
                <a:gd name="T16" fmla="*/ 39 w 54"/>
                <a:gd name="T17" fmla="*/ 18 h 53"/>
                <a:gd name="T18" fmla="*/ 41 w 54"/>
                <a:gd name="T19" fmla="*/ 25 h 53"/>
                <a:gd name="T20" fmla="*/ 39 w 54"/>
                <a:gd name="T21" fmla="*/ 35 h 53"/>
                <a:gd name="T22" fmla="*/ 42 w 54"/>
                <a:gd name="T23" fmla="*/ 41 h 53"/>
                <a:gd name="T24" fmla="*/ 48 w 54"/>
                <a:gd name="T25" fmla="*/ 46 h 53"/>
                <a:gd name="T26" fmla="*/ 51 w 54"/>
                <a:gd name="T27" fmla="*/ 45 h 53"/>
                <a:gd name="T28" fmla="*/ 54 w 54"/>
                <a:gd name="T29" fmla="*/ 51 h 53"/>
                <a:gd name="T30" fmla="*/ 53 w 54"/>
                <a:gd name="T31" fmla="*/ 53 h 53"/>
                <a:gd name="T32" fmla="*/ 51 w 54"/>
                <a:gd name="T33" fmla="*/ 53 h 53"/>
                <a:gd name="T34" fmla="*/ 44 w 54"/>
                <a:gd name="T35" fmla="*/ 48 h 53"/>
                <a:gd name="T36" fmla="*/ 37 w 54"/>
                <a:gd name="T37" fmla="*/ 40 h 53"/>
                <a:gd name="T38" fmla="*/ 32 w 54"/>
                <a:gd name="T39" fmla="*/ 42 h 53"/>
                <a:gd name="T40" fmla="*/ 27 w 54"/>
                <a:gd name="T41" fmla="*/ 44 h 53"/>
                <a:gd name="T42" fmla="*/ 25 w 54"/>
                <a:gd name="T43" fmla="*/ 43 h 53"/>
                <a:gd name="T44" fmla="*/ 30 w 54"/>
                <a:gd name="T45" fmla="*/ 41 h 53"/>
                <a:gd name="T46" fmla="*/ 34 w 54"/>
                <a:gd name="T47" fmla="*/ 35 h 53"/>
                <a:gd name="T48" fmla="*/ 32 w 54"/>
                <a:gd name="T49" fmla="*/ 31 h 53"/>
                <a:gd name="T50" fmla="*/ 26 w 54"/>
                <a:gd name="T51" fmla="*/ 34 h 53"/>
                <a:gd name="T52" fmla="*/ 22 w 54"/>
                <a:gd name="T53" fmla="*/ 38 h 53"/>
                <a:gd name="T54" fmla="*/ 17 w 54"/>
                <a:gd name="T55" fmla="*/ 44 h 53"/>
                <a:gd name="T56" fmla="*/ 14 w 54"/>
                <a:gd name="T57" fmla="*/ 45 h 53"/>
                <a:gd name="T58" fmla="*/ 12 w 54"/>
                <a:gd name="T59" fmla="*/ 37 h 53"/>
                <a:gd name="T60" fmla="*/ 19 w 54"/>
                <a:gd name="T61" fmla="*/ 34 h 53"/>
                <a:gd name="T62" fmla="*/ 24 w 54"/>
                <a:gd name="T63" fmla="*/ 27 h 53"/>
                <a:gd name="T64" fmla="*/ 19 w 54"/>
                <a:gd name="T65" fmla="*/ 28 h 53"/>
                <a:gd name="T66" fmla="*/ 16 w 54"/>
                <a:gd name="T67" fmla="*/ 29 h 53"/>
                <a:gd name="T68" fmla="*/ 9 w 54"/>
                <a:gd name="T69" fmla="*/ 34 h 53"/>
                <a:gd name="T70" fmla="*/ 7 w 54"/>
                <a:gd name="T71" fmla="*/ 42 h 53"/>
                <a:gd name="T72" fmla="*/ 3 w 54"/>
                <a:gd name="T73" fmla="*/ 42 h 53"/>
                <a:gd name="T74" fmla="*/ 2 w 54"/>
                <a:gd name="T75" fmla="*/ 38 h 53"/>
                <a:gd name="T76" fmla="*/ 4 w 54"/>
                <a:gd name="T77" fmla="*/ 29 h 53"/>
                <a:gd name="T78" fmla="*/ 1 w 54"/>
                <a:gd name="T79" fmla="*/ 23 h 53"/>
                <a:gd name="T80" fmla="*/ 7 w 54"/>
                <a:gd name="T81" fmla="*/ 28 h 53"/>
                <a:gd name="T82" fmla="*/ 10 w 54"/>
                <a:gd name="T83" fmla="*/ 27 h 53"/>
                <a:gd name="T84" fmla="*/ 13 w 54"/>
                <a:gd name="T85" fmla="*/ 23 h 53"/>
                <a:gd name="T86" fmla="*/ 14 w 54"/>
                <a:gd name="T87" fmla="*/ 21 h 53"/>
                <a:gd name="T88" fmla="*/ 16 w 54"/>
                <a:gd name="T89" fmla="*/ 19 h 53"/>
                <a:gd name="T90" fmla="*/ 15 w 54"/>
                <a:gd name="T91" fmla="*/ 17 h 53"/>
                <a:gd name="T92" fmla="*/ 10 w 54"/>
                <a:gd name="T93" fmla="*/ 20 h 53"/>
                <a:gd name="T94" fmla="*/ 6 w 54"/>
                <a:gd name="T95" fmla="*/ 20 h 53"/>
                <a:gd name="T96" fmla="*/ 3 w 54"/>
                <a:gd name="T97" fmla="*/ 19 h 53"/>
                <a:gd name="T98" fmla="*/ 11 w 54"/>
                <a:gd name="T99" fmla="*/ 16 h 53"/>
                <a:gd name="T100" fmla="*/ 19 w 54"/>
                <a:gd name="T101" fmla="*/ 12 h 53"/>
                <a:gd name="T102" fmla="*/ 16 w 54"/>
                <a:gd name="T103" fmla="*/ 8 h 53"/>
                <a:gd name="T104" fmla="*/ 10 w 54"/>
                <a:gd name="T105" fmla="*/ 1 h 53"/>
                <a:gd name="T106" fmla="*/ 31 w 54"/>
                <a:gd name="T107" fmla="*/ 4 h 53"/>
                <a:gd name="T108" fmla="*/ 33 w 54"/>
                <a:gd name="T109" fmla="*/ 8 h 53"/>
                <a:gd name="T110" fmla="*/ 29 w 54"/>
                <a:gd name="T111" fmla="*/ 9 h 53"/>
                <a:gd name="T112" fmla="*/ 27 w 54"/>
                <a:gd name="T113" fmla="*/ 3 h 53"/>
                <a:gd name="T114" fmla="*/ 29 w 54"/>
                <a:gd name="T115" fmla="*/ 4 h 53"/>
                <a:gd name="T116" fmla="*/ 25 w 54"/>
                <a:gd name="T117" fmla="*/ 19 h 53"/>
                <a:gd name="T118" fmla="*/ 18 w 54"/>
                <a:gd name="T119" fmla="*/ 25 h 53"/>
                <a:gd name="T120" fmla="*/ 23 w 54"/>
                <a:gd name="T121" fmla="*/ 17 h 53"/>
                <a:gd name="T122" fmla="*/ 12 w 54"/>
                <a:gd name="T123" fmla="*/ 2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4" h="53">
                  <a:moveTo>
                    <a:pt x="12" y="0"/>
                  </a:moveTo>
                  <a:cubicBezTo>
                    <a:pt x="12" y="0"/>
                    <a:pt x="13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16" y="1"/>
                    <a:pt x="16" y="1"/>
                    <a:pt x="16" y="2"/>
                  </a:cubicBezTo>
                  <a:cubicBezTo>
                    <a:pt x="17" y="2"/>
                    <a:pt x="17" y="3"/>
                    <a:pt x="17" y="3"/>
                  </a:cubicBezTo>
                  <a:cubicBezTo>
                    <a:pt x="17" y="4"/>
                    <a:pt x="18" y="4"/>
                    <a:pt x="18" y="5"/>
                  </a:cubicBezTo>
                  <a:cubicBezTo>
                    <a:pt x="19" y="6"/>
                    <a:pt x="19" y="6"/>
                    <a:pt x="20" y="7"/>
                  </a:cubicBezTo>
                  <a:cubicBezTo>
                    <a:pt x="20" y="8"/>
                    <a:pt x="22" y="8"/>
                    <a:pt x="21" y="10"/>
                  </a:cubicBezTo>
                  <a:cubicBezTo>
                    <a:pt x="21" y="10"/>
                    <a:pt x="22" y="10"/>
                    <a:pt x="23" y="11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4" y="10"/>
                    <a:pt x="25" y="10"/>
                    <a:pt x="26" y="10"/>
                  </a:cubicBezTo>
                  <a:cubicBezTo>
                    <a:pt x="26" y="10"/>
                    <a:pt x="27" y="11"/>
                    <a:pt x="27" y="12"/>
                  </a:cubicBezTo>
                  <a:cubicBezTo>
                    <a:pt x="27" y="12"/>
                    <a:pt x="26" y="12"/>
                    <a:pt x="27" y="12"/>
                  </a:cubicBezTo>
                  <a:cubicBezTo>
                    <a:pt x="26" y="13"/>
                    <a:pt x="26" y="14"/>
                    <a:pt x="25" y="15"/>
                  </a:cubicBezTo>
                  <a:cubicBezTo>
                    <a:pt x="24" y="16"/>
                    <a:pt x="26" y="16"/>
                    <a:pt x="26" y="18"/>
                  </a:cubicBezTo>
                  <a:cubicBezTo>
                    <a:pt x="27" y="18"/>
                    <a:pt x="27" y="19"/>
                    <a:pt x="27" y="19"/>
                  </a:cubicBezTo>
                  <a:cubicBezTo>
                    <a:pt x="28" y="20"/>
                    <a:pt x="28" y="21"/>
                    <a:pt x="28" y="21"/>
                  </a:cubicBezTo>
                  <a:cubicBezTo>
                    <a:pt x="29" y="21"/>
                    <a:pt x="29" y="21"/>
                    <a:pt x="30" y="22"/>
                  </a:cubicBezTo>
                  <a:cubicBezTo>
                    <a:pt x="31" y="22"/>
                    <a:pt x="32" y="23"/>
                    <a:pt x="31" y="25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31" y="25"/>
                    <a:pt x="31" y="26"/>
                    <a:pt x="31" y="26"/>
                  </a:cubicBezTo>
                  <a:cubicBezTo>
                    <a:pt x="32" y="26"/>
                    <a:pt x="32" y="27"/>
                    <a:pt x="33" y="27"/>
                  </a:cubicBezTo>
                  <a:cubicBezTo>
                    <a:pt x="33" y="28"/>
                    <a:pt x="34" y="30"/>
                    <a:pt x="35" y="30"/>
                  </a:cubicBezTo>
                  <a:cubicBezTo>
                    <a:pt x="36" y="30"/>
                    <a:pt x="35" y="29"/>
                    <a:pt x="36" y="28"/>
                  </a:cubicBezTo>
                  <a:cubicBezTo>
                    <a:pt x="36" y="28"/>
                    <a:pt x="36" y="26"/>
                    <a:pt x="37" y="26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36" y="23"/>
                    <a:pt x="37" y="21"/>
                    <a:pt x="36" y="20"/>
                  </a:cubicBezTo>
                  <a:cubicBezTo>
                    <a:pt x="36" y="19"/>
                    <a:pt x="36" y="19"/>
                    <a:pt x="36" y="19"/>
                  </a:cubicBezTo>
                  <a:cubicBezTo>
                    <a:pt x="35" y="19"/>
                    <a:pt x="35" y="18"/>
                    <a:pt x="35" y="18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18"/>
                    <a:pt x="35" y="18"/>
                    <a:pt x="36" y="18"/>
                  </a:cubicBezTo>
                  <a:cubicBezTo>
                    <a:pt x="36" y="18"/>
                    <a:pt x="37" y="19"/>
                    <a:pt x="38" y="18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9" y="18"/>
                    <a:pt x="39" y="18"/>
                    <a:pt x="39" y="18"/>
                  </a:cubicBezTo>
                  <a:cubicBezTo>
                    <a:pt x="40" y="19"/>
                    <a:pt x="39" y="20"/>
                    <a:pt x="40" y="21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41" y="21"/>
                    <a:pt x="40" y="22"/>
                    <a:pt x="41" y="22"/>
                  </a:cubicBezTo>
                  <a:cubicBezTo>
                    <a:pt x="40" y="23"/>
                    <a:pt x="41" y="24"/>
                    <a:pt x="41" y="25"/>
                  </a:cubicBezTo>
                  <a:cubicBezTo>
                    <a:pt x="40" y="26"/>
                    <a:pt x="40" y="26"/>
                    <a:pt x="40" y="26"/>
                  </a:cubicBezTo>
                  <a:cubicBezTo>
                    <a:pt x="41" y="26"/>
                    <a:pt x="41" y="26"/>
                    <a:pt x="41" y="26"/>
                  </a:cubicBezTo>
                  <a:cubicBezTo>
                    <a:pt x="40" y="27"/>
                    <a:pt x="41" y="28"/>
                    <a:pt x="40" y="28"/>
                  </a:cubicBezTo>
                  <a:cubicBezTo>
                    <a:pt x="39" y="30"/>
                    <a:pt x="40" y="33"/>
                    <a:pt x="39" y="35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8" y="36"/>
                    <a:pt x="39" y="36"/>
                    <a:pt x="39" y="37"/>
                  </a:cubicBezTo>
                  <a:cubicBezTo>
                    <a:pt x="41" y="38"/>
                    <a:pt x="40" y="40"/>
                    <a:pt x="42" y="40"/>
                  </a:cubicBezTo>
                  <a:cubicBezTo>
                    <a:pt x="41" y="41"/>
                    <a:pt x="42" y="41"/>
                    <a:pt x="42" y="41"/>
                  </a:cubicBezTo>
                  <a:cubicBezTo>
                    <a:pt x="43" y="41"/>
                    <a:pt x="44" y="42"/>
                    <a:pt x="44" y="43"/>
                  </a:cubicBezTo>
                  <a:cubicBezTo>
                    <a:pt x="45" y="44"/>
                    <a:pt x="45" y="44"/>
                    <a:pt x="45" y="44"/>
                  </a:cubicBezTo>
                  <a:cubicBezTo>
                    <a:pt x="46" y="45"/>
                    <a:pt x="46" y="45"/>
                    <a:pt x="47" y="45"/>
                  </a:cubicBezTo>
                  <a:cubicBezTo>
                    <a:pt x="47" y="45"/>
                    <a:pt x="47" y="46"/>
                    <a:pt x="48" y="46"/>
                  </a:cubicBezTo>
                  <a:cubicBezTo>
                    <a:pt x="48" y="46"/>
                    <a:pt x="48" y="47"/>
                    <a:pt x="48" y="47"/>
                  </a:cubicBezTo>
                  <a:cubicBezTo>
                    <a:pt x="48" y="46"/>
                    <a:pt x="49" y="46"/>
                    <a:pt x="49" y="45"/>
                  </a:cubicBezTo>
                  <a:cubicBezTo>
                    <a:pt x="49" y="45"/>
                    <a:pt x="48" y="44"/>
                    <a:pt x="49" y="44"/>
                  </a:cubicBezTo>
                  <a:cubicBezTo>
                    <a:pt x="50" y="44"/>
                    <a:pt x="50" y="45"/>
                    <a:pt x="51" y="45"/>
                  </a:cubicBezTo>
                  <a:cubicBezTo>
                    <a:pt x="50" y="46"/>
                    <a:pt x="52" y="47"/>
                    <a:pt x="52" y="48"/>
                  </a:cubicBezTo>
                  <a:cubicBezTo>
                    <a:pt x="53" y="48"/>
                    <a:pt x="52" y="49"/>
                    <a:pt x="53" y="50"/>
                  </a:cubicBezTo>
                  <a:cubicBezTo>
                    <a:pt x="53" y="50"/>
                    <a:pt x="53" y="51"/>
                    <a:pt x="53" y="51"/>
                  </a:cubicBezTo>
                  <a:cubicBezTo>
                    <a:pt x="53" y="51"/>
                    <a:pt x="54" y="51"/>
                    <a:pt x="54" y="51"/>
                  </a:cubicBezTo>
                  <a:cubicBezTo>
                    <a:pt x="54" y="51"/>
                    <a:pt x="54" y="51"/>
                    <a:pt x="54" y="51"/>
                  </a:cubicBezTo>
                  <a:cubicBezTo>
                    <a:pt x="54" y="51"/>
                    <a:pt x="53" y="52"/>
                    <a:pt x="53" y="52"/>
                  </a:cubicBezTo>
                  <a:cubicBezTo>
                    <a:pt x="53" y="52"/>
                    <a:pt x="54" y="52"/>
                    <a:pt x="53" y="53"/>
                  </a:cubicBezTo>
                  <a:cubicBezTo>
                    <a:pt x="53" y="53"/>
                    <a:pt x="53" y="53"/>
                    <a:pt x="53" y="53"/>
                  </a:cubicBezTo>
                  <a:cubicBezTo>
                    <a:pt x="52" y="53"/>
                    <a:pt x="52" y="53"/>
                    <a:pt x="52" y="53"/>
                  </a:cubicBezTo>
                  <a:cubicBezTo>
                    <a:pt x="52" y="53"/>
                    <a:pt x="52" y="53"/>
                    <a:pt x="51" y="53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0" y="52"/>
                    <a:pt x="49" y="53"/>
                    <a:pt x="49" y="52"/>
                  </a:cubicBezTo>
                  <a:cubicBezTo>
                    <a:pt x="49" y="52"/>
                    <a:pt x="48" y="51"/>
                    <a:pt x="48" y="51"/>
                  </a:cubicBezTo>
                  <a:cubicBezTo>
                    <a:pt x="49" y="50"/>
                    <a:pt x="47" y="51"/>
                    <a:pt x="46" y="50"/>
                  </a:cubicBezTo>
                  <a:cubicBezTo>
                    <a:pt x="46" y="49"/>
                    <a:pt x="44" y="49"/>
                    <a:pt x="44" y="48"/>
                  </a:cubicBezTo>
                  <a:cubicBezTo>
                    <a:pt x="44" y="48"/>
                    <a:pt x="43" y="47"/>
                    <a:pt x="42" y="47"/>
                  </a:cubicBezTo>
                  <a:cubicBezTo>
                    <a:pt x="42" y="46"/>
                    <a:pt x="42" y="46"/>
                    <a:pt x="42" y="46"/>
                  </a:cubicBezTo>
                  <a:cubicBezTo>
                    <a:pt x="41" y="45"/>
                    <a:pt x="39" y="43"/>
                    <a:pt x="39" y="42"/>
                  </a:cubicBezTo>
                  <a:cubicBezTo>
                    <a:pt x="39" y="41"/>
                    <a:pt x="38" y="40"/>
                    <a:pt x="37" y="40"/>
                  </a:cubicBezTo>
                  <a:cubicBezTo>
                    <a:pt x="37" y="40"/>
                    <a:pt x="37" y="39"/>
                    <a:pt x="37" y="39"/>
                  </a:cubicBezTo>
                  <a:cubicBezTo>
                    <a:pt x="36" y="40"/>
                    <a:pt x="35" y="40"/>
                    <a:pt x="35" y="40"/>
                  </a:cubicBezTo>
                  <a:cubicBezTo>
                    <a:pt x="33" y="40"/>
                    <a:pt x="33" y="42"/>
                    <a:pt x="32" y="42"/>
                  </a:cubicBezTo>
                  <a:cubicBezTo>
                    <a:pt x="32" y="42"/>
                    <a:pt x="32" y="42"/>
                    <a:pt x="32" y="42"/>
                  </a:cubicBezTo>
                  <a:cubicBezTo>
                    <a:pt x="31" y="42"/>
                    <a:pt x="31" y="42"/>
                    <a:pt x="31" y="42"/>
                  </a:cubicBezTo>
                  <a:cubicBezTo>
                    <a:pt x="31" y="42"/>
                    <a:pt x="31" y="43"/>
                    <a:pt x="31" y="43"/>
                  </a:cubicBezTo>
                  <a:cubicBezTo>
                    <a:pt x="30" y="43"/>
                    <a:pt x="30" y="42"/>
                    <a:pt x="29" y="42"/>
                  </a:cubicBezTo>
                  <a:cubicBezTo>
                    <a:pt x="29" y="43"/>
                    <a:pt x="27" y="42"/>
                    <a:pt x="27" y="44"/>
                  </a:cubicBezTo>
                  <a:cubicBezTo>
                    <a:pt x="26" y="43"/>
                    <a:pt x="25" y="45"/>
                    <a:pt x="24" y="43"/>
                  </a:cubicBezTo>
                  <a:cubicBezTo>
                    <a:pt x="24" y="43"/>
                    <a:pt x="24" y="43"/>
                    <a:pt x="24" y="43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6" y="43"/>
                    <a:pt x="27" y="42"/>
                    <a:pt x="27" y="42"/>
                  </a:cubicBezTo>
                  <a:cubicBezTo>
                    <a:pt x="28" y="42"/>
                    <a:pt x="28" y="42"/>
                    <a:pt x="29" y="41"/>
                  </a:cubicBezTo>
                  <a:cubicBezTo>
                    <a:pt x="29" y="42"/>
                    <a:pt x="29" y="41"/>
                    <a:pt x="30" y="41"/>
                  </a:cubicBezTo>
                  <a:cubicBezTo>
                    <a:pt x="29" y="41"/>
                    <a:pt x="30" y="41"/>
                    <a:pt x="30" y="41"/>
                  </a:cubicBezTo>
                  <a:cubicBezTo>
                    <a:pt x="31" y="41"/>
                    <a:pt x="32" y="40"/>
                    <a:pt x="32" y="39"/>
                  </a:cubicBezTo>
                  <a:cubicBezTo>
                    <a:pt x="33" y="39"/>
                    <a:pt x="33" y="38"/>
                    <a:pt x="34" y="37"/>
                  </a:cubicBezTo>
                  <a:cubicBezTo>
                    <a:pt x="34" y="37"/>
                    <a:pt x="34" y="36"/>
                    <a:pt x="34" y="35"/>
                  </a:cubicBezTo>
                  <a:cubicBezTo>
                    <a:pt x="34" y="35"/>
                    <a:pt x="33" y="35"/>
                    <a:pt x="33" y="34"/>
                  </a:cubicBezTo>
                  <a:cubicBezTo>
                    <a:pt x="33" y="33"/>
                    <a:pt x="32" y="32"/>
                    <a:pt x="32" y="31"/>
                  </a:cubicBezTo>
                  <a:cubicBezTo>
                    <a:pt x="32" y="31"/>
                    <a:pt x="31" y="31"/>
                    <a:pt x="31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1" y="30"/>
                    <a:pt x="31" y="28"/>
                    <a:pt x="29" y="28"/>
                  </a:cubicBezTo>
                  <a:cubicBezTo>
                    <a:pt x="29" y="29"/>
                    <a:pt x="28" y="29"/>
                    <a:pt x="28" y="30"/>
                  </a:cubicBezTo>
                  <a:cubicBezTo>
                    <a:pt x="27" y="31"/>
                    <a:pt x="27" y="32"/>
                    <a:pt x="26" y="33"/>
                  </a:cubicBezTo>
                  <a:cubicBezTo>
                    <a:pt x="26" y="33"/>
                    <a:pt x="26" y="33"/>
                    <a:pt x="26" y="34"/>
                  </a:cubicBezTo>
                  <a:cubicBezTo>
                    <a:pt x="26" y="34"/>
                    <a:pt x="25" y="35"/>
                    <a:pt x="25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5"/>
                    <a:pt x="25" y="36"/>
                    <a:pt x="24" y="36"/>
                  </a:cubicBezTo>
                  <a:cubicBezTo>
                    <a:pt x="23" y="37"/>
                    <a:pt x="23" y="38"/>
                    <a:pt x="22" y="38"/>
                  </a:cubicBezTo>
                  <a:cubicBezTo>
                    <a:pt x="21" y="38"/>
                    <a:pt x="22" y="40"/>
                    <a:pt x="21" y="40"/>
                  </a:cubicBezTo>
                  <a:cubicBezTo>
                    <a:pt x="20" y="40"/>
                    <a:pt x="20" y="41"/>
                    <a:pt x="19" y="41"/>
                  </a:cubicBezTo>
                  <a:cubicBezTo>
                    <a:pt x="19" y="42"/>
                    <a:pt x="18" y="42"/>
                    <a:pt x="18" y="43"/>
                  </a:cubicBezTo>
                  <a:cubicBezTo>
                    <a:pt x="18" y="43"/>
                    <a:pt x="17" y="43"/>
                    <a:pt x="17" y="44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6" y="44"/>
                    <a:pt x="15" y="43"/>
                    <a:pt x="15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5" y="44"/>
                    <a:pt x="14" y="45"/>
                    <a:pt x="14" y="45"/>
                  </a:cubicBezTo>
                  <a:cubicBezTo>
                    <a:pt x="12" y="44"/>
                    <a:pt x="13" y="42"/>
                    <a:pt x="12" y="40"/>
                  </a:cubicBezTo>
                  <a:cubicBezTo>
                    <a:pt x="12" y="40"/>
                    <a:pt x="11" y="39"/>
                    <a:pt x="12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7"/>
                    <a:pt x="12" y="37"/>
                    <a:pt x="12" y="37"/>
                  </a:cubicBezTo>
                  <a:cubicBezTo>
                    <a:pt x="13" y="38"/>
                    <a:pt x="14" y="39"/>
                    <a:pt x="16" y="39"/>
                  </a:cubicBezTo>
                  <a:cubicBezTo>
                    <a:pt x="16" y="40"/>
                    <a:pt x="16" y="39"/>
                    <a:pt x="17" y="39"/>
                  </a:cubicBezTo>
                  <a:cubicBezTo>
                    <a:pt x="16" y="38"/>
                    <a:pt x="18" y="38"/>
                    <a:pt x="17" y="37"/>
                  </a:cubicBezTo>
                  <a:cubicBezTo>
                    <a:pt x="18" y="36"/>
                    <a:pt x="19" y="36"/>
                    <a:pt x="19" y="34"/>
                  </a:cubicBezTo>
                  <a:cubicBezTo>
                    <a:pt x="19" y="34"/>
                    <a:pt x="20" y="33"/>
                    <a:pt x="20" y="33"/>
                  </a:cubicBezTo>
                  <a:cubicBezTo>
                    <a:pt x="20" y="31"/>
                    <a:pt x="22" y="31"/>
                    <a:pt x="22" y="30"/>
                  </a:cubicBezTo>
                  <a:cubicBezTo>
                    <a:pt x="22" y="29"/>
                    <a:pt x="23" y="28"/>
                    <a:pt x="23" y="28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6"/>
                    <a:pt x="26" y="26"/>
                    <a:pt x="24" y="25"/>
                  </a:cubicBezTo>
                  <a:cubicBezTo>
                    <a:pt x="23" y="25"/>
                    <a:pt x="22" y="26"/>
                    <a:pt x="21" y="26"/>
                  </a:cubicBezTo>
                  <a:cubicBezTo>
                    <a:pt x="21" y="27"/>
                    <a:pt x="20" y="27"/>
                    <a:pt x="20" y="27"/>
                  </a:cubicBezTo>
                  <a:cubicBezTo>
                    <a:pt x="19" y="27"/>
                    <a:pt x="19" y="28"/>
                    <a:pt x="19" y="28"/>
                  </a:cubicBezTo>
                  <a:cubicBezTo>
                    <a:pt x="18" y="28"/>
                    <a:pt x="18" y="29"/>
                    <a:pt x="17" y="28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30"/>
                    <a:pt x="14" y="30"/>
                    <a:pt x="14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2" y="33"/>
                    <a:pt x="10" y="34"/>
                    <a:pt x="9" y="34"/>
                  </a:cubicBezTo>
                  <a:cubicBezTo>
                    <a:pt x="8" y="35"/>
                    <a:pt x="8" y="35"/>
                    <a:pt x="8" y="36"/>
                  </a:cubicBezTo>
                  <a:cubicBezTo>
                    <a:pt x="8" y="37"/>
                    <a:pt x="8" y="38"/>
                    <a:pt x="8" y="39"/>
                  </a:cubicBezTo>
                  <a:cubicBezTo>
                    <a:pt x="8" y="39"/>
                    <a:pt x="8" y="40"/>
                    <a:pt x="7" y="41"/>
                  </a:cubicBezTo>
                  <a:cubicBezTo>
                    <a:pt x="8" y="42"/>
                    <a:pt x="6" y="42"/>
                    <a:pt x="7" y="42"/>
                  </a:cubicBezTo>
                  <a:cubicBezTo>
                    <a:pt x="7" y="43"/>
                    <a:pt x="6" y="43"/>
                    <a:pt x="5" y="43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5" y="44"/>
                    <a:pt x="5" y="44"/>
                    <a:pt x="4" y="44"/>
                  </a:cubicBezTo>
                  <a:cubicBezTo>
                    <a:pt x="4" y="43"/>
                    <a:pt x="4" y="43"/>
                    <a:pt x="3" y="42"/>
                  </a:cubicBezTo>
                  <a:cubicBezTo>
                    <a:pt x="4" y="41"/>
                    <a:pt x="2" y="41"/>
                    <a:pt x="3" y="40"/>
                  </a:cubicBezTo>
                  <a:cubicBezTo>
                    <a:pt x="2" y="39"/>
                    <a:pt x="2" y="38"/>
                    <a:pt x="2" y="37"/>
                  </a:cubicBezTo>
                  <a:cubicBezTo>
                    <a:pt x="2" y="37"/>
                    <a:pt x="2" y="37"/>
                    <a:pt x="2" y="37"/>
                  </a:cubicBezTo>
                  <a:cubicBezTo>
                    <a:pt x="2" y="38"/>
                    <a:pt x="2" y="38"/>
                    <a:pt x="2" y="38"/>
                  </a:cubicBezTo>
                  <a:cubicBezTo>
                    <a:pt x="3" y="37"/>
                    <a:pt x="3" y="36"/>
                    <a:pt x="4" y="36"/>
                  </a:cubicBezTo>
                  <a:cubicBezTo>
                    <a:pt x="4" y="35"/>
                    <a:pt x="4" y="34"/>
                    <a:pt x="4" y="32"/>
                  </a:cubicBezTo>
                  <a:cubicBezTo>
                    <a:pt x="4" y="32"/>
                    <a:pt x="4" y="31"/>
                    <a:pt x="4" y="31"/>
                  </a:cubicBezTo>
                  <a:cubicBezTo>
                    <a:pt x="4" y="31"/>
                    <a:pt x="4" y="30"/>
                    <a:pt x="4" y="29"/>
                  </a:cubicBezTo>
                  <a:cubicBezTo>
                    <a:pt x="4" y="28"/>
                    <a:pt x="3" y="28"/>
                    <a:pt x="3" y="27"/>
                  </a:cubicBezTo>
                  <a:cubicBezTo>
                    <a:pt x="3" y="26"/>
                    <a:pt x="1" y="26"/>
                    <a:pt x="1" y="24"/>
                  </a:cubicBezTo>
                  <a:cubicBezTo>
                    <a:pt x="1" y="24"/>
                    <a:pt x="0" y="24"/>
                    <a:pt x="0" y="23"/>
                  </a:cubicBezTo>
                  <a:cubicBezTo>
                    <a:pt x="0" y="23"/>
                    <a:pt x="0" y="23"/>
                    <a:pt x="1" y="23"/>
                  </a:cubicBezTo>
                  <a:cubicBezTo>
                    <a:pt x="2" y="24"/>
                    <a:pt x="3" y="23"/>
                    <a:pt x="3" y="24"/>
                  </a:cubicBezTo>
                  <a:cubicBezTo>
                    <a:pt x="4" y="23"/>
                    <a:pt x="4" y="25"/>
                    <a:pt x="5" y="24"/>
                  </a:cubicBezTo>
                  <a:cubicBezTo>
                    <a:pt x="5" y="25"/>
                    <a:pt x="6" y="25"/>
                    <a:pt x="6" y="26"/>
                  </a:cubicBezTo>
                  <a:cubicBezTo>
                    <a:pt x="7" y="27"/>
                    <a:pt x="6" y="28"/>
                    <a:pt x="7" y="28"/>
                  </a:cubicBezTo>
                  <a:cubicBezTo>
                    <a:pt x="7" y="29"/>
                    <a:pt x="7" y="29"/>
                    <a:pt x="7" y="30"/>
                  </a:cubicBezTo>
                  <a:cubicBezTo>
                    <a:pt x="7" y="30"/>
                    <a:pt x="8" y="30"/>
                    <a:pt x="9" y="31"/>
                  </a:cubicBezTo>
                  <a:cubicBezTo>
                    <a:pt x="9" y="30"/>
                    <a:pt x="9" y="30"/>
                    <a:pt x="10" y="29"/>
                  </a:cubicBezTo>
                  <a:cubicBezTo>
                    <a:pt x="9" y="28"/>
                    <a:pt x="10" y="28"/>
                    <a:pt x="10" y="27"/>
                  </a:cubicBezTo>
                  <a:cubicBezTo>
                    <a:pt x="11" y="27"/>
                    <a:pt x="10" y="26"/>
                    <a:pt x="12" y="25"/>
                  </a:cubicBezTo>
                  <a:cubicBezTo>
                    <a:pt x="11" y="24"/>
                    <a:pt x="13" y="25"/>
                    <a:pt x="12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3"/>
                    <a:pt x="13" y="23"/>
                    <a:pt x="14" y="23"/>
                  </a:cubicBezTo>
                  <a:cubicBezTo>
                    <a:pt x="14" y="22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0"/>
                    <a:pt x="16" y="20"/>
                    <a:pt x="15" y="19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7" y="19"/>
                    <a:pt x="16" y="18"/>
                    <a:pt x="16" y="18"/>
                  </a:cubicBezTo>
                  <a:cubicBezTo>
                    <a:pt x="16" y="18"/>
                    <a:pt x="16" y="17"/>
                    <a:pt x="16" y="17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4" y="18"/>
                    <a:pt x="13" y="19"/>
                    <a:pt x="12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20"/>
                    <a:pt x="10" y="19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1"/>
                    <a:pt x="8" y="20"/>
                    <a:pt x="7" y="21"/>
                  </a:cubicBezTo>
                  <a:cubicBezTo>
                    <a:pt x="7" y="21"/>
                    <a:pt x="6" y="21"/>
                    <a:pt x="6" y="20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5" y="20"/>
                    <a:pt x="4" y="21"/>
                    <a:pt x="4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3" y="20"/>
                    <a:pt x="4" y="20"/>
                    <a:pt x="3" y="19"/>
                  </a:cubicBezTo>
                  <a:cubicBezTo>
                    <a:pt x="4" y="19"/>
                    <a:pt x="5" y="18"/>
                    <a:pt x="6" y="1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7" y="19"/>
                    <a:pt x="7" y="18"/>
                    <a:pt x="8" y="18"/>
                  </a:cubicBezTo>
                  <a:cubicBezTo>
                    <a:pt x="9" y="17"/>
                    <a:pt x="10" y="17"/>
                    <a:pt x="11" y="16"/>
                  </a:cubicBezTo>
                  <a:cubicBezTo>
                    <a:pt x="13" y="16"/>
                    <a:pt x="13" y="14"/>
                    <a:pt x="15" y="14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5" y="14"/>
                    <a:pt x="16" y="14"/>
                    <a:pt x="17" y="13"/>
                  </a:cubicBezTo>
                  <a:cubicBezTo>
                    <a:pt x="18" y="14"/>
                    <a:pt x="18" y="12"/>
                    <a:pt x="19" y="12"/>
                  </a:cubicBezTo>
                  <a:cubicBezTo>
                    <a:pt x="19" y="11"/>
                    <a:pt x="18" y="10"/>
                    <a:pt x="18" y="9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8"/>
                    <a:pt x="17" y="8"/>
                    <a:pt x="16" y="7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7"/>
                    <a:pt x="15" y="7"/>
                    <a:pt x="14" y="6"/>
                  </a:cubicBezTo>
                  <a:cubicBezTo>
                    <a:pt x="14" y="5"/>
                    <a:pt x="13" y="5"/>
                    <a:pt x="13" y="4"/>
                  </a:cubicBezTo>
                  <a:cubicBezTo>
                    <a:pt x="12" y="3"/>
                    <a:pt x="10" y="5"/>
                    <a:pt x="10" y="3"/>
                  </a:cubicBezTo>
                  <a:cubicBezTo>
                    <a:pt x="10" y="2"/>
                    <a:pt x="9" y="2"/>
                    <a:pt x="10" y="1"/>
                  </a:cubicBezTo>
                  <a:cubicBezTo>
                    <a:pt x="10" y="1"/>
                    <a:pt x="10" y="0"/>
                    <a:pt x="11" y="0"/>
                  </a:cubicBezTo>
                  <a:cubicBezTo>
                    <a:pt x="11" y="0"/>
                    <a:pt x="12" y="0"/>
                    <a:pt x="12" y="0"/>
                  </a:cubicBezTo>
                  <a:close/>
                  <a:moveTo>
                    <a:pt x="31" y="4"/>
                  </a:moveTo>
                  <a:cubicBezTo>
                    <a:pt x="31" y="4"/>
                    <a:pt x="31" y="4"/>
                    <a:pt x="31" y="4"/>
                  </a:cubicBezTo>
                  <a:cubicBezTo>
                    <a:pt x="31" y="5"/>
                    <a:pt x="32" y="4"/>
                    <a:pt x="33" y="6"/>
                  </a:cubicBezTo>
                  <a:cubicBezTo>
                    <a:pt x="33" y="6"/>
                    <a:pt x="32" y="6"/>
                    <a:pt x="32" y="7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2" y="8"/>
                    <a:pt x="33" y="10"/>
                    <a:pt x="32" y="9"/>
                  </a:cubicBezTo>
                  <a:cubicBezTo>
                    <a:pt x="31" y="9"/>
                    <a:pt x="30" y="9"/>
                    <a:pt x="30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8" y="8"/>
                    <a:pt x="29" y="7"/>
                    <a:pt x="28" y="6"/>
                  </a:cubicBezTo>
                  <a:cubicBezTo>
                    <a:pt x="28" y="5"/>
                    <a:pt x="27" y="5"/>
                    <a:pt x="27" y="4"/>
                  </a:cubicBezTo>
                  <a:cubicBezTo>
                    <a:pt x="26" y="4"/>
                    <a:pt x="25" y="4"/>
                    <a:pt x="25" y="4"/>
                  </a:cubicBezTo>
                  <a:cubicBezTo>
                    <a:pt x="26" y="4"/>
                    <a:pt x="26" y="3"/>
                    <a:pt x="27" y="3"/>
                  </a:cubicBezTo>
                  <a:cubicBezTo>
                    <a:pt x="28" y="4"/>
                    <a:pt x="27" y="3"/>
                    <a:pt x="28" y="3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4"/>
                    <a:pt x="29" y="4"/>
                    <a:pt x="29" y="4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30" y="3"/>
                    <a:pt x="30" y="4"/>
                    <a:pt x="31" y="4"/>
                  </a:cubicBezTo>
                  <a:close/>
                  <a:moveTo>
                    <a:pt x="25" y="19"/>
                  </a:moveTo>
                  <a:cubicBezTo>
                    <a:pt x="25" y="19"/>
                    <a:pt x="25" y="19"/>
                    <a:pt x="25" y="19"/>
                  </a:cubicBezTo>
                  <a:cubicBezTo>
                    <a:pt x="25" y="20"/>
                    <a:pt x="26" y="20"/>
                    <a:pt x="26" y="21"/>
                  </a:cubicBezTo>
                  <a:cubicBezTo>
                    <a:pt x="25" y="21"/>
                    <a:pt x="24" y="22"/>
                    <a:pt x="24" y="22"/>
                  </a:cubicBezTo>
                  <a:cubicBezTo>
                    <a:pt x="23" y="22"/>
                    <a:pt x="23" y="23"/>
                    <a:pt x="21" y="23"/>
                  </a:cubicBezTo>
                  <a:cubicBezTo>
                    <a:pt x="21" y="24"/>
                    <a:pt x="19" y="24"/>
                    <a:pt x="18" y="25"/>
                  </a:cubicBezTo>
                  <a:cubicBezTo>
                    <a:pt x="18" y="25"/>
                    <a:pt x="17" y="25"/>
                    <a:pt x="18" y="24"/>
                  </a:cubicBezTo>
                  <a:cubicBezTo>
                    <a:pt x="18" y="24"/>
                    <a:pt x="18" y="24"/>
                    <a:pt x="18" y="23"/>
                  </a:cubicBezTo>
                  <a:cubicBezTo>
                    <a:pt x="19" y="22"/>
                    <a:pt x="20" y="21"/>
                    <a:pt x="21" y="20"/>
                  </a:cubicBezTo>
                  <a:cubicBezTo>
                    <a:pt x="21" y="19"/>
                    <a:pt x="23" y="18"/>
                    <a:pt x="23" y="17"/>
                  </a:cubicBezTo>
                  <a:cubicBezTo>
                    <a:pt x="24" y="17"/>
                    <a:pt x="24" y="19"/>
                    <a:pt x="25" y="19"/>
                  </a:cubicBezTo>
                  <a:close/>
                  <a:moveTo>
                    <a:pt x="12" y="24"/>
                  </a:moveTo>
                  <a:cubicBezTo>
                    <a:pt x="12" y="24"/>
                    <a:pt x="12" y="24"/>
                    <a:pt x="12" y="24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4"/>
                    <a:pt x="12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13"/>
            <p:cNvSpPr>
              <a:spLocks noEditPoints="1"/>
            </p:cNvSpPr>
            <p:nvPr/>
          </p:nvSpPr>
          <p:spPr bwMode="auto">
            <a:xfrm>
              <a:off x="4541" y="4120"/>
              <a:ext cx="145" cy="158"/>
            </a:xfrm>
            <a:custGeom>
              <a:avLst/>
              <a:gdLst>
                <a:gd name="T0" fmla="*/ 35 w 56"/>
                <a:gd name="T1" fmla="*/ 2 h 59"/>
                <a:gd name="T2" fmla="*/ 37 w 56"/>
                <a:gd name="T3" fmla="*/ 6 h 59"/>
                <a:gd name="T4" fmla="*/ 35 w 56"/>
                <a:gd name="T5" fmla="*/ 10 h 59"/>
                <a:gd name="T6" fmla="*/ 28 w 56"/>
                <a:gd name="T7" fmla="*/ 12 h 59"/>
                <a:gd name="T8" fmla="*/ 25 w 56"/>
                <a:gd name="T9" fmla="*/ 8 h 59"/>
                <a:gd name="T10" fmla="*/ 19 w 56"/>
                <a:gd name="T11" fmla="*/ 3 h 59"/>
                <a:gd name="T12" fmla="*/ 20 w 56"/>
                <a:gd name="T13" fmla="*/ 0 h 59"/>
                <a:gd name="T14" fmla="*/ 27 w 56"/>
                <a:gd name="T15" fmla="*/ 1 h 59"/>
                <a:gd name="T16" fmla="*/ 43 w 56"/>
                <a:gd name="T17" fmla="*/ 18 h 59"/>
                <a:gd name="T18" fmla="*/ 48 w 56"/>
                <a:gd name="T19" fmla="*/ 21 h 59"/>
                <a:gd name="T20" fmla="*/ 47 w 56"/>
                <a:gd name="T21" fmla="*/ 25 h 59"/>
                <a:gd name="T22" fmla="*/ 43 w 56"/>
                <a:gd name="T23" fmla="*/ 26 h 59"/>
                <a:gd name="T24" fmla="*/ 39 w 56"/>
                <a:gd name="T25" fmla="*/ 25 h 59"/>
                <a:gd name="T26" fmla="*/ 34 w 56"/>
                <a:gd name="T27" fmla="*/ 26 h 59"/>
                <a:gd name="T28" fmla="*/ 28 w 56"/>
                <a:gd name="T29" fmla="*/ 27 h 59"/>
                <a:gd name="T30" fmla="*/ 23 w 56"/>
                <a:gd name="T31" fmla="*/ 28 h 59"/>
                <a:gd name="T32" fmla="*/ 15 w 56"/>
                <a:gd name="T33" fmla="*/ 27 h 59"/>
                <a:gd name="T34" fmla="*/ 8 w 56"/>
                <a:gd name="T35" fmla="*/ 23 h 59"/>
                <a:gd name="T36" fmla="*/ 20 w 56"/>
                <a:gd name="T37" fmla="*/ 21 h 59"/>
                <a:gd name="T38" fmla="*/ 29 w 56"/>
                <a:gd name="T39" fmla="*/ 20 h 59"/>
                <a:gd name="T40" fmla="*/ 32 w 56"/>
                <a:gd name="T41" fmla="*/ 20 h 59"/>
                <a:gd name="T42" fmla="*/ 39 w 56"/>
                <a:gd name="T43" fmla="*/ 19 h 59"/>
                <a:gd name="T44" fmla="*/ 42 w 56"/>
                <a:gd name="T45" fmla="*/ 18 h 59"/>
                <a:gd name="T46" fmla="*/ 44 w 56"/>
                <a:gd name="T47" fmla="*/ 33 h 59"/>
                <a:gd name="T48" fmla="*/ 39 w 56"/>
                <a:gd name="T49" fmla="*/ 39 h 59"/>
                <a:gd name="T50" fmla="*/ 34 w 56"/>
                <a:gd name="T51" fmla="*/ 43 h 59"/>
                <a:gd name="T52" fmla="*/ 34 w 56"/>
                <a:gd name="T53" fmla="*/ 44 h 59"/>
                <a:gd name="T54" fmla="*/ 30 w 56"/>
                <a:gd name="T55" fmla="*/ 44 h 59"/>
                <a:gd name="T56" fmla="*/ 35 w 56"/>
                <a:gd name="T57" fmla="*/ 36 h 59"/>
                <a:gd name="T58" fmla="*/ 38 w 56"/>
                <a:gd name="T59" fmla="*/ 30 h 59"/>
                <a:gd name="T60" fmla="*/ 23 w 56"/>
                <a:gd name="T61" fmla="*/ 36 h 59"/>
                <a:gd name="T62" fmla="*/ 28 w 56"/>
                <a:gd name="T63" fmla="*/ 35 h 59"/>
                <a:gd name="T64" fmla="*/ 25 w 56"/>
                <a:gd name="T65" fmla="*/ 40 h 59"/>
                <a:gd name="T66" fmla="*/ 22 w 56"/>
                <a:gd name="T67" fmla="*/ 45 h 59"/>
                <a:gd name="T68" fmla="*/ 21 w 56"/>
                <a:gd name="T69" fmla="*/ 45 h 59"/>
                <a:gd name="T70" fmla="*/ 17 w 56"/>
                <a:gd name="T71" fmla="*/ 43 h 59"/>
                <a:gd name="T72" fmla="*/ 14 w 56"/>
                <a:gd name="T73" fmla="*/ 42 h 59"/>
                <a:gd name="T74" fmla="*/ 19 w 56"/>
                <a:gd name="T75" fmla="*/ 35 h 59"/>
                <a:gd name="T76" fmla="*/ 24 w 56"/>
                <a:gd name="T77" fmla="*/ 31 h 59"/>
                <a:gd name="T78" fmla="*/ 34 w 56"/>
                <a:gd name="T79" fmla="*/ 42 h 59"/>
                <a:gd name="T80" fmla="*/ 54 w 56"/>
                <a:gd name="T81" fmla="*/ 48 h 59"/>
                <a:gd name="T82" fmla="*/ 56 w 56"/>
                <a:gd name="T83" fmla="*/ 50 h 59"/>
                <a:gd name="T84" fmla="*/ 55 w 56"/>
                <a:gd name="T85" fmla="*/ 52 h 59"/>
                <a:gd name="T86" fmla="*/ 51 w 56"/>
                <a:gd name="T87" fmla="*/ 52 h 59"/>
                <a:gd name="T88" fmla="*/ 48 w 56"/>
                <a:gd name="T89" fmla="*/ 52 h 59"/>
                <a:gd name="T90" fmla="*/ 45 w 56"/>
                <a:gd name="T91" fmla="*/ 53 h 59"/>
                <a:gd name="T92" fmla="*/ 35 w 56"/>
                <a:gd name="T93" fmla="*/ 53 h 59"/>
                <a:gd name="T94" fmla="*/ 26 w 56"/>
                <a:gd name="T95" fmla="*/ 54 h 59"/>
                <a:gd name="T96" fmla="*/ 24 w 56"/>
                <a:gd name="T97" fmla="*/ 55 h 59"/>
                <a:gd name="T98" fmla="*/ 17 w 56"/>
                <a:gd name="T99" fmla="*/ 56 h 59"/>
                <a:gd name="T100" fmla="*/ 11 w 56"/>
                <a:gd name="T101" fmla="*/ 58 h 59"/>
                <a:gd name="T102" fmla="*/ 6 w 56"/>
                <a:gd name="T103" fmla="*/ 57 h 59"/>
                <a:gd name="T104" fmla="*/ 1 w 56"/>
                <a:gd name="T105" fmla="*/ 55 h 59"/>
                <a:gd name="T106" fmla="*/ 4 w 56"/>
                <a:gd name="T107" fmla="*/ 52 h 59"/>
                <a:gd name="T108" fmla="*/ 10 w 56"/>
                <a:gd name="T109" fmla="*/ 52 h 59"/>
                <a:gd name="T110" fmla="*/ 16 w 56"/>
                <a:gd name="T111" fmla="*/ 50 h 59"/>
                <a:gd name="T112" fmla="*/ 23 w 56"/>
                <a:gd name="T113" fmla="*/ 49 h 59"/>
                <a:gd name="T114" fmla="*/ 30 w 56"/>
                <a:gd name="T115" fmla="*/ 48 h 59"/>
                <a:gd name="T116" fmla="*/ 39 w 56"/>
                <a:gd name="T117" fmla="*/ 47 h 59"/>
                <a:gd name="T118" fmla="*/ 47 w 56"/>
                <a:gd name="T119" fmla="*/ 46 h 59"/>
                <a:gd name="T120" fmla="*/ 11 w 56"/>
                <a:gd name="T121" fmla="*/ 5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6" h="59">
                  <a:moveTo>
                    <a:pt x="29" y="1"/>
                  </a:moveTo>
                  <a:cubicBezTo>
                    <a:pt x="30" y="0"/>
                    <a:pt x="32" y="0"/>
                    <a:pt x="32" y="1"/>
                  </a:cubicBezTo>
                  <a:cubicBezTo>
                    <a:pt x="33" y="1"/>
                    <a:pt x="33" y="0"/>
                    <a:pt x="33" y="1"/>
                  </a:cubicBezTo>
                  <a:cubicBezTo>
                    <a:pt x="34" y="1"/>
                    <a:pt x="34" y="2"/>
                    <a:pt x="35" y="2"/>
                  </a:cubicBezTo>
                  <a:cubicBezTo>
                    <a:pt x="35" y="3"/>
                    <a:pt x="35" y="3"/>
                    <a:pt x="36" y="4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36" y="5"/>
                    <a:pt x="37" y="6"/>
                    <a:pt x="37" y="7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36" y="7"/>
                    <a:pt x="38" y="8"/>
                    <a:pt x="36" y="8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5" y="8"/>
                    <a:pt x="36" y="10"/>
                    <a:pt x="35" y="10"/>
                  </a:cubicBezTo>
                  <a:cubicBezTo>
                    <a:pt x="34" y="11"/>
                    <a:pt x="33" y="11"/>
                    <a:pt x="32" y="11"/>
                  </a:cubicBezTo>
                  <a:cubicBezTo>
                    <a:pt x="31" y="12"/>
                    <a:pt x="31" y="13"/>
                    <a:pt x="30" y="13"/>
                  </a:cubicBezTo>
                  <a:cubicBezTo>
                    <a:pt x="29" y="13"/>
                    <a:pt x="29" y="14"/>
                    <a:pt x="28" y="13"/>
                  </a:cubicBezTo>
                  <a:cubicBezTo>
                    <a:pt x="27" y="13"/>
                    <a:pt x="28" y="12"/>
                    <a:pt x="28" y="12"/>
                  </a:cubicBezTo>
                  <a:cubicBezTo>
                    <a:pt x="28" y="11"/>
                    <a:pt x="30" y="10"/>
                    <a:pt x="28" y="9"/>
                  </a:cubicBezTo>
                  <a:cubicBezTo>
                    <a:pt x="28" y="9"/>
                    <a:pt x="28" y="7"/>
                    <a:pt x="27" y="8"/>
                  </a:cubicBezTo>
                  <a:cubicBezTo>
                    <a:pt x="27" y="8"/>
                    <a:pt x="26" y="8"/>
                    <a:pt x="25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8"/>
                    <a:pt x="24" y="7"/>
                    <a:pt x="23" y="7"/>
                  </a:cubicBezTo>
                  <a:cubicBezTo>
                    <a:pt x="22" y="7"/>
                    <a:pt x="22" y="7"/>
                    <a:pt x="21" y="7"/>
                  </a:cubicBezTo>
                  <a:cubicBezTo>
                    <a:pt x="21" y="6"/>
                    <a:pt x="20" y="6"/>
                    <a:pt x="20" y="6"/>
                  </a:cubicBezTo>
                  <a:cubicBezTo>
                    <a:pt x="19" y="5"/>
                    <a:pt x="20" y="4"/>
                    <a:pt x="19" y="3"/>
                  </a:cubicBezTo>
                  <a:cubicBezTo>
                    <a:pt x="19" y="3"/>
                    <a:pt x="19" y="3"/>
                    <a:pt x="18" y="3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9" y="1"/>
                    <a:pt x="20" y="1"/>
                    <a:pt x="20" y="0"/>
                  </a:cubicBezTo>
                  <a:cubicBezTo>
                    <a:pt x="21" y="0"/>
                    <a:pt x="21" y="1"/>
                    <a:pt x="22" y="0"/>
                  </a:cubicBezTo>
                  <a:cubicBezTo>
                    <a:pt x="23" y="0"/>
                    <a:pt x="24" y="0"/>
                    <a:pt x="25" y="1"/>
                  </a:cubicBezTo>
                  <a:cubicBezTo>
                    <a:pt x="25" y="1"/>
                    <a:pt x="25" y="0"/>
                    <a:pt x="25" y="0"/>
                  </a:cubicBezTo>
                  <a:cubicBezTo>
                    <a:pt x="26" y="1"/>
                    <a:pt x="26" y="1"/>
                    <a:pt x="27" y="1"/>
                  </a:cubicBezTo>
                  <a:cubicBezTo>
                    <a:pt x="28" y="1"/>
                    <a:pt x="28" y="1"/>
                    <a:pt x="29" y="0"/>
                  </a:cubicBezTo>
                  <a:lnTo>
                    <a:pt x="29" y="1"/>
                  </a:lnTo>
                  <a:close/>
                  <a:moveTo>
                    <a:pt x="43" y="18"/>
                  </a:moveTo>
                  <a:cubicBezTo>
                    <a:pt x="43" y="18"/>
                    <a:pt x="43" y="18"/>
                    <a:pt x="43" y="18"/>
                  </a:cubicBezTo>
                  <a:cubicBezTo>
                    <a:pt x="44" y="19"/>
                    <a:pt x="44" y="18"/>
                    <a:pt x="45" y="18"/>
                  </a:cubicBezTo>
                  <a:cubicBezTo>
                    <a:pt x="45" y="18"/>
                    <a:pt x="46" y="19"/>
                    <a:pt x="46" y="18"/>
                  </a:cubicBezTo>
                  <a:cubicBezTo>
                    <a:pt x="47" y="19"/>
                    <a:pt x="45" y="20"/>
                    <a:pt x="46" y="20"/>
                  </a:cubicBezTo>
                  <a:cubicBezTo>
                    <a:pt x="47" y="20"/>
                    <a:pt x="48" y="20"/>
                    <a:pt x="48" y="21"/>
                  </a:cubicBezTo>
                  <a:cubicBezTo>
                    <a:pt x="48" y="21"/>
                    <a:pt x="50" y="22"/>
                    <a:pt x="49" y="22"/>
                  </a:cubicBezTo>
                  <a:cubicBezTo>
                    <a:pt x="50" y="23"/>
                    <a:pt x="49" y="24"/>
                    <a:pt x="50" y="24"/>
                  </a:cubicBezTo>
                  <a:cubicBezTo>
                    <a:pt x="50" y="25"/>
                    <a:pt x="50" y="25"/>
                    <a:pt x="49" y="25"/>
                  </a:cubicBezTo>
                  <a:cubicBezTo>
                    <a:pt x="48" y="24"/>
                    <a:pt x="48" y="26"/>
                    <a:pt x="47" y="25"/>
                  </a:cubicBezTo>
                  <a:cubicBezTo>
                    <a:pt x="46" y="25"/>
                    <a:pt x="46" y="25"/>
                    <a:pt x="46" y="25"/>
                  </a:cubicBezTo>
                  <a:cubicBezTo>
                    <a:pt x="46" y="25"/>
                    <a:pt x="45" y="25"/>
                    <a:pt x="44" y="26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3" y="26"/>
                    <a:pt x="43" y="26"/>
                    <a:pt x="43" y="26"/>
                  </a:cubicBezTo>
                  <a:cubicBezTo>
                    <a:pt x="43" y="25"/>
                    <a:pt x="42" y="25"/>
                    <a:pt x="41" y="25"/>
                  </a:cubicBezTo>
                  <a:cubicBezTo>
                    <a:pt x="41" y="25"/>
                    <a:pt x="40" y="25"/>
                    <a:pt x="40" y="25"/>
                  </a:cubicBezTo>
                  <a:cubicBezTo>
                    <a:pt x="40" y="25"/>
                    <a:pt x="40" y="25"/>
                    <a:pt x="40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7" y="25"/>
                    <a:pt x="36" y="26"/>
                    <a:pt x="35" y="25"/>
                  </a:cubicBezTo>
                  <a:cubicBezTo>
                    <a:pt x="35" y="26"/>
                    <a:pt x="34" y="26"/>
                    <a:pt x="34" y="26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33" y="25"/>
                    <a:pt x="32" y="26"/>
                    <a:pt x="32" y="26"/>
                  </a:cubicBezTo>
                  <a:cubicBezTo>
                    <a:pt x="31" y="26"/>
                    <a:pt x="30" y="26"/>
                    <a:pt x="29" y="26"/>
                  </a:cubicBezTo>
                  <a:cubicBezTo>
                    <a:pt x="29" y="26"/>
                    <a:pt x="28" y="26"/>
                    <a:pt x="28" y="27"/>
                  </a:cubicBezTo>
                  <a:cubicBezTo>
                    <a:pt x="27" y="27"/>
                    <a:pt x="26" y="27"/>
                    <a:pt x="26" y="26"/>
                  </a:cubicBezTo>
                  <a:cubicBezTo>
                    <a:pt x="26" y="26"/>
                    <a:pt x="26" y="27"/>
                    <a:pt x="25" y="27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24" y="27"/>
                    <a:pt x="24" y="27"/>
                    <a:pt x="23" y="28"/>
                  </a:cubicBezTo>
                  <a:cubicBezTo>
                    <a:pt x="23" y="27"/>
                    <a:pt x="22" y="27"/>
                    <a:pt x="21" y="28"/>
                  </a:cubicBezTo>
                  <a:cubicBezTo>
                    <a:pt x="20" y="27"/>
                    <a:pt x="20" y="28"/>
                    <a:pt x="18" y="28"/>
                  </a:cubicBezTo>
                  <a:cubicBezTo>
                    <a:pt x="18" y="28"/>
                    <a:pt x="18" y="29"/>
                    <a:pt x="17" y="28"/>
                  </a:cubicBezTo>
                  <a:cubicBezTo>
                    <a:pt x="17" y="28"/>
                    <a:pt x="15" y="28"/>
                    <a:pt x="15" y="27"/>
                  </a:cubicBezTo>
                  <a:cubicBezTo>
                    <a:pt x="14" y="27"/>
                    <a:pt x="12" y="27"/>
                    <a:pt x="12" y="26"/>
                  </a:cubicBezTo>
                  <a:cubicBezTo>
                    <a:pt x="11" y="25"/>
                    <a:pt x="10" y="25"/>
                    <a:pt x="9" y="24"/>
                  </a:cubicBezTo>
                  <a:cubicBezTo>
                    <a:pt x="10" y="24"/>
                    <a:pt x="9" y="24"/>
                    <a:pt x="9" y="23"/>
                  </a:cubicBezTo>
                  <a:cubicBezTo>
                    <a:pt x="9" y="24"/>
                    <a:pt x="8" y="23"/>
                    <a:pt x="8" y="23"/>
                  </a:cubicBezTo>
                  <a:cubicBezTo>
                    <a:pt x="8" y="22"/>
                    <a:pt x="9" y="23"/>
                    <a:pt x="9" y="22"/>
                  </a:cubicBezTo>
                  <a:cubicBezTo>
                    <a:pt x="11" y="22"/>
                    <a:pt x="14" y="22"/>
                    <a:pt x="16" y="21"/>
                  </a:cubicBezTo>
                  <a:cubicBezTo>
                    <a:pt x="17" y="21"/>
                    <a:pt x="18" y="21"/>
                    <a:pt x="18" y="21"/>
                  </a:cubicBezTo>
                  <a:cubicBezTo>
                    <a:pt x="19" y="21"/>
                    <a:pt x="19" y="21"/>
                    <a:pt x="20" y="21"/>
                  </a:cubicBezTo>
                  <a:cubicBezTo>
                    <a:pt x="21" y="21"/>
                    <a:pt x="22" y="21"/>
                    <a:pt x="22" y="21"/>
                  </a:cubicBezTo>
                  <a:cubicBezTo>
                    <a:pt x="23" y="21"/>
                    <a:pt x="23" y="20"/>
                    <a:pt x="24" y="20"/>
                  </a:cubicBezTo>
                  <a:cubicBezTo>
                    <a:pt x="25" y="20"/>
                    <a:pt x="26" y="21"/>
                    <a:pt x="26" y="20"/>
                  </a:cubicBezTo>
                  <a:cubicBezTo>
                    <a:pt x="27" y="21"/>
                    <a:pt x="28" y="20"/>
                    <a:pt x="29" y="20"/>
                  </a:cubicBezTo>
                  <a:cubicBezTo>
                    <a:pt x="29" y="20"/>
                    <a:pt x="30" y="20"/>
                    <a:pt x="31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19"/>
                    <a:pt x="34" y="20"/>
                    <a:pt x="35" y="19"/>
                  </a:cubicBezTo>
                  <a:cubicBezTo>
                    <a:pt x="36" y="20"/>
                    <a:pt x="36" y="19"/>
                    <a:pt x="38" y="19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40" y="19"/>
                    <a:pt x="39" y="18"/>
                    <a:pt x="40" y="18"/>
                  </a:cubicBezTo>
                  <a:cubicBezTo>
                    <a:pt x="41" y="19"/>
                    <a:pt x="42" y="18"/>
                    <a:pt x="42" y="18"/>
                  </a:cubicBezTo>
                  <a:lnTo>
                    <a:pt x="43" y="18"/>
                  </a:lnTo>
                  <a:close/>
                  <a:moveTo>
                    <a:pt x="41" y="31"/>
                  </a:moveTo>
                  <a:cubicBezTo>
                    <a:pt x="41" y="31"/>
                    <a:pt x="41" y="31"/>
                    <a:pt x="42" y="31"/>
                  </a:cubicBezTo>
                  <a:cubicBezTo>
                    <a:pt x="42" y="32"/>
                    <a:pt x="43" y="32"/>
                    <a:pt x="44" y="33"/>
                  </a:cubicBezTo>
                  <a:cubicBezTo>
                    <a:pt x="44" y="33"/>
                    <a:pt x="44" y="33"/>
                    <a:pt x="44" y="33"/>
                  </a:cubicBezTo>
                  <a:cubicBezTo>
                    <a:pt x="44" y="33"/>
                    <a:pt x="44" y="34"/>
                    <a:pt x="44" y="34"/>
                  </a:cubicBezTo>
                  <a:cubicBezTo>
                    <a:pt x="43" y="35"/>
                    <a:pt x="43" y="36"/>
                    <a:pt x="42" y="37"/>
                  </a:cubicBezTo>
                  <a:cubicBezTo>
                    <a:pt x="41" y="38"/>
                    <a:pt x="40" y="39"/>
                    <a:pt x="39" y="39"/>
                  </a:cubicBezTo>
                  <a:cubicBezTo>
                    <a:pt x="38" y="40"/>
                    <a:pt x="37" y="41"/>
                    <a:pt x="37" y="42"/>
                  </a:cubicBezTo>
                  <a:cubicBezTo>
                    <a:pt x="36" y="42"/>
                    <a:pt x="36" y="43"/>
                    <a:pt x="35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4" y="43"/>
                    <a:pt x="34" y="44"/>
                  </a:cubicBezTo>
                  <a:cubicBezTo>
                    <a:pt x="33" y="44"/>
                    <a:pt x="32" y="45"/>
                    <a:pt x="31" y="45"/>
                  </a:cubicBezTo>
                  <a:cubicBezTo>
                    <a:pt x="31" y="46"/>
                    <a:pt x="30" y="46"/>
                    <a:pt x="29" y="47"/>
                  </a:cubicBezTo>
                  <a:cubicBezTo>
                    <a:pt x="29" y="47"/>
                    <a:pt x="28" y="46"/>
                    <a:pt x="29" y="46"/>
                  </a:cubicBezTo>
                  <a:cubicBezTo>
                    <a:pt x="28" y="45"/>
                    <a:pt x="30" y="45"/>
                    <a:pt x="30" y="44"/>
                  </a:cubicBezTo>
                  <a:cubicBezTo>
                    <a:pt x="31" y="44"/>
                    <a:pt x="30" y="43"/>
                    <a:pt x="32" y="42"/>
                  </a:cubicBezTo>
                  <a:cubicBezTo>
                    <a:pt x="32" y="42"/>
                    <a:pt x="33" y="41"/>
                    <a:pt x="33" y="40"/>
                  </a:cubicBezTo>
                  <a:cubicBezTo>
                    <a:pt x="33" y="40"/>
                    <a:pt x="33" y="39"/>
                    <a:pt x="34" y="38"/>
                  </a:cubicBezTo>
                  <a:cubicBezTo>
                    <a:pt x="34" y="37"/>
                    <a:pt x="35" y="37"/>
                    <a:pt x="35" y="36"/>
                  </a:cubicBezTo>
                  <a:cubicBezTo>
                    <a:pt x="36" y="36"/>
                    <a:pt x="37" y="35"/>
                    <a:pt x="36" y="34"/>
                  </a:cubicBezTo>
                  <a:cubicBezTo>
                    <a:pt x="37" y="34"/>
                    <a:pt x="37" y="33"/>
                    <a:pt x="37" y="33"/>
                  </a:cubicBezTo>
                  <a:cubicBezTo>
                    <a:pt x="37" y="32"/>
                    <a:pt x="39" y="31"/>
                    <a:pt x="38" y="31"/>
                  </a:cubicBezTo>
                  <a:cubicBezTo>
                    <a:pt x="38" y="31"/>
                    <a:pt x="38" y="30"/>
                    <a:pt x="38" y="30"/>
                  </a:cubicBezTo>
                  <a:cubicBezTo>
                    <a:pt x="39" y="30"/>
                    <a:pt x="40" y="30"/>
                    <a:pt x="41" y="31"/>
                  </a:cubicBezTo>
                  <a:close/>
                  <a:moveTo>
                    <a:pt x="26" y="30"/>
                  </a:moveTo>
                  <a:cubicBezTo>
                    <a:pt x="25" y="31"/>
                    <a:pt x="25" y="33"/>
                    <a:pt x="24" y="33"/>
                  </a:cubicBezTo>
                  <a:cubicBezTo>
                    <a:pt x="24" y="34"/>
                    <a:pt x="23" y="35"/>
                    <a:pt x="23" y="36"/>
                  </a:cubicBezTo>
                  <a:cubicBezTo>
                    <a:pt x="23" y="37"/>
                    <a:pt x="23" y="38"/>
                    <a:pt x="24" y="38"/>
                  </a:cubicBezTo>
                  <a:cubicBezTo>
                    <a:pt x="25" y="38"/>
                    <a:pt x="26" y="38"/>
                    <a:pt x="26" y="37"/>
                  </a:cubicBezTo>
                  <a:cubicBezTo>
                    <a:pt x="27" y="37"/>
                    <a:pt x="27" y="36"/>
                    <a:pt x="28" y="36"/>
                  </a:cubicBezTo>
                  <a:cubicBezTo>
                    <a:pt x="28" y="35"/>
                    <a:pt x="28" y="35"/>
                    <a:pt x="28" y="35"/>
                  </a:cubicBezTo>
                  <a:cubicBezTo>
                    <a:pt x="29" y="35"/>
                    <a:pt x="28" y="36"/>
                    <a:pt x="28" y="36"/>
                  </a:cubicBezTo>
                  <a:cubicBezTo>
                    <a:pt x="27" y="36"/>
                    <a:pt x="28" y="38"/>
                    <a:pt x="27" y="37"/>
                  </a:cubicBezTo>
                  <a:cubicBezTo>
                    <a:pt x="26" y="38"/>
                    <a:pt x="25" y="39"/>
                    <a:pt x="26" y="4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4" y="41"/>
                    <a:pt x="25" y="42"/>
                    <a:pt x="24" y="42"/>
                  </a:cubicBezTo>
                  <a:cubicBezTo>
                    <a:pt x="24" y="43"/>
                    <a:pt x="23" y="43"/>
                    <a:pt x="23" y="44"/>
                  </a:cubicBezTo>
                  <a:cubicBezTo>
                    <a:pt x="22" y="44"/>
                    <a:pt x="23" y="45"/>
                    <a:pt x="22" y="45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0" y="45"/>
                    <a:pt x="20" y="45"/>
                    <a:pt x="20" y="45"/>
                  </a:cubicBezTo>
                  <a:cubicBezTo>
                    <a:pt x="20" y="44"/>
                    <a:pt x="20" y="44"/>
                    <a:pt x="20" y="44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9" y="43"/>
                    <a:pt x="18" y="44"/>
                    <a:pt x="17" y="43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7" y="42"/>
                    <a:pt x="16" y="43"/>
                    <a:pt x="15" y="42"/>
                  </a:cubicBezTo>
                  <a:cubicBezTo>
                    <a:pt x="15" y="43"/>
                    <a:pt x="15" y="43"/>
                    <a:pt x="15" y="43"/>
                  </a:cubicBezTo>
                  <a:cubicBezTo>
                    <a:pt x="14" y="43"/>
                    <a:pt x="15" y="42"/>
                    <a:pt x="14" y="42"/>
                  </a:cubicBezTo>
                  <a:cubicBezTo>
                    <a:pt x="14" y="41"/>
                    <a:pt x="13" y="40"/>
                    <a:pt x="14" y="40"/>
                  </a:cubicBezTo>
                  <a:cubicBezTo>
                    <a:pt x="15" y="40"/>
                    <a:pt x="16" y="39"/>
                    <a:pt x="16" y="39"/>
                  </a:cubicBezTo>
                  <a:cubicBezTo>
                    <a:pt x="16" y="37"/>
                    <a:pt x="17" y="37"/>
                    <a:pt x="18" y="36"/>
                  </a:cubicBezTo>
                  <a:cubicBezTo>
                    <a:pt x="19" y="36"/>
                    <a:pt x="18" y="35"/>
                    <a:pt x="19" y="35"/>
                  </a:cubicBezTo>
                  <a:cubicBezTo>
                    <a:pt x="20" y="34"/>
                    <a:pt x="21" y="35"/>
                    <a:pt x="21" y="34"/>
                  </a:cubicBezTo>
                  <a:cubicBezTo>
                    <a:pt x="21" y="33"/>
                    <a:pt x="21" y="33"/>
                    <a:pt x="22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3" y="32"/>
                    <a:pt x="24" y="32"/>
                    <a:pt x="24" y="31"/>
                  </a:cubicBezTo>
                  <a:cubicBezTo>
                    <a:pt x="25" y="31"/>
                    <a:pt x="25" y="30"/>
                    <a:pt x="26" y="30"/>
                  </a:cubicBezTo>
                  <a:close/>
                  <a:moveTo>
                    <a:pt x="35" y="42"/>
                  </a:moveTo>
                  <a:cubicBezTo>
                    <a:pt x="34" y="42"/>
                    <a:pt x="34" y="42"/>
                    <a:pt x="34" y="42"/>
                  </a:cubicBezTo>
                  <a:cubicBezTo>
                    <a:pt x="34" y="42"/>
                    <a:pt x="34" y="42"/>
                    <a:pt x="34" y="42"/>
                  </a:cubicBezTo>
                  <a:cubicBezTo>
                    <a:pt x="34" y="42"/>
                    <a:pt x="35" y="42"/>
                    <a:pt x="35" y="42"/>
                  </a:cubicBezTo>
                  <a:close/>
                  <a:moveTo>
                    <a:pt x="51" y="47"/>
                  </a:moveTo>
                  <a:cubicBezTo>
                    <a:pt x="52" y="46"/>
                    <a:pt x="53" y="47"/>
                    <a:pt x="53" y="46"/>
                  </a:cubicBezTo>
                  <a:cubicBezTo>
                    <a:pt x="53" y="47"/>
                    <a:pt x="54" y="47"/>
                    <a:pt x="54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4" y="48"/>
                    <a:pt x="55" y="49"/>
                    <a:pt x="54" y="49"/>
                  </a:cubicBezTo>
                  <a:cubicBezTo>
                    <a:pt x="55" y="49"/>
                    <a:pt x="55" y="50"/>
                    <a:pt x="56" y="50"/>
                  </a:cubicBezTo>
                  <a:cubicBezTo>
                    <a:pt x="56" y="50"/>
                    <a:pt x="56" y="51"/>
                    <a:pt x="55" y="51"/>
                  </a:cubicBezTo>
                  <a:cubicBezTo>
                    <a:pt x="56" y="51"/>
                    <a:pt x="56" y="52"/>
                    <a:pt x="56" y="52"/>
                  </a:cubicBezTo>
                  <a:cubicBezTo>
                    <a:pt x="56" y="53"/>
                    <a:pt x="55" y="53"/>
                    <a:pt x="55" y="53"/>
                  </a:cubicBezTo>
                  <a:cubicBezTo>
                    <a:pt x="55" y="52"/>
                    <a:pt x="55" y="52"/>
                    <a:pt x="55" y="52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3" y="53"/>
                    <a:pt x="52" y="52"/>
                    <a:pt x="52" y="53"/>
                  </a:cubicBezTo>
                  <a:cubicBezTo>
                    <a:pt x="51" y="52"/>
                    <a:pt x="51" y="52"/>
                    <a:pt x="51" y="52"/>
                  </a:cubicBezTo>
                  <a:cubicBezTo>
                    <a:pt x="51" y="53"/>
                    <a:pt x="50" y="52"/>
                    <a:pt x="49" y="52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8" y="52"/>
                    <a:pt x="47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5" y="53"/>
                    <a:pt x="45" y="53"/>
                    <a:pt x="45" y="53"/>
                  </a:cubicBezTo>
                  <a:cubicBezTo>
                    <a:pt x="45" y="53"/>
                    <a:pt x="44" y="52"/>
                    <a:pt x="43" y="53"/>
                  </a:cubicBezTo>
                  <a:cubicBezTo>
                    <a:pt x="42" y="53"/>
                    <a:pt x="41" y="53"/>
                    <a:pt x="40" y="53"/>
                  </a:cubicBezTo>
                  <a:cubicBezTo>
                    <a:pt x="40" y="53"/>
                    <a:pt x="39" y="53"/>
                    <a:pt x="39" y="53"/>
                  </a:cubicBezTo>
                  <a:cubicBezTo>
                    <a:pt x="37" y="53"/>
                    <a:pt x="36" y="54"/>
                    <a:pt x="35" y="53"/>
                  </a:cubicBezTo>
                  <a:cubicBezTo>
                    <a:pt x="34" y="54"/>
                    <a:pt x="33" y="54"/>
                    <a:pt x="33" y="54"/>
                  </a:cubicBezTo>
                  <a:cubicBezTo>
                    <a:pt x="32" y="54"/>
                    <a:pt x="31" y="53"/>
                    <a:pt x="30" y="54"/>
                  </a:cubicBezTo>
                  <a:cubicBezTo>
                    <a:pt x="29" y="54"/>
                    <a:pt x="28" y="54"/>
                    <a:pt x="27" y="54"/>
                  </a:cubicBezTo>
                  <a:cubicBezTo>
                    <a:pt x="27" y="53"/>
                    <a:pt x="27" y="54"/>
                    <a:pt x="26" y="54"/>
                  </a:cubicBezTo>
                  <a:cubicBezTo>
                    <a:pt x="26" y="54"/>
                    <a:pt x="26" y="55"/>
                    <a:pt x="26" y="55"/>
                  </a:cubicBezTo>
                  <a:cubicBezTo>
                    <a:pt x="26" y="55"/>
                    <a:pt x="26" y="54"/>
                    <a:pt x="25" y="54"/>
                  </a:cubicBezTo>
                  <a:cubicBezTo>
                    <a:pt x="25" y="55"/>
                    <a:pt x="25" y="55"/>
                    <a:pt x="25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23" y="56"/>
                    <a:pt x="21" y="55"/>
                    <a:pt x="20" y="55"/>
                  </a:cubicBezTo>
                  <a:cubicBezTo>
                    <a:pt x="19" y="55"/>
                    <a:pt x="18" y="56"/>
                    <a:pt x="17" y="56"/>
                  </a:cubicBezTo>
                  <a:cubicBezTo>
                    <a:pt x="16" y="57"/>
                    <a:pt x="15" y="56"/>
                    <a:pt x="14" y="57"/>
                  </a:cubicBezTo>
                  <a:cubicBezTo>
                    <a:pt x="13" y="56"/>
                    <a:pt x="12" y="58"/>
                    <a:pt x="12" y="57"/>
                  </a:cubicBezTo>
                  <a:cubicBezTo>
                    <a:pt x="12" y="56"/>
                    <a:pt x="12" y="56"/>
                    <a:pt x="11" y="56"/>
                  </a:cubicBezTo>
                  <a:cubicBezTo>
                    <a:pt x="11" y="57"/>
                    <a:pt x="11" y="57"/>
                    <a:pt x="11" y="58"/>
                  </a:cubicBezTo>
                  <a:cubicBezTo>
                    <a:pt x="10" y="58"/>
                    <a:pt x="9" y="58"/>
                    <a:pt x="9" y="58"/>
                  </a:cubicBezTo>
                  <a:cubicBezTo>
                    <a:pt x="9" y="58"/>
                    <a:pt x="9" y="57"/>
                    <a:pt x="9" y="57"/>
                  </a:cubicBezTo>
                  <a:cubicBezTo>
                    <a:pt x="8" y="58"/>
                    <a:pt x="7" y="59"/>
                    <a:pt x="7" y="58"/>
                  </a:cubicBezTo>
                  <a:cubicBezTo>
                    <a:pt x="6" y="58"/>
                    <a:pt x="6" y="58"/>
                    <a:pt x="6" y="57"/>
                  </a:cubicBezTo>
                  <a:cubicBezTo>
                    <a:pt x="5" y="58"/>
                    <a:pt x="5" y="58"/>
                    <a:pt x="5" y="58"/>
                  </a:cubicBezTo>
                  <a:cubicBezTo>
                    <a:pt x="5" y="57"/>
                    <a:pt x="3" y="57"/>
                    <a:pt x="3" y="56"/>
                  </a:cubicBezTo>
                  <a:cubicBezTo>
                    <a:pt x="2" y="57"/>
                    <a:pt x="2" y="56"/>
                    <a:pt x="1" y="56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0" y="54"/>
                    <a:pt x="1" y="54"/>
                    <a:pt x="1" y="53"/>
                  </a:cubicBezTo>
                  <a:cubicBezTo>
                    <a:pt x="1" y="54"/>
                    <a:pt x="1" y="54"/>
                    <a:pt x="1" y="54"/>
                  </a:cubicBezTo>
                  <a:cubicBezTo>
                    <a:pt x="2" y="53"/>
                    <a:pt x="3" y="53"/>
                    <a:pt x="4" y="52"/>
                  </a:cubicBezTo>
                  <a:cubicBezTo>
                    <a:pt x="4" y="53"/>
                    <a:pt x="5" y="53"/>
                    <a:pt x="5" y="53"/>
                  </a:cubicBezTo>
                  <a:cubicBezTo>
                    <a:pt x="5" y="52"/>
                    <a:pt x="7" y="53"/>
                    <a:pt x="8" y="52"/>
                  </a:cubicBezTo>
                  <a:cubicBezTo>
                    <a:pt x="8" y="52"/>
                    <a:pt x="9" y="52"/>
                    <a:pt x="9" y="51"/>
                  </a:cubicBezTo>
                  <a:cubicBezTo>
                    <a:pt x="9" y="52"/>
                    <a:pt x="10" y="52"/>
                    <a:pt x="10" y="52"/>
                  </a:cubicBezTo>
                  <a:cubicBezTo>
                    <a:pt x="11" y="51"/>
                    <a:pt x="12" y="51"/>
                    <a:pt x="13" y="51"/>
                  </a:cubicBezTo>
                  <a:cubicBezTo>
                    <a:pt x="13" y="51"/>
                    <a:pt x="13" y="51"/>
                    <a:pt x="13" y="51"/>
                  </a:cubicBezTo>
                  <a:cubicBezTo>
                    <a:pt x="14" y="51"/>
                    <a:pt x="14" y="51"/>
                    <a:pt x="14" y="51"/>
                  </a:cubicBezTo>
                  <a:cubicBezTo>
                    <a:pt x="14" y="51"/>
                    <a:pt x="15" y="50"/>
                    <a:pt x="16" y="50"/>
                  </a:cubicBezTo>
                  <a:cubicBezTo>
                    <a:pt x="17" y="51"/>
                    <a:pt x="18" y="50"/>
                    <a:pt x="18" y="49"/>
                  </a:cubicBezTo>
                  <a:cubicBezTo>
                    <a:pt x="19" y="50"/>
                    <a:pt x="19" y="50"/>
                    <a:pt x="20" y="50"/>
                  </a:cubicBezTo>
                  <a:cubicBezTo>
                    <a:pt x="20" y="49"/>
                    <a:pt x="21" y="50"/>
                    <a:pt x="21" y="49"/>
                  </a:cubicBezTo>
                  <a:cubicBezTo>
                    <a:pt x="22" y="50"/>
                    <a:pt x="23" y="49"/>
                    <a:pt x="23" y="49"/>
                  </a:cubicBezTo>
                  <a:cubicBezTo>
                    <a:pt x="24" y="49"/>
                    <a:pt x="24" y="49"/>
                    <a:pt x="24" y="49"/>
                  </a:cubicBezTo>
                  <a:cubicBezTo>
                    <a:pt x="25" y="49"/>
                    <a:pt x="26" y="49"/>
                    <a:pt x="27" y="49"/>
                  </a:cubicBezTo>
                  <a:cubicBezTo>
                    <a:pt x="28" y="49"/>
                    <a:pt x="29" y="48"/>
                    <a:pt x="29" y="49"/>
                  </a:cubicBezTo>
                  <a:cubicBezTo>
                    <a:pt x="29" y="49"/>
                    <a:pt x="30" y="49"/>
                    <a:pt x="30" y="48"/>
                  </a:cubicBezTo>
                  <a:cubicBezTo>
                    <a:pt x="30" y="49"/>
                    <a:pt x="30" y="49"/>
                    <a:pt x="30" y="49"/>
                  </a:cubicBezTo>
                  <a:cubicBezTo>
                    <a:pt x="31" y="48"/>
                    <a:pt x="32" y="49"/>
                    <a:pt x="33" y="49"/>
                  </a:cubicBezTo>
                  <a:cubicBezTo>
                    <a:pt x="34" y="49"/>
                    <a:pt x="35" y="48"/>
                    <a:pt x="36" y="48"/>
                  </a:cubicBezTo>
                  <a:cubicBezTo>
                    <a:pt x="36" y="47"/>
                    <a:pt x="38" y="49"/>
                    <a:pt x="39" y="47"/>
                  </a:cubicBezTo>
                  <a:cubicBezTo>
                    <a:pt x="40" y="47"/>
                    <a:pt x="41" y="49"/>
                    <a:pt x="41" y="47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2" y="48"/>
                    <a:pt x="43" y="47"/>
                    <a:pt x="44" y="47"/>
                  </a:cubicBezTo>
                  <a:cubicBezTo>
                    <a:pt x="45" y="47"/>
                    <a:pt x="46" y="47"/>
                    <a:pt x="47" y="46"/>
                  </a:cubicBezTo>
                  <a:cubicBezTo>
                    <a:pt x="47" y="47"/>
                    <a:pt x="48" y="47"/>
                    <a:pt x="49" y="47"/>
                  </a:cubicBezTo>
                  <a:cubicBezTo>
                    <a:pt x="49" y="46"/>
                    <a:pt x="51" y="46"/>
                    <a:pt x="51" y="47"/>
                  </a:cubicBezTo>
                  <a:close/>
                  <a:moveTo>
                    <a:pt x="11" y="57"/>
                  </a:moveTo>
                  <a:cubicBezTo>
                    <a:pt x="11" y="57"/>
                    <a:pt x="11" y="57"/>
                    <a:pt x="11" y="57"/>
                  </a:cubicBezTo>
                  <a:cubicBezTo>
                    <a:pt x="10" y="57"/>
                    <a:pt x="10" y="57"/>
                    <a:pt x="10" y="57"/>
                  </a:cubicBezTo>
                  <a:lnTo>
                    <a:pt x="11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14"/>
            <p:cNvSpPr>
              <a:spLocks noEditPoints="1"/>
            </p:cNvSpPr>
            <p:nvPr/>
          </p:nvSpPr>
          <p:spPr bwMode="auto">
            <a:xfrm>
              <a:off x="4696" y="4155"/>
              <a:ext cx="101" cy="112"/>
            </a:xfrm>
            <a:custGeom>
              <a:avLst/>
              <a:gdLst>
                <a:gd name="T0" fmla="*/ 20 w 39"/>
                <a:gd name="T1" fmla="*/ 3 h 42"/>
                <a:gd name="T2" fmla="*/ 20 w 39"/>
                <a:gd name="T3" fmla="*/ 8 h 42"/>
                <a:gd name="T4" fmla="*/ 23 w 39"/>
                <a:gd name="T5" fmla="*/ 9 h 42"/>
                <a:gd name="T6" fmla="*/ 24 w 39"/>
                <a:gd name="T7" fmla="*/ 10 h 42"/>
                <a:gd name="T8" fmla="*/ 22 w 39"/>
                <a:gd name="T9" fmla="*/ 13 h 42"/>
                <a:gd name="T10" fmla="*/ 20 w 39"/>
                <a:gd name="T11" fmla="*/ 18 h 42"/>
                <a:gd name="T12" fmla="*/ 23 w 39"/>
                <a:gd name="T13" fmla="*/ 19 h 42"/>
                <a:gd name="T14" fmla="*/ 19 w 39"/>
                <a:gd name="T15" fmla="*/ 22 h 42"/>
                <a:gd name="T16" fmla="*/ 15 w 39"/>
                <a:gd name="T17" fmla="*/ 24 h 42"/>
                <a:gd name="T18" fmla="*/ 11 w 39"/>
                <a:gd name="T19" fmla="*/ 26 h 42"/>
                <a:gd name="T20" fmla="*/ 6 w 39"/>
                <a:gd name="T21" fmla="*/ 32 h 42"/>
                <a:gd name="T22" fmla="*/ 4 w 39"/>
                <a:gd name="T23" fmla="*/ 35 h 42"/>
                <a:gd name="T24" fmla="*/ 1 w 39"/>
                <a:gd name="T25" fmla="*/ 39 h 42"/>
                <a:gd name="T26" fmla="*/ 1 w 39"/>
                <a:gd name="T27" fmla="*/ 36 h 42"/>
                <a:gd name="T28" fmla="*/ 2 w 39"/>
                <a:gd name="T29" fmla="*/ 32 h 42"/>
                <a:gd name="T30" fmla="*/ 7 w 39"/>
                <a:gd name="T31" fmla="*/ 28 h 42"/>
                <a:gd name="T32" fmla="*/ 10 w 39"/>
                <a:gd name="T33" fmla="*/ 25 h 42"/>
                <a:gd name="T34" fmla="*/ 9 w 39"/>
                <a:gd name="T35" fmla="*/ 20 h 42"/>
                <a:gd name="T36" fmla="*/ 9 w 39"/>
                <a:gd name="T37" fmla="*/ 20 h 42"/>
                <a:gd name="T38" fmla="*/ 12 w 39"/>
                <a:gd name="T39" fmla="*/ 20 h 42"/>
                <a:gd name="T40" fmla="*/ 15 w 39"/>
                <a:gd name="T41" fmla="*/ 18 h 42"/>
                <a:gd name="T42" fmla="*/ 13 w 39"/>
                <a:gd name="T43" fmla="*/ 16 h 42"/>
                <a:gd name="T44" fmla="*/ 8 w 39"/>
                <a:gd name="T45" fmla="*/ 15 h 42"/>
                <a:gd name="T46" fmla="*/ 6 w 39"/>
                <a:gd name="T47" fmla="*/ 14 h 42"/>
                <a:gd name="T48" fmla="*/ 13 w 39"/>
                <a:gd name="T49" fmla="*/ 12 h 42"/>
                <a:gd name="T50" fmla="*/ 15 w 39"/>
                <a:gd name="T51" fmla="*/ 6 h 42"/>
                <a:gd name="T52" fmla="*/ 15 w 39"/>
                <a:gd name="T53" fmla="*/ 2 h 42"/>
                <a:gd name="T54" fmla="*/ 15 w 39"/>
                <a:gd name="T55" fmla="*/ 1 h 42"/>
                <a:gd name="T56" fmla="*/ 16 w 39"/>
                <a:gd name="T57" fmla="*/ 1 h 42"/>
                <a:gd name="T58" fmla="*/ 32 w 39"/>
                <a:gd name="T59" fmla="*/ 25 h 42"/>
                <a:gd name="T60" fmla="*/ 35 w 39"/>
                <a:gd name="T61" fmla="*/ 26 h 42"/>
                <a:gd name="T62" fmla="*/ 39 w 39"/>
                <a:gd name="T63" fmla="*/ 29 h 42"/>
                <a:gd name="T64" fmla="*/ 36 w 39"/>
                <a:gd name="T65" fmla="*/ 31 h 42"/>
                <a:gd name="T66" fmla="*/ 34 w 39"/>
                <a:gd name="T67" fmla="*/ 30 h 42"/>
                <a:gd name="T68" fmla="*/ 32 w 39"/>
                <a:gd name="T69" fmla="*/ 27 h 42"/>
                <a:gd name="T70" fmla="*/ 31 w 39"/>
                <a:gd name="T71" fmla="*/ 27 h 42"/>
                <a:gd name="T72" fmla="*/ 32 w 39"/>
                <a:gd name="T73" fmla="*/ 25 h 42"/>
                <a:gd name="T74" fmla="*/ 24 w 39"/>
                <a:gd name="T75" fmla="*/ 28 h 42"/>
                <a:gd name="T76" fmla="*/ 25 w 39"/>
                <a:gd name="T77" fmla="*/ 30 h 42"/>
                <a:gd name="T78" fmla="*/ 29 w 39"/>
                <a:gd name="T79" fmla="*/ 34 h 42"/>
                <a:gd name="T80" fmla="*/ 31 w 39"/>
                <a:gd name="T81" fmla="*/ 37 h 42"/>
                <a:gd name="T82" fmla="*/ 27 w 39"/>
                <a:gd name="T83" fmla="*/ 40 h 42"/>
                <a:gd name="T84" fmla="*/ 23 w 39"/>
                <a:gd name="T85" fmla="*/ 41 h 42"/>
                <a:gd name="T86" fmla="*/ 17 w 39"/>
                <a:gd name="T87" fmla="*/ 41 h 42"/>
                <a:gd name="T88" fmla="*/ 12 w 39"/>
                <a:gd name="T89" fmla="*/ 37 h 42"/>
                <a:gd name="T90" fmla="*/ 10 w 39"/>
                <a:gd name="T91" fmla="*/ 33 h 42"/>
                <a:gd name="T92" fmla="*/ 9 w 39"/>
                <a:gd name="T93" fmla="*/ 31 h 42"/>
                <a:gd name="T94" fmla="*/ 11 w 39"/>
                <a:gd name="T95" fmla="*/ 32 h 42"/>
                <a:gd name="T96" fmla="*/ 17 w 39"/>
                <a:gd name="T97" fmla="*/ 37 h 42"/>
                <a:gd name="T98" fmla="*/ 24 w 39"/>
                <a:gd name="T99" fmla="*/ 37 h 42"/>
                <a:gd name="T100" fmla="*/ 25 w 39"/>
                <a:gd name="T101" fmla="*/ 35 h 42"/>
                <a:gd name="T102" fmla="*/ 23 w 39"/>
                <a:gd name="T103" fmla="*/ 32 h 42"/>
                <a:gd name="T104" fmla="*/ 22 w 39"/>
                <a:gd name="T105" fmla="*/ 30 h 42"/>
                <a:gd name="T106" fmla="*/ 21 w 39"/>
                <a:gd name="T107" fmla="*/ 29 h 42"/>
                <a:gd name="T108" fmla="*/ 19 w 39"/>
                <a:gd name="T109" fmla="*/ 28 h 42"/>
                <a:gd name="T110" fmla="*/ 18 w 39"/>
                <a:gd name="T111" fmla="*/ 31 h 42"/>
                <a:gd name="T112" fmla="*/ 20 w 39"/>
                <a:gd name="T113" fmla="*/ 33 h 42"/>
                <a:gd name="T114" fmla="*/ 18 w 39"/>
                <a:gd name="T115" fmla="*/ 35 h 42"/>
                <a:gd name="T116" fmla="*/ 16 w 39"/>
                <a:gd name="T117" fmla="*/ 30 h 42"/>
                <a:gd name="T118" fmla="*/ 17 w 39"/>
                <a:gd name="T119" fmla="*/ 28 h 42"/>
                <a:gd name="T120" fmla="*/ 22 w 39"/>
                <a:gd name="T121" fmla="*/ 2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" h="42">
                  <a:moveTo>
                    <a:pt x="18" y="1"/>
                  </a:moveTo>
                  <a:cubicBezTo>
                    <a:pt x="19" y="1"/>
                    <a:pt x="19" y="2"/>
                    <a:pt x="19" y="2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20" y="3"/>
                    <a:pt x="20" y="4"/>
                    <a:pt x="20" y="4"/>
                  </a:cubicBezTo>
                  <a:cubicBezTo>
                    <a:pt x="20" y="5"/>
                    <a:pt x="20" y="7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2" y="8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3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1"/>
                    <a:pt x="25" y="11"/>
                    <a:pt x="24" y="11"/>
                  </a:cubicBezTo>
                  <a:cubicBezTo>
                    <a:pt x="23" y="11"/>
                    <a:pt x="24" y="12"/>
                    <a:pt x="24" y="12"/>
                  </a:cubicBezTo>
                  <a:cubicBezTo>
                    <a:pt x="23" y="13"/>
                    <a:pt x="22" y="12"/>
                    <a:pt x="22" y="13"/>
                  </a:cubicBezTo>
                  <a:cubicBezTo>
                    <a:pt x="21" y="13"/>
                    <a:pt x="20" y="14"/>
                    <a:pt x="20" y="15"/>
                  </a:cubicBezTo>
                  <a:cubicBezTo>
                    <a:pt x="19" y="15"/>
                    <a:pt x="20" y="15"/>
                    <a:pt x="19" y="15"/>
                  </a:cubicBezTo>
                  <a:cubicBezTo>
                    <a:pt x="20" y="16"/>
                    <a:pt x="18" y="18"/>
                    <a:pt x="20" y="18"/>
                  </a:cubicBezTo>
                  <a:cubicBezTo>
                    <a:pt x="20" y="18"/>
                    <a:pt x="21" y="18"/>
                    <a:pt x="21" y="18"/>
                  </a:cubicBezTo>
                  <a:cubicBezTo>
                    <a:pt x="22" y="18"/>
                    <a:pt x="22" y="19"/>
                    <a:pt x="22" y="19"/>
                  </a:cubicBezTo>
                  <a:cubicBezTo>
                    <a:pt x="22" y="19"/>
                    <a:pt x="23" y="19"/>
                    <a:pt x="23" y="19"/>
                  </a:cubicBezTo>
                  <a:cubicBezTo>
                    <a:pt x="23" y="20"/>
                    <a:pt x="23" y="20"/>
                    <a:pt x="22" y="21"/>
                  </a:cubicBezTo>
                  <a:cubicBezTo>
                    <a:pt x="23" y="21"/>
                    <a:pt x="22" y="21"/>
                    <a:pt x="22" y="22"/>
                  </a:cubicBezTo>
                  <a:cubicBezTo>
                    <a:pt x="21" y="22"/>
                    <a:pt x="20" y="22"/>
                    <a:pt x="19" y="22"/>
                  </a:cubicBezTo>
                  <a:cubicBezTo>
                    <a:pt x="19" y="22"/>
                    <a:pt x="18" y="22"/>
                    <a:pt x="18" y="22"/>
                  </a:cubicBezTo>
                  <a:cubicBezTo>
                    <a:pt x="18" y="23"/>
                    <a:pt x="17" y="23"/>
                    <a:pt x="17" y="23"/>
                  </a:cubicBezTo>
                  <a:cubicBezTo>
                    <a:pt x="16" y="23"/>
                    <a:pt x="16" y="25"/>
                    <a:pt x="15" y="24"/>
                  </a:cubicBezTo>
                  <a:cubicBezTo>
                    <a:pt x="14" y="24"/>
                    <a:pt x="14" y="24"/>
                    <a:pt x="13" y="24"/>
                  </a:cubicBezTo>
                  <a:cubicBezTo>
                    <a:pt x="13" y="24"/>
                    <a:pt x="13" y="24"/>
                    <a:pt x="12" y="24"/>
                  </a:cubicBezTo>
                  <a:cubicBezTo>
                    <a:pt x="12" y="25"/>
                    <a:pt x="11" y="25"/>
                    <a:pt x="11" y="26"/>
                  </a:cubicBezTo>
                  <a:cubicBezTo>
                    <a:pt x="9" y="28"/>
                    <a:pt x="8" y="30"/>
                    <a:pt x="6" y="31"/>
                  </a:cubicBezTo>
                  <a:cubicBezTo>
                    <a:pt x="6" y="31"/>
                    <a:pt x="5" y="31"/>
                    <a:pt x="5" y="32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6" y="32"/>
                    <a:pt x="5" y="32"/>
                    <a:pt x="5" y="33"/>
                  </a:cubicBezTo>
                  <a:cubicBezTo>
                    <a:pt x="4" y="33"/>
                    <a:pt x="5" y="34"/>
                    <a:pt x="4" y="34"/>
                  </a:cubicBezTo>
                  <a:cubicBezTo>
                    <a:pt x="5" y="34"/>
                    <a:pt x="4" y="35"/>
                    <a:pt x="4" y="35"/>
                  </a:cubicBezTo>
                  <a:cubicBezTo>
                    <a:pt x="4" y="35"/>
                    <a:pt x="4" y="35"/>
                    <a:pt x="4" y="36"/>
                  </a:cubicBezTo>
                  <a:cubicBezTo>
                    <a:pt x="4" y="36"/>
                    <a:pt x="4" y="36"/>
                    <a:pt x="4" y="37"/>
                  </a:cubicBezTo>
                  <a:cubicBezTo>
                    <a:pt x="3" y="38"/>
                    <a:pt x="3" y="39"/>
                    <a:pt x="1" y="39"/>
                  </a:cubicBezTo>
                  <a:cubicBezTo>
                    <a:pt x="1" y="39"/>
                    <a:pt x="1" y="38"/>
                    <a:pt x="0" y="37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1" y="37"/>
                    <a:pt x="1" y="37"/>
                    <a:pt x="1" y="36"/>
                  </a:cubicBezTo>
                  <a:cubicBezTo>
                    <a:pt x="1" y="36"/>
                    <a:pt x="1" y="35"/>
                    <a:pt x="1" y="35"/>
                  </a:cubicBezTo>
                  <a:cubicBezTo>
                    <a:pt x="1" y="34"/>
                    <a:pt x="1" y="33"/>
                    <a:pt x="2" y="33"/>
                  </a:cubicBezTo>
                  <a:cubicBezTo>
                    <a:pt x="2" y="33"/>
                    <a:pt x="2" y="33"/>
                    <a:pt x="2" y="32"/>
                  </a:cubicBezTo>
                  <a:cubicBezTo>
                    <a:pt x="3" y="32"/>
                    <a:pt x="3" y="31"/>
                    <a:pt x="3" y="31"/>
                  </a:cubicBezTo>
                  <a:cubicBezTo>
                    <a:pt x="3" y="31"/>
                    <a:pt x="4" y="31"/>
                    <a:pt x="4" y="30"/>
                  </a:cubicBezTo>
                  <a:cubicBezTo>
                    <a:pt x="5" y="29"/>
                    <a:pt x="6" y="29"/>
                    <a:pt x="7" y="28"/>
                  </a:cubicBezTo>
                  <a:cubicBezTo>
                    <a:pt x="7" y="28"/>
                    <a:pt x="8" y="27"/>
                    <a:pt x="8" y="27"/>
                  </a:cubicBezTo>
                  <a:cubicBezTo>
                    <a:pt x="8" y="27"/>
                    <a:pt x="9" y="26"/>
                    <a:pt x="9" y="26"/>
                  </a:cubicBezTo>
                  <a:cubicBezTo>
                    <a:pt x="9" y="26"/>
                    <a:pt x="10" y="26"/>
                    <a:pt x="10" y="25"/>
                  </a:cubicBezTo>
                  <a:cubicBezTo>
                    <a:pt x="10" y="25"/>
                    <a:pt x="11" y="24"/>
                    <a:pt x="12" y="24"/>
                  </a:cubicBezTo>
                  <a:cubicBezTo>
                    <a:pt x="12" y="23"/>
                    <a:pt x="10" y="23"/>
                    <a:pt x="10" y="22"/>
                  </a:cubicBezTo>
                  <a:cubicBezTo>
                    <a:pt x="10" y="22"/>
                    <a:pt x="9" y="21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19"/>
                    <a:pt x="9" y="20"/>
                    <a:pt x="9" y="19"/>
                  </a:cubicBezTo>
                  <a:cubicBezTo>
                    <a:pt x="10" y="20"/>
                    <a:pt x="10" y="19"/>
                    <a:pt x="11" y="20"/>
                  </a:cubicBezTo>
                  <a:cubicBezTo>
                    <a:pt x="11" y="20"/>
                    <a:pt x="12" y="19"/>
                    <a:pt x="12" y="20"/>
                  </a:cubicBezTo>
                  <a:cubicBezTo>
                    <a:pt x="12" y="20"/>
                    <a:pt x="13" y="20"/>
                    <a:pt x="13" y="20"/>
                  </a:cubicBezTo>
                  <a:cubicBezTo>
                    <a:pt x="14" y="20"/>
                    <a:pt x="14" y="19"/>
                    <a:pt x="14" y="19"/>
                  </a:cubicBezTo>
                  <a:cubicBezTo>
                    <a:pt x="14" y="19"/>
                    <a:pt x="15" y="19"/>
                    <a:pt x="15" y="18"/>
                  </a:cubicBezTo>
                  <a:cubicBezTo>
                    <a:pt x="15" y="18"/>
                    <a:pt x="16" y="17"/>
                    <a:pt x="16" y="17"/>
                  </a:cubicBezTo>
                  <a:cubicBezTo>
                    <a:pt x="15" y="16"/>
                    <a:pt x="14" y="17"/>
                    <a:pt x="14" y="17"/>
                  </a:cubicBezTo>
                  <a:cubicBezTo>
                    <a:pt x="14" y="16"/>
                    <a:pt x="13" y="16"/>
                    <a:pt x="13" y="16"/>
                  </a:cubicBezTo>
                  <a:cubicBezTo>
                    <a:pt x="12" y="16"/>
                    <a:pt x="11" y="16"/>
                    <a:pt x="10" y="16"/>
                  </a:cubicBezTo>
                  <a:cubicBezTo>
                    <a:pt x="9" y="15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6" y="14"/>
                    <a:pt x="6" y="14"/>
                  </a:cubicBezTo>
                  <a:cubicBezTo>
                    <a:pt x="6" y="14"/>
                    <a:pt x="6" y="14"/>
                    <a:pt x="6" y="13"/>
                  </a:cubicBezTo>
                  <a:cubicBezTo>
                    <a:pt x="6" y="14"/>
                    <a:pt x="6" y="14"/>
                    <a:pt x="7" y="13"/>
                  </a:cubicBezTo>
                  <a:cubicBezTo>
                    <a:pt x="9" y="13"/>
                    <a:pt x="11" y="13"/>
                    <a:pt x="13" y="12"/>
                  </a:cubicBezTo>
                  <a:cubicBezTo>
                    <a:pt x="14" y="11"/>
                    <a:pt x="15" y="11"/>
                    <a:pt x="15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8"/>
                    <a:pt x="15" y="7"/>
                    <a:pt x="15" y="6"/>
                  </a:cubicBezTo>
                  <a:cubicBezTo>
                    <a:pt x="15" y="6"/>
                    <a:pt x="15" y="5"/>
                    <a:pt x="14" y="5"/>
                  </a:cubicBezTo>
                  <a:cubicBezTo>
                    <a:pt x="14" y="4"/>
                    <a:pt x="15" y="4"/>
                    <a:pt x="15" y="4"/>
                  </a:cubicBezTo>
                  <a:cubicBezTo>
                    <a:pt x="15" y="3"/>
                    <a:pt x="15" y="2"/>
                    <a:pt x="15" y="2"/>
                  </a:cubicBezTo>
                  <a:cubicBezTo>
                    <a:pt x="16" y="2"/>
                    <a:pt x="16" y="2"/>
                    <a:pt x="16" y="1"/>
                  </a:cubicBezTo>
                  <a:cubicBezTo>
                    <a:pt x="16" y="1"/>
                    <a:pt x="16" y="1"/>
                    <a:pt x="15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5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7" y="0"/>
                    <a:pt x="18" y="1"/>
                  </a:cubicBezTo>
                  <a:close/>
                  <a:moveTo>
                    <a:pt x="32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33" y="25"/>
                    <a:pt x="34" y="26"/>
                    <a:pt x="35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6" y="26"/>
                    <a:pt x="36" y="26"/>
                    <a:pt x="37" y="27"/>
                  </a:cubicBezTo>
                  <a:cubicBezTo>
                    <a:pt x="38" y="27"/>
                    <a:pt x="39" y="28"/>
                    <a:pt x="39" y="29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39" y="30"/>
                    <a:pt x="39" y="30"/>
                    <a:pt x="39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31"/>
                    <a:pt x="37" y="31"/>
                    <a:pt x="36" y="31"/>
                  </a:cubicBezTo>
                  <a:cubicBezTo>
                    <a:pt x="36" y="31"/>
                    <a:pt x="35" y="31"/>
                    <a:pt x="36" y="30"/>
                  </a:cubicBezTo>
                  <a:cubicBezTo>
                    <a:pt x="35" y="30"/>
                    <a:pt x="35" y="30"/>
                    <a:pt x="34" y="29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4" y="29"/>
                    <a:pt x="34" y="29"/>
                    <a:pt x="33" y="28"/>
                  </a:cubicBezTo>
                  <a:cubicBezTo>
                    <a:pt x="33" y="28"/>
                    <a:pt x="33" y="28"/>
                    <a:pt x="33" y="28"/>
                  </a:cubicBezTo>
                  <a:cubicBezTo>
                    <a:pt x="33" y="28"/>
                    <a:pt x="33" y="27"/>
                    <a:pt x="32" y="27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1" y="26"/>
                    <a:pt x="31" y="27"/>
                    <a:pt x="31" y="27"/>
                  </a:cubicBezTo>
                  <a:cubicBezTo>
                    <a:pt x="31" y="26"/>
                    <a:pt x="30" y="26"/>
                    <a:pt x="31" y="26"/>
                  </a:cubicBezTo>
                  <a:cubicBezTo>
                    <a:pt x="31" y="26"/>
                    <a:pt x="31" y="25"/>
                    <a:pt x="30" y="26"/>
                  </a:cubicBezTo>
                  <a:cubicBezTo>
                    <a:pt x="31" y="25"/>
                    <a:pt x="31" y="26"/>
                    <a:pt x="32" y="25"/>
                  </a:cubicBezTo>
                  <a:close/>
                  <a:moveTo>
                    <a:pt x="22" y="27"/>
                  </a:moveTo>
                  <a:cubicBezTo>
                    <a:pt x="22" y="28"/>
                    <a:pt x="23" y="28"/>
                    <a:pt x="23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5" y="29"/>
                    <a:pt x="25" y="29"/>
                    <a:pt x="25" y="30"/>
                  </a:cubicBezTo>
                  <a:cubicBezTo>
                    <a:pt x="26" y="30"/>
                    <a:pt x="26" y="31"/>
                    <a:pt x="27" y="32"/>
                  </a:cubicBezTo>
                  <a:cubicBezTo>
                    <a:pt x="27" y="32"/>
                    <a:pt x="27" y="33"/>
                    <a:pt x="28" y="33"/>
                  </a:cubicBezTo>
                  <a:cubicBezTo>
                    <a:pt x="28" y="33"/>
                    <a:pt x="29" y="34"/>
                    <a:pt x="29" y="34"/>
                  </a:cubicBezTo>
                  <a:cubicBezTo>
                    <a:pt x="29" y="35"/>
                    <a:pt x="31" y="35"/>
                    <a:pt x="30" y="36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2" y="37"/>
                    <a:pt x="32" y="38"/>
                    <a:pt x="32" y="39"/>
                  </a:cubicBezTo>
                  <a:cubicBezTo>
                    <a:pt x="31" y="40"/>
                    <a:pt x="30" y="40"/>
                    <a:pt x="28" y="40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26" y="40"/>
                    <a:pt x="26" y="41"/>
                    <a:pt x="25" y="41"/>
                  </a:cubicBezTo>
                  <a:cubicBezTo>
                    <a:pt x="25" y="41"/>
                    <a:pt x="24" y="41"/>
                    <a:pt x="23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2" y="41"/>
                    <a:pt x="21" y="41"/>
                    <a:pt x="21" y="41"/>
                  </a:cubicBezTo>
                  <a:cubicBezTo>
                    <a:pt x="20" y="41"/>
                    <a:pt x="20" y="42"/>
                    <a:pt x="19" y="41"/>
                  </a:cubicBezTo>
                  <a:cubicBezTo>
                    <a:pt x="19" y="42"/>
                    <a:pt x="18" y="41"/>
                    <a:pt x="17" y="41"/>
                  </a:cubicBezTo>
                  <a:cubicBezTo>
                    <a:pt x="17" y="41"/>
                    <a:pt x="16" y="41"/>
                    <a:pt x="16" y="41"/>
                  </a:cubicBezTo>
                  <a:cubicBezTo>
                    <a:pt x="15" y="41"/>
                    <a:pt x="15" y="40"/>
                    <a:pt x="15" y="41"/>
                  </a:cubicBezTo>
                  <a:cubicBezTo>
                    <a:pt x="13" y="40"/>
                    <a:pt x="12" y="38"/>
                    <a:pt x="12" y="37"/>
                  </a:cubicBezTo>
                  <a:cubicBezTo>
                    <a:pt x="11" y="37"/>
                    <a:pt x="11" y="36"/>
                    <a:pt x="11" y="35"/>
                  </a:cubicBezTo>
                  <a:cubicBezTo>
                    <a:pt x="10" y="34"/>
                    <a:pt x="10" y="34"/>
                    <a:pt x="10" y="33"/>
                  </a:cubicBezTo>
                  <a:cubicBezTo>
                    <a:pt x="9" y="33"/>
                    <a:pt x="10" y="33"/>
                    <a:pt x="10" y="33"/>
                  </a:cubicBezTo>
                  <a:cubicBezTo>
                    <a:pt x="10" y="33"/>
                    <a:pt x="9" y="33"/>
                    <a:pt x="9" y="33"/>
                  </a:cubicBezTo>
                  <a:cubicBezTo>
                    <a:pt x="9" y="32"/>
                    <a:pt x="10" y="32"/>
                    <a:pt x="10" y="32"/>
                  </a:cubicBezTo>
                  <a:cubicBezTo>
                    <a:pt x="9" y="32"/>
                    <a:pt x="9" y="31"/>
                    <a:pt x="9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1" y="31"/>
                    <a:pt x="11" y="31"/>
                    <a:pt x="11" y="32"/>
                  </a:cubicBezTo>
                  <a:cubicBezTo>
                    <a:pt x="11" y="32"/>
                    <a:pt x="12" y="32"/>
                    <a:pt x="12" y="33"/>
                  </a:cubicBezTo>
                  <a:cubicBezTo>
                    <a:pt x="13" y="34"/>
                    <a:pt x="14" y="36"/>
                    <a:pt x="16" y="37"/>
                  </a:cubicBezTo>
                  <a:cubicBezTo>
                    <a:pt x="16" y="37"/>
                    <a:pt x="17" y="37"/>
                    <a:pt x="17" y="37"/>
                  </a:cubicBezTo>
                  <a:cubicBezTo>
                    <a:pt x="18" y="37"/>
                    <a:pt x="19" y="37"/>
                    <a:pt x="20" y="37"/>
                  </a:cubicBezTo>
                  <a:cubicBezTo>
                    <a:pt x="21" y="38"/>
                    <a:pt x="21" y="37"/>
                    <a:pt x="22" y="37"/>
                  </a:cubicBezTo>
                  <a:cubicBezTo>
                    <a:pt x="22" y="37"/>
                    <a:pt x="23" y="38"/>
                    <a:pt x="24" y="37"/>
                  </a:cubicBezTo>
                  <a:cubicBezTo>
                    <a:pt x="24" y="37"/>
                    <a:pt x="24" y="37"/>
                    <a:pt x="24" y="37"/>
                  </a:cubicBezTo>
                  <a:cubicBezTo>
                    <a:pt x="24" y="37"/>
                    <a:pt x="25" y="37"/>
                    <a:pt x="26" y="37"/>
                  </a:cubicBezTo>
                  <a:cubicBezTo>
                    <a:pt x="25" y="36"/>
                    <a:pt x="26" y="35"/>
                    <a:pt x="25" y="35"/>
                  </a:cubicBezTo>
                  <a:cubicBezTo>
                    <a:pt x="25" y="34"/>
                    <a:pt x="24" y="34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2"/>
                    <a:pt x="23" y="32"/>
                  </a:cubicBezTo>
                  <a:cubicBezTo>
                    <a:pt x="23" y="32"/>
                    <a:pt x="23" y="32"/>
                    <a:pt x="23" y="31"/>
                  </a:cubicBezTo>
                  <a:cubicBezTo>
                    <a:pt x="23" y="31"/>
                    <a:pt x="23" y="31"/>
                    <a:pt x="23" y="31"/>
                  </a:cubicBezTo>
                  <a:cubicBezTo>
                    <a:pt x="23" y="31"/>
                    <a:pt x="22" y="30"/>
                    <a:pt x="22" y="30"/>
                  </a:cubicBezTo>
                  <a:cubicBezTo>
                    <a:pt x="22" y="30"/>
                    <a:pt x="22" y="30"/>
                    <a:pt x="23" y="30"/>
                  </a:cubicBezTo>
                  <a:cubicBezTo>
                    <a:pt x="23" y="29"/>
                    <a:pt x="22" y="29"/>
                    <a:pt x="22" y="29"/>
                  </a:cubicBezTo>
                  <a:cubicBezTo>
                    <a:pt x="22" y="29"/>
                    <a:pt x="22" y="29"/>
                    <a:pt x="21" y="29"/>
                  </a:cubicBezTo>
                  <a:cubicBezTo>
                    <a:pt x="21" y="28"/>
                    <a:pt x="21" y="29"/>
                    <a:pt x="20" y="29"/>
                  </a:cubicBezTo>
                  <a:cubicBezTo>
                    <a:pt x="20" y="29"/>
                    <a:pt x="20" y="29"/>
                    <a:pt x="20" y="29"/>
                  </a:cubicBezTo>
                  <a:cubicBezTo>
                    <a:pt x="20" y="28"/>
                    <a:pt x="20" y="28"/>
                    <a:pt x="19" y="28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19" y="28"/>
                    <a:pt x="19" y="28"/>
                    <a:pt x="18" y="28"/>
                  </a:cubicBezTo>
                  <a:cubicBezTo>
                    <a:pt x="18" y="29"/>
                    <a:pt x="18" y="30"/>
                    <a:pt x="18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31"/>
                    <a:pt x="19" y="32"/>
                    <a:pt x="20" y="33"/>
                  </a:cubicBezTo>
                  <a:cubicBezTo>
                    <a:pt x="20" y="33"/>
                    <a:pt x="19" y="34"/>
                    <a:pt x="19" y="34"/>
                  </a:cubicBezTo>
                  <a:cubicBezTo>
                    <a:pt x="19" y="34"/>
                    <a:pt x="19" y="35"/>
                    <a:pt x="18" y="35"/>
                  </a:cubicBezTo>
                  <a:cubicBezTo>
                    <a:pt x="18" y="34"/>
                    <a:pt x="18" y="35"/>
                    <a:pt x="18" y="35"/>
                  </a:cubicBezTo>
                  <a:cubicBezTo>
                    <a:pt x="17" y="35"/>
                    <a:pt x="17" y="34"/>
                    <a:pt x="17" y="34"/>
                  </a:cubicBezTo>
                  <a:cubicBezTo>
                    <a:pt x="17" y="32"/>
                    <a:pt x="17" y="31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0"/>
                    <a:pt x="16" y="29"/>
                    <a:pt x="16" y="28"/>
                  </a:cubicBezTo>
                  <a:cubicBezTo>
                    <a:pt x="16" y="28"/>
                    <a:pt x="17" y="28"/>
                    <a:pt x="17" y="27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8" y="27"/>
                    <a:pt x="19" y="26"/>
                    <a:pt x="20" y="27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2" y="27"/>
                    <a:pt x="22" y="27"/>
                    <a:pt x="22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15"/>
            <p:cNvSpPr>
              <a:spLocks noEditPoints="1"/>
            </p:cNvSpPr>
            <p:nvPr/>
          </p:nvSpPr>
          <p:spPr bwMode="auto">
            <a:xfrm>
              <a:off x="5268" y="4115"/>
              <a:ext cx="98" cy="115"/>
            </a:xfrm>
            <a:custGeom>
              <a:avLst/>
              <a:gdLst>
                <a:gd name="T0" fmla="*/ 35 w 38"/>
                <a:gd name="T1" fmla="*/ 4 h 43"/>
                <a:gd name="T2" fmla="*/ 38 w 38"/>
                <a:gd name="T3" fmla="*/ 8 h 43"/>
                <a:gd name="T4" fmla="*/ 36 w 38"/>
                <a:gd name="T5" fmla="*/ 15 h 43"/>
                <a:gd name="T6" fmla="*/ 36 w 38"/>
                <a:gd name="T7" fmla="*/ 19 h 43"/>
                <a:gd name="T8" fmla="*/ 36 w 38"/>
                <a:gd name="T9" fmla="*/ 31 h 43"/>
                <a:gd name="T10" fmla="*/ 37 w 38"/>
                <a:gd name="T11" fmla="*/ 33 h 43"/>
                <a:gd name="T12" fmla="*/ 34 w 38"/>
                <a:gd name="T13" fmla="*/ 42 h 43"/>
                <a:gd name="T14" fmla="*/ 33 w 38"/>
                <a:gd name="T15" fmla="*/ 40 h 43"/>
                <a:gd name="T16" fmla="*/ 32 w 38"/>
                <a:gd name="T17" fmla="*/ 37 h 43"/>
                <a:gd name="T18" fmla="*/ 32 w 38"/>
                <a:gd name="T19" fmla="*/ 36 h 43"/>
                <a:gd name="T20" fmla="*/ 32 w 38"/>
                <a:gd name="T21" fmla="*/ 35 h 43"/>
                <a:gd name="T22" fmla="*/ 32 w 38"/>
                <a:gd name="T23" fmla="*/ 35 h 43"/>
                <a:gd name="T24" fmla="*/ 33 w 38"/>
                <a:gd name="T25" fmla="*/ 21 h 43"/>
                <a:gd name="T26" fmla="*/ 32 w 38"/>
                <a:gd name="T27" fmla="*/ 5 h 43"/>
                <a:gd name="T28" fmla="*/ 25 w 38"/>
                <a:gd name="T29" fmla="*/ 3 h 43"/>
                <a:gd name="T30" fmla="*/ 17 w 38"/>
                <a:gd name="T31" fmla="*/ 4 h 43"/>
                <a:gd name="T32" fmla="*/ 14 w 38"/>
                <a:gd name="T33" fmla="*/ 5 h 43"/>
                <a:gd name="T34" fmla="*/ 18 w 38"/>
                <a:gd name="T35" fmla="*/ 0 h 43"/>
                <a:gd name="T36" fmla="*/ 28 w 38"/>
                <a:gd name="T37" fmla="*/ 0 h 43"/>
                <a:gd name="T38" fmla="*/ 17 w 38"/>
                <a:gd name="T39" fmla="*/ 14 h 43"/>
                <a:gd name="T40" fmla="*/ 17 w 38"/>
                <a:gd name="T41" fmla="*/ 19 h 43"/>
                <a:gd name="T42" fmla="*/ 21 w 38"/>
                <a:gd name="T43" fmla="*/ 21 h 43"/>
                <a:gd name="T44" fmla="*/ 23 w 38"/>
                <a:gd name="T45" fmla="*/ 24 h 43"/>
                <a:gd name="T46" fmla="*/ 19 w 38"/>
                <a:gd name="T47" fmla="*/ 26 h 43"/>
                <a:gd name="T48" fmla="*/ 15 w 38"/>
                <a:gd name="T49" fmla="*/ 27 h 43"/>
                <a:gd name="T50" fmla="*/ 10 w 38"/>
                <a:gd name="T51" fmla="*/ 26 h 43"/>
                <a:gd name="T52" fmla="*/ 10 w 38"/>
                <a:gd name="T53" fmla="*/ 21 h 43"/>
                <a:gd name="T54" fmla="*/ 10 w 38"/>
                <a:gd name="T55" fmla="*/ 19 h 43"/>
                <a:gd name="T56" fmla="*/ 8 w 38"/>
                <a:gd name="T57" fmla="*/ 17 h 43"/>
                <a:gd name="T58" fmla="*/ 15 w 38"/>
                <a:gd name="T59" fmla="*/ 14 h 43"/>
                <a:gd name="T60" fmla="*/ 12 w 38"/>
                <a:gd name="T61" fmla="*/ 11 h 43"/>
                <a:gd name="T62" fmla="*/ 5 w 38"/>
                <a:gd name="T63" fmla="*/ 10 h 43"/>
                <a:gd name="T64" fmla="*/ 6 w 38"/>
                <a:gd name="T65" fmla="*/ 19 h 43"/>
                <a:gd name="T66" fmla="*/ 4 w 38"/>
                <a:gd name="T67" fmla="*/ 24 h 43"/>
                <a:gd name="T68" fmla="*/ 4 w 38"/>
                <a:gd name="T69" fmla="*/ 30 h 43"/>
                <a:gd name="T70" fmla="*/ 5 w 38"/>
                <a:gd name="T71" fmla="*/ 35 h 43"/>
                <a:gd name="T72" fmla="*/ 4 w 38"/>
                <a:gd name="T73" fmla="*/ 36 h 43"/>
                <a:gd name="T74" fmla="*/ 0 w 38"/>
                <a:gd name="T75" fmla="*/ 30 h 43"/>
                <a:gd name="T76" fmla="*/ 0 w 38"/>
                <a:gd name="T77" fmla="*/ 28 h 43"/>
                <a:gd name="T78" fmla="*/ 3 w 38"/>
                <a:gd name="T79" fmla="*/ 10 h 43"/>
                <a:gd name="T80" fmla="*/ 23 w 38"/>
                <a:gd name="T81" fmla="*/ 14 h 43"/>
                <a:gd name="T82" fmla="*/ 26 w 38"/>
                <a:gd name="T83" fmla="*/ 18 h 43"/>
                <a:gd name="T84" fmla="*/ 22 w 38"/>
                <a:gd name="T85" fmla="*/ 13 h 43"/>
                <a:gd name="T86" fmla="*/ 24 w 38"/>
                <a:gd name="T87" fmla="*/ 31 h 43"/>
                <a:gd name="T88" fmla="*/ 21 w 38"/>
                <a:gd name="T89" fmla="*/ 34 h 43"/>
                <a:gd name="T90" fmla="*/ 16 w 38"/>
                <a:gd name="T91" fmla="*/ 34 h 43"/>
                <a:gd name="T92" fmla="*/ 9 w 38"/>
                <a:gd name="T93" fmla="*/ 34 h 43"/>
                <a:gd name="T94" fmla="*/ 9 w 38"/>
                <a:gd name="T95" fmla="*/ 32 h 43"/>
                <a:gd name="T96" fmla="*/ 22 w 38"/>
                <a:gd name="T97" fmla="*/ 3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8" h="43">
                  <a:moveTo>
                    <a:pt x="28" y="0"/>
                  </a:moveTo>
                  <a:cubicBezTo>
                    <a:pt x="30" y="0"/>
                    <a:pt x="31" y="1"/>
                    <a:pt x="32" y="2"/>
                  </a:cubicBezTo>
                  <a:cubicBezTo>
                    <a:pt x="34" y="2"/>
                    <a:pt x="34" y="3"/>
                    <a:pt x="35" y="4"/>
                  </a:cubicBezTo>
                  <a:cubicBezTo>
                    <a:pt x="35" y="4"/>
                    <a:pt x="35" y="5"/>
                    <a:pt x="36" y="5"/>
                  </a:cubicBezTo>
                  <a:cubicBezTo>
                    <a:pt x="36" y="6"/>
                    <a:pt x="36" y="7"/>
                    <a:pt x="37" y="7"/>
                  </a:cubicBezTo>
                  <a:cubicBezTo>
                    <a:pt x="37" y="8"/>
                    <a:pt x="38" y="8"/>
                    <a:pt x="38" y="8"/>
                  </a:cubicBezTo>
                  <a:cubicBezTo>
                    <a:pt x="37" y="9"/>
                    <a:pt x="38" y="10"/>
                    <a:pt x="37" y="11"/>
                  </a:cubicBezTo>
                  <a:cubicBezTo>
                    <a:pt x="37" y="12"/>
                    <a:pt x="37" y="12"/>
                    <a:pt x="36" y="13"/>
                  </a:cubicBezTo>
                  <a:cubicBezTo>
                    <a:pt x="37" y="14"/>
                    <a:pt x="36" y="15"/>
                    <a:pt x="36" y="15"/>
                  </a:cubicBezTo>
                  <a:cubicBezTo>
                    <a:pt x="36" y="15"/>
                    <a:pt x="36" y="16"/>
                    <a:pt x="36" y="16"/>
                  </a:cubicBezTo>
                  <a:cubicBezTo>
                    <a:pt x="36" y="16"/>
                    <a:pt x="36" y="17"/>
                    <a:pt x="36" y="17"/>
                  </a:cubicBezTo>
                  <a:cubicBezTo>
                    <a:pt x="36" y="18"/>
                    <a:pt x="36" y="18"/>
                    <a:pt x="36" y="19"/>
                  </a:cubicBezTo>
                  <a:cubicBezTo>
                    <a:pt x="36" y="20"/>
                    <a:pt x="35" y="21"/>
                    <a:pt x="36" y="21"/>
                  </a:cubicBezTo>
                  <a:cubicBezTo>
                    <a:pt x="36" y="22"/>
                    <a:pt x="35" y="22"/>
                    <a:pt x="36" y="23"/>
                  </a:cubicBezTo>
                  <a:cubicBezTo>
                    <a:pt x="35" y="26"/>
                    <a:pt x="37" y="28"/>
                    <a:pt x="36" y="31"/>
                  </a:cubicBezTo>
                  <a:cubicBezTo>
                    <a:pt x="36" y="31"/>
                    <a:pt x="36" y="31"/>
                    <a:pt x="36" y="31"/>
                  </a:cubicBezTo>
                  <a:cubicBezTo>
                    <a:pt x="36" y="32"/>
                    <a:pt x="36" y="32"/>
                    <a:pt x="36" y="33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7" y="36"/>
                    <a:pt x="37" y="38"/>
                    <a:pt x="37" y="41"/>
                  </a:cubicBezTo>
                  <a:cubicBezTo>
                    <a:pt x="36" y="42"/>
                    <a:pt x="35" y="43"/>
                    <a:pt x="34" y="42"/>
                  </a:cubicBezTo>
                  <a:cubicBezTo>
                    <a:pt x="33" y="42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2" y="39"/>
                    <a:pt x="32" y="39"/>
                    <a:pt x="32" y="38"/>
                  </a:cubicBezTo>
                  <a:cubicBezTo>
                    <a:pt x="32" y="38"/>
                    <a:pt x="33" y="38"/>
                    <a:pt x="33" y="38"/>
                  </a:cubicBezTo>
                  <a:cubicBezTo>
                    <a:pt x="32" y="38"/>
                    <a:pt x="32" y="38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7"/>
                    <a:pt x="32" y="36"/>
                    <a:pt x="32" y="36"/>
                  </a:cubicBezTo>
                  <a:cubicBezTo>
                    <a:pt x="32" y="36"/>
                    <a:pt x="32" y="36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6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3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0"/>
                    <a:pt x="32" y="26"/>
                    <a:pt x="33" y="21"/>
                  </a:cubicBezTo>
                  <a:cubicBezTo>
                    <a:pt x="33" y="21"/>
                    <a:pt x="33" y="21"/>
                    <a:pt x="33" y="21"/>
                  </a:cubicBezTo>
                  <a:cubicBezTo>
                    <a:pt x="33" y="16"/>
                    <a:pt x="33" y="11"/>
                    <a:pt x="32" y="6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3" y="5"/>
                    <a:pt x="32" y="6"/>
                    <a:pt x="32" y="5"/>
                  </a:cubicBezTo>
                  <a:cubicBezTo>
                    <a:pt x="31" y="4"/>
                    <a:pt x="30" y="3"/>
                    <a:pt x="29" y="3"/>
                  </a:cubicBezTo>
                  <a:cubicBezTo>
                    <a:pt x="28" y="3"/>
                    <a:pt x="27" y="3"/>
                    <a:pt x="26" y="3"/>
                  </a:cubicBezTo>
                  <a:cubicBezTo>
                    <a:pt x="25" y="2"/>
                    <a:pt x="25" y="3"/>
                    <a:pt x="25" y="3"/>
                  </a:cubicBezTo>
                  <a:cubicBezTo>
                    <a:pt x="23" y="3"/>
                    <a:pt x="22" y="3"/>
                    <a:pt x="21" y="3"/>
                  </a:cubicBezTo>
                  <a:cubicBezTo>
                    <a:pt x="20" y="3"/>
                    <a:pt x="19" y="3"/>
                    <a:pt x="19" y="4"/>
                  </a:cubicBezTo>
                  <a:cubicBezTo>
                    <a:pt x="18" y="4"/>
                    <a:pt x="18" y="4"/>
                    <a:pt x="17" y="4"/>
                  </a:cubicBezTo>
                  <a:cubicBezTo>
                    <a:pt x="17" y="4"/>
                    <a:pt x="16" y="4"/>
                    <a:pt x="16" y="4"/>
                  </a:cubicBezTo>
                  <a:cubicBezTo>
                    <a:pt x="16" y="5"/>
                    <a:pt x="15" y="4"/>
                    <a:pt x="15" y="5"/>
                  </a:cubicBezTo>
                  <a:cubicBezTo>
                    <a:pt x="15" y="4"/>
                    <a:pt x="14" y="5"/>
                    <a:pt x="14" y="5"/>
                  </a:cubicBezTo>
                  <a:cubicBezTo>
                    <a:pt x="13" y="5"/>
                    <a:pt x="12" y="5"/>
                    <a:pt x="11" y="4"/>
                  </a:cubicBezTo>
                  <a:cubicBezTo>
                    <a:pt x="11" y="3"/>
                    <a:pt x="13" y="3"/>
                    <a:pt x="13" y="2"/>
                  </a:cubicBezTo>
                  <a:cubicBezTo>
                    <a:pt x="15" y="2"/>
                    <a:pt x="17" y="1"/>
                    <a:pt x="18" y="0"/>
                  </a:cubicBezTo>
                  <a:cubicBezTo>
                    <a:pt x="19" y="0"/>
                    <a:pt x="21" y="0"/>
                    <a:pt x="22" y="0"/>
                  </a:cubicBezTo>
                  <a:cubicBezTo>
                    <a:pt x="24" y="0"/>
                    <a:pt x="25" y="0"/>
                    <a:pt x="27" y="0"/>
                  </a:cubicBezTo>
                  <a:cubicBezTo>
                    <a:pt x="27" y="0"/>
                    <a:pt x="28" y="0"/>
                    <a:pt x="28" y="0"/>
                  </a:cubicBezTo>
                  <a:close/>
                  <a:moveTo>
                    <a:pt x="17" y="10"/>
                  </a:moveTo>
                  <a:cubicBezTo>
                    <a:pt x="18" y="11"/>
                    <a:pt x="17" y="13"/>
                    <a:pt x="17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8" y="15"/>
                    <a:pt x="18" y="15"/>
                    <a:pt x="19" y="15"/>
                  </a:cubicBezTo>
                  <a:cubicBezTo>
                    <a:pt x="19" y="16"/>
                    <a:pt x="21" y="16"/>
                    <a:pt x="20" y="17"/>
                  </a:cubicBezTo>
                  <a:cubicBezTo>
                    <a:pt x="20" y="18"/>
                    <a:pt x="18" y="19"/>
                    <a:pt x="17" y="19"/>
                  </a:cubicBezTo>
                  <a:cubicBezTo>
                    <a:pt x="17" y="20"/>
                    <a:pt x="16" y="20"/>
                    <a:pt x="17" y="21"/>
                  </a:cubicBezTo>
                  <a:cubicBezTo>
                    <a:pt x="18" y="21"/>
                    <a:pt x="19" y="21"/>
                    <a:pt x="20" y="21"/>
                  </a:cubicBezTo>
                  <a:cubicBezTo>
                    <a:pt x="20" y="21"/>
                    <a:pt x="21" y="20"/>
                    <a:pt x="21" y="21"/>
                  </a:cubicBezTo>
                  <a:cubicBezTo>
                    <a:pt x="22" y="21"/>
                    <a:pt x="22" y="21"/>
                    <a:pt x="22" y="22"/>
                  </a:cubicBezTo>
                  <a:cubicBezTo>
                    <a:pt x="22" y="22"/>
                    <a:pt x="23" y="22"/>
                    <a:pt x="22" y="23"/>
                  </a:cubicBezTo>
                  <a:cubicBezTo>
                    <a:pt x="22" y="23"/>
                    <a:pt x="23" y="23"/>
                    <a:pt x="23" y="24"/>
                  </a:cubicBezTo>
                  <a:cubicBezTo>
                    <a:pt x="23" y="25"/>
                    <a:pt x="22" y="25"/>
                    <a:pt x="21" y="25"/>
                  </a:cubicBezTo>
                  <a:cubicBezTo>
                    <a:pt x="21" y="25"/>
                    <a:pt x="20" y="25"/>
                    <a:pt x="20" y="25"/>
                  </a:cubicBezTo>
                  <a:cubicBezTo>
                    <a:pt x="20" y="26"/>
                    <a:pt x="19" y="25"/>
                    <a:pt x="19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7"/>
                    <a:pt x="18" y="26"/>
                    <a:pt x="17" y="26"/>
                  </a:cubicBezTo>
                  <a:cubicBezTo>
                    <a:pt x="17" y="27"/>
                    <a:pt x="16" y="26"/>
                    <a:pt x="15" y="27"/>
                  </a:cubicBezTo>
                  <a:cubicBezTo>
                    <a:pt x="15" y="26"/>
                    <a:pt x="15" y="27"/>
                    <a:pt x="14" y="27"/>
                  </a:cubicBezTo>
                  <a:cubicBezTo>
                    <a:pt x="14" y="27"/>
                    <a:pt x="13" y="27"/>
                    <a:pt x="13" y="27"/>
                  </a:cubicBezTo>
                  <a:cubicBezTo>
                    <a:pt x="12" y="27"/>
                    <a:pt x="11" y="27"/>
                    <a:pt x="10" y="26"/>
                  </a:cubicBezTo>
                  <a:cubicBezTo>
                    <a:pt x="10" y="26"/>
                    <a:pt x="10" y="25"/>
                    <a:pt x="10" y="24"/>
                  </a:cubicBezTo>
                  <a:cubicBezTo>
                    <a:pt x="9" y="24"/>
                    <a:pt x="10" y="23"/>
                    <a:pt x="10" y="23"/>
                  </a:cubicBezTo>
                  <a:cubicBezTo>
                    <a:pt x="10" y="22"/>
                    <a:pt x="9" y="21"/>
                    <a:pt x="10" y="21"/>
                  </a:cubicBezTo>
                  <a:cubicBezTo>
                    <a:pt x="9" y="20"/>
                    <a:pt x="11" y="20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9" y="19"/>
                    <a:pt x="9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16"/>
                    <a:pt x="9" y="16"/>
                    <a:pt x="9" y="16"/>
                  </a:cubicBezTo>
                  <a:cubicBezTo>
                    <a:pt x="10" y="16"/>
                    <a:pt x="11" y="16"/>
                    <a:pt x="12" y="15"/>
                  </a:cubicBezTo>
                  <a:cubicBezTo>
                    <a:pt x="13" y="15"/>
                    <a:pt x="15" y="15"/>
                    <a:pt x="15" y="14"/>
                  </a:cubicBezTo>
                  <a:cubicBezTo>
                    <a:pt x="15" y="13"/>
                    <a:pt x="15" y="12"/>
                    <a:pt x="15" y="12"/>
                  </a:cubicBezTo>
                  <a:cubicBezTo>
                    <a:pt x="14" y="13"/>
                    <a:pt x="13" y="12"/>
                    <a:pt x="12" y="12"/>
                  </a:cubicBezTo>
                  <a:cubicBezTo>
                    <a:pt x="13" y="11"/>
                    <a:pt x="12" y="11"/>
                    <a:pt x="12" y="11"/>
                  </a:cubicBezTo>
                  <a:cubicBezTo>
                    <a:pt x="13" y="10"/>
                    <a:pt x="15" y="9"/>
                    <a:pt x="16" y="10"/>
                  </a:cubicBezTo>
                  <a:lnTo>
                    <a:pt x="17" y="10"/>
                  </a:lnTo>
                  <a:close/>
                  <a:moveTo>
                    <a:pt x="5" y="10"/>
                  </a:moveTo>
                  <a:cubicBezTo>
                    <a:pt x="5" y="11"/>
                    <a:pt x="6" y="12"/>
                    <a:pt x="6" y="12"/>
                  </a:cubicBezTo>
                  <a:cubicBezTo>
                    <a:pt x="6" y="13"/>
                    <a:pt x="6" y="14"/>
                    <a:pt x="6" y="15"/>
                  </a:cubicBezTo>
                  <a:cubicBezTo>
                    <a:pt x="6" y="16"/>
                    <a:pt x="6" y="17"/>
                    <a:pt x="6" y="19"/>
                  </a:cubicBezTo>
                  <a:cubicBezTo>
                    <a:pt x="6" y="20"/>
                    <a:pt x="5" y="20"/>
                    <a:pt x="5" y="21"/>
                  </a:cubicBezTo>
                  <a:cubicBezTo>
                    <a:pt x="5" y="22"/>
                    <a:pt x="5" y="22"/>
                    <a:pt x="4" y="22"/>
                  </a:cubicBezTo>
                  <a:cubicBezTo>
                    <a:pt x="5" y="23"/>
                    <a:pt x="5" y="24"/>
                    <a:pt x="4" y="24"/>
                  </a:cubicBezTo>
                  <a:cubicBezTo>
                    <a:pt x="5" y="25"/>
                    <a:pt x="4" y="25"/>
                    <a:pt x="4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4" y="28"/>
                    <a:pt x="5" y="28"/>
                    <a:pt x="4" y="30"/>
                  </a:cubicBezTo>
                  <a:cubicBezTo>
                    <a:pt x="5" y="31"/>
                    <a:pt x="5" y="31"/>
                    <a:pt x="5" y="32"/>
                  </a:cubicBezTo>
                  <a:cubicBezTo>
                    <a:pt x="5" y="32"/>
                    <a:pt x="5" y="33"/>
                    <a:pt x="6" y="34"/>
                  </a:cubicBezTo>
                  <a:cubicBezTo>
                    <a:pt x="6" y="35"/>
                    <a:pt x="5" y="35"/>
                    <a:pt x="5" y="35"/>
                  </a:cubicBezTo>
                  <a:cubicBezTo>
                    <a:pt x="5" y="35"/>
                    <a:pt x="5" y="35"/>
                    <a:pt x="5" y="36"/>
                  </a:cubicBezTo>
                  <a:cubicBezTo>
                    <a:pt x="5" y="36"/>
                    <a:pt x="5" y="36"/>
                    <a:pt x="5" y="36"/>
                  </a:cubicBezTo>
                  <a:cubicBezTo>
                    <a:pt x="5" y="36"/>
                    <a:pt x="4" y="36"/>
                    <a:pt x="4" y="36"/>
                  </a:cubicBezTo>
                  <a:cubicBezTo>
                    <a:pt x="3" y="35"/>
                    <a:pt x="2" y="35"/>
                    <a:pt x="2" y="34"/>
                  </a:cubicBezTo>
                  <a:cubicBezTo>
                    <a:pt x="1" y="33"/>
                    <a:pt x="2" y="32"/>
                    <a:pt x="1" y="31"/>
                  </a:cubicBezTo>
                  <a:cubicBezTo>
                    <a:pt x="1" y="30"/>
                    <a:pt x="0" y="30"/>
                    <a:pt x="0" y="30"/>
                  </a:cubicBezTo>
                  <a:cubicBezTo>
                    <a:pt x="0" y="29"/>
                    <a:pt x="1" y="29"/>
                    <a:pt x="1" y="29"/>
                  </a:cubicBezTo>
                  <a:cubicBezTo>
                    <a:pt x="0" y="29"/>
                    <a:pt x="1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4"/>
                    <a:pt x="0" y="22"/>
                    <a:pt x="1" y="19"/>
                  </a:cubicBezTo>
                  <a:cubicBezTo>
                    <a:pt x="1" y="19"/>
                    <a:pt x="1" y="19"/>
                    <a:pt x="1" y="18"/>
                  </a:cubicBezTo>
                  <a:cubicBezTo>
                    <a:pt x="1" y="15"/>
                    <a:pt x="3" y="13"/>
                    <a:pt x="3" y="10"/>
                  </a:cubicBezTo>
                  <a:cubicBezTo>
                    <a:pt x="3" y="10"/>
                    <a:pt x="3" y="9"/>
                    <a:pt x="4" y="9"/>
                  </a:cubicBezTo>
                  <a:cubicBezTo>
                    <a:pt x="4" y="9"/>
                    <a:pt x="5" y="10"/>
                    <a:pt x="5" y="10"/>
                  </a:cubicBezTo>
                  <a:close/>
                  <a:moveTo>
                    <a:pt x="23" y="14"/>
                  </a:moveTo>
                  <a:cubicBezTo>
                    <a:pt x="23" y="13"/>
                    <a:pt x="23" y="14"/>
                    <a:pt x="23" y="14"/>
                  </a:cubicBezTo>
                  <a:cubicBezTo>
                    <a:pt x="25" y="14"/>
                    <a:pt x="27" y="15"/>
                    <a:pt x="27" y="16"/>
                  </a:cubicBezTo>
                  <a:cubicBezTo>
                    <a:pt x="27" y="17"/>
                    <a:pt x="26" y="17"/>
                    <a:pt x="26" y="18"/>
                  </a:cubicBezTo>
                  <a:cubicBezTo>
                    <a:pt x="25" y="18"/>
                    <a:pt x="25" y="18"/>
                    <a:pt x="24" y="18"/>
                  </a:cubicBezTo>
                  <a:cubicBezTo>
                    <a:pt x="23" y="16"/>
                    <a:pt x="22" y="15"/>
                    <a:pt x="21" y="14"/>
                  </a:cubicBezTo>
                  <a:cubicBezTo>
                    <a:pt x="21" y="13"/>
                    <a:pt x="22" y="13"/>
                    <a:pt x="22" y="13"/>
                  </a:cubicBezTo>
                  <a:lnTo>
                    <a:pt x="23" y="14"/>
                  </a:lnTo>
                  <a:close/>
                  <a:moveTo>
                    <a:pt x="22" y="31"/>
                  </a:moveTo>
                  <a:cubicBezTo>
                    <a:pt x="23" y="31"/>
                    <a:pt x="24" y="30"/>
                    <a:pt x="24" y="31"/>
                  </a:cubicBezTo>
                  <a:cubicBezTo>
                    <a:pt x="24" y="31"/>
                    <a:pt x="24" y="32"/>
                    <a:pt x="24" y="32"/>
                  </a:cubicBezTo>
                  <a:cubicBezTo>
                    <a:pt x="23" y="32"/>
                    <a:pt x="24" y="33"/>
                    <a:pt x="23" y="33"/>
                  </a:cubicBezTo>
                  <a:cubicBezTo>
                    <a:pt x="23" y="34"/>
                    <a:pt x="22" y="34"/>
                    <a:pt x="21" y="34"/>
                  </a:cubicBezTo>
                  <a:cubicBezTo>
                    <a:pt x="21" y="34"/>
                    <a:pt x="21" y="34"/>
                    <a:pt x="20" y="34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8" y="34"/>
                    <a:pt x="17" y="33"/>
                    <a:pt x="16" y="34"/>
                  </a:cubicBezTo>
                  <a:cubicBezTo>
                    <a:pt x="16" y="34"/>
                    <a:pt x="15" y="34"/>
                    <a:pt x="14" y="34"/>
                  </a:cubicBezTo>
                  <a:cubicBezTo>
                    <a:pt x="13" y="35"/>
                    <a:pt x="12" y="35"/>
                    <a:pt x="11" y="34"/>
                  </a:cubicBezTo>
                  <a:cubicBezTo>
                    <a:pt x="10" y="34"/>
                    <a:pt x="10" y="34"/>
                    <a:pt x="9" y="34"/>
                  </a:cubicBezTo>
                  <a:cubicBezTo>
                    <a:pt x="9" y="34"/>
                    <a:pt x="9" y="33"/>
                    <a:pt x="8" y="33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8" y="32"/>
                    <a:pt x="9" y="32"/>
                    <a:pt x="9" y="32"/>
                  </a:cubicBezTo>
                  <a:cubicBezTo>
                    <a:pt x="10" y="31"/>
                    <a:pt x="11" y="31"/>
                    <a:pt x="12" y="31"/>
                  </a:cubicBezTo>
                  <a:cubicBezTo>
                    <a:pt x="15" y="31"/>
                    <a:pt x="17" y="30"/>
                    <a:pt x="20" y="30"/>
                  </a:cubicBezTo>
                  <a:cubicBezTo>
                    <a:pt x="20" y="31"/>
                    <a:pt x="22" y="31"/>
                    <a:pt x="22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Freeform 16"/>
            <p:cNvSpPr>
              <a:spLocks noEditPoints="1"/>
            </p:cNvSpPr>
            <p:nvPr/>
          </p:nvSpPr>
          <p:spPr bwMode="auto">
            <a:xfrm>
              <a:off x="5537" y="4091"/>
              <a:ext cx="202" cy="222"/>
            </a:xfrm>
            <a:custGeom>
              <a:avLst/>
              <a:gdLst>
                <a:gd name="T0" fmla="*/ 43 w 78"/>
                <a:gd name="T1" fmla="*/ 32 h 83"/>
                <a:gd name="T2" fmla="*/ 45 w 78"/>
                <a:gd name="T3" fmla="*/ 40 h 83"/>
                <a:gd name="T4" fmla="*/ 62 w 78"/>
                <a:gd name="T5" fmla="*/ 67 h 83"/>
                <a:gd name="T6" fmla="*/ 69 w 78"/>
                <a:gd name="T7" fmla="*/ 67 h 83"/>
                <a:gd name="T8" fmla="*/ 71 w 78"/>
                <a:gd name="T9" fmla="*/ 66 h 83"/>
                <a:gd name="T10" fmla="*/ 73 w 78"/>
                <a:gd name="T11" fmla="*/ 62 h 83"/>
                <a:gd name="T12" fmla="*/ 75 w 78"/>
                <a:gd name="T13" fmla="*/ 66 h 83"/>
                <a:gd name="T14" fmla="*/ 76 w 78"/>
                <a:gd name="T15" fmla="*/ 68 h 83"/>
                <a:gd name="T16" fmla="*/ 77 w 78"/>
                <a:gd name="T17" fmla="*/ 72 h 83"/>
                <a:gd name="T18" fmla="*/ 78 w 78"/>
                <a:gd name="T19" fmla="*/ 74 h 83"/>
                <a:gd name="T20" fmla="*/ 78 w 78"/>
                <a:gd name="T21" fmla="*/ 79 h 83"/>
                <a:gd name="T22" fmla="*/ 59 w 78"/>
                <a:gd name="T23" fmla="*/ 76 h 83"/>
                <a:gd name="T24" fmla="*/ 35 w 78"/>
                <a:gd name="T25" fmla="*/ 53 h 83"/>
                <a:gd name="T26" fmla="*/ 19 w 78"/>
                <a:gd name="T27" fmla="*/ 66 h 83"/>
                <a:gd name="T28" fmla="*/ 5 w 78"/>
                <a:gd name="T29" fmla="*/ 73 h 83"/>
                <a:gd name="T30" fmla="*/ 0 w 78"/>
                <a:gd name="T31" fmla="*/ 63 h 83"/>
                <a:gd name="T32" fmla="*/ 2 w 78"/>
                <a:gd name="T33" fmla="*/ 53 h 83"/>
                <a:gd name="T34" fmla="*/ 3 w 78"/>
                <a:gd name="T35" fmla="*/ 38 h 83"/>
                <a:gd name="T36" fmla="*/ 2 w 78"/>
                <a:gd name="T37" fmla="*/ 33 h 83"/>
                <a:gd name="T38" fmla="*/ 5 w 78"/>
                <a:gd name="T39" fmla="*/ 17 h 83"/>
                <a:gd name="T40" fmla="*/ 10 w 78"/>
                <a:gd name="T41" fmla="*/ 14 h 83"/>
                <a:gd name="T42" fmla="*/ 11 w 78"/>
                <a:gd name="T43" fmla="*/ 35 h 83"/>
                <a:gd name="T44" fmla="*/ 24 w 78"/>
                <a:gd name="T45" fmla="*/ 31 h 83"/>
                <a:gd name="T46" fmla="*/ 18 w 78"/>
                <a:gd name="T47" fmla="*/ 22 h 83"/>
                <a:gd name="T48" fmla="*/ 29 w 78"/>
                <a:gd name="T49" fmla="*/ 15 h 83"/>
                <a:gd name="T50" fmla="*/ 26 w 78"/>
                <a:gd name="T51" fmla="*/ 12 h 83"/>
                <a:gd name="T52" fmla="*/ 15 w 78"/>
                <a:gd name="T53" fmla="*/ 12 h 83"/>
                <a:gd name="T54" fmla="*/ 26 w 78"/>
                <a:gd name="T55" fmla="*/ 4 h 83"/>
                <a:gd name="T56" fmla="*/ 45 w 78"/>
                <a:gd name="T57" fmla="*/ 0 h 83"/>
                <a:gd name="T58" fmla="*/ 50 w 78"/>
                <a:gd name="T59" fmla="*/ 7 h 83"/>
                <a:gd name="T60" fmla="*/ 47 w 78"/>
                <a:gd name="T61" fmla="*/ 18 h 83"/>
                <a:gd name="T62" fmla="*/ 52 w 78"/>
                <a:gd name="T63" fmla="*/ 23 h 83"/>
                <a:gd name="T64" fmla="*/ 35 w 78"/>
                <a:gd name="T65" fmla="*/ 24 h 83"/>
                <a:gd name="T66" fmla="*/ 74 w 78"/>
                <a:gd name="T67" fmla="*/ 39 h 83"/>
                <a:gd name="T68" fmla="*/ 72 w 78"/>
                <a:gd name="T69" fmla="*/ 33 h 83"/>
                <a:gd name="T70" fmla="*/ 72 w 78"/>
                <a:gd name="T71" fmla="*/ 31 h 83"/>
                <a:gd name="T72" fmla="*/ 71 w 78"/>
                <a:gd name="T73" fmla="*/ 35 h 83"/>
                <a:gd name="T74" fmla="*/ 70 w 78"/>
                <a:gd name="T75" fmla="*/ 46 h 83"/>
                <a:gd name="T76" fmla="*/ 71 w 78"/>
                <a:gd name="T77" fmla="*/ 50 h 83"/>
                <a:gd name="T78" fmla="*/ 69 w 78"/>
                <a:gd name="T79" fmla="*/ 57 h 83"/>
                <a:gd name="T80" fmla="*/ 68 w 78"/>
                <a:gd name="T81" fmla="*/ 50 h 83"/>
                <a:gd name="T82" fmla="*/ 69 w 78"/>
                <a:gd name="T83" fmla="*/ 43 h 83"/>
                <a:gd name="T84" fmla="*/ 70 w 78"/>
                <a:gd name="T85" fmla="*/ 32 h 83"/>
                <a:gd name="T86" fmla="*/ 33 w 78"/>
                <a:gd name="T87" fmla="*/ 42 h 83"/>
                <a:gd name="T88" fmla="*/ 12 w 78"/>
                <a:gd name="T89" fmla="*/ 60 h 83"/>
                <a:gd name="T90" fmla="*/ 9 w 78"/>
                <a:gd name="T91" fmla="*/ 52 h 83"/>
                <a:gd name="T92" fmla="*/ 23 w 78"/>
                <a:gd name="T93" fmla="*/ 43 h 83"/>
                <a:gd name="T94" fmla="*/ 34 w 78"/>
                <a:gd name="T95" fmla="*/ 41 h 83"/>
                <a:gd name="T96" fmla="*/ 74 w 78"/>
                <a:gd name="T97" fmla="*/ 48 h 83"/>
                <a:gd name="T98" fmla="*/ 72 w 78"/>
                <a:gd name="T99" fmla="*/ 53 h 83"/>
                <a:gd name="T100" fmla="*/ 72 w 78"/>
                <a:gd name="T101" fmla="*/ 48 h 83"/>
                <a:gd name="T102" fmla="*/ 73 w 78"/>
                <a:gd name="T103" fmla="*/ 45 h 83"/>
                <a:gd name="T104" fmla="*/ 70 w 78"/>
                <a:gd name="T105" fmla="*/ 54 h 83"/>
                <a:gd name="T106" fmla="*/ 70 w 78"/>
                <a:gd name="T107" fmla="*/ 66 h 83"/>
                <a:gd name="T108" fmla="*/ 72 w 78"/>
                <a:gd name="T109" fmla="*/ 67 h 83"/>
                <a:gd name="T110" fmla="*/ 74 w 78"/>
                <a:gd name="T111" fmla="*/ 69 h 83"/>
                <a:gd name="T112" fmla="*/ 76 w 78"/>
                <a:gd name="T113" fmla="*/ 76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" h="83">
                  <a:moveTo>
                    <a:pt x="52" y="23"/>
                  </a:moveTo>
                  <a:cubicBezTo>
                    <a:pt x="53" y="26"/>
                    <a:pt x="52" y="27"/>
                    <a:pt x="51" y="28"/>
                  </a:cubicBezTo>
                  <a:cubicBezTo>
                    <a:pt x="51" y="31"/>
                    <a:pt x="48" y="30"/>
                    <a:pt x="46" y="31"/>
                  </a:cubicBezTo>
                  <a:cubicBezTo>
                    <a:pt x="45" y="31"/>
                    <a:pt x="44" y="33"/>
                    <a:pt x="43" y="32"/>
                  </a:cubicBezTo>
                  <a:cubicBezTo>
                    <a:pt x="42" y="32"/>
                    <a:pt x="42" y="32"/>
                    <a:pt x="42" y="32"/>
                  </a:cubicBezTo>
                  <a:cubicBezTo>
                    <a:pt x="40" y="31"/>
                    <a:pt x="40" y="34"/>
                    <a:pt x="39" y="34"/>
                  </a:cubicBezTo>
                  <a:cubicBezTo>
                    <a:pt x="40" y="36"/>
                    <a:pt x="40" y="38"/>
                    <a:pt x="42" y="39"/>
                  </a:cubicBezTo>
                  <a:cubicBezTo>
                    <a:pt x="43" y="39"/>
                    <a:pt x="44" y="40"/>
                    <a:pt x="45" y="40"/>
                  </a:cubicBezTo>
                  <a:cubicBezTo>
                    <a:pt x="44" y="41"/>
                    <a:pt x="45" y="42"/>
                    <a:pt x="44" y="43"/>
                  </a:cubicBezTo>
                  <a:cubicBezTo>
                    <a:pt x="45" y="45"/>
                    <a:pt x="47" y="47"/>
                    <a:pt x="49" y="49"/>
                  </a:cubicBezTo>
                  <a:cubicBezTo>
                    <a:pt x="50" y="50"/>
                    <a:pt x="49" y="53"/>
                    <a:pt x="51" y="53"/>
                  </a:cubicBezTo>
                  <a:cubicBezTo>
                    <a:pt x="54" y="58"/>
                    <a:pt x="58" y="62"/>
                    <a:pt x="62" y="67"/>
                  </a:cubicBezTo>
                  <a:cubicBezTo>
                    <a:pt x="64" y="69"/>
                    <a:pt x="66" y="71"/>
                    <a:pt x="68" y="72"/>
                  </a:cubicBezTo>
                  <a:cubicBezTo>
                    <a:pt x="69" y="71"/>
                    <a:pt x="69" y="71"/>
                    <a:pt x="69" y="71"/>
                  </a:cubicBezTo>
                  <a:cubicBezTo>
                    <a:pt x="68" y="70"/>
                    <a:pt x="69" y="69"/>
                    <a:pt x="68" y="67"/>
                  </a:cubicBezTo>
                  <a:cubicBezTo>
                    <a:pt x="69" y="67"/>
                    <a:pt x="69" y="67"/>
                    <a:pt x="69" y="67"/>
                  </a:cubicBezTo>
                  <a:cubicBezTo>
                    <a:pt x="68" y="66"/>
                    <a:pt x="69" y="64"/>
                    <a:pt x="68" y="63"/>
                  </a:cubicBezTo>
                  <a:cubicBezTo>
                    <a:pt x="69" y="60"/>
                    <a:pt x="69" y="60"/>
                    <a:pt x="69" y="60"/>
                  </a:cubicBezTo>
                  <a:cubicBezTo>
                    <a:pt x="69" y="61"/>
                    <a:pt x="70" y="62"/>
                    <a:pt x="71" y="62"/>
                  </a:cubicBezTo>
                  <a:cubicBezTo>
                    <a:pt x="71" y="63"/>
                    <a:pt x="71" y="65"/>
                    <a:pt x="71" y="66"/>
                  </a:cubicBezTo>
                  <a:cubicBezTo>
                    <a:pt x="73" y="66"/>
                    <a:pt x="71" y="64"/>
                    <a:pt x="72" y="63"/>
                  </a:cubicBezTo>
                  <a:cubicBezTo>
                    <a:pt x="72" y="62"/>
                    <a:pt x="70" y="60"/>
                    <a:pt x="72" y="59"/>
                  </a:cubicBezTo>
                  <a:cubicBezTo>
                    <a:pt x="73" y="60"/>
                    <a:pt x="72" y="61"/>
                    <a:pt x="73" y="61"/>
                  </a:cubicBezTo>
                  <a:cubicBezTo>
                    <a:pt x="73" y="62"/>
                    <a:pt x="73" y="62"/>
                    <a:pt x="73" y="62"/>
                  </a:cubicBezTo>
                  <a:cubicBezTo>
                    <a:pt x="73" y="63"/>
                    <a:pt x="73" y="63"/>
                    <a:pt x="73" y="63"/>
                  </a:cubicBezTo>
                  <a:cubicBezTo>
                    <a:pt x="73" y="64"/>
                    <a:pt x="74" y="65"/>
                    <a:pt x="73" y="67"/>
                  </a:cubicBezTo>
                  <a:cubicBezTo>
                    <a:pt x="73" y="67"/>
                    <a:pt x="74" y="67"/>
                    <a:pt x="74" y="68"/>
                  </a:cubicBezTo>
                  <a:cubicBezTo>
                    <a:pt x="75" y="67"/>
                    <a:pt x="75" y="67"/>
                    <a:pt x="75" y="66"/>
                  </a:cubicBezTo>
                  <a:cubicBezTo>
                    <a:pt x="75" y="67"/>
                    <a:pt x="75" y="69"/>
                    <a:pt x="77" y="68"/>
                  </a:cubicBezTo>
                  <a:cubicBezTo>
                    <a:pt x="78" y="68"/>
                    <a:pt x="77" y="69"/>
                    <a:pt x="78" y="69"/>
                  </a:cubicBezTo>
                  <a:cubicBezTo>
                    <a:pt x="78" y="70"/>
                    <a:pt x="77" y="70"/>
                    <a:pt x="77" y="70"/>
                  </a:cubicBezTo>
                  <a:cubicBezTo>
                    <a:pt x="76" y="69"/>
                    <a:pt x="77" y="69"/>
                    <a:pt x="76" y="68"/>
                  </a:cubicBezTo>
                  <a:cubicBezTo>
                    <a:pt x="75" y="69"/>
                    <a:pt x="75" y="70"/>
                    <a:pt x="76" y="71"/>
                  </a:cubicBezTo>
                  <a:cubicBezTo>
                    <a:pt x="76" y="71"/>
                    <a:pt x="76" y="71"/>
                    <a:pt x="76" y="71"/>
                  </a:cubicBezTo>
                  <a:cubicBezTo>
                    <a:pt x="76" y="71"/>
                    <a:pt x="77" y="71"/>
                    <a:pt x="77" y="71"/>
                  </a:cubicBezTo>
                  <a:cubicBezTo>
                    <a:pt x="77" y="71"/>
                    <a:pt x="77" y="72"/>
                    <a:pt x="77" y="72"/>
                  </a:cubicBezTo>
                  <a:cubicBezTo>
                    <a:pt x="78" y="72"/>
                    <a:pt x="78" y="72"/>
                    <a:pt x="78" y="72"/>
                  </a:cubicBezTo>
                  <a:cubicBezTo>
                    <a:pt x="78" y="73"/>
                    <a:pt x="78" y="73"/>
                    <a:pt x="78" y="73"/>
                  </a:cubicBezTo>
                  <a:cubicBezTo>
                    <a:pt x="77" y="73"/>
                    <a:pt x="77" y="73"/>
                    <a:pt x="77" y="73"/>
                  </a:cubicBezTo>
                  <a:cubicBezTo>
                    <a:pt x="76" y="73"/>
                    <a:pt x="77" y="74"/>
                    <a:pt x="78" y="74"/>
                  </a:cubicBezTo>
                  <a:cubicBezTo>
                    <a:pt x="78" y="74"/>
                    <a:pt x="78" y="74"/>
                    <a:pt x="78" y="74"/>
                  </a:cubicBezTo>
                  <a:cubicBezTo>
                    <a:pt x="78" y="75"/>
                    <a:pt x="77" y="75"/>
                    <a:pt x="77" y="77"/>
                  </a:cubicBezTo>
                  <a:cubicBezTo>
                    <a:pt x="77" y="77"/>
                    <a:pt x="77" y="77"/>
                    <a:pt x="77" y="77"/>
                  </a:cubicBezTo>
                  <a:cubicBezTo>
                    <a:pt x="78" y="77"/>
                    <a:pt x="77" y="78"/>
                    <a:pt x="78" y="79"/>
                  </a:cubicBezTo>
                  <a:cubicBezTo>
                    <a:pt x="78" y="80"/>
                    <a:pt x="77" y="80"/>
                    <a:pt x="78" y="80"/>
                  </a:cubicBezTo>
                  <a:cubicBezTo>
                    <a:pt x="77" y="81"/>
                    <a:pt x="77" y="83"/>
                    <a:pt x="75" y="82"/>
                  </a:cubicBezTo>
                  <a:cubicBezTo>
                    <a:pt x="74" y="83"/>
                    <a:pt x="72" y="82"/>
                    <a:pt x="70" y="82"/>
                  </a:cubicBezTo>
                  <a:cubicBezTo>
                    <a:pt x="66" y="81"/>
                    <a:pt x="63" y="78"/>
                    <a:pt x="59" y="76"/>
                  </a:cubicBezTo>
                  <a:cubicBezTo>
                    <a:pt x="59" y="75"/>
                    <a:pt x="58" y="75"/>
                    <a:pt x="57" y="74"/>
                  </a:cubicBezTo>
                  <a:cubicBezTo>
                    <a:pt x="50" y="67"/>
                    <a:pt x="45" y="59"/>
                    <a:pt x="40" y="50"/>
                  </a:cubicBezTo>
                  <a:cubicBezTo>
                    <a:pt x="40" y="50"/>
                    <a:pt x="39" y="49"/>
                    <a:pt x="39" y="50"/>
                  </a:cubicBezTo>
                  <a:cubicBezTo>
                    <a:pt x="37" y="51"/>
                    <a:pt x="36" y="52"/>
                    <a:pt x="35" y="53"/>
                  </a:cubicBezTo>
                  <a:cubicBezTo>
                    <a:pt x="34" y="54"/>
                    <a:pt x="32" y="55"/>
                    <a:pt x="32" y="56"/>
                  </a:cubicBezTo>
                  <a:cubicBezTo>
                    <a:pt x="29" y="58"/>
                    <a:pt x="27" y="61"/>
                    <a:pt x="24" y="62"/>
                  </a:cubicBezTo>
                  <a:cubicBezTo>
                    <a:pt x="22" y="63"/>
                    <a:pt x="21" y="65"/>
                    <a:pt x="18" y="65"/>
                  </a:cubicBezTo>
                  <a:cubicBezTo>
                    <a:pt x="18" y="66"/>
                    <a:pt x="19" y="66"/>
                    <a:pt x="19" y="66"/>
                  </a:cubicBezTo>
                  <a:cubicBezTo>
                    <a:pt x="18" y="67"/>
                    <a:pt x="16" y="67"/>
                    <a:pt x="15" y="68"/>
                  </a:cubicBezTo>
                  <a:cubicBezTo>
                    <a:pt x="14" y="68"/>
                    <a:pt x="14" y="69"/>
                    <a:pt x="12" y="69"/>
                  </a:cubicBezTo>
                  <a:cubicBezTo>
                    <a:pt x="12" y="70"/>
                    <a:pt x="10" y="71"/>
                    <a:pt x="9" y="73"/>
                  </a:cubicBezTo>
                  <a:cubicBezTo>
                    <a:pt x="8" y="73"/>
                    <a:pt x="7" y="72"/>
                    <a:pt x="5" y="73"/>
                  </a:cubicBezTo>
                  <a:cubicBezTo>
                    <a:pt x="5" y="71"/>
                    <a:pt x="3" y="71"/>
                    <a:pt x="3" y="70"/>
                  </a:cubicBezTo>
                  <a:cubicBezTo>
                    <a:pt x="2" y="69"/>
                    <a:pt x="1" y="68"/>
                    <a:pt x="0" y="67"/>
                  </a:cubicBezTo>
                  <a:cubicBezTo>
                    <a:pt x="0" y="66"/>
                    <a:pt x="0" y="65"/>
                    <a:pt x="0" y="65"/>
                  </a:cubicBezTo>
                  <a:cubicBezTo>
                    <a:pt x="0" y="64"/>
                    <a:pt x="1" y="64"/>
                    <a:pt x="0" y="63"/>
                  </a:cubicBezTo>
                  <a:cubicBezTo>
                    <a:pt x="1" y="61"/>
                    <a:pt x="1" y="59"/>
                    <a:pt x="1" y="56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4"/>
                    <a:pt x="2" y="53"/>
                    <a:pt x="2" y="53"/>
                  </a:cubicBezTo>
                  <a:cubicBezTo>
                    <a:pt x="3" y="49"/>
                    <a:pt x="2" y="46"/>
                    <a:pt x="3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3" y="42"/>
                    <a:pt x="2" y="42"/>
                    <a:pt x="2" y="42"/>
                  </a:cubicBezTo>
                  <a:cubicBezTo>
                    <a:pt x="3" y="41"/>
                    <a:pt x="2" y="40"/>
                    <a:pt x="3" y="38"/>
                  </a:cubicBezTo>
                  <a:cubicBezTo>
                    <a:pt x="2" y="38"/>
                    <a:pt x="2" y="38"/>
                    <a:pt x="2" y="37"/>
                  </a:cubicBezTo>
                  <a:cubicBezTo>
                    <a:pt x="3" y="37"/>
                    <a:pt x="3" y="36"/>
                    <a:pt x="3" y="35"/>
                  </a:cubicBezTo>
                  <a:cubicBezTo>
                    <a:pt x="3" y="35"/>
                    <a:pt x="3" y="34"/>
                    <a:pt x="3" y="34"/>
                  </a:cubicBezTo>
                  <a:cubicBezTo>
                    <a:pt x="2" y="33"/>
                    <a:pt x="2" y="33"/>
                    <a:pt x="2" y="33"/>
                  </a:cubicBezTo>
                  <a:cubicBezTo>
                    <a:pt x="3" y="33"/>
                    <a:pt x="3" y="33"/>
                    <a:pt x="3" y="33"/>
                  </a:cubicBezTo>
                  <a:cubicBezTo>
                    <a:pt x="4" y="30"/>
                    <a:pt x="2" y="27"/>
                    <a:pt x="4" y="24"/>
                  </a:cubicBezTo>
                  <a:cubicBezTo>
                    <a:pt x="3" y="23"/>
                    <a:pt x="4" y="22"/>
                    <a:pt x="4" y="21"/>
                  </a:cubicBezTo>
                  <a:cubicBezTo>
                    <a:pt x="4" y="20"/>
                    <a:pt x="4" y="18"/>
                    <a:pt x="5" y="17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5"/>
                    <a:pt x="6" y="15"/>
                    <a:pt x="7" y="15"/>
                  </a:cubicBezTo>
                  <a:cubicBezTo>
                    <a:pt x="8" y="14"/>
                    <a:pt x="9" y="14"/>
                    <a:pt x="10" y="14"/>
                  </a:cubicBezTo>
                  <a:cubicBezTo>
                    <a:pt x="13" y="16"/>
                    <a:pt x="14" y="19"/>
                    <a:pt x="15" y="21"/>
                  </a:cubicBezTo>
                  <a:cubicBezTo>
                    <a:pt x="14" y="22"/>
                    <a:pt x="16" y="23"/>
                    <a:pt x="15" y="24"/>
                  </a:cubicBezTo>
                  <a:cubicBezTo>
                    <a:pt x="15" y="26"/>
                    <a:pt x="15" y="29"/>
                    <a:pt x="13" y="30"/>
                  </a:cubicBezTo>
                  <a:cubicBezTo>
                    <a:pt x="12" y="32"/>
                    <a:pt x="14" y="34"/>
                    <a:pt x="11" y="35"/>
                  </a:cubicBezTo>
                  <a:cubicBezTo>
                    <a:pt x="11" y="36"/>
                    <a:pt x="11" y="37"/>
                    <a:pt x="11" y="38"/>
                  </a:cubicBezTo>
                  <a:cubicBezTo>
                    <a:pt x="12" y="39"/>
                    <a:pt x="12" y="37"/>
                    <a:pt x="14" y="36"/>
                  </a:cubicBezTo>
                  <a:cubicBezTo>
                    <a:pt x="16" y="35"/>
                    <a:pt x="19" y="34"/>
                    <a:pt x="21" y="33"/>
                  </a:cubicBezTo>
                  <a:cubicBezTo>
                    <a:pt x="22" y="33"/>
                    <a:pt x="24" y="32"/>
                    <a:pt x="24" y="31"/>
                  </a:cubicBezTo>
                  <a:cubicBezTo>
                    <a:pt x="26" y="31"/>
                    <a:pt x="28" y="30"/>
                    <a:pt x="28" y="29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3" y="25"/>
                    <a:pt x="21" y="31"/>
                    <a:pt x="18" y="27"/>
                  </a:cubicBezTo>
                  <a:cubicBezTo>
                    <a:pt x="16" y="26"/>
                    <a:pt x="18" y="24"/>
                    <a:pt x="18" y="22"/>
                  </a:cubicBezTo>
                  <a:cubicBezTo>
                    <a:pt x="19" y="21"/>
                    <a:pt x="20" y="20"/>
                    <a:pt x="21" y="19"/>
                  </a:cubicBezTo>
                  <a:cubicBezTo>
                    <a:pt x="22" y="19"/>
                    <a:pt x="22" y="18"/>
                    <a:pt x="23" y="18"/>
                  </a:cubicBezTo>
                  <a:cubicBezTo>
                    <a:pt x="25" y="18"/>
                    <a:pt x="23" y="14"/>
                    <a:pt x="26" y="15"/>
                  </a:cubicBezTo>
                  <a:cubicBezTo>
                    <a:pt x="27" y="15"/>
                    <a:pt x="28" y="16"/>
                    <a:pt x="29" y="15"/>
                  </a:cubicBezTo>
                  <a:cubicBezTo>
                    <a:pt x="31" y="14"/>
                    <a:pt x="32" y="13"/>
                    <a:pt x="33" y="12"/>
                  </a:cubicBezTo>
                  <a:cubicBezTo>
                    <a:pt x="33" y="11"/>
                    <a:pt x="34" y="11"/>
                    <a:pt x="34" y="10"/>
                  </a:cubicBezTo>
                  <a:cubicBezTo>
                    <a:pt x="32" y="10"/>
                    <a:pt x="31" y="11"/>
                    <a:pt x="29" y="11"/>
                  </a:cubicBezTo>
                  <a:cubicBezTo>
                    <a:pt x="29" y="12"/>
                    <a:pt x="27" y="12"/>
                    <a:pt x="26" y="12"/>
                  </a:cubicBezTo>
                  <a:cubicBezTo>
                    <a:pt x="26" y="13"/>
                    <a:pt x="25" y="12"/>
                    <a:pt x="24" y="13"/>
                  </a:cubicBezTo>
                  <a:cubicBezTo>
                    <a:pt x="24" y="13"/>
                    <a:pt x="23" y="14"/>
                    <a:pt x="23" y="13"/>
                  </a:cubicBezTo>
                  <a:cubicBezTo>
                    <a:pt x="22" y="14"/>
                    <a:pt x="21" y="13"/>
                    <a:pt x="20" y="14"/>
                  </a:cubicBezTo>
                  <a:cubicBezTo>
                    <a:pt x="19" y="12"/>
                    <a:pt x="16" y="13"/>
                    <a:pt x="15" y="1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5" y="10"/>
                    <a:pt x="12" y="11"/>
                    <a:pt x="13" y="9"/>
                  </a:cubicBezTo>
                  <a:cubicBezTo>
                    <a:pt x="13" y="8"/>
                    <a:pt x="14" y="6"/>
                    <a:pt x="15" y="6"/>
                  </a:cubicBezTo>
                  <a:cubicBezTo>
                    <a:pt x="19" y="5"/>
                    <a:pt x="22" y="4"/>
                    <a:pt x="26" y="4"/>
                  </a:cubicBezTo>
                  <a:cubicBezTo>
                    <a:pt x="27" y="4"/>
                    <a:pt x="29" y="3"/>
                    <a:pt x="31" y="3"/>
                  </a:cubicBezTo>
                  <a:cubicBezTo>
                    <a:pt x="32" y="2"/>
                    <a:pt x="34" y="3"/>
                    <a:pt x="35" y="2"/>
                  </a:cubicBezTo>
                  <a:cubicBezTo>
                    <a:pt x="38" y="2"/>
                    <a:pt x="40" y="1"/>
                    <a:pt x="42" y="0"/>
                  </a:cubicBezTo>
                  <a:cubicBezTo>
                    <a:pt x="42" y="0"/>
                    <a:pt x="44" y="0"/>
                    <a:pt x="45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7" y="1"/>
                    <a:pt x="50" y="1"/>
                    <a:pt x="51" y="3"/>
                  </a:cubicBezTo>
                  <a:cubicBezTo>
                    <a:pt x="50" y="4"/>
                    <a:pt x="52" y="4"/>
                    <a:pt x="52" y="5"/>
                  </a:cubicBezTo>
                  <a:cubicBezTo>
                    <a:pt x="52" y="6"/>
                    <a:pt x="50" y="5"/>
                    <a:pt x="50" y="7"/>
                  </a:cubicBezTo>
                  <a:cubicBezTo>
                    <a:pt x="47" y="8"/>
                    <a:pt x="45" y="11"/>
                    <a:pt x="43" y="13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44" y="15"/>
                    <a:pt x="45" y="14"/>
                    <a:pt x="46" y="15"/>
                  </a:cubicBezTo>
                  <a:cubicBezTo>
                    <a:pt x="46" y="16"/>
                    <a:pt x="46" y="17"/>
                    <a:pt x="47" y="18"/>
                  </a:cubicBezTo>
                  <a:cubicBezTo>
                    <a:pt x="46" y="19"/>
                    <a:pt x="45" y="20"/>
                    <a:pt x="43" y="20"/>
                  </a:cubicBezTo>
                  <a:cubicBezTo>
                    <a:pt x="43" y="21"/>
                    <a:pt x="42" y="21"/>
                    <a:pt x="42" y="21"/>
                  </a:cubicBezTo>
                  <a:cubicBezTo>
                    <a:pt x="45" y="22"/>
                    <a:pt x="47" y="21"/>
                    <a:pt x="49" y="22"/>
                  </a:cubicBezTo>
                  <a:cubicBezTo>
                    <a:pt x="50" y="23"/>
                    <a:pt x="51" y="22"/>
                    <a:pt x="52" y="23"/>
                  </a:cubicBezTo>
                  <a:close/>
                  <a:moveTo>
                    <a:pt x="40" y="24"/>
                  </a:moveTo>
                  <a:cubicBezTo>
                    <a:pt x="40" y="25"/>
                    <a:pt x="38" y="25"/>
                    <a:pt x="37" y="26"/>
                  </a:cubicBezTo>
                  <a:cubicBezTo>
                    <a:pt x="36" y="26"/>
                    <a:pt x="36" y="26"/>
                    <a:pt x="35" y="26"/>
                  </a:cubicBezTo>
                  <a:cubicBezTo>
                    <a:pt x="34" y="26"/>
                    <a:pt x="36" y="25"/>
                    <a:pt x="35" y="24"/>
                  </a:cubicBezTo>
                  <a:cubicBezTo>
                    <a:pt x="36" y="24"/>
                    <a:pt x="37" y="22"/>
                    <a:pt x="38" y="23"/>
                  </a:cubicBezTo>
                  <a:cubicBezTo>
                    <a:pt x="39" y="23"/>
                    <a:pt x="39" y="25"/>
                    <a:pt x="40" y="24"/>
                  </a:cubicBezTo>
                  <a:close/>
                  <a:moveTo>
                    <a:pt x="73" y="36"/>
                  </a:moveTo>
                  <a:cubicBezTo>
                    <a:pt x="73" y="37"/>
                    <a:pt x="73" y="38"/>
                    <a:pt x="74" y="39"/>
                  </a:cubicBezTo>
                  <a:cubicBezTo>
                    <a:pt x="73" y="40"/>
                    <a:pt x="73" y="42"/>
                    <a:pt x="74" y="44"/>
                  </a:cubicBezTo>
                  <a:cubicBezTo>
                    <a:pt x="74" y="44"/>
                    <a:pt x="72" y="44"/>
                    <a:pt x="72" y="44"/>
                  </a:cubicBezTo>
                  <a:cubicBezTo>
                    <a:pt x="72" y="41"/>
                    <a:pt x="72" y="37"/>
                    <a:pt x="72" y="33"/>
                  </a:cubicBezTo>
                  <a:cubicBezTo>
                    <a:pt x="72" y="33"/>
                    <a:pt x="72" y="33"/>
                    <a:pt x="72" y="33"/>
                  </a:cubicBezTo>
                  <a:cubicBezTo>
                    <a:pt x="73" y="33"/>
                    <a:pt x="72" y="33"/>
                    <a:pt x="73" y="32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2" y="32"/>
                    <a:pt x="72" y="32"/>
                    <a:pt x="72" y="31"/>
                  </a:cubicBezTo>
                  <a:cubicBezTo>
                    <a:pt x="72" y="31"/>
                    <a:pt x="73" y="30"/>
                    <a:pt x="73" y="30"/>
                  </a:cubicBezTo>
                  <a:cubicBezTo>
                    <a:pt x="72" y="29"/>
                    <a:pt x="73" y="28"/>
                    <a:pt x="73" y="27"/>
                  </a:cubicBezTo>
                  <a:cubicBezTo>
                    <a:pt x="73" y="29"/>
                    <a:pt x="73" y="33"/>
                    <a:pt x="73" y="36"/>
                  </a:cubicBezTo>
                  <a:close/>
                  <a:moveTo>
                    <a:pt x="71" y="35"/>
                  </a:moveTo>
                  <a:cubicBezTo>
                    <a:pt x="71" y="35"/>
                    <a:pt x="70" y="36"/>
                    <a:pt x="71" y="37"/>
                  </a:cubicBezTo>
                  <a:cubicBezTo>
                    <a:pt x="70" y="37"/>
                    <a:pt x="71" y="38"/>
                    <a:pt x="71" y="39"/>
                  </a:cubicBezTo>
                  <a:cubicBezTo>
                    <a:pt x="70" y="40"/>
                    <a:pt x="71" y="43"/>
                    <a:pt x="70" y="44"/>
                  </a:cubicBezTo>
                  <a:cubicBezTo>
                    <a:pt x="70" y="44"/>
                    <a:pt x="71" y="45"/>
                    <a:pt x="70" y="46"/>
                  </a:cubicBezTo>
                  <a:cubicBezTo>
                    <a:pt x="71" y="46"/>
                    <a:pt x="70" y="47"/>
                    <a:pt x="70" y="48"/>
                  </a:cubicBezTo>
                  <a:cubicBezTo>
                    <a:pt x="69" y="49"/>
                    <a:pt x="70" y="50"/>
                    <a:pt x="70" y="51"/>
                  </a:cubicBezTo>
                  <a:cubicBezTo>
                    <a:pt x="70" y="51"/>
                    <a:pt x="70" y="51"/>
                    <a:pt x="70" y="51"/>
                  </a:cubicBezTo>
                  <a:cubicBezTo>
                    <a:pt x="71" y="51"/>
                    <a:pt x="70" y="50"/>
                    <a:pt x="71" y="50"/>
                  </a:cubicBezTo>
                  <a:cubicBezTo>
                    <a:pt x="70" y="51"/>
                    <a:pt x="71" y="52"/>
                    <a:pt x="70" y="53"/>
                  </a:cubicBezTo>
                  <a:cubicBezTo>
                    <a:pt x="71" y="54"/>
                    <a:pt x="71" y="56"/>
                    <a:pt x="71" y="57"/>
                  </a:cubicBezTo>
                  <a:cubicBezTo>
                    <a:pt x="70" y="57"/>
                    <a:pt x="70" y="56"/>
                    <a:pt x="70" y="56"/>
                  </a:cubicBezTo>
                  <a:cubicBezTo>
                    <a:pt x="70" y="57"/>
                    <a:pt x="69" y="57"/>
                    <a:pt x="69" y="57"/>
                  </a:cubicBezTo>
                  <a:cubicBezTo>
                    <a:pt x="70" y="58"/>
                    <a:pt x="69" y="59"/>
                    <a:pt x="69" y="60"/>
                  </a:cubicBezTo>
                  <a:cubicBezTo>
                    <a:pt x="68" y="60"/>
                    <a:pt x="69" y="59"/>
                    <a:pt x="68" y="59"/>
                  </a:cubicBezTo>
                  <a:cubicBezTo>
                    <a:pt x="69" y="57"/>
                    <a:pt x="69" y="56"/>
                    <a:pt x="68" y="55"/>
                  </a:cubicBezTo>
                  <a:cubicBezTo>
                    <a:pt x="67" y="53"/>
                    <a:pt x="69" y="52"/>
                    <a:pt x="68" y="50"/>
                  </a:cubicBezTo>
                  <a:cubicBezTo>
                    <a:pt x="69" y="50"/>
                    <a:pt x="68" y="49"/>
                    <a:pt x="69" y="49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68" y="47"/>
                    <a:pt x="69" y="46"/>
                    <a:pt x="69" y="44"/>
                  </a:cubicBezTo>
                  <a:cubicBezTo>
                    <a:pt x="69" y="44"/>
                    <a:pt x="69" y="44"/>
                    <a:pt x="69" y="43"/>
                  </a:cubicBezTo>
                  <a:cubicBezTo>
                    <a:pt x="69" y="43"/>
                    <a:pt x="68" y="43"/>
                    <a:pt x="68" y="43"/>
                  </a:cubicBezTo>
                  <a:cubicBezTo>
                    <a:pt x="71" y="43"/>
                    <a:pt x="68" y="40"/>
                    <a:pt x="69" y="39"/>
                  </a:cubicBezTo>
                  <a:cubicBezTo>
                    <a:pt x="68" y="38"/>
                    <a:pt x="71" y="37"/>
                    <a:pt x="69" y="36"/>
                  </a:cubicBezTo>
                  <a:cubicBezTo>
                    <a:pt x="70" y="35"/>
                    <a:pt x="70" y="33"/>
                    <a:pt x="70" y="32"/>
                  </a:cubicBezTo>
                  <a:cubicBezTo>
                    <a:pt x="71" y="35"/>
                    <a:pt x="71" y="35"/>
                    <a:pt x="71" y="35"/>
                  </a:cubicBezTo>
                  <a:close/>
                  <a:moveTo>
                    <a:pt x="34" y="41"/>
                  </a:moveTo>
                  <a:cubicBezTo>
                    <a:pt x="33" y="40"/>
                    <a:pt x="33" y="40"/>
                    <a:pt x="33" y="40"/>
                  </a:cubicBezTo>
                  <a:cubicBezTo>
                    <a:pt x="33" y="40"/>
                    <a:pt x="33" y="41"/>
                    <a:pt x="33" y="42"/>
                  </a:cubicBezTo>
                  <a:cubicBezTo>
                    <a:pt x="33" y="42"/>
                    <a:pt x="34" y="43"/>
                    <a:pt x="34" y="44"/>
                  </a:cubicBezTo>
                  <a:cubicBezTo>
                    <a:pt x="32" y="46"/>
                    <a:pt x="29" y="47"/>
                    <a:pt x="28" y="49"/>
                  </a:cubicBezTo>
                  <a:cubicBezTo>
                    <a:pt x="27" y="49"/>
                    <a:pt x="27" y="50"/>
                    <a:pt x="26" y="50"/>
                  </a:cubicBezTo>
                  <a:cubicBezTo>
                    <a:pt x="21" y="53"/>
                    <a:pt x="17" y="57"/>
                    <a:pt x="12" y="60"/>
                  </a:cubicBezTo>
                  <a:cubicBezTo>
                    <a:pt x="12" y="60"/>
                    <a:pt x="12" y="60"/>
                    <a:pt x="11" y="60"/>
                  </a:cubicBezTo>
                  <a:cubicBezTo>
                    <a:pt x="11" y="60"/>
                    <a:pt x="11" y="59"/>
                    <a:pt x="10" y="59"/>
                  </a:cubicBezTo>
                  <a:cubicBezTo>
                    <a:pt x="11" y="57"/>
                    <a:pt x="10" y="56"/>
                    <a:pt x="10" y="56"/>
                  </a:cubicBezTo>
                  <a:cubicBezTo>
                    <a:pt x="10" y="54"/>
                    <a:pt x="11" y="53"/>
                    <a:pt x="9" y="52"/>
                  </a:cubicBezTo>
                  <a:cubicBezTo>
                    <a:pt x="11" y="50"/>
                    <a:pt x="10" y="47"/>
                    <a:pt x="10" y="45"/>
                  </a:cubicBezTo>
                  <a:cubicBezTo>
                    <a:pt x="12" y="47"/>
                    <a:pt x="14" y="45"/>
                    <a:pt x="17" y="46"/>
                  </a:cubicBezTo>
                  <a:cubicBezTo>
                    <a:pt x="17" y="45"/>
                    <a:pt x="18" y="45"/>
                    <a:pt x="18" y="45"/>
                  </a:cubicBezTo>
                  <a:cubicBezTo>
                    <a:pt x="20" y="44"/>
                    <a:pt x="21" y="43"/>
                    <a:pt x="23" y="43"/>
                  </a:cubicBezTo>
                  <a:cubicBezTo>
                    <a:pt x="24" y="43"/>
                    <a:pt x="24" y="41"/>
                    <a:pt x="26" y="42"/>
                  </a:cubicBezTo>
                  <a:cubicBezTo>
                    <a:pt x="27" y="41"/>
                    <a:pt x="28" y="39"/>
                    <a:pt x="30" y="39"/>
                  </a:cubicBezTo>
                  <a:cubicBezTo>
                    <a:pt x="30" y="38"/>
                    <a:pt x="31" y="38"/>
                    <a:pt x="32" y="37"/>
                  </a:cubicBezTo>
                  <a:cubicBezTo>
                    <a:pt x="33" y="38"/>
                    <a:pt x="34" y="40"/>
                    <a:pt x="34" y="41"/>
                  </a:cubicBezTo>
                  <a:close/>
                  <a:moveTo>
                    <a:pt x="74" y="46"/>
                  </a:moveTo>
                  <a:cubicBezTo>
                    <a:pt x="73" y="46"/>
                    <a:pt x="73" y="47"/>
                    <a:pt x="73" y="48"/>
                  </a:cubicBezTo>
                  <a:cubicBezTo>
                    <a:pt x="73" y="48"/>
                    <a:pt x="73" y="48"/>
                    <a:pt x="73" y="48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4" y="49"/>
                    <a:pt x="74" y="50"/>
                    <a:pt x="73" y="51"/>
                  </a:cubicBezTo>
                  <a:cubicBezTo>
                    <a:pt x="74" y="52"/>
                    <a:pt x="74" y="54"/>
                    <a:pt x="73" y="55"/>
                  </a:cubicBezTo>
                  <a:cubicBezTo>
                    <a:pt x="73" y="55"/>
                    <a:pt x="73" y="56"/>
                    <a:pt x="73" y="56"/>
                  </a:cubicBezTo>
                  <a:cubicBezTo>
                    <a:pt x="73" y="56"/>
                    <a:pt x="71" y="54"/>
                    <a:pt x="72" y="53"/>
                  </a:cubicBezTo>
                  <a:cubicBezTo>
                    <a:pt x="72" y="54"/>
                    <a:pt x="72" y="54"/>
                    <a:pt x="72" y="54"/>
                  </a:cubicBezTo>
                  <a:cubicBezTo>
                    <a:pt x="73" y="54"/>
                    <a:pt x="73" y="52"/>
                    <a:pt x="73" y="51"/>
                  </a:cubicBezTo>
                  <a:cubicBezTo>
                    <a:pt x="72" y="50"/>
                    <a:pt x="73" y="49"/>
                    <a:pt x="72" y="49"/>
                  </a:cubicBezTo>
                  <a:cubicBezTo>
                    <a:pt x="73" y="49"/>
                    <a:pt x="72" y="48"/>
                    <a:pt x="72" y="48"/>
                  </a:cubicBezTo>
                  <a:cubicBezTo>
                    <a:pt x="72" y="48"/>
                    <a:pt x="72" y="48"/>
                    <a:pt x="72" y="48"/>
                  </a:cubicBezTo>
                  <a:cubicBezTo>
                    <a:pt x="72" y="47"/>
                    <a:pt x="72" y="47"/>
                    <a:pt x="72" y="47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3" y="46"/>
                    <a:pt x="71" y="45"/>
                    <a:pt x="73" y="45"/>
                  </a:cubicBezTo>
                  <a:cubicBezTo>
                    <a:pt x="74" y="45"/>
                    <a:pt x="74" y="45"/>
                    <a:pt x="74" y="45"/>
                  </a:cubicBezTo>
                  <a:lnTo>
                    <a:pt x="74" y="46"/>
                  </a:lnTo>
                  <a:close/>
                  <a:moveTo>
                    <a:pt x="70" y="55"/>
                  </a:moveTo>
                  <a:cubicBezTo>
                    <a:pt x="70" y="54"/>
                    <a:pt x="70" y="54"/>
                    <a:pt x="70" y="54"/>
                  </a:cubicBezTo>
                  <a:cubicBezTo>
                    <a:pt x="70" y="54"/>
                    <a:pt x="70" y="54"/>
                    <a:pt x="70" y="54"/>
                  </a:cubicBezTo>
                  <a:lnTo>
                    <a:pt x="70" y="55"/>
                  </a:lnTo>
                  <a:close/>
                  <a:moveTo>
                    <a:pt x="70" y="68"/>
                  </a:moveTo>
                  <a:cubicBezTo>
                    <a:pt x="70" y="67"/>
                    <a:pt x="69" y="67"/>
                    <a:pt x="70" y="66"/>
                  </a:cubicBezTo>
                  <a:cubicBezTo>
                    <a:pt x="70" y="68"/>
                    <a:pt x="70" y="68"/>
                    <a:pt x="70" y="68"/>
                  </a:cubicBezTo>
                  <a:close/>
                  <a:moveTo>
                    <a:pt x="72" y="68"/>
                  </a:moveTo>
                  <a:cubicBezTo>
                    <a:pt x="72" y="67"/>
                    <a:pt x="71" y="68"/>
                    <a:pt x="71" y="67"/>
                  </a:cubicBezTo>
                  <a:cubicBezTo>
                    <a:pt x="72" y="67"/>
                    <a:pt x="72" y="67"/>
                    <a:pt x="72" y="67"/>
                  </a:cubicBezTo>
                  <a:lnTo>
                    <a:pt x="72" y="68"/>
                  </a:lnTo>
                  <a:close/>
                  <a:moveTo>
                    <a:pt x="74" y="70"/>
                  </a:moveTo>
                  <a:cubicBezTo>
                    <a:pt x="74" y="70"/>
                    <a:pt x="74" y="70"/>
                    <a:pt x="74" y="70"/>
                  </a:cubicBezTo>
                  <a:cubicBezTo>
                    <a:pt x="74" y="69"/>
                    <a:pt x="74" y="69"/>
                    <a:pt x="74" y="69"/>
                  </a:cubicBezTo>
                  <a:cubicBezTo>
                    <a:pt x="74" y="69"/>
                    <a:pt x="74" y="69"/>
                    <a:pt x="74" y="70"/>
                  </a:cubicBezTo>
                  <a:close/>
                  <a:moveTo>
                    <a:pt x="76" y="76"/>
                  </a:moveTo>
                  <a:cubicBezTo>
                    <a:pt x="76" y="76"/>
                    <a:pt x="76" y="77"/>
                    <a:pt x="76" y="77"/>
                  </a:cubicBezTo>
                  <a:cubicBezTo>
                    <a:pt x="75" y="76"/>
                    <a:pt x="76" y="76"/>
                    <a:pt x="76" y="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Freeform 17"/>
            <p:cNvSpPr>
              <a:spLocks noEditPoints="1"/>
            </p:cNvSpPr>
            <p:nvPr/>
          </p:nvSpPr>
          <p:spPr bwMode="auto">
            <a:xfrm>
              <a:off x="5416" y="4133"/>
              <a:ext cx="121" cy="110"/>
            </a:xfrm>
            <a:custGeom>
              <a:avLst/>
              <a:gdLst>
                <a:gd name="T0" fmla="*/ 18 w 47"/>
                <a:gd name="T1" fmla="*/ 5 h 41"/>
                <a:gd name="T2" fmla="*/ 14 w 47"/>
                <a:gd name="T3" fmla="*/ 9 h 41"/>
                <a:gd name="T4" fmla="*/ 11 w 47"/>
                <a:gd name="T5" fmla="*/ 9 h 41"/>
                <a:gd name="T6" fmla="*/ 11 w 47"/>
                <a:gd name="T7" fmla="*/ 0 h 41"/>
                <a:gd name="T8" fmla="*/ 34 w 47"/>
                <a:gd name="T9" fmla="*/ 7 h 41"/>
                <a:gd name="T10" fmla="*/ 33 w 47"/>
                <a:gd name="T11" fmla="*/ 11 h 41"/>
                <a:gd name="T12" fmla="*/ 26 w 47"/>
                <a:gd name="T13" fmla="*/ 17 h 41"/>
                <a:gd name="T14" fmla="*/ 36 w 47"/>
                <a:gd name="T15" fmla="*/ 23 h 41"/>
                <a:gd name="T16" fmla="*/ 40 w 47"/>
                <a:gd name="T17" fmla="*/ 24 h 41"/>
                <a:gd name="T18" fmla="*/ 45 w 47"/>
                <a:gd name="T19" fmla="*/ 24 h 41"/>
                <a:gd name="T20" fmla="*/ 47 w 47"/>
                <a:gd name="T21" fmla="*/ 26 h 41"/>
                <a:gd name="T22" fmla="*/ 45 w 47"/>
                <a:gd name="T23" fmla="*/ 28 h 41"/>
                <a:gd name="T24" fmla="*/ 36 w 47"/>
                <a:gd name="T25" fmla="*/ 27 h 41"/>
                <a:gd name="T26" fmla="*/ 25 w 47"/>
                <a:gd name="T27" fmla="*/ 19 h 41"/>
                <a:gd name="T28" fmla="*/ 20 w 47"/>
                <a:gd name="T29" fmla="*/ 29 h 41"/>
                <a:gd name="T30" fmla="*/ 16 w 47"/>
                <a:gd name="T31" fmla="*/ 32 h 41"/>
                <a:gd name="T32" fmla="*/ 16 w 47"/>
                <a:gd name="T33" fmla="*/ 28 h 41"/>
                <a:gd name="T34" fmla="*/ 24 w 47"/>
                <a:gd name="T35" fmla="*/ 17 h 41"/>
                <a:gd name="T36" fmla="*/ 24 w 47"/>
                <a:gd name="T37" fmla="*/ 17 h 41"/>
                <a:gd name="T38" fmla="*/ 26 w 47"/>
                <a:gd name="T39" fmla="*/ 15 h 41"/>
                <a:gd name="T40" fmla="*/ 34 w 47"/>
                <a:gd name="T41" fmla="*/ 7 h 41"/>
                <a:gd name="T42" fmla="*/ 23 w 47"/>
                <a:gd name="T43" fmla="*/ 11 h 41"/>
                <a:gd name="T44" fmla="*/ 19 w 47"/>
                <a:gd name="T45" fmla="*/ 14 h 41"/>
                <a:gd name="T46" fmla="*/ 22 w 47"/>
                <a:gd name="T47" fmla="*/ 9 h 41"/>
                <a:gd name="T48" fmla="*/ 13 w 47"/>
                <a:gd name="T49" fmla="*/ 20 h 41"/>
                <a:gd name="T50" fmla="*/ 17 w 47"/>
                <a:gd name="T51" fmla="*/ 21 h 41"/>
                <a:gd name="T52" fmla="*/ 12 w 47"/>
                <a:gd name="T53" fmla="*/ 35 h 41"/>
                <a:gd name="T54" fmla="*/ 9 w 47"/>
                <a:gd name="T55" fmla="*/ 39 h 41"/>
                <a:gd name="T56" fmla="*/ 7 w 47"/>
                <a:gd name="T57" fmla="*/ 33 h 41"/>
                <a:gd name="T58" fmla="*/ 4 w 47"/>
                <a:gd name="T59" fmla="*/ 37 h 41"/>
                <a:gd name="T60" fmla="*/ 2 w 47"/>
                <a:gd name="T61" fmla="*/ 32 h 41"/>
                <a:gd name="T62" fmla="*/ 5 w 47"/>
                <a:gd name="T63" fmla="*/ 26 h 41"/>
                <a:gd name="T64" fmla="*/ 0 w 47"/>
                <a:gd name="T65" fmla="*/ 22 h 41"/>
                <a:gd name="T66" fmla="*/ 3 w 47"/>
                <a:gd name="T67" fmla="*/ 21 h 41"/>
                <a:gd name="T68" fmla="*/ 11 w 47"/>
                <a:gd name="T69" fmla="*/ 19 h 41"/>
                <a:gd name="T70" fmla="*/ 31 w 47"/>
                <a:gd name="T71" fmla="*/ 26 h 41"/>
                <a:gd name="T72" fmla="*/ 33 w 47"/>
                <a:gd name="T73" fmla="*/ 37 h 41"/>
                <a:gd name="T74" fmla="*/ 27 w 47"/>
                <a:gd name="T75" fmla="*/ 38 h 41"/>
                <a:gd name="T76" fmla="*/ 27 w 47"/>
                <a:gd name="T77" fmla="*/ 30 h 41"/>
                <a:gd name="T78" fmla="*/ 21 w 47"/>
                <a:gd name="T79" fmla="*/ 31 h 41"/>
                <a:gd name="T80" fmla="*/ 24 w 47"/>
                <a:gd name="T81" fmla="*/ 40 h 41"/>
                <a:gd name="T82" fmla="*/ 23 w 47"/>
                <a:gd name="T83" fmla="*/ 40 h 41"/>
                <a:gd name="T84" fmla="*/ 20 w 47"/>
                <a:gd name="T85" fmla="*/ 34 h 41"/>
                <a:gd name="T86" fmla="*/ 22 w 47"/>
                <a:gd name="T87" fmla="*/ 2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7" h="41">
                  <a:moveTo>
                    <a:pt x="14" y="3"/>
                  </a:moveTo>
                  <a:cubicBezTo>
                    <a:pt x="15" y="3"/>
                    <a:pt x="15" y="4"/>
                    <a:pt x="15" y="3"/>
                  </a:cubicBezTo>
                  <a:cubicBezTo>
                    <a:pt x="16" y="4"/>
                    <a:pt x="17" y="4"/>
                    <a:pt x="18" y="5"/>
                  </a:cubicBezTo>
                  <a:cubicBezTo>
                    <a:pt x="18" y="6"/>
                    <a:pt x="17" y="6"/>
                    <a:pt x="17" y="7"/>
                  </a:cubicBezTo>
                  <a:cubicBezTo>
                    <a:pt x="16" y="8"/>
                    <a:pt x="16" y="7"/>
                    <a:pt x="16" y="8"/>
                  </a:cubicBezTo>
                  <a:cubicBezTo>
                    <a:pt x="15" y="8"/>
                    <a:pt x="15" y="9"/>
                    <a:pt x="14" y="9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2" y="10"/>
                    <a:pt x="11" y="11"/>
                    <a:pt x="10" y="11"/>
                  </a:cubicBezTo>
                  <a:cubicBezTo>
                    <a:pt x="10" y="11"/>
                    <a:pt x="11" y="10"/>
                    <a:pt x="11" y="9"/>
                  </a:cubicBezTo>
                  <a:cubicBezTo>
                    <a:pt x="11" y="8"/>
                    <a:pt x="12" y="7"/>
                    <a:pt x="12" y="6"/>
                  </a:cubicBezTo>
                  <a:cubicBezTo>
                    <a:pt x="11" y="4"/>
                    <a:pt x="10" y="3"/>
                    <a:pt x="10" y="2"/>
                  </a:cubicBezTo>
                  <a:cubicBezTo>
                    <a:pt x="11" y="1"/>
                    <a:pt x="11" y="1"/>
                    <a:pt x="11" y="0"/>
                  </a:cubicBezTo>
                  <a:cubicBezTo>
                    <a:pt x="12" y="0"/>
                    <a:pt x="12" y="0"/>
                    <a:pt x="12" y="0"/>
                  </a:cubicBezTo>
                  <a:lnTo>
                    <a:pt x="14" y="3"/>
                  </a:lnTo>
                  <a:close/>
                  <a:moveTo>
                    <a:pt x="34" y="7"/>
                  </a:moveTo>
                  <a:cubicBezTo>
                    <a:pt x="35" y="8"/>
                    <a:pt x="36" y="9"/>
                    <a:pt x="36" y="10"/>
                  </a:cubicBezTo>
                  <a:cubicBezTo>
                    <a:pt x="35" y="11"/>
                    <a:pt x="34" y="11"/>
                    <a:pt x="33" y="11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2" y="12"/>
                    <a:pt x="31" y="12"/>
                    <a:pt x="30" y="13"/>
                  </a:cubicBezTo>
                  <a:cubicBezTo>
                    <a:pt x="30" y="13"/>
                    <a:pt x="29" y="13"/>
                    <a:pt x="29" y="13"/>
                  </a:cubicBezTo>
                  <a:cubicBezTo>
                    <a:pt x="28" y="15"/>
                    <a:pt x="27" y="16"/>
                    <a:pt x="26" y="17"/>
                  </a:cubicBezTo>
                  <a:cubicBezTo>
                    <a:pt x="27" y="18"/>
                    <a:pt x="28" y="19"/>
                    <a:pt x="29" y="19"/>
                  </a:cubicBezTo>
                  <a:cubicBezTo>
                    <a:pt x="30" y="20"/>
                    <a:pt x="31" y="21"/>
                    <a:pt x="33" y="22"/>
                  </a:cubicBezTo>
                  <a:cubicBezTo>
                    <a:pt x="34" y="22"/>
                    <a:pt x="35" y="23"/>
                    <a:pt x="36" y="23"/>
                  </a:cubicBezTo>
                  <a:cubicBezTo>
                    <a:pt x="37" y="23"/>
                    <a:pt x="38" y="23"/>
                    <a:pt x="39" y="24"/>
                  </a:cubicBezTo>
                  <a:cubicBezTo>
                    <a:pt x="39" y="24"/>
                    <a:pt x="39" y="24"/>
                    <a:pt x="39" y="24"/>
                  </a:cubicBezTo>
                  <a:cubicBezTo>
                    <a:pt x="39" y="24"/>
                    <a:pt x="39" y="24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45" y="25"/>
                    <a:pt x="46" y="24"/>
                    <a:pt x="46" y="25"/>
                  </a:cubicBezTo>
                  <a:cubicBezTo>
                    <a:pt x="46" y="26"/>
                    <a:pt x="47" y="26"/>
                    <a:pt x="47" y="26"/>
                  </a:cubicBezTo>
                  <a:cubicBezTo>
                    <a:pt x="47" y="26"/>
                    <a:pt x="47" y="26"/>
                    <a:pt x="47" y="26"/>
                  </a:cubicBezTo>
                  <a:cubicBezTo>
                    <a:pt x="47" y="27"/>
                    <a:pt x="47" y="27"/>
                    <a:pt x="47" y="27"/>
                  </a:cubicBezTo>
                  <a:cubicBezTo>
                    <a:pt x="47" y="27"/>
                    <a:pt x="47" y="27"/>
                    <a:pt x="46" y="27"/>
                  </a:cubicBezTo>
                  <a:cubicBezTo>
                    <a:pt x="46" y="27"/>
                    <a:pt x="45" y="27"/>
                    <a:pt x="45" y="28"/>
                  </a:cubicBezTo>
                  <a:cubicBezTo>
                    <a:pt x="43" y="28"/>
                    <a:pt x="41" y="28"/>
                    <a:pt x="39" y="27"/>
                  </a:cubicBezTo>
                  <a:cubicBezTo>
                    <a:pt x="38" y="27"/>
                    <a:pt x="37" y="27"/>
                    <a:pt x="36" y="27"/>
                  </a:cubicBezTo>
                  <a:cubicBezTo>
                    <a:pt x="36" y="27"/>
                    <a:pt x="36" y="27"/>
                    <a:pt x="36" y="27"/>
                  </a:cubicBezTo>
                  <a:cubicBezTo>
                    <a:pt x="35" y="26"/>
                    <a:pt x="33" y="26"/>
                    <a:pt x="32" y="25"/>
                  </a:cubicBezTo>
                  <a:cubicBezTo>
                    <a:pt x="30" y="24"/>
                    <a:pt x="29" y="22"/>
                    <a:pt x="27" y="21"/>
                  </a:cubicBezTo>
                  <a:cubicBezTo>
                    <a:pt x="27" y="20"/>
                    <a:pt x="26" y="20"/>
                    <a:pt x="25" y="19"/>
                  </a:cubicBezTo>
                  <a:cubicBezTo>
                    <a:pt x="25" y="20"/>
                    <a:pt x="24" y="21"/>
                    <a:pt x="24" y="22"/>
                  </a:cubicBezTo>
                  <a:cubicBezTo>
                    <a:pt x="23" y="23"/>
                    <a:pt x="23" y="24"/>
                    <a:pt x="22" y="25"/>
                  </a:cubicBezTo>
                  <a:cubicBezTo>
                    <a:pt x="21" y="26"/>
                    <a:pt x="21" y="28"/>
                    <a:pt x="20" y="29"/>
                  </a:cubicBezTo>
                  <a:cubicBezTo>
                    <a:pt x="18" y="30"/>
                    <a:pt x="18" y="32"/>
                    <a:pt x="17" y="33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1"/>
                    <a:pt x="16" y="31"/>
                  </a:cubicBezTo>
                  <a:cubicBezTo>
                    <a:pt x="15" y="30"/>
                    <a:pt x="15" y="29"/>
                    <a:pt x="16" y="28"/>
                  </a:cubicBezTo>
                  <a:cubicBezTo>
                    <a:pt x="18" y="25"/>
                    <a:pt x="21" y="21"/>
                    <a:pt x="23" y="18"/>
                  </a:cubicBezTo>
                  <a:cubicBezTo>
                    <a:pt x="23" y="17"/>
                    <a:pt x="24" y="18"/>
                    <a:pt x="24" y="18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5" y="16"/>
                    <a:pt x="25" y="16"/>
                  </a:cubicBezTo>
                  <a:cubicBezTo>
                    <a:pt x="25" y="15"/>
                    <a:pt x="25" y="15"/>
                    <a:pt x="26" y="15"/>
                  </a:cubicBezTo>
                  <a:cubicBezTo>
                    <a:pt x="26" y="13"/>
                    <a:pt x="28" y="13"/>
                    <a:pt x="29" y="11"/>
                  </a:cubicBezTo>
                  <a:cubicBezTo>
                    <a:pt x="30" y="10"/>
                    <a:pt x="32" y="9"/>
                    <a:pt x="32" y="8"/>
                  </a:cubicBezTo>
                  <a:cubicBezTo>
                    <a:pt x="33" y="7"/>
                    <a:pt x="34" y="8"/>
                    <a:pt x="34" y="7"/>
                  </a:cubicBezTo>
                  <a:close/>
                  <a:moveTo>
                    <a:pt x="28" y="8"/>
                  </a:moveTo>
                  <a:cubicBezTo>
                    <a:pt x="27" y="9"/>
                    <a:pt x="26" y="9"/>
                    <a:pt x="25" y="9"/>
                  </a:cubicBezTo>
                  <a:cubicBezTo>
                    <a:pt x="24" y="10"/>
                    <a:pt x="23" y="10"/>
                    <a:pt x="23" y="11"/>
                  </a:cubicBezTo>
                  <a:cubicBezTo>
                    <a:pt x="22" y="11"/>
                    <a:pt x="23" y="12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1" y="13"/>
                    <a:pt x="21" y="15"/>
                    <a:pt x="19" y="14"/>
                  </a:cubicBezTo>
                  <a:cubicBezTo>
                    <a:pt x="18" y="14"/>
                    <a:pt x="18" y="13"/>
                    <a:pt x="17" y="12"/>
                  </a:cubicBezTo>
                  <a:cubicBezTo>
                    <a:pt x="17" y="11"/>
                    <a:pt x="18" y="11"/>
                    <a:pt x="18" y="11"/>
                  </a:cubicBezTo>
                  <a:cubicBezTo>
                    <a:pt x="19" y="10"/>
                    <a:pt x="21" y="10"/>
                    <a:pt x="22" y="9"/>
                  </a:cubicBezTo>
                  <a:cubicBezTo>
                    <a:pt x="24" y="8"/>
                    <a:pt x="25" y="8"/>
                    <a:pt x="27" y="8"/>
                  </a:cubicBezTo>
                  <a:cubicBezTo>
                    <a:pt x="27" y="8"/>
                    <a:pt x="28" y="7"/>
                    <a:pt x="28" y="8"/>
                  </a:cubicBezTo>
                  <a:close/>
                  <a:moveTo>
                    <a:pt x="13" y="20"/>
                  </a:moveTo>
                  <a:cubicBezTo>
                    <a:pt x="14" y="21"/>
                    <a:pt x="13" y="22"/>
                    <a:pt x="13" y="23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8" y="20"/>
                    <a:pt x="18" y="21"/>
                    <a:pt x="17" y="21"/>
                  </a:cubicBezTo>
                  <a:cubicBezTo>
                    <a:pt x="16" y="23"/>
                    <a:pt x="14" y="24"/>
                    <a:pt x="14" y="26"/>
                  </a:cubicBezTo>
                  <a:cubicBezTo>
                    <a:pt x="13" y="27"/>
                    <a:pt x="13" y="28"/>
                    <a:pt x="13" y="29"/>
                  </a:cubicBezTo>
                  <a:cubicBezTo>
                    <a:pt x="13" y="31"/>
                    <a:pt x="12" y="33"/>
                    <a:pt x="12" y="35"/>
                  </a:cubicBezTo>
                  <a:cubicBezTo>
                    <a:pt x="12" y="36"/>
                    <a:pt x="11" y="38"/>
                    <a:pt x="11" y="40"/>
                  </a:cubicBezTo>
                  <a:cubicBezTo>
                    <a:pt x="10" y="40"/>
                    <a:pt x="10" y="39"/>
                    <a:pt x="10" y="40"/>
                  </a:cubicBezTo>
                  <a:cubicBezTo>
                    <a:pt x="9" y="40"/>
                    <a:pt x="9" y="39"/>
                    <a:pt x="9" y="39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8" y="38"/>
                    <a:pt x="8" y="37"/>
                    <a:pt x="7" y="36"/>
                  </a:cubicBezTo>
                  <a:cubicBezTo>
                    <a:pt x="7" y="35"/>
                    <a:pt x="7" y="34"/>
                    <a:pt x="7" y="33"/>
                  </a:cubicBezTo>
                  <a:cubicBezTo>
                    <a:pt x="7" y="33"/>
                    <a:pt x="7" y="34"/>
                    <a:pt x="6" y="34"/>
                  </a:cubicBezTo>
                  <a:cubicBezTo>
                    <a:pt x="6" y="35"/>
                    <a:pt x="5" y="34"/>
                    <a:pt x="5" y="35"/>
                  </a:cubicBezTo>
                  <a:cubicBezTo>
                    <a:pt x="5" y="36"/>
                    <a:pt x="4" y="36"/>
                    <a:pt x="4" y="37"/>
                  </a:cubicBezTo>
                  <a:cubicBezTo>
                    <a:pt x="4" y="36"/>
                    <a:pt x="2" y="35"/>
                    <a:pt x="3" y="34"/>
                  </a:cubicBezTo>
                  <a:cubicBezTo>
                    <a:pt x="2" y="34"/>
                    <a:pt x="2" y="33"/>
                    <a:pt x="2" y="33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2" y="32"/>
                    <a:pt x="2" y="31"/>
                    <a:pt x="3" y="31"/>
                  </a:cubicBezTo>
                  <a:cubicBezTo>
                    <a:pt x="4" y="29"/>
                    <a:pt x="6" y="28"/>
                    <a:pt x="7" y="26"/>
                  </a:cubicBezTo>
                  <a:cubicBezTo>
                    <a:pt x="6" y="26"/>
                    <a:pt x="6" y="26"/>
                    <a:pt x="5" y="26"/>
                  </a:cubicBezTo>
                  <a:cubicBezTo>
                    <a:pt x="5" y="26"/>
                    <a:pt x="4" y="26"/>
                    <a:pt x="4" y="26"/>
                  </a:cubicBezTo>
                  <a:cubicBezTo>
                    <a:pt x="4" y="26"/>
                    <a:pt x="3" y="26"/>
                    <a:pt x="3" y="25"/>
                  </a:cubicBezTo>
                  <a:cubicBezTo>
                    <a:pt x="2" y="24"/>
                    <a:pt x="1" y="23"/>
                    <a:pt x="0" y="22"/>
                  </a:cubicBezTo>
                  <a:cubicBezTo>
                    <a:pt x="0" y="22"/>
                    <a:pt x="1" y="21"/>
                    <a:pt x="0" y="21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1" y="20"/>
                    <a:pt x="2" y="21"/>
                    <a:pt x="3" y="21"/>
                  </a:cubicBezTo>
                  <a:cubicBezTo>
                    <a:pt x="5" y="22"/>
                    <a:pt x="6" y="21"/>
                    <a:pt x="8" y="21"/>
                  </a:cubicBezTo>
                  <a:cubicBezTo>
                    <a:pt x="9" y="20"/>
                    <a:pt x="10" y="19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2" y="19"/>
                    <a:pt x="12" y="20"/>
                    <a:pt x="13" y="20"/>
                  </a:cubicBezTo>
                  <a:close/>
                  <a:moveTo>
                    <a:pt x="31" y="26"/>
                  </a:moveTo>
                  <a:cubicBezTo>
                    <a:pt x="32" y="27"/>
                    <a:pt x="34" y="28"/>
                    <a:pt x="34" y="29"/>
                  </a:cubicBezTo>
                  <a:cubicBezTo>
                    <a:pt x="34" y="32"/>
                    <a:pt x="32" y="33"/>
                    <a:pt x="31" y="34"/>
                  </a:cubicBezTo>
                  <a:cubicBezTo>
                    <a:pt x="32" y="35"/>
                    <a:pt x="33" y="35"/>
                    <a:pt x="33" y="37"/>
                  </a:cubicBezTo>
                  <a:cubicBezTo>
                    <a:pt x="33" y="37"/>
                    <a:pt x="32" y="37"/>
                    <a:pt x="33" y="38"/>
                  </a:cubicBezTo>
                  <a:cubicBezTo>
                    <a:pt x="32" y="38"/>
                    <a:pt x="31" y="40"/>
                    <a:pt x="30" y="40"/>
                  </a:cubicBezTo>
                  <a:cubicBezTo>
                    <a:pt x="29" y="39"/>
                    <a:pt x="28" y="39"/>
                    <a:pt x="27" y="38"/>
                  </a:cubicBezTo>
                  <a:cubicBezTo>
                    <a:pt x="26" y="38"/>
                    <a:pt x="26" y="37"/>
                    <a:pt x="25" y="36"/>
                  </a:cubicBezTo>
                  <a:cubicBezTo>
                    <a:pt x="25" y="35"/>
                    <a:pt x="24" y="34"/>
                    <a:pt x="25" y="33"/>
                  </a:cubicBezTo>
                  <a:cubicBezTo>
                    <a:pt x="26" y="31"/>
                    <a:pt x="27" y="31"/>
                    <a:pt x="27" y="30"/>
                  </a:cubicBezTo>
                  <a:cubicBezTo>
                    <a:pt x="27" y="30"/>
                    <a:pt x="26" y="30"/>
                    <a:pt x="26" y="30"/>
                  </a:cubicBezTo>
                  <a:cubicBezTo>
                    <a:pt x="25" y="30"/>
                    <a:pt x="24" y="31"/>
                    <a:pt x="23" y="30"/>
                  </a:cubicBezTo>
                  <a:cubicBezTo>
                    <a:pt x="22" y="30"/>
                    <a:pt x="22" y="31"/>
                    <a:pt x="21" y="31"/>
                  </a:cubicBezTo>
                  <a:cubicBezTo>
                    <a:pt x="22" y="33"/>
                    <a:pt x="22" y="36"/>
                    <a:pt x="24" y="38"/>
                  </a:cubicBezTo>
                  <a:cubicBezTo>
                    <a:pt x="24" y="38"/>
                    <a:pt x="24" y="39"/>
                    <a:pt x="24" y="40"/>
                  </a:cubicBezTo>
                  <a:cubicBezTo>
                    <a:pt x="24" y="40"/>
                    <a:pt x="24" y="40"/>
                    <a:pt x="24" y="40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4" y="40"/>
                    <a:pt x="24" y="40"/>
                    <a:pt x="23" y="40"/>
                  </a:cubicBezTo>
                  <a:cubicBezTo>
                    <a:pt x="23" y="40"/>
                    <a:pt x="23" y="40"/>
                    <a:pt x="23" y="40"/>
                  </a:cubicBezTo>
                  <a:cubicBezTo>
                    <a:pt x="23" y="40"/>
                    <a:pt x="23" y="40"/>
                    <a:pt x="23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1" y="38"/>
                    <a:pt x="20" y="37"/>
                    <a:pt x="20" y="34"/>
                  </a:cubicBezTo>
                  <a:cubicBezTo>
                    <a:pt x="19" y="32"/>
                    <a:pt x="20" y="31"/>
                    <a:pt x="20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1" y="30"/>
                    <a:pt x="22" y="29"/>
                    <a:pt x="22" y="29"/>
                  </a:cubicBezTo>
                  <a:cubicBezTo>
                    <a:pt x="24" y="27"/>
                    <a:pt x="27" y="27"/>
                    <a:pt x="29" y="26"/>
                  </a:cubicBezTo>
                  <a:cubicBezTo>
                    <a:pt x="30" y="27"/>
                    <a:pt x="30" y="26"/>
                    <a:pt x="31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Freeform 18"/>
            <p:cNvSpPr>
              <a:spLocks noEditPoints="1"/>
            </p:cNvSpPr>
            <p:nvPr/>
          </p:nvSpPr>
          <p:spPr bwMode="auto">
            <a:xfrm>
              <a:off x="5110" y="4136"/>
              <a:ext cx="158" cy="147"/>
            </a:xfrm>
            <a:custGeom>
              <a:avLst/>
              <a:gdLst>
                <a:gd name="T0" fmla="*/ 22 w 61"/>
                <a:gd name="T1" fmla="*/ 5 h 55"/>
                <a:gd name="T2" fmla="*/ 23 w 61"/>
                <a:gd name="T3" fmla="*/ 5 h 55"/>
                <a:gd name="T4" fmla="*/ 27 w 61"/>
                <a:gd name="T5" fmla="*/ 8 h 55"/>
                <a:gd name="T6" fmla="*/ 35 w 61"/>
                <a:gd name="T7" fmla="*/ 5 h 55"/>
                <a:gd name="T8" fmla="*/ 41 w 61"/>
                <a:gd name="T9" fmla="*/ 3 h 55"/>
                <a:gd name="T10" fmla="*/ 50 w 61"/>
                <a:gd name="T11" fmla="*/ 6 h 55"/>
                <a:gd name="T12" fmla="*/ 52 w 61"/>
                <a:gd name="T13" fmla="*/ 11 h 55"/>
                <a:gd name="T14" fmla="*/ 51 w 61"/>
                <a:gd name="T15" fmla="*/ 13 h 55"/>
                <a:gd name="T16" fmla="*/ 48 w 61"/>
                <a:gd name="T17" fmla="*/ 17 h 55"/>
                <a:gd name="T18" fmla="*/ 43 w 61"/>
                <a:gd name="T19" fmla="*/ 21 h 55"/>
                <a:gd name="T20" fmla="*/ 41 w 61"/>
                <a:gd name="T21" fmla="*/ 21 h 55"/>
                <a:gd name="T22" fmla="*/ 45 w 61"/>
                <a:gd name="T23" fmla="*/ 5 h 55"/>
                <a:gd name="T24" fmla="*/ 38 w 61"/>
                <a:gd name="T25" fmla="*/ 6 h 55"/>
                <a:gd name="T26" fmla="*/ 32 w 61"/>
                <a:gd name="T27" fmla="*/ 8 h 55"/>
                <a:gd name="T28" fmla="*/ 22 w 61"/>
                <a:gd name="T29" fmla="*/ 14 h 55"/>
                <a:gd name="T30" fmla="*/ 21 w 61"/>
                <a:gd name="T31" fmla="*/ 19 h 55"/>
                <a:gd name="T32" fmla="*/ 21 w 61"/>
                <a:gd name="T33" fmla="*/ 32 h 55"/>
                <a:gd name="T34" fmla="*/ 20 w 61"/>
                <a:gd name="T35" fmla="*/ 46 h 55"/>
                <a:gd name="T36" fmla="*/ 17 w 61"/>
                <a:gd name="T37" fmla="*/ 54 h 55"/>
                <a:gd name="T38" fmla="*/ 13 w 61"/>
                <a:gd name="T39" fmla="*/ 50 h 55"/>
                <a:gd name="T40" fmla="*/ 4 w 61"/>
                <a:gd name="T41" fmla="*/ 35 h 55"/>
                <a:gd name="T42" fmla="*/ 5 w 61"/>
                <a:gd name="T43" fmla="*/ 32 h 55"/>
                <a:gd name="T44" fmla="*/ 6 w 61"/>
                <a:gd name="T45" fmla="*/ 26 h 55"/>
                <a:gd name="T46" fmla="*/ 13 w 61"/>
                <a:gd name="T47" fmla="*/ 18 h 55"/>
                <a:gd name="T48" fmla="*/ 3 w 61"/>
                <a:gd name="T49" fmla="*/ 18 h 55"/>
                <a:gd name="T50" fmla="*/ 0 w 61"/>
                <a:gd name="T51" fmla="*/ 14 h 55"/>
                <a:gd name="T52" fmla="*/ 0 w 61"/>
                <a:gd name="T53" fmla="*/ 13 h 55"/>
                <a:gd name="T54" fmla="*/ 6 w 61"/>
                <a:gd name="T55" fmla="*/ 13 h 55"/>
                <a:gd name="T56" fmla="*/ 15 w 61"/>
                <a:gd name="T57" fmla="*/ 11 h 55"/>
                <a:gd name="T58" fmla="*/ 20 w 61"/>
                <a:gd name="T59" fmla="*/ 3 h 55"/>
                <a:gd name="T60" fmla="*/ 22 w 61"/>
                <a:gd name="T61" fmla="*/ 1 h 55"/>
                <a:gd name="T62" fmla="*/ 36 w 61"/>
                <a:gd name="T63" fmla="*/ 21 h 55"/>
                <a:gd name="T64" fmla="*/ 36 w 61"/>
                <a:gd name="T65" fmla="*/ 30 h 55"/>
                <a:gd name="T66" fmla="*/ 47 w 61"/>
                <a:gd name="T67" fmla="*/ 23 h 55"/>
                <a:gd name="T68" fmla="*/ 52 w 61"/>
                <a:gd name="T69" fmla="*/ 24 h 55"/>
                <a:gd name="T70" fmla="*/ 55 w 61"/>
                <a:gd name="T71" fmla="*/ 30 h 55"/>
                <a:gd name="T72" fmla="*/ 52 w 61"/>
                <a:gd name="T73" fmla="*/ 40 h 55"/>
                <a:gd name="T74" fmla="*/ 58 w 61"/>
                <a:gd name="T75" fmla="*/ 46 h 55"/>
                <a:gd name="T76" fmla="*/ 60 w 61"/>
                <a:gd name="T77" fmla="*/ 52 h 55"/>
                <a:gd name="T78" fmla="*/ 52 w 61"/>
                <a:gd name="T79" fmla="*/ 48 h 55"/>
                <a:gd name="T80" fmla="*/ 45 w 61"/>
                <a:gd name="T81" fmla="*/ 48 h 55"/>
                <a:gd name="T82" fmla="*/ 41 w 61"/>
                <a:gd name="T83" fmla="*/ 49 h 55"/>
                <a:gd name="T84" fmla="*/ 33 w 61"/>
                <a:gd name="T85" fmla="*/ 48 h 55"/>
                <a:gd name="T86" fmla="*/ 29 w 61"/>
                <a:gd name="T87" fmla="*/ 44 h 55"/>
                <a:gd name="T88" fmla="*/ 29 w 61"/>
                <a:gd name="T89" fmla="*/ 38 h 55"/>
                <a:gd name="T90" fmla="*/ 30 w 61"/>
                <a:gd name="T91" fmla="*/ 34 h 55"/>
                <a:gd name="T92" fmla="*/ 32 w 61"/>
                <a:gd name="T93" fmla="*/ 26 h 55"/>
                <a:gd name="T94" fmla="*/ 34 w 61"/>
                <a:gd name="T95" fmla="*/ 21 h 55"/>
                <a:gd name="T96" fmla="*/ 35 w 61"/>
                <a:gd name="T97" fmla="*/ 17 h 55"/>
                <a:gd name="T98" fmla="*/ 16 w 61"/>
                <a:gd name="T99" fmla="*/ 27 h 55"/>
                <a:gd name="T100" fmla="*/ 16 w 61"/>
                <a:gd name="T101" fmla="*/ 30 h 55"/>
                <a:gd name="T102" fmla="*/ 15 w 61"/>
                <a:gd name="T103" fmla="*/ 42 h 55"/>
                <a:gd name="T104" fmla="*/ 11 w 61"/>
                <a:gd name="T105" fmla="*/ 42 h 55"/>
                <a:gd name="T106" fmla="*/ 9 w 61"/>
                <a:gd name="T107" fmla="*/ 34 h 55"/>
                <a:gd name="T108" fmla="*/ 14 w 61"/>
                <a:gd name="T109" fmla="*/ 24 h 55"/>
                <a:gd name="T110" fmla="*/ 46 w 61"/>
                <a:gd name="T111" fmla="*/ 27 h 55"/>
                <a:gd name="T112" fmla="*/ 48 w 61"/>
                <a:gd name="T113" fmla="*/ 32 h 55"/>
                <a:gd name="T114" fmla="*/ 46 w 61"/>
                <a:gd name="T115" fmla="*/ 37 h 55"/>
                <a:gd name="T116" fmla="*/ 44 w 61"/>
                <a:gd name="T117" fmla="*/ 27 h 55"/>
                <a:gd name="T118" fmla="*/ 40 w 61"/>
                <a:gd name="T119" fmla="*/ 38 h 55"/>
                <a:gd name="T120" fmla="*/ 40 w 61"/>
                <a:gd name="T121" fmla="*/ 43 h 55"/>
                <a:gd name="T122" fmla="*/ 35 w 61"/>
                <a:gd name="T123" fmla="*/ 41 h 55"/>
                <a:gd name="T124" fmla="*/ 39 w 61"/>
                <a:gd name="T125" fmla="*/ 37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1" h="55">
                  <a:moveTo>
                    <a:pt x="22" y="1"/>
                  </a:moveTo>
                  <a:cubicBezTo>
                    <a:pt x="24" y="2"/>
                    <a:pt x="21" y="3"/>
                    <a:pt x="22" y="4"/>
                  </a:cubicBezTo>
                  <a:cubicBezTo>
                    <a:pt x="22" y="4"/>
                    <a:pt x="21" y="5"/>
                    <a:pt x="22" y="5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2" y="6"/>
                    <a:pt x="22" y="6"/>
                    <a:pt x="23" y="6"/>
                  </a:cubicBezTo>
                  <a:cubicBezTo>
                    <a:pt x="23" y="6"/>
                    <a:pt x="23" y="5"/>
                    <a:pt x="23" y="5"/>
                  </a:cubicBezTo>
                  <a:cubicBezTo>
                    <a:pt x="24" y="5"/>
                    <a:pt x="24" y="6"/>
                    <a:pt x="24" y="6"/>
                  </a:cubicBezTo>
                  <a:cubicBezTo>
                    <a:pt x="25" y="6"/>
                    <a:pt x="25" y="7"/>
                    <a:pt x="25" y="7"/>
                  </a:cubicBezTo>
                  <a:cubicBezTo>
                    <a:pt x="26" y="7"/>
                    <a:pt x="26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9" y="7"/>
                    <a:pt x="32" y="6"/>
                    <a:pt x="35" y="5"/>
                  </a:cubicBezTo>
                  <a:cubicBezTo>
                    <a:pt x="35" y="5"/>
                    <a:pt x="36" y="4"/>
                    <a:pt x="37" y="4"/>
                  </a:cubicBezTo>
                  <a:cubicBezTo>
                    <a:pt x="38" y="4"/>
                    <a:pt x="39" y="4"/>
                    <a:pt x="39" y="4"/>
                  </a:cubicBezTo>
                  <a:cubicBezTo>
                    <a:pt x="40" y="4"/>
                    <a:pt x="40" y="3"/>
                    <a:pt x="41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3" y="3"/>
                    <a:pt x="45" y="3"/>
                    <a:pt x="47" y="4"/>
                  </a:cubicBezTo>
                  <a:cubicBezTo>
                    <a:pt x="48" y="4"/>
                    <a:pt x="49" y="5"/>
                    <a:pt x="50" y="6"/>
                  </a:cubicBezTo>
                  <a:cubicBezTo>
                    <a:pt x="52" y="6"/>
                    <a:pt x="52" y="8"/>
                    <a:pt x="53" y="9"/>
                  </a:cubicBezTo>
                  <a:cubicBezTo>
                    <a:pt x="52" y="9"/>
                    <a:pt x="52" y="10"/>
                    <a:pt x="52" y="10"/>
                  </a:cubicBezTo>
                  <a:cubicBezTo>
                    <a:pt x="52" y="10"/>
                    <a:pt x="52" y="10"/>
                    <a:pt x="52" y="11"/>
                  </a:cubicBezTo>
                  <a:cubicBezTo>
                    <a:pt x="52" y="11"/>
                    <a:pt x="52" y="11"/>
                    <a:pt x="52" y="11"/>
                  </a:cubicBezTo>
                  <a:cubicBezTo>
                    <a:pt x="52" y="11"/>
                    <a:pt x="51" y="11"/>
                    <a:pt x="52" y="12"/>
                  </a:cubicBezTo>
                  <a:cubicBezTo>
                    <a:pt x="51" y="12"/>
                    <a:pt x="51" y="13"/>
                    <a:pt x="51" y="13"/>
                  </a:cubicBezTo>
                  <a:cubicBezTo>
                    <a:pt x="51" y="13"/>
                    <a:pt x="51" y="13"/>
                    <a:pt x="51" y="13"/>
                  </a:cubicBezTo>
                  <a:cubicBezTo>
                    <a:pt x="51" y="14"/>
                    <a:pt x="51" y="15"/>
                    <a:pt x="50" y="15"/>
                  </a:cubicBezTo>
                  <a:cubicBezTo>
                    <a:pt x="50" y="16"/>
                    <a:pt x="49" y="16"/>
                    <a:pt x="48" y="17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6" y="18"/>
                    <a:pt x="45" y="20"/>
                    <a:pt x="43" y="21"/>
                  </a:cubicBezTo>
                  <a:cubicBezTo>
                    <a:pt x="43" y="21"/>
                    <a:pt x="43" y="20"/>
                    <a:pt x="43" y="21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3" y="20"/>
                    <a:pt x="43" y="20"/>
                    <a:pt x="43" y="20"/>
                  </a:cubicBezTo>
                  <a:cubicBezTo>
                    <a:pt x="42" y="20"/>
                    <a:pt x="41" y="21"/>
                    <a:pt x="41" y="21"/>
                  </a:cubicBezTo>
                  <a:cubicBezTo>
                    <a:pt x="40" y="21"/>
                    <a:pt x="40" y="22"/>
                    <a:pt x="39" y="22"/>
                  </a:cubicBezTo>
                  <a:cubicBezTo>
                    <a:pt x="42" y="17"/>
                    <a:pt x="47" y="15"/>
                    <a:pt x="48" y="10"/>
                  </a:cubicBezTo>
                  <a:cubicBezTo>
                    <a:pt x="48" y="8"/>
                    <a:pt x="47" y="6"/>
                    <a:pt x="45" y="5"/>
                  </a:cubicBezTo>
                  <a:cubicBezTo>
                    <a:pt x="44" y="6"/>
                    <a:pt x="43" y="5"/>
                    <a:pt x="42" y="6"/>
                  </a:cubicBezTo>
                  <a:cubicBezTo>
                    <a:pt x="42" y="6"/>
                    <a:pt x="41" y="5"/>
                    <a:pt x="40" y="5"/>
                  </a:cubicBezTo>
                  <a:cubicBezTo>
                    <a:pt x="39" y="6"/>
                    <a:pt x="38" y="6"/>
                    <a:pt x="38" y="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6"/>
                    <a:pt x="36" y="7"/>
                    <a:pt x="36" y="7"/>
                  </a:cubicBezTo>
                  <a:cubicBezTo>
                    <a:pt x="34" y="6"/>
                    <a:pt x="33" y="8"/>
                    <a:pt x="32" y="8"/>
                  </a:cubicBezTo>
                  <a:cubicBezTo>
                    <a:pt x="31" y="8"/>
                    <a:pt x="30" y="9"/>
                    <a:pt x="29" y="9"/>
                  </a:cubicBezTo>
                  <a:cubicBezTo>
                    <a:pt x="28" y="10"/>
                    <a:pt x="26" y="11"/>
                    <a:pt x="25" y="11"/>
                  </a:cubicBezTo>
                  <a:cubicBezTo>
                    <a:pt x="24" y="13"/>
                    <a:pt x="23" y="13"/>
                    <a:pt x="22" y="14"/>
                  </a:cubicBezTo>
                  <a:cubicBezTo>
                    <a:pt x="21" y="14"/>
                    <a:pt x="22" y="15"/>
                    <a:pt x="21" y="16"/>
                  </a:cubicBezTo>
                  <a:cubicBezTo>
                    <a:pt x="22" y="17"/>
                    <a:pt x="21" y="17"/>
                    <a:pt x="21" y="18"/>
                  </a:cubicBezTo>
                  <a:cubicBezTo>
                    <a:pt x="21" y="18"/>
                    <a:pt x="22" y="19"/>
                    <a:pt x="21" y="19"/>
                  </a:cubicBezTo>
                  <a:cubicBezTo>
                    <a:pt x="21" y="20"/>
                    <a:pt x="21" y="21"/>
                    <a:pt x="21" y="22"/>
                  </a:cubicBezTo>
                  <a:cubicBezTo>
                    <a:pt x="21" y="24"/>
                    <a:pt x="21" y="27"/>
                    <a:pt x="21" y="29"/>
                  </a:cubicBezTo>
                  <a:cubicBezTo>
                    <a:pt x="21" y="30"/>
                    <a:pt x="21" y="31"/>
                    <a:pt x="21" y="32"/>
                  </a:cubicBezTo>
                  <a:cubicBezTo>
                    <a:pt x="21" y="34"/>
                    <a:pt x="21" y="36"/>
                    <a:pt x="21" y="38"/>
                  </a:cubicBezTo>
                  <a:cubicBezTo>
                    <a:pt x="21" y="40"/>
                    <a:pt x="20" y="41"/>
                    <a:pt x="20" y="42"/>
                  </a:cubicBezTo>
                  <a:cubicBezTo>
                    <a:pt x="20" y="43"/>
                    <a:pt x="21" y="45"/>
                    <a:pt x="20" y="46"/>
                  </a:cubicBezTo>
                  <a:cubicBezTo>
                    <a:pt x="20" y="47"/>
                    <a:pt x="19" y="48"/>
                    <a:pt x="20" y="49"/>
                  </a:cubicBezTo>
                  <a:cubicBezTo>
                    <a:pt x="18" y="50"/>
                    <a:pt x="19" y="51"/>
                    <a:pt x="19" y="52"/>
                  </a:cubicBezTo>
                  <a:cubicBezTo>
                    <a:pt x="19" y="53"/>
                    <a:pt x="18" y="54"/>
                    <a:pt x="17" y="54"/>
                  </a:cubicBezTo>
                  <a:cubicBezTo>
                    <a:pt x="17" y="54"/>
                    <a:pt x="16" y="55"/>
                    <a:pt x="16" y="54"/>
                  </a:cubicBezTo>
                  <a:cubicBezTo>
                    <a:pt x="16" y="53"/>
                    <a:pt x="16" y="53"/>
                    <a:pt x="15" y="52"/>
                  </a:cubicBezTo>
                  <a:cubicBezTo>
                    <a:pt x="14" y="52"/>
                    <a:pt x="13" y="51"/>
                    <a:pt x="13" y="50"/>
                  </a:cubicBezTo>
                  <a:cubicBezTo>
                    <a:pt x="10" y="47"/>
                    <a:pt x="7" y="45"/>
                    <a:pt x="6" y="41"/>
                  </a:cubicBezTo>
                  <a:cubicBezTo>
                    <a:pt x="5" y="40"/>
                    <a:pt x="5" y="39"/>
                    <a:pt x="4" y="38"/>
                  </a:cubicBezTo>
                  <a:cubicBezTo>
                    <a:pt x="5" y="37"/>
                    <a:pt x="4" y="37"/>
                    <a:pt x="4" y="35"/>
                  </a:cubicBezTo>
                  <a:cubicBezTo>
                    <a:pt x="4" y="35"/>
                    <a:pt x="5" y="35"/>
                    <a:pt x="4" y="34"/>
                  </a:cubicBezTo>
                  <a:cubicBezTo>
                    <a:pt x="4" y="34"/>
                    <a:pt x="4" y="34"/>
                    <a:pt x="4" y="34"/>
                  </a:cubicBezTo>
                  <a:cubicBezTo>
                    <a:pt x="4" y="33"/>
                    <a:pt x="5" y="33"/>
                    <a:pt x="5" y="32"/>
                  </a:cubicBezTo>
                  <a:cubicBezTo>
                    <a:pt x="5" y="32"/>
                    <a:pt x="5" y="32"/>
                    <a:pt x="5" y="31"/>
                  </a:cubicBezTo>
                  <a:cubicBezTo>
                    <a:pt x="4" y="31"/>
                    <a:pt x="5" y="31"/>
                    <a:pt x="4" y="30"/>
                  </a:cubicBezTo>
                  <a:cubicBezTo>
                    <a:pt x="5" y="29"/>
                    <a:pt x="6" y="27"/>
                    <a:pt x="6" y="26"/>
                  </a:cubicBezTo>
                  <a:cubicBezTo>
                    <a:pt x="7" y="26"/>
                    <a:pt x="7" y="25"/>
                    <a:pt x="8" y="24"/>
                  </a:cubicBezTo>
                  <a:cubicBezTo>
                    <a:pt x="10" y="22"/>
                    <a:pt x="11" y="20"/>
                    <a:pt x="13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3" y="19"/>
                    <a:pt x="12" y="19"/>
                    <a:pt x="12" y="19"/>
                  </a:cubicBezTo>
                  <a:cubicBezTo>
                    <a:pt x="10" y="20"/>
                    <a:pt x="9" y="21"/>
                    <a:pt x="7" y="20"/>
                  </a:cubicBezTo>
                  <a:cubicBezTo>
                    <a:pt x="5" y="19"/>
                    <a:pt x="4" y="20"/>
                    <a:pt x="3" y="18"/>
                  </a:cubicBezTo>
                  <a:cubicBezTo>
                    <a:pt x="2" y="18"/>
                    <a:pt x="2" y="17"/>
                    <a:pt x="1" y="16"/>
                  </a:cubicBezTo>
                  <a:cubicBezTo>
                    <a:pt x="0" y="16"/>
                    <a:pt x="0" y="15"/>
                    <a:pt x="0" y="1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5"/>
                    <a:pt x="1" y="15"/>
                    <a:pt x="1" y="15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0" y="14"/>
                    <a:pt x="0" y="13"/>
                  </a:cubicBezTo>
                  <a:cubicBezTo>
                    <a:pt x="1" y="12"/>
                    <a:pt x="2" y="14"/>
                    <a:pt x="2" y="14"/>
                  </a:cubicBezTo>
                  <a:cubicBezTo>
                    <a:pt x="3" y="13"/>
                    <a:pt x="4" y="14"/>
                    <a:pt x="5" y="14"/>
                  </a:cubicBezTo>
                  <a:cubicBezTo>
                    <a:pt x="5" y="14"/>
                    <a:pt x="6" y="13"/>
                    <a:pt x="6" y="13"/>
                  </a:cubicBezTo>
                  <a:cubicBezTo>
                    <a:pt x="7" y="13"/>
                    <a:pt x="8" y="13"/>
                    <a:pt x="9" y="13"/>
                  </a:cubicBezTo>
                  <a:cubicBezTo>
                    <a:pt x="10" y="12"/>
                    <a:pt x="11" y="11"/>
                    <a:pt x="12" y="12"/>
                  </a:cubicBezTo>
                  <a:cubicBezTo>
                    <a:pt x="13" y="11"/>
                    <a:pt x="14" y="11"/>
                    <a:pt x="15" y="11"/>
                  </a:cubicBezTo>
                  <a:cubicBezTo>
                    <a:pt x="16" y="11"/>
                    <a:pt x="16" y="9"/>
                    <a:pt x="17" y="10"/>
                  </a:cubicBezTo>
                  <a:cubicBezTo>
                    <a:pt x="19" y="9"/>
                    <a:pt x="18" y="7"/>
                    <a:pt x="19" y="6"/>
                  </a:cubicBezTo>
                  <a:cubicBezTo>
                    <a:pt x="19" y="5"/>
                    <a:pt x="19" y="4"/>
                    <a:pt x="20" y="3"/>
                  </a:cubicBezTo>
                  <a:cubicBezTo>
                    <a:pt x="19" y="3"/>
                    <a:pt x="20" y="3"/>
                    <a:pt x="19" y="2"/>
                  </a:cubicBezTo>
                  <a:cubicBezTo>
                    <a:pt x="21" y="2"/>
                    <a:pt x="19" y="0"/>
                    <a:pt x="21" y="0"/>
                  </a:cubicBezTo>
                  <a:cubicBezTo>
                    <a:pt x="21" y="0"/>
                    <a:pt x="21" y="1"/>
                    <a:pt x="22" y="1"/>
                  </a:cubicBezTo>
                  <a:close/>
                  <a:moveTo>
                    <a:pt x="36" y="19"/>
                  </a:moveTo>
                  <a:cubicBezTo>
                    <a:pt x="37" y="19"/>
                    <a:pt x="37" y="20"/>
                    <a:pt x="37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7" y="21"/>
                    <a:pt x="36" y="22"/>
                    <a:pt x="36" y="23"/>
                  </a:cubicBezTo>
                  <a:cubicBezTo>
                    <a:pt x="37" y="26"/>
                    <a:pt x="35" y="28"/>
                    <a:pt x="36" y="30"/>
                  </a:cubicBezTo>
                  <a:cubicBezTo>
                    <a:pt x="37" y="28"/>
                    <a:pt x="39" y="26"/>
                    <a:pt x="41" y="25"/>
                  </a:cubicBezTo>
                  <a:cubicBezTo>
                    <a:pt x="43" y="24"/>
                    <a:pt x="44" y="23"/>
                    <a:pt x="46" y="23"/>
                  </a:cubicBezTo>
                  <a:cubicBezTo>
                    <a:pt x="46" y="23"/>
                    <a:pt x="47" y="23"/>
                    <a:pt x="47" y="23"/>
                  </a:cubicBezTo>
                  <a:cubicBezTo>
                    <a:pt x="47" y="22"/>
                    <a:pt x="47" y="22"/>
                    <a:pt x="47" y="22"/>
                  </a:cubicBezTo>
                  <a:cubicBezTo>
                    <a:pt x="48" y="23"/>
                    <a:pt x="49" y="22"/>
                    <a:pt x="50" y="23"/>
                  </a:cubicBezTo>
                  <a:cubicBezTo>
                    <a:pt x="51" y="22"/>
                    <a:pt x="51" y="24"/>
                    <a:pt x="52" y="24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53" y="26"/>
                    <a:pt x="54" y="27"/>
                    <a:pt x="54" y="28"/>
                  </a:cubicBezTo>
                  <a:cubicBezTo>
                    <a:pt x="55" y="29"/>
                    <a:pt x="55" y="29"/>
                    <a:pt x="55" y="30"/>
                  </a:cubicBezTo>
                  <a:cubicBezTo>
                    <a:pt x="55" y="31"/>
                    <a:pt x="55" y="32"/>
                    <a:pt x="55" y="32"/>
                  </a:cubicBezTo>
                  <a:cubicBezTo>
                    <a:pt x="56" y="33"/>
                    <a:pt x="55" y="33"/>
                    <a:pt x="55" y="33"/>
                  </a:cubicBezTo>
                  <a:cubicBezTo>
                    <a:pt x="54" y="36"/>
                    <a:pt x="53" y="38"/>
                    <a:pt x="52" y="40"/>
                  </a:cubicBezTo>
                  <a:cubicBezTo>
                    <a:pt x="52" y="41"/>
                    <a:pt x="53" y="42"/>
                    <a:pt x="53" y="42"/>
                  </a:cubicBezTo>
                  <a:cubicBezTo>
                    <a:pt x="55" y="43"/>
                    <a:pt x="55" y="44"/>
                    <a:pt x="57" y="45"/>
                  </a:cubicBezTo>
                  <a:cubicBezTo>
                    <a:pt x="57" y="45"/>
                    <a:pt x="57" y="46"/>
                    <a:pt x="58" y="46"/>
                  </a:cubicBezTo>
                  <a:cubicBezTo>
                    <a:pt x="59" y="47"/>
                    <a:pt x="60" y="48"/>
                    <a:pt x="60" y="49"/>
                  </a:cubicBezTo>
                  <a:cubicBezTo>
                    <a:pt x="60" y="50"/>
                    <a:pt x="61" y="50"/>
                    <a:pt x="60" y="51"/>
                  </a:cubicBezTo>
                  <a:cubicBezTo>
                    <a:pt x="61" y="51"/>
                    <a:pt x="60" y="52"/>
                    <a:pt x="60" y="52"/>
                  </a:cubicBezTo>
                  <a:cubicBezTo>
                    <a:pt x="59" y="52"/>
                    <a:pt x="57" y="52"/>
                    <a:pt x="56" y="52"/>
                  </a:cubicBezTo>
                  <a:cubicBezTo>
                    <a:pt x="55" y="51"/>
                    <a:pt x="55" y="50"/>
                    <a:pt x="54" y="50"/>
                  </a:cubicBezTo>
                  <a:cubicBezTo>
                    <a:pt x="54" y="48"/>
                    <a:pt x="52" y="49"/>
                    <a:pt x="52" y="48"/>
                  </a:cubicBezTo>
                  <a:cubicBezTo>
                    <a:pt x="51" y="48"/>
                    <a:pt x="50" y="47"/>
                    <a:pt x="49" y="46"/>
                  </a:cubicBezTo>
                  <a:cubicBezTo>
                    <a:pt x="48" y="46"/>
                    <a:pt x="48" y="47"/>
                    <a:pt x="47" y="47"/>
                  </a:cubicBezTo>
                  <a:cubicBezTo>
                    <a:pt x="47" y="48"/>
                    <a:pt x="45" y="48"/>
                    <a:pt x="45" y="48"/>
                  </a:cubicBezTo>
                  <a:cubicBezTo>
                    <a:pt x="43" y="49"/>
                    <a:pt x="42" y="50"/>
                    <a:pt x="41" y="50"/>
                  </a:cubicBezTo>
                  <a:cubicBezTo>
                    <a:pt x="40" y="50"/>
                    <a:pt x="40" y="50"/>
                    <a:pt x="40" y="50"/>
                  </a:cubicBezTo>
                  <a:cubicBezTo>
                    <a:pt x="41" y="50"/>
                    <a:pt x="41" y="50"/>
                    <a:pt x="41" y="49"/>
                  </a:cubicBezTo>
                  <a:cubicBezTo>
                    <a:pt x="40" y="49"/>
                    <a:pt x="40" y="49"/>
                    <a:pt x="39" y="49"/>
                  </a:cubicBezTo>
                  <a:cubicBezTo>
                    <a:pt x="38" y="50"/>
                    <a:pt x="37" y="49"/>
                    <a:pt x="36" y="49"/>
                  </a:cubicBezTo>
                  <a:cubicBezTo>
                    <a:pt x="35" y="49"/>
                    <a:pt x="34" y="48"/>
                    <a:pt x="33" y="48"/>
                  </a:cubicBezTo>
                  <a:cubicBezTo>
                    <a:pt x="33" y="49"/>
                    <a:pt x="33" y="49"/>
                    <a:pt x="33" y="49"/>
                  </a:cubicBezTo>
                  <a:cubicBezTo>
                    <a:pt x="32" y="48"/>
                    <a:pt x="31" y="47"/>
                    <a:pt x="30" y="46"/>
                  </a:cubicBezTo>
                  <a:cubicBezTo>
                    <a:pt x="29" y="46"/>
                    <a:pt x="30" y="45"/>
                    <a:pt x="29" y="44"/>
                  </a:cubicBezTo>
                  <a:cubicBezTo>
                    <a:pt x="29" y="43"/>
                    <a:pt x="29" y="42"/>
                    <a:pt x="28" y="42"/>
                  </a:cubicBezTo>
                  <a:cubicBezTo>
                    <a:pt x="29" y="41"/>
                    <a:pt x="29" y="39"/>
                    <a:pt x="30" y="38"/>
                  </a:cubicBezTo>
                  <a:cubicBezTo>
                    <a:pt x="30" y="38"/>
                    <a:pt x="30" y="38"/>
                    <a:pt x="29" y="38"/>
                  </a:cubicBezTo>
                  <a:cubicBezTo>
                    <a:pt x="29" y="37"/>
                    <a:pt x="30" y="36"/>
                    <a:pt x="30" y="36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30" y="35"/>
                    <a:pt x="30" y="34"/>
                    <a:pt x="30" y="34"/>
                  </a:cubicBezTo>
                  <a:cubicBezTo>
                    <a:pt x="30" y="33"/>
                    <a:pt x="30" y="32"/>
                    <a:pt x="31" y="30"/>
                  </a:cubicBezTo>
                  <a:cubicBezTo>
                    <a:pt x="32" y="30"/>
                    <a:pt x="31" y="29"/>
                    <a:pt x="31" y="29"/>
                  </a:cubicBezTo>
                  <a:cubicBezTo>
                    <a:pt x="31" y="27"/>
                    <a:pt x="33" y="27"/>
                    <a:pt x="32" y="26"/>
                  </a:cubicBezTo>
                  <a:cubicBezTo>
                    <a:pt x="32" y="26"/>
                    <a:pt x="33" y="25"/>
                    <a:pt x="32" y="25"/>
                  </a:cubicBezTo>
                  <a:cubicBezTo>
                    <a:pt x="33" y="24"/>
                    <a:pt x="33" y="23"/>
                    <a:pt x="33" y="21"/>
                  </a:cubicBezTo>
                  <a:cubicBezTo>
                    <a:pt x="33" y="22"/>
                    <a:pt x="34" y="22"/>
                    <a:pt x="34" y="21"/>
                  </a:cubicBezTo>
                  <a:cubicBezTo>
                    <a:pt x="34" y="20"/>
                    <a:pt x="33" y="20"/>
                    <a:pt x="33" y="19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4" y="18"/>
                    <a:pt x="34" y="17"/>
                    <a:pt x="35" y="17"/>
                  </a:cubicBezTo>
                  <a:lnTo>
                    <a:pt x="36" y="19"/>
                  </a:lnTo>
                  <a:close/>
                  <a:moveTo>
                    <a:pt x="16" y="23"/>
                  </a:moveTo>
                  <a:cubicBezTo>
                    <a:pt x="17" y="25"/>
                    <a:pt x="16" y="26"/>
                    <a:pt x="16" y="27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29"/>
                    <a:pt x="15" y="30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3"/>
                    <a:pt x="16" y="34"/>
                    <a:pt x="15" y="37"/>
                  </a:cubicBezTo>
                  <a:cubicBezTo>
                    <a:pt x="16" y="37"/>
                    <a:pt x="16" y="38"/>
                    <a:pt x="16" y="39"/>
                  </a:cubicBezTo>
                  <a:cubicBezTo>
                    <a:pt x="16" y="40"/>
                    <a:pt x="16" y="41"/>
                    <a:pt x="15" y="42"/>
                  </a:cubicBezTo>
                  <a:cubicBezTo>
                    <a:pt x="15" y="43"/>
                    <a:pt x="15" y="43"/>
                    <a:pt x="15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4" y="43"/>
                    <a:pt x="12" y="43"/>
                    <a:pt x="11" y="42"/>
                  </a:cubicBezTo>
                  <a:cubicBezTo>
                    <a:pt x="11" y="41"/>
                    <a:pt x="10" y="41"/>
                    <a:pt x="10" y="40"/>
                  </a:cubicBezTo>
                  <a:cubicBezTo>
                    <a:pt x="9" y="38"/>
                    <a:pt x="9" y="37"/>
                    <a:pt x="9" y="35"/>
                  </a:cubicBezTo>
                  <a:cubicBezTo>
                    <a:pt x="9" y="35"/>
                    <a:pt x="10" y="34"/>
                    <a:pt x="9" y="34"/>
                  </a:cubicBezTo>
                  <a:cubicBezTo>
                    <a:pt x="10" y="33"/>
                    <a:pt x="9" y="33"/>
                    <a:pt x="9" y="33"/>
                  </a:cubicBezTo>
                  <a:cubicBezTo>
                    <a:pt x="10" y="31"/>
                    <a:pt x="10" y="28"/>
                    <a:pt x="12" y="27"/>
                  </a:cubicBezTo>
                  <a:cubicBezTo>
                    <a:pt x="12" y="26"/>
                    <a:pt x="13" y="25"/>
                    <a:pt x="14" y="24"/>
                  </a:cubicBezTo>
                  <a:cubicBezTo>
                    <a:pt x="14" y="23"/>
                    <a:pt x="15" y="22"/>
                    <a:pt x="16" y="20"/>
                  </a:cubicBezTo>
                  <a:cubicBezTo>
                    <a:pt x="16" y="22"/>
                    <a:pt x="17" y="23"/>
                    <a:pt x="16" y="23"/>
                  </a:cubicBezTo>
                  <a:close/>
                  <a:moveTo>
                    <a:pt x="46" y="27"/>
                  </a:moveTo>
                  <a:cubicBezTo>
                    <a:pt x="46" y="26"/>
                    <a:pt x="46" y="27"/>
                    <a:pt x="47" y="27"/>
                  </a:cubicBezTo>
                  <a:cubicBezTo>
                    <a:pt x="47" y="27"/>
                    <a:pt x="48" y="27"/>
                    <a:pt x="48" y="28"/>
                  </a:cubicBezTo>
                  <a:cubicBezTo>
                    <a:pt x="48" y="29"/>
                    <a:pt x="48" y="31"/>
                    <a:pt x="48" y="32"/>
                  </a:cubicBezTo>
                  <a:cubicBezTo>
                    <a:pt x="49" y="33"/>
                    <a:pt x="48" y="33"/>
                    <a:pt x="48" y="34"/>
                  </a:cubicBezTo>
                  <a:cubicBezTo>
                    <a:pt x="48" y="35"/>
                    <a:pt x="47" y="35"/>
                    <a:pt x="47" y="36"/>
                  </a:cubicBezTo>
                  <a:cubicBezTo>
                    <a:pt x="47" y="37"/>
                    <a:pt x="46" y="37"/>
                    <a:pt x="46" y="37"/>
                  </a:cubicBezTo>
                  <a:cubicBezTo>
                    <a:pt x="44" y="36"/>
                    <a:pt x="41" y="36"/>
                    <a:pt x="39" y="33"/>
                  </a:cubicBezTo>
                  <a:cubicBezTo>
                    <a:pt x="39" y="33"/>
                    <a:pt x="40" y="32"/>
                    <a:pt x="40" y="32"/>
                  </a:cubicBezTo>
                  <a:cubicBezTo>
                    <a:pt x="41" y="30"/>
                    <a:pt x="42" y="28"/>
                    <a:pt x="44" y="27"/>
                  </a:cubicBezTo>
                  <a:cubicBezTo>
                    <a:pt x="45" y="27"/>
                    <a:pt x="45" y="26"/>
                    <a:pt x="46" y="27"/>
                  </a:cubicBezTo>
                  <a:close/>
                  <a:moveTo>
                    <a:pt x="39" y="37"/>
                  </a:moveTo>
                  <a:cubicBezTo>
                    <a:pt x="39" y="38"/>
                    <a:pt x="39" y="38"/>
                    <a:pt x="40" y="38"/>
                  </a:cubicBezTo>
                  <a:cubicBezTo>
                    <a:pt x="41" y="39"/>
                    <a:pt x="41" y="39"/>
                    <a:pt x="42" y="39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2" y="42"/>
                    <a:pt x="42" y="44"/>
                    <a:pt x="40" y="43"/>
                  </a:cubicBezTo>
                  <a:cubicBezTo>
                    <a:pt x="40" y="44"/>
                    <a:pt x="39" y="43"/>
                    <a:pt x="38" y="43"/>
                  </a:cubicBezTo>
                  <a:cubicBezTo>
                    <a:pt x="37" y="44"/>
                    <a:pt x="36" y="43"/>
                    <a:pt x="35" y="44"/>
                  </a:cubicBezTo>
                  <a:cubicBezTo>
                    <a:pt x="35" y="43"/>
                    <a:pt x="35" y="42"/>
                    <a:pt x="35" y="41"/>
                  </a:cubicBezTo>
                  <a:cubicBezTo>
                    <a:pt x="35" y="40"/>
                    <a:pt x="37" y="39"/>
                    <a:pt x="37" y="37"/>
                  </a:cubicBezTo>
                  <a:cubicBezTo>
                    <a:pt x="37" y="37"/>
                    <a:pt x="37" y="35"/>
                    <a:pt x="38" y="36"/>
                  </a:cubicBezTo>
                  <a:lnTo>
                    <a:pt x="39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含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/>
        </p:nvSpPr>
        <p:spPr>
          <a:xfrm>
            <a:off x="-10161" y="0"/>
            <a:ext cx="12202161" cy="1589102"/>
          </a:xfrm>
          <a:custGeom>
            <a:avLst/>
            <a:gdLst>
              <a:gd name="connsiteX0" fmla="*/ 0 w 12192001"/>
              <a:gd name="connsiteY0" fmla="*/ 0 h 1599658"/>
              <a:gd name="connsiteX1" fmla="*/ 12192001 w 12192001"/>
              <a:gd name="connsiteY1" fmla="*/ 0 h 1599658"/>
              <a:gd name="connsiteX2" fmla="*/ 12192001 w 12192001"/>
              <a:gd name="connsiteY2" fmla="*/ 1599658 h 1599658"/>
              <a:gd name="connsiteX3" fmla="*/ 0 w 12192001"/>
              <a:gd name="connsiteY3" fmla="*/ 1599658 h 1599658"/>
              <a:gd name="connsiteX4" fmla="*/ 0 w 12192001"/>
              <a:gd name="connsiteY4" fmla="*/ 0 h 1599658"/>
              <a:gd name="connsiteX0-1" fmla="*/ 0 w 12192001"/>
              <a:gd name="connsiteY0-2" fmla="*/ 0 h 1599658"/>
              <a:gd name="connsiteX1-3" fmla="*/ 12192001 w 12192001"/>
              <a:gd name="connsiteY1-4" fmla="*/ 0 h 1599658"/>
              <a:gd name="connsiteX2-5" fmla="*/ 12192001 w 12192001"/>
              <a:gd name="connsiteY2-6" fmla="*/ 1599658 h 1599658"/>
              <a:gd name="connsiteX3-7" fmla="*/ 0 w 12192001"/>
              <a:gd name="connsiteY3-8" fmla="*/ 818423 h 1599658"/>
              <a:gd name="connsiteX4-9" fmla="*/ 0 w 12192001"/>
              <a:gd name="connsiteY4-10" fmla="*/ 0 h 1599658"/>
              <a:gd name="connsiteX0-11" fmla="*/ 0 w 12192001"/>
              <a:gd name="connsiteY0-12" fmla="*/ 0 h 1599658"/>
              <a:gd name="connsiteX1-13" fmla="*/ 12192001 w 12192001"/>
              <a:gd name="connsiteY1-14" fmla="*/ 0 h 1599658"/>
              <a:gd name="connsiteX2-15" fmla="*/ 12192001 w 12192001"/>
              <a:gd name="connsiteY2-16" fmla="*/ 1599658 h 1599658"/>
              <a:gd name="connsiteX3-17" fmla="*/ 20320 w 12192001"/>
              <a:gd name="connsiteY3-18" fmla="*/ 452663 h 1599658"/>
              <a:gd name="connsiteX4-19" fmla="*/ 0 w 12192001"/>
              <a:gd name="connsiteY4-20" fmla="*/ 0 h 1599658"/>
              <a:gd name="connsiteX0-21" fmla="*/ 10160 w 12202161"/>
              <a:gd name="connsiteY0-22" fmla="*/ 0 h 1599658"/>
              <a:gd name="connsiteX1-23" fmla="*/ 12202161 w 12202161"/>
              <a:gd name="connsiteY1-24" fmla="*/ 0 h 1599658"/>
              <a:gd name="connsiteX2-25" fmla="*/ 12202161 w 12202161"/>
              <a:gd name="connsiteY2-26" fmla="*/ 1599658 h 1599658"/>
              <a:gd name="connsiteX3-27" fmla="*/ 0 w 12202161"/>
              <a:gd name="connsiteY3-28" fmla="*/ 461043 h 1599658"/>
              <a:gd name="connsiteX4-29" fmla="*/ 10160 w 12202161"/>
              <a:gd name="connsiteY4-30" fmla="*/ 0 h 159965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2202161" h="1599658">
                <a:moveTo>
                  <a:pt x="10160" y="0"/>
                </a:moveTo>
                <a:lnTo>
                  <a:pt x="12202161" y="0"/>
                </a:lnTo>
                <a:lnTo>
                  <a:pt x="12202161" y="1599658"/>
                </a:lnTo>
                <a:lnTo>
                  <a:pt x="0" y="461043"/>
                </a:lnTo>
                <a:lnTo>
                  <a:pt x="10160" y="0"/>
                </a:lnTo>
                <a:close/>
              </a:path>
            </a:pathLst>
          </a:cu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等腰三角形 1"/>
          <p:cNvSpPr/>
          <p:nvPr userDrawn="1"/>
        </p:nvSpPr>
        <p:spPr>
          <a:xfrm flipV="1">
            <a:off x="-1" y="-10556"/>
            <a:ext cx="5752619" cy="1599658"/>
          </a:xfrm>
          <a:prstGeom prst="triangle">
            <a:avLst>
              <a:gd name="adj" fmla="val 0"/>
            </a:avLst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2" cstate="email">
            <a:lum bright="100000" contrast="-40000"/>
          </a:blip>
          <a:stretch>
            <a:fillRect/>
          </a:stretch>
        </p:blipFill>
        <p:spPr>
          <a:xfrm>
            <a:off x="163132" y="101800"/>
            <a:ext cx="2772075" cy="762828"/>
          </a:xfrm>
          <a:prstGeom prst="rect">
            <a:avLst/>
          </a:prstGeom>
        </p:spPr>
      </p:pic>
      <p:sp>
        <p:nvSpPr>
          <p:cNvPr id="8" name="标题 7"/>
          <p:cNvSpPr>
            <a:spLocks noGrp="1"/>
          </p:cNvSpPr>
          <p:nvPr>
            <p:ph type="title" hasCustomPrompt="1"/>
          </p:nvPr>
        </p:nvSpPr>
        <p:spPr>
          <a:xfrm>
            <a:off x="1539503" y="2755"/>
            <a:ext cx="10515600" cy="131572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 anchorCtr="0">
            <a:normAutofit/>
          </a:bodyPr>
          <a:lstStyle>
            <a:lvl1pPr algn="r">
              <a:defRPr sz="32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/>
              <a:t>单击此处编辑母版标题样式增长一些尝试</a:t>
            </a:r>
          </a:p>
        </p:txBody>
      </p:sp>
      <p:grpSp>
        <p:nvGrpSpPr>
          <p:cNvPr id="13" name="Group 4"/>
          <p:cNvGrpSpPr>
            <a:grpSpLocks noChangeAspect="1"/>
          </p:cNvGrpSpPr>
          <p:nvPr userDrawn="1"/>
        </p:nvGrpSpPr>
        <p:grpSpPr bwMode="auto">
          <a:xfrm>
            <a:off x="0" y="5072541"/>
            <a:ext cx="12192000" cy="1800828"/>
            <a:chOff x="0" y="3476"/>
            <a:chExt cx="5775" cy="853"/>
          </a:xfrm>
          <a:solidFill>
            <a:schemeClr val="tx2"/>
          </a:solidFill>
        </p:grpSpPr>
        <p:sp>
          <p:nvSpPr>
            <p:cNvPr id="14" name="Freeform 5"/>
            <p:cNvSpPr>
              <a:spLocks noEditPoints="1"/>
            </p:cNvSpPr>
            <p:nvPr/>
          </p:nvSpPr>
          <p:spPr bwMode="auto">
            <a:xfrm>
              <a:off x="16" y="3476"/>
              <a:ext cx="233" cy="823"/>
            </a:xfrm>
            <a:custGeom>
              <a:avLst/>
              <a:gdLst>
                <a:gd name="T0" fmla="*/ 83 w 90"/>
                <a:gd name="T1" fmla="*/ 303 h 308"/>
                <a:gd name="T2" fmla="*/ 63 w 90"/>
                <a:gd name="T3" fmla="*/ 300 h 308"/>
                <a:gd name="T4" fmla="*/ 68 w 90"/>
                <a:gd name="T5" fmla="*/ 270 h 308"/>
                <a:gd name="T6" fmla="*/ 62 w 90"/>
                <a:gd name="T7" fmla="*/ 240 h 308"/>
                <a:gd name="T8" fmla="*/ 64 w 90"/>
                <a:gd name="T9" fmla="*/ 196 h 308"/>
                <a:gd name="T10" fmla="*/ 61 w 90"/>
                <a:gd name="T11" fmla="*/ 180 h 308"/>
                <a:gd name="T12" fmla="*/ 65 w 90"/>
                <a:gd name="T13" fmla="*/ 150 h 308"/>
                <a:gd name="T14" fmla="*/ 60 w 90"/>
                <a:gd name="T15" fmla="*/ 120 h 308"/>
                <a:gd name="T16" fmla="*/ 64 w 90"/>
                <a:gd name="T17" fmla="*/ 91 h 308"/>
                <a:gd name="T18" fmla="*/ 58 w 90"/>
                <a:gd name="T19" fmla="*/ 61 h 308"/>
                <a:gd name="T20" fmla="*/ 62 w 90"/>
                <a:gd name="T21" fmla="*/ 30 h 308"/>
                <a:gd name="T22" fmla="*/ 44 w 90"/>
                <a:gd name="T23" fmla="*/ 0 h 308"/>
                <a:gd name="T24" fmla="*/ 32 w 90"/>
                <a:gd name="T25" fmla="*/ 61 h 308"/>
                <a:gd name="T26" fmla="*/ 27 w 90"/>
                <a:gd name="T27" fmla="*/ 91 h 308"/>
                <a:gd name="T28" fmla="*/ 25 w 90"/>
                <a:gd name="T29" fmla="*/ 150 h 308"/>
                <a:gd name="T30" fmla="*/ 25 w 90"/>
                <a:gd name="T31" fmla="*/ 151 h 308"/>
                <a:gd name="T32" fmla="*/ 22 w 90"/>
                <a:gd name="T33" fmla="*/ 221 h 308"/>
                <a:gd name="T34" fmla="*/ 29 w 90"/>
                <a:gd name="T35" fmla="*/ 241 h 308"/>
                <a:gd name="T36" fmla="*/ 22 w 90"/>
                <a:gd name="T37" fmla="*/ 271 h 308"/>
                <a:gd name="T38" fmla="*/ 13 w 90"/>
                <a:gd name="T39" fmla="*/ 303 h 308"/>
                <a:gd name="T40" fmla="*/ 0 w 90"/>
                <a:gd name="T41" fmla="*/ 305 h 308"/>
                <a:gd name="T42" fmla="*/ 90 w 90"/>
                <a:gd name="T43" fmla="*/ 305 h 308"/>
                <a:gd name="T44" fmla="*/ 58 w 90"/>
                <a:gd name="T45" fmla="*/ 239 h 308"/>
                <a:gd name="T46" fmla="*/ 45 w 90"/>
                <a:gd name="T47" fmla="*/ 154 h 308"/>
                <a:gd name="T48" fmla="*/ 34 w 90"/>
                <a:gd name="T49" fmla="*/ 179 h 308"/>
                <a:gd name="T50" fmla="*/ 55 w 90"/>
                <a:gd name="T51" fmla="*/ 59 h 308"/>
                <a:gd name="T52" fmla="*/ 55 w 90"/>
                <a:gd name="T53" fmla="*/ 59 h 308"/>
                <a:gd name="T54" fmla="*/ 56 w 90"/>
                <a:gd name="T55" fmla="*/ 119 h 308"/>
                <a:gd name="T56" fmla="*/ 45 w 90"/>
                <a:gd name="T57" fmla="*/ 274 h 308"/>
                <a:gd name="T58" fmla="*/ 31 w 90"/>
                <a:gd name="T59" fmla="*/ 300 h 308"/>
                <a:gd name="T60" fmla="*/ 48 w 90"/>
                <a:gd name="T61" fmla="*/ 269 h 308"/>
                <a:gd name="T62" fmla="*/ 65 w 90"/>
                <a:gd name="T63" fmla="*/ 269 h 308"/>
                <a:gd name="T64" fmla="*/ 48 w 90"/>
                <a:gd name="T65" fmla="*/ 209 h 308"/>
                <a:gd name="T66" fmla="*/ 48 w 90"/>
                <a:gd name="T67" fmla="*/ 209 h 308"/>
                <a:gd name="T68" fmla="*/ 50 w 90"/>
                <a:gd name="T69" fmla="*/ 144 h 308"/>
                <a:gd name="T70" fmla="*/ 47 w 90"/>
                <a:gd name="T71" fmla="*/ 149 h 308"/>
                <a:gd name="T72" fmla="*/ 56 w 90"/>
                <a:gd name="T73" fmla="*/ 66 h 308"/>
                <a:gd name="T74" fmla="*/ 34 w 90"/>
                <a:gd name="T75" fmla="*/ 66 h 308"/>
                <a:gd name="T76" fmla="*/ 43 w 90"/>
                <a:gd name="T77" fmla="*/ 89 h 308"/>
                <a:gd name="T78" fmla="*/ 33 w 90"/>
                <a:gd name="T79" fmla="*/ 126 h 308"/>
                <a:gd name="T80" fmla="*/ 43 w 90"/>
                <a:gd name="T81" fmla="*/ 149 h 308"/>
                <a:gd name="T82" fmla="*/ 32 w 90"/>
                <a:gd name="T83" fmla="*/ 185 h 308"/>
                <a:gd name="T84" fmla="*/ 27 w 90"/>
                <a:gd name="T85" fmla="*/ 209 h 308"/>
                <a:gd name="T86" fmla="*/ 31 w 90"/>
                <a:gd name="T87" fmla="*/ 245 h 308"/>
                <a:gd name="T88" fmla="*/ 31 w 90"/>
                <a:gd name="T89" fmla="*/ 245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0" h="308">
                  <a:moveTo>
                    <a:pt x="90" y="305"/>
                  </a:moveTo>
                  <a:cubicBezTo>
                    <a:pt x="83" y="305"/>
                    <a:pt x="83" y="305"/>
                    <a:pt x="83" y="305"/>
                  </a:cubicBezTo>
                  <a:cubicBezTo>
                    <a:pt x="83" y="303"/>
                    <a:pt x="83" y="303"/>
                    <a:pt x="83" y="303"/>
                  </a:cubicBezTo>
                  <a:cubicBezTo>
                    <a:pt x="77" y="303"/>
                    <a:pt x="77" y="303"/>
                    <a:pt x="77" y="303"/>
                  </a:cubicBezTo>
                  <a:cubicBezTo>
                    <a:pt x="77" y="300"/>
                    <a:pt x="77" y="300"/>
                    <a:pt x="77" y="300"/>
                  </a:cubicBezTo>
                  <a:cubicBezTo>
                    <a:pt x="63" y="300"/>
                    <a:pt x="63" y="300"/>
                    <a:pt x="63" y="300"/>
                  </a:cubicBezTo>
                  <a:cubicBezTo>
                    <a:pt x="68" y="271"/>
                    <a:pt x="68" y="271"/>
                    <a:pt x="68" y="271"/>
                  </a:cubicBezTo>
                  <a:cubicBezTo>
                    <a:pt x="68" y="271"/>
                    <a:pt x="68" y="271"/>
                    <a:pt x="68" y="270"/>
                  </a:cubicBezTo>
                  <a:cubicBezTo>
                    <a:pt x="68" y="270"/>
                    <a:pt x="68" y="270"/>
                    <a:pt x="68" y="270"/>
                  </a:cubicBezTo>
                  <a:cubicBezTo>
                    <a:pt x="62" y="241"/>
                    <a:pt x="62" y="241"/>
                    <a:pt x="62" y="241"/>
                  </a:cubicBezTo>
                  <a:cubicBezTo>
                    <a:pt x="62" y="241"/>
                    <a:pt x="62" y="241"/>
                    <a:pt x="62" y="241"/>
                  </a:cubicBezTo>
                  <a:cubicBezTo>
                    <a:pt x="62" y="240"/>
                    <a:pt x="62" y="240"/>
                    <a:pt x="62" y="240"/>
                  </a:cubicBezTo>
                  <a:cubicBezTo>
                    <a:pt x="65" y="221"/>
                    <a:pt x="65" y="221"/>
                    <a:pt x="65" y="221"/>
                  </a:cubicBezTo>
                  <a:cubicBezTo>
                    <a:pt x="69" y="221"/>
                    <a:pt x="69" y="221"/>
                    <a:pt x="69" y="221"/>
                  </a:cubicBezTo>
                  <a:cubicBezTo>
                    <a:pt x="64" y="196"/>
                    <a:pt x="64" y="196"/>
                    <a:pt x="64" y="196"/>
                  </a:cubicBezTo>
                  <a:cubicBezTo>
                    <a:pt x="61" y="181"/>
                    <a:pt x="61" y="181"/>
                    <a:pt x="61" y="181"/>
                  </a:cubicBezTo>
                  <a:cubicBezTo>
                    <a:pt x="61" y="181"/>
                    <a:pt x="61" y="181"/>
                    <a:pt x="61" y="181"/>
                  </a:cubicBezTo>
                  <a:cubicBezTo>
                    <a:pt x="61" y="181"/>
                    <a:pt x="61" y="181"/>
                    <a:pt x="61" y="180"/>
                  </a:cubicBezTo>
                  <a:cubicBezTo>
                    <a:pt x="65" y="151"/>
                    <a:pt x="65" y="151"/>
                    <a:pt x="65" y="151"/>
                  </a:cubicBezTo>
                  <a:cubicBezTo>
                    <a:pt x="65" y="151"/>
                    <a:pt x="65" y="151"/>
                    <a:pt x="65" y="151"/>
                  </a:cubicBezTo>
                  <a:cubicBezTo>
                    <a:pt x="65" y="151"/>
                    <a:pt x="65" y="150"/>
                    <a:pt x="65" y="150"/>
                  </a:cubicBezTo>
                  <a:cubicBezTo>
                    <a:pt x="65" y="150"/>
                    <a:pt x="65" y="150"/>
                    <a:pt x="65" y="150"/>
                  </a:cubicBezTo>
                  <a:cubicBezTo>
                    <a:pt x="65" y="150"/>
                    <a:pt x="65" y="150"/>
                    <a:pt x="65" y="150"/>
                  </a:cubicBezTo>
                  <a:cubicBezTo>
                    <a:pt x="60" y="120"/>
                    <a:pt x="60" y="120"/>
                    <a:pt x="60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63" y="91"/>
                    <a:pt x="63" y="91"/>
                    <a:pt x="63" y="91"/>
                  </a:cubicBezTo>
                  <a:cubicBezTo>
                    <a:pt x="64" y="91"/>
                    <a:pt x="64" y="91"/>
                    <a:pt x="64" y="91"/>
                  </a:cubicBezTo>
                  <a:cubicBezTo>
                    <a:pt x="64" y="91"/>
                    <a:pt x="64" y="90"/>
                    <a:pt x="63" y="90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62" y="31"/>
                    <a:pt x="62" y="31"/>
                    <a:pt x="62" y="31"/>
                  </a:cubicBezTo>
                  <a:cubicBezTo>
                    <a:pt x="62" y="30"/>
                    <a:pt x="62" y="30"/>
                    <a:pt x="62" y="30"/>
                  </a:cubicBezTo>
                  <a:cubicBezTo>
                    <a:pt x="48" y="30"/>
                    <a:pt x="48" y="30"/>
                    <a:pt x="48" y="3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32" y="61"/>
                    <a:pt x="32" y="61"/>
                    <a:pt x="32" y="6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31" y="121"/>
                    <a:pt x="31" y="121"/>
                    <a:pt x="31" y="121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1"/>
                    <a:pt x="25" y="151"/>
                    <a:pt x="25" y="151"/>
                  </a:cubicBezTo>
                  <a:cubicBezTo>
                    <a:pt x="30" y="181"/>
                    <a:pt x="30" y="181"/>
                    <a:pt x="30" y="181"/>
                  </a:cubicBezTo>
                  <a:cubicBezTo>
                    <a:pt x="27" y="196"/>
                    <a:pt x="27" y="196"/>
                    <a:pt x="27" y="196"/>
                  </a:cubicBezTo>
                  <a:cubicBezTo>
                    <a:pt x="22" y="221"/>
                    <a:pt x="22" y="221"/>
                    <a:pt x="22" y="221"/>
                  </a:cubicBezTo>
                  <a:cubicBezTo>
                    <a:pt x="25" y="221"/>
                    <a:pt x="25" y="221"/>
                    <a:pt x="25" y="221"/>
                  </a:cubicBezTo>
                  <a:cubicBezTo>
                    <a:pt x="29" y="240"/>
                    <a:pt x="29" y="240"/>
                    <a:pt x="29" y="240"/>
                  </a:cubicBezTo>
                  <a:cubicBezTo>
                    <a:pt x="29" y="241"/>
                    <a:pt x="29" y="241"/>
                    <a:pt x="29" y="241"/>
                  </a:cubicBezTo>
                  <a:cubicBezTo>
                    <a:pt x="22" y="270"/>
                    <a:pt x="22" y="270"/>
                    <a:pt x="22" y="270"/>
                  </a:cubicBezTo>
                  <a:cubicBezTo>
                    <a:pt x="22" y="270"/>
                    <a:pt x="22" y="270"/>
                    <a:pt x="22" y="270"/>
                  </a:cubicBezTo>
                  <a:cubicBezTo>
                    <a:pt x="22" y="270"/>
                    <a:pt x="22" y="271"/>
                    <a:pt x="22" y="271"/>
                  </a:cubicBezTo>
                  <a:cubicBezTo>
                    <a:pt x="27" y="300"/>
                    <a:pt x="27" y="300"/>
                    <a:pt x="27" y="300"/>
                  </a:cubicBezTo>
                  <a:cubicBezTo>
                    <a:pt x="13" y="300"/>
                    <a:pt x="13" y="300"/>
                    <a:pt x="13" y="300"/>
                  </a:cubicBezTo>
                  <a:cubicBezTo>
                    <a:pt x="13" y="303"/>
                    <a:pt x="13" y="303"/>
                    <a:pt x="13" y="303"/>
                  </a:cubicBezTo>
                  <a:cubicBezTo>
                    <a:pt x="7" y="303"/>
                    <a:pt x="7" y="303"/>
                    <a:pt x="7" y="303"/>
                  </a:cubicBezTo>
                  <a:cubicBezTo>
                    <a:pt x="7" y="305"/>
                    <a:pt x="7" y="305"/>
                    <a:pt x="7" y="305"/>
                  </a:cubicBezTo>
                  <a:cubicBezTo>
                    <a:pt x="0" y="305"/>
                    <a:pt x="0" y="305"/>
                    <a:pt x="0" y="305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90" y="308"/>
                    <a:pt x="90" y="308"/>
                    <a:pt x="90" y="308"/>
                  </a:cubicBezTo>
                  <a:lnTo>
                    <a:pt x="90" y="305"/>
                  </a:lnTo>
                  <a:close/>
                  <a:moveTo>
                    <a:pt x="45" y="214"/>
                  </a:moveTo>
                  <a:cubicBezTo>
                    <a:pt x="45" y="214"/>
                    <a:pt x="45" y="214"/>
                    <a:pt x="45" y="214"/>
                  </a:cubicBezTo>
                  <a:cubicBezTo>
                    <a:pt x="58" y="239"/>
                    <a:pt x="58" y="239"/>
                    <a:pt x="58" y="239"/>
                  </a:cubicBezTo>
                  <a:cubicBezTo>
                    <a:pt x="32" y="239"/>
                    <a:pt x="32" y="239"/>
                    <a:pt x="32" y="239"/>
                  </a:cubicBezTo>
                  <a:lnTo>
                    <a:pt x="45" y="214"/>
                  </a:lnTo>
                  <a:close/>
                  <a:moveTo>
                    <a:pt x="45" y="154"/>
                  </a:moveTo>
                  <a:cubicBezTo>
                    <a:pt x="45" y="154"/>
                    <a:pt x="45" y="154"/>
                    <a:pt x="45" y="154"/>
                  </a:cubicBezTo>
                  <a:cubicBezTo>
                    <a:pt x="57" y="179"/>
                    <a:pt x="57" y="179"/>
                    <a:pt x="57" y="179"/>
                  </a:cubicBezTo>
                  <a:cubicBezTo>
                    <a:pt x="34" y="179"/>
                    <a:pt x="34" y="179"/>
                    <a:pt x="34" y="179"/>
                  </a:cubicBezTo>
                  <a:lnTo>
                    <a:pt x="45" y="154"/>
                  </a:lnTo>
                  <a:close/>
                  <a:moveTo>
                    <a:pt x="55" y="59"/>
                  </a:moveTo>
                  <a:cubicBezTo>
                    <a:pt x="55" y="59"/>
                    <a:pt x="55" y="59"/>
                    <a:pt x="55" y="59"/>
                  </a:cubicBezTo>
                  <a:cubicBezTo>
                    <a:pt x="36" y="59"/>
                    <a:pt x="36" y="59"/>
                    <a:pt x="36" y="59"/>
                  </a:cubicBezTo>
                  <a:cubicBezTo>
                    <a:pt x="45" y="35"/>
                    <a:pt x="45" y="35"/>
                    <a:pt x="45" y="35"/>
                  </a:cubicBezTo>
                  <a:lnTo>
                    <a:pt x="55" y="59"/>
                  </a:lnTo>
                  <a:close/>
                  <a:moveTo>
                    <a:pt x="45" y="95"/>
                  </a:moveTo>
                  <a:cubicBezTo>
                    <a:pt x="45" y="95"/>
                    <a:pt x="45" y="95"/>
                    <a:pt x="45" y="95"/>
                  </a:cubicBezTo>
                  <a:cubicBezTo>
                    <a:pt x="56" y="119"/>
                    <a:pt x="56" y="119"/>
                    <a:pt x="56" y="119"/>
                  </a:cubicBezTo>
                  <a:cubicBezTo>
                    <a:pt x="35" y="119"/>
                    <a:pt x="35" y="119"/>
                    <a:pt x="35" y="119"/>
                  </a:cubicBezTo>
                  <a:lnTo>
                    <a:pt x="45" y="95"/>
                  </a:lnTo>
                  <a:close/>
                  <a:moveTo>
                    <a:pt x="45" y="274"/>
                  </a:moveTo>
                  <a:cubicBezTo>
                    <a:pt x="45" y="274"/>
                    <a:pt x="45" y="274"/>
                    <a:pt x="45" y="274"/>
                  </a:cubicBezTo>
                  <a:cubicBezTo>
                    <a:pt x="60" y="300"/>
                    <a:pt x="60" y="300"/>
                    <a:pt x="60" y="300"/>
                  </a:cubicBezTo>
                  <a:cubicBezTo>
                    <a:pt x="31" y="300"/>
                    <a:pt x="31" y="300"/>
                    <a:pt x="31" y="300"/>
                  </a:cubicBezTo>
                  <a:lnTo>
                    <a:pt x="45" y="274"/>
                  </a:lnTo>
                  <a:close/>
                  <a:moveTo>
                    <a:pt x="48" y="269"/>
                  </a:moveTo>
                  <a:cubicBezTo>
                    <a:pt x="48" y="269"/>
                    <a:pt x="48" y="269"/>
                    <a:pt x="48" y="269"/>
                  </a:cubicBezTo>
                  <a:cubicBezTo>
                    <a:pt x="52" y="261"/>
                    <a:pt x="52" y="261"/>
                    <a:pt x="52" y="261"/>
                  </a:cubicBezTo>
                  <a:cubicBezTo>
                    <a:pt x="60" y="245"/>
                    <a:pt x="60" y="245"/>
                    <a:pt x="60" y="245"/>
                  </a:cubicBezTo>
                  <a:cubicBezTo>
                    <a:pt x="65" y="269"/>
                    <a:pt x="65" y="269"/>
                    <a:pt x="65" y="269"/>
                  </a:cubicBezTo>
                  <a:lnTo>
                    <a:pt x="48" y="269"/>
                  </a:lnTo>
                  <a:close/>
                  <a:moveTo>
                    <a:pt x="48" y="209"/>
                  </a:moveTo>
                  <a:cubicBezTo>
                    <a:pt x="48" y="209"/>
                    <a:pt x="48" y="209"/>
                    <a:pt x="48" y="209"/>
                  </a:cubicBezTo>
                  <a:cubicBezTo>
                    <a:pt x="59" y="185"/>
                    <a:pt x="59" y="185"/>
                    <a:pt x="59" y="185"/>
                  </a:cubicBezTo>
                  <a:cubicBezTo>
                    <a:pt x="64" y="209"/>
                    <a:pt x="64" y="209"/>
                    <a:pt x="64" y="209"/>
                  </a:cubicBezTo>
                  <a:lnTo>
                    <a:pt x="48" y="209"/>
                  </a:lnTo>
                  <a:close/>
                  <a:moveTo>
                    <a:pt x="47" y="149"/>
                  </a:moveTo>
                  <a:cubicBezTo>
                    <a:pt x="47" y="149"/>
                    <a:pt x="47" y="149"/>
                    <a:pt x="47" y="149"/>
                  </a:cubicBezTo>
                  <a:cubicBezTo>
                    <a:pt x="50" y="144"/>
                    <a:pt x="50" y="144"/>
                    <a:pt x="50" y="144"/>
                  </a:cubicBezTo>
                  <a:cubicBezTo>
                    <a:pt x="57" y="126"/>
                    <a:pt x="57" y="126"/>
                    <a:pt x="57" y="126"/>
                  </a:cubicBezTo>
                  <a:cubicBezTo>
                    <a:pt x="62" y="149"/>
                    <a:pt x="62" y="149"/>
                    <a:pt x="62" y="149"/>
                  </a:cubicBezTo>
                  <a:lnTo>
                    <a:pt x="47" y="149"/>
                  </a:lnTo>
                  <a:close/>
                  <a:moveTo>
                    <a:pt x="47" y="89"/>
                  </a:moveTo>
                  <a:cubicBezTo>
                    <a:pt x="47" y="89"/>
                    <a:pt x="47" y="89"/>
                    <a:pt x="47" y="89"/>
                  </a:cubicBezTo>
                  <a:cubicBezTo>
                    <a:pt x="56" y="66"/>
                    <a:pt x="56" y="66"/>
                    <a:pt x="56" y="66"/>
                  </a:cubicBezTo>
                  <a:cubicBezTo>
                    <a:pt x="60" y="89"/>
                    <a:pt x="60" y="89"/>
                    <a:pt x="60" y="89"/>
                  </a:cubicBezTo>
                  <a:lnTo>
                    <a:pt x="47" y="89"/>
                  </a:lnTo>
                  <a:close/>
                  <a:moveTo>
                    <a:pt x="34" y="66"/>
                  </a:moveTo>
                  <a:cubicBezTo>
                    <a:pt x="34" y="66"/>
                    <a:pt x="34" y="66"/>
                    <a:pt x="34" y="66"/>
                  </a:cubicBezTo>
                  <a:cubicBezTo>
                    <a:pt x="40" y="82"/>
                    <a:pt x="40" y="82"/>
                    <a:pt x="40" y="82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30" y="89"/>
                    <a:pt x="30" y="89"/>
                    <a:pt x="30" y="89"/>
                  </a:cubicBezTo>
                  <a:lnTo>
                    <a:pt x="34" y="66"/>
                  </a:lnTo>
                  <a:close/>
                  <a:moveTo>
                    <a:pt x="33" y="126"/>
                  </a:moveTo>
                  <a:cubicBezTo>
                    <a:pt x="33" y="126"/>
                    <a:pt x="33" y="126"/>
                    <a:pt x="33" y="126"/>
                  </a:cubicBezTo>
                  <a:cubicBezTo>
                    <a:pt x="36" y="133"/>
                    <a:pt x="36" y="133"/>
                    <a:pt x="36" y="133"/>
                  </a:cubicBezTo>
                  <a:cubicBezTo>
                    <a:pt x="43" y="149"/>
                    <a:pt x="43" y="149"/>
                    <a:pt x="43" y="149"/>
                  </a:cubicBezTo>
                  <a:cubicBezTo>
                    <a:pt x="28" y="149"/>
                    <a:pt x="28" y="149"/>
                    <a:pt x="28" y="149"/>
                  </a:cubicBezTo>
                  <a:lnTo>
                    <a:pt x="33" y="126"/>
                  </a:lnTo>
                  <a:close/>
                  <a:moveTo>
                    <a:pt x="32" y="185"/>
                  </a:moveTo>
                  <a:cubicBezTo>
                    <a:pt x="32" y="185"/>
                    <a:pt x="32" y="185"/>
                    <a:pt x="32" y="185"/>
                  </a:cubicBezTo>
                  <a:cubicBezTo>
                    <a:pt x="43" y="209"/>
                    <a:pt x="43" y="209"/>
                    <a:pt x="43" y="209"/>
                  </a:cubicBezTo>
                  <a:cubicBezTo>
                    <a:pt x="27" y="209"/>
                    <a:pt x="27" y="209"/>
                    <a:pt x="27" y="209"/>
                  </a:cubicBezTo>
                  <a:lnTo>
                    <a:pt x="32" y="185"/>
                  </a:lnTo>
                  <a:close/>
                  <a:moveTo>
                    <a:pt x="31" y="245"/>
                  </a:moveTo>
                  <a:cubicBezTo>
                    <a:pt x="31" y="245"/>
                    <a:pt x="31" y="245"/>
                    <a:pt x="31" y="245"/>
                  </a:cubicBezTo>
                  <a:cubicBezTo>
                    <a:pt x="43" y="269"/>
                    <a:pt x="43" y="269"/>
                    <a:pt x="43" y="269"/>
                  </a:cubicBezTo>
                  <a:cubicBezTo>
                    <a:pt x="25" y="269"/>
                    <a:pt x="25" y="269"/>
                    <a:pt x="25" y="269"/>
                  </a:cubicBezTo>
                  <a:lnTo>
                    <a:pt x="31" y="2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6"/>
            <p:cNvSpPr>
              <a:spLocks noEditPoints="1"/>
            </p:cNvSpPr>
            <p:nvPr/>
          </p:nvSpPr>
          <p:spPr bwMode="auto">
            <a:xfrm>
              <a:off x="220" y="4133"/>
              <a:ext cx="394" cy="169"/>
            </a:xfrm>
            <a:custGeom>
              <a:avLst/>
              <a:gdLst>
                <a:gd name="T0" fmla="*/ 143 w 152"/>
                <a:gd name="T1" fmla="*/ 48 h 63"/>
                <a:gd name="T2" fmla="*/ 145 w 152"/>
                <a:gd name="T3" fmla="*/ 33 h 63"/>
                <a:gd name="T4" fmla="*/ 146 w 152"/>
                <a:gd name="T5" fmla="*/ 20 h 63"/>
                <a:gd name="T6" fmla="*/ 125 w 152"/>
                <a:gd name="T7" fmla="*/ 11 h 63"/>
                <a:gd name="T8" fmla="*/ 9 w 152"/>
                <a:gd name="T9" fmla="*/ 12 h 63"/>
                <a:gd name="T10" fmla="*/ 11 w 152"/>
                <a:gd name="T11" fmla="*/ 38 h 63"/>
                <a:gd name="T12" fmla="*/ 14 w 152"/>
                <a:gd name="T13" fmla="*/ 50 h 63"/>
                <a:gd name="T14" fmla="*/ 152 w 152"/>
                <a:gd name="T15" fmla="*/ 60 h 63"/>
                <a:gd name="T16" fmla="*/ 112 w 152"/>
                <a:gd name="T17" fmla="*/ 52 h 63"/>
                <a:gd name="T18" fmla="*/ 142 w 152"/>
                <a:gd name="T19" fmla="*/ 48 h 63"/>
                <a:gd name="T20" fmla="*/ 141 w 152"/>
                <a:gd name="T21" fmla="*/ 45 h 63"/>
                <a:gd name="T22" fmla="*/ 116 w 152"/>
                <a:gd name="T23" fmla="*/ 43 h 63"/>
                <a:gd name="T24" fmla="*/ 128 w 152"/>
                <a:gd name="T25" fmla="*/ 41 h 63"/>
                <a:gd name="T26" fmla="*/ 143 w 152"/>
                <a:gd name="T27" fmla="*/ 38 h 63"/>
                <a:gd name="T28" fmla="*/ 144 w 152"/>
                <a:gd name="T29" fmla="*/ 35 h 63"/>
                <a:gd name="T30" fmla="*/ 144 w 152"/>
                <a:gd name="T31" fmla="*/ 35 h 63"/>
                <a:gd name="T32" fmla="*/ 32 w 152"/>
                <a:gd name="T33" fmla="*/ 9 h 63"/>
                <a:gd name="T34" fmla="*/ 145 w 152"/>
                <a:gd name="T35" fmla="*/ 23 h 63"/>
                <a:gd name="T36" fmla="*/ 96 w 152"/>
                <a:gd name="T37" fmla="*/ 22 h 63"/>
                <a:gd name="T38" fmla="*/ 97 w 152"/>
                <a:gd name="T39" fmla="*/ 21 h 63"/>
                <a:gd name="T40" fmla="*/ 95 w 152"/>
                <a:gd name="T41" fmla="*/ 19 h 63"/>
                <a:gd name="T42" fmla="*/ 105 w 152"/>
                <a:gd name="T43" fmla="*/ 18 h 63"/>
                <a:gd name="T44" fmla="*/ 146 w 152"/>
                <a:gd name="T45" fmla="*/ 17 h 63"/>
                <a:gd name="T46" fmla="*/ 146 w 152"/>
                <a:gd name="T47" fmla="*/ 17 h 63"/>
                <a:gd name="T48" fmla="*/ 126 w 152"/>
                <a:gd name="T49" fmla="*/ 12 h 63"/>
                <a:gd name="T50" fmla="*/ 91 w 152"/>
                <a:gd name="T51" fmla="*/ 18 h 63"/>
                <a:gd name="T52" fmla="*/ 10 w 152"/>
                <a:gd name="T53" fmla="*/ 12 h 63"/>
                <a:gd name="T54" fmla="*/ 10 w 152"/>
                <a:gd name="T55" fmla="*/ 12 h 63"/>
                <a:gd name="T56" fmla="*/ 127 w 152"/>
                <a:gd name="T57" fmla="*/ 27 h 63"/>
                <a:gd name="T58" fmla="*/ 110 w 152"/>
                <a:gd name="T59" fmla="*/ 28 h 63"/>
                <a:gd name="T60" fmla="*/ 10 w 152"/>
                <a:gd name="T61" fmla="*/ 18 h 63"/>
                <a:gd name="T62" fmla="*/ 10 w 152"/>
                <a:gd name="T63" fmla="*/ 18 h 63"/>
                <a:gd name="T64" fmla="*/ 19 w 152"/>
                <a:gd name="T65" fmla="*/ 25 h 63"/>
                <a:gd name="T66" fmla="*/ 23 w 152"/>
                <a:gd name="T67" fmla="*/ 32 h 63"/>
                <a:gd name="T68" fmla="*/ 35 w 152"/>
                <a:gd name="T69" fmla="*/ 59 h 63"/>
                <a:gd name="T70" fmla="*/ 85 w 152"/>
                <a:gd name="T71" fmla="*/ 53 h 63"/>
                <a:gd name="T72" fmla="*/ 35 w 152"/>
                <a:gd name="T73" fmla="*/ 45 h 63"/>
                <a:gd name="T74" fmla="*/ 23 w 152"/>
                <a:gd name="T75" fmla="*/ 44 h 63"/>
                <a:gd name="T76" fmla="*/ 12 w 152"/>
                <a:gd name="T77" fmla="*/ 42 h 63"/>
                <a:gd name="T78" fmla="*/ 85 w 152"/>
                <a:gd name="T79" fmla="*/ 45 h 63"/>
                <a:gd name="T80" fmla="*/ 85 w 152"/>
                <a:gd name="T81" fmla="*/ 43 h 63"/>
                <a:gd name="T82" fmla="*/ 12 w 152"/>
                <a:gd name="T83" fmla="*/ 39 h 63"/>
                <a:gd name="T84" fmla="*/ 85 w 152"/>
                <a:gd name="T85" fmla="*/ 40 h 63"/>
                <a:gd name="T86" fmla="*/ 85 w 152"/>
                <a:gd name="T87" fmla="*/ 37 h 63"/>
                <a:gd name="T88" fmla="*/ 11 w 152"/>
                <a:gd name="T89" fmla="*/ 31 h 63"/>
                <a:gd name="T90" fmla="*/ 85 w 152"/>
                <a:gd name="T91" fmla="*/ 34 h 63"/>
                <a:gd name="T92" fmla="*/ 85 w 152"/>
                <a:gd name="T93" fmla="*/ 34 h 63"/>
                <a:gd name="T94" fmla="*/ 18 w 152"/>
                <a:gd name="T95" fmla="*/ 20 h 63"/>
                <a:gd name="T96" fmla="*/ 87 w 152"/>
                <a:gd name="T97" fmla="*/ 53 h 63"/>
                <a:gd name="T98" fmla="*/ 110 w 152"/>
                <a:gd name="T99" fmla="*/ 54 h 63"/>
                <a:gd name="T100" fmla="*/ 87 w 152"/>
                <a:gd name="T101" fmla="*/ 49 h 63"/>
                <a:gd name="T102" fmla="*/ 110 w 152"/>
                <a:gd name="T103" fmla="*/ 49 h 63"/>
                <a:gd name="T104" fmla="*/ 110 w 152"/>
                <a:gd name="T105" fmla="*/ 59 h 63"/>
                <a:gd name="T106" fmla="*/ 110 w 152"/>
                <a:gd name="T107" fmla="*/ 44 h 63"/>
                <a:gd name="T108" fmla="*/ 110 w 152"/>
                <a:gd name="T109" fmla="*/ 37 h 63"/>
                <a:gd name="T110" fmla="*/ 144 w 152"/>
                <a:gd name="T111" fmla="*/ 33 h 63"/>
                <a:gd name="T112" fmla="*/ 112 w 152"/>
                <a:gd name="T113" fmla="*/ 59 h 63"/>
                <a:gd name="T114" fmla="*/ 141 w 152"/>
                <a:gd name="T115" fmla="*/ 54 h 63"/>
                <a:gd name="T116" fmla="*/ 146 w 152"/>
                <a:gd name="T117" fmla="*/ 15 h 63"/>
                <a:gd name="T118" fmla="*/ 10 w 152"/>
                <a:gd name="T119" fmla="*/ 12 h 63"/>
                <a:gd name="T120" fmla="*/ 10 w 152"/>
                <a:gd name="T121" fmla="*/ 18 h 63"/>
                <a:gd name="T122" fmla="*/ 13 w 152"/>
                <a:gd name="T123" fmla="*/ 15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2" h="63">
                  <a:moveTo>
                    <a:pt x="142" y="59"/>
                  </a:moveTo>
                  <a:cubicBezTo>
                    <a:pt x="142" y="59"/>
                    <a:pt x="142" y="59"/>
                    <a:pt x="142" y="59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3" y="49"/>
                    <a:pt x="143" y="49"/>
                    <a:pt x="143" y="49"/>
                  </a:cubicBezTo>
                  <a:cubicBezTo>
                    <a:pt x="143" y="48"/>
                    <a:pt x="143" y="48"/>
                    <a:pt x="143" y="48"/>
                  </a:cubicBezTo>
                  <a:cubicBezTo>
                    <a:pt x="143" y="44"/>
                    <a:pt x="143" y="44"/>
                    <a:pt x="143" y="44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38"/>
                    <a:pt x="143" y="38"/>
                    <a:pt x="143" y="38"/>
                  </a:cubicBezTo>
                  <a:cubicBezTo>
                    <a:pt x="144" y="38"/>
                    <a:pt x="144" y="38"/>
                    <a:pt x="144" y="38"/>
                  </a:cubicBezTo>
                  <a:cubicBezTo>
                    <a:pt x="144" y="38"/>
                    <a:pt x="144" y="38"/>
                    <a:pt x="144" y="38"/>
                  </a:cubicBezTo>
                  <a:cubicBezTo>
                    <a:pt x="144" y="34"/>
                    <a:pt x="144" y="34"/>
                    <a:pt x="144" y="34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3"/>
                    <a:pt x="145" y="23"/>
                    <a:pt x="145" y="23"/>
                  </a:cubicBezTo>
                  <a:cubicBezTo>
                    <a:pt x="146" y="23"/>
                    <a:pt x="146" y="23"/>
                    <a:pt x="146" y="23"/>
                  </a:cubicBezTo>
                  <a:cubicBezTo>
                    <a:pt x="146" y="23"/>
                    <a:pt x="146" y="23"/>
                    <a:pt x="146" y="22"/>
                  </a:cubicBezTo>
                  <a:cubicBezTo>
                    <a:pt x="146" y="22"/>
                    <a:pt x="146" y="21"/>
                    <a:pt x="146" y="20"/>
                  </a:cubicBezTo>
                  <a:cubicBezTo>
                    <a:pt x="146" y="20"/>
                    <a:pt x="146" y="20"/>
                    <a:pt x="146" y="20"/>
                  </a:cubicBezTo>
                  <a:cubicBezTo>
                    <a:pt x="146" y="19"/>
                    <a:pt x="146" y="18"/>
                    <a:pt x="146" y="18"/>
                  </a:cubicBezTo>
                  <a:cubicBezTo>
                    <a:pt x="146" y="18"/>
                    <a:pt x="146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ubicBezTo>
                    <a:pt x="146" y="12"/>
                    <a:pt x="146" y="12"/>
                    <a:pt x="146" y="12"/>
                  </a:cubicBezTo>
                  <a:cubicBezTo>
                    <a:pt x="146" y="12"/>
                    <a:pt x="147" y="10"/>
                    <a:pt x="146" y="10"/>
                  </a:cubicBezTo>
                  <a:cubicBezTo>
                    <a:pt x="145" y="9"/>
                    <a:pt x="138" y="10"/>
                    <a:pt x="127" y="11"/>
                  </a:cubicBezTo>
                  <a:cubicBezTo>
                    <a:pt x="125" y="11"/>
                    <a:pt x="125" y="11"/>
                    <a:pt x="125" y="11"/>
                  </a:cubicBezTo>
                  <a:cubicBezTo>
                    <a:pt x="120" y="12"/>
                    <a:pt x="107" y="13"/>
                    <a:pt x="98" y="13"/>
                  </a:cubicBezTo>
                  <a:cubicBezTo>
                    <a:pt x="91" y="13"/>
                    <a:pt x="79" y="10"/>
                    <a:pt x="71" y="8"/>
                  </a:cubicBezTo>
                  <a:cubicBezTo>
                    <a:pt x="68" y="7"/>
                    <a:pt x="66" y="7"/>
                    <a:pt x="65" y="7"/>
                  </a:cubicBezTo>
                  <a:cubicBezTo>
                    <a:pt x="63" y="6"/>
                    <a:pt x="63" y="6"/>
                    <a:pt x="63" y="6"/>
                  </a:cubicBezTo>
                  <a:cubicBezTo>
                    <a:pt x="54" y="4"/>
                    <a:pt x="36" y="0"/>
                    <a:pt x="32" y="0"/>
                  </a:cubicBezTo>
                  <a:cubicBezTo>
                    <a:pt x="29" y="0"/>
                    <a:pt x="20" y="5"/>
                    <a:pt x="15" y="8"/>
                  </a:cubicBezTo>
                  <a:cubicBezTo>
                    <a:pt x="13" y="9"/>
                    <a:pt x="12" y="9"/>
                    <a:pt x="12" y="10"/>
                  </a:cubicBezTo>
                  <a:cubicBezTo>
                    <a:pt x="10" y="11"/>
                    <a:pt x="9" y="11"/>
                    <a:pt x="9" y="12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1" y="47"/>
                    <a:pt x="11" y="47"/>
                    <a:pt x="11" y="47"/>
                  </a:cubicBezTo>
                  <a:cubicBezTo>
                    <a:pt x="11" y="47"/>
                    <a:pt x="11" y="48"/>
                    <a:pt x="12" y="48"/>
                  </a:cubicBezTo>
                  <a:cubicBezTo>
                    <a:pt x="12" y="48"/>
                    <a:pt x="12" y="48"/>
                    <a:pt x="12" y="48"/>
                  </a:cubicBezTo>
                  <a:cubicBezTo>
                    <a:pt x="12" y="48"/>
                    <a:pt x="12" y="48"/>
                    <a:pt x="12" y="47"/>
                  </a:cubicBezTo>
                  <a:cubicBezTo>
                    <a:pt x="14" y="47"/>
                    <a:pt x="28" y="45"/>
                    <a:pt x="34" y="45"/>
                  </a:cubicBezTo>
                  <a:cubicBezTo>
                    <a:pt x="34" y="48"/>
                    <a:pt x="34" y="48"/>
                    <a:pt x="34" y="48"/>
                  </a:cubicBezTo>
                  <a:cubicBezTo>
                    <a:pt x="30" y="48"/>
                    <a:pt x="16" y="50"/>
                    <a:pt x="14" y="50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14" y="47"/>
                    <a:pt x="14" y="47"/>
                    <a:pt x="13" y="47"/>
                  </a:cubicBezTo>
                  <a:cubicBezTo>
                    <a:pt x="13" y="47"/>
                    <a:pt x="13" y="47"/>
                    <a:pt x="13" y="47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152" y="60"/>
                    <a:pt x="152" y="60"/>
                    <a:pt x="152" y="60"/>
                  </a:cubicBezTo>
                  <a:lnTo>
                    <a:pt x="142" y="59"/>
                  </a:lnTo>
                  <a:close/>
                  <a:moveTo>
                    <a:pt x="112" y="52"/>
                  </a:moveTo>
                  <a:cubicBezTo>
                    <a:pt x="112" y="52"/>
                    <a:pt x="112" y="52"/>
                    <a:pt x="112" y="52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20" y="50"/>
                    <a:pt x="135" y="50"/>
                    <a:pt x="137" y="50"/>
                  </a:cubicBezTo>
                  <a:cubicBezTo>
                    <a:pt x="139" y="50"/>
                    <a:pt x="141" y="50"/>
                    <a:pt x="142" y="50"/>
                  </a:cubicBezTo>
                  <a:cubicBezTo>
                    <a:pt x="142" y="51"/>
                    <a:pt x="142" y="51"/>
                    <a:pt x="142" y="51"/>
                  </a:cubicBezTo>
                  <a:cubicBezTo>
                    <a:pt x="137" y="51"/>
                    <a:pt x="123" y="52"/>
                    <a:pt x="112" y="52"/>
                  </a:cubicBezTo>
                  <a:close/>
                  <a:moveTo>
                    <a:pt x="142" y="49"/>
                  </a:move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37" y="49"/>
                    <a:pt x="132" y="49"/>
                  </a:cubicBezTo>
                  <a:cubicBezTo>
                    <a:pt x="127" y="49"/>
                    <a:pt x="120" y="49"/>
                    <a:pt x="112" y="49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23" y="48"/>
                    <a:pt x="139" y="48"/>
                    <a:pt x="142" y="48"/>
                  </a:cubicBezTo>
                  <a:lnTo>
                    <a:pt x="142" y="49"/>
                  </a:lnTo>
                  <a:close/>
                  <a:moveTo>
                    <a:pt x="130" y="46"/>
                  </a:moveTo>
                  <a:cubicBezTo>
                    <a:pt x="130" y="46"/>
                    <a:pt x="130" y="46"/>
                    <a:pt x="130" y="46"/>
                  </a:cubicBezTo>
                  <a:cubicBezTo>
                    <a:pt x="127" y="46"/>
                    <a:pt x="119" y="47"/>
                    <a:pt x="112" y="47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6" y="44"/>
                    <a:pt x="119" y="44"/>
                    <a:pt x="120" y="44"/>
                  </a:cubicBezTo>
                  <a:cubicBezTo>
                    <a:pt x="123" y="44"/>
                    <a:pt x="130" y="44"/>
                    <a:pt x="133" y="44"/>
                  </a:cubicBezTo>
                  <a:cubicBezTo>
                    <a:pt x="136" y="44"/>
                    <a:pt x="140" y="45"/>
                    <a:pt x="141" y="45"/>
                  </a:cubicBezTo>
                  <a:cubicBezTo>
                    <a:pt x="142" y="45"/>
                    <a:pt x="142" y="45"/>
                    <a:pt x="142" y="45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33" y="46"/>
                    <a:pt x="130" y="46"/>
                  </a:cubicBezTo>
                  <a:close/>
                  <a:moveTo>
                    <a:pt x="143" y="43"/>
                  </a:moveTo>
                  <a:cubicBezTo>
                    <a:pt x="143" y="43"/>
                    <a:pt x="143" y="43"/>
                    <a:pt x="143" y="43"/>
                  </a:cubicBezTo>
                  <a:cubicBezTo>
                    <a:pt x="142" y="43"/>
                    <a:pt x="142" y="43"/>
                    <a:pt x="142" y="44"/>
                  </a:cubicBezTo>
                  <a:cubicBezTo>
                    <a:pt x="142" y="44"/>
                    <a:pt x="142" y="44"/>
                    <a:pt x="142" y="44"/>
                  </a:cubicBezTo>
                  <a:cubicBezTo>
                    <a:pt x="140" y="44"/>
                    <a:pt x="121" y="43"/>
                    <a:pt x="116" y="43"/>
                  </a:cubicBezTo>
                  <a:cubicBezTo>
                    <a:pt x="114" y="43"/>
                    <a:pt x="113" y="44"/>
                    <a:pt x="112" y="44"/>
                  </a:cubicBezTo>
                  <a:cubicBezTo>
                    <a:pt x="112" y="43"/>
                    <a:pt x="112" y="43"/>
                    <a:pt x="112" y="43"/>
                  </a:cubicBezTo>
                  <a:cubicBezTo>
                    <a:pt x="113" y="43"/>
                    <a:pt x="114" y="43"/>
                    <a:pt x="115" y="43"/>
                  </a:cubicBezTo>
                  <a:cubicBezTo>
                    <a:pt x="119" y="43"/>
                    <a:pt x="140" y="43"/>
                    <a:pt x="143" y="43"/>
                  </a:cubicBezTo>
                  <a:close/>
                  <a:moveTo>
                    <a:pt x="143" y="41"/>
                  </a:moveTo>
                  <a:cubicBezTo>
                    <a:pt x="143" y="41"/>
                    <a:pt x="143" y="41"/>
                    <a:pt x="143" y="41"/>
                  </a:cubicBezTo>
                  <a:cubicBezTo>
                    <a:pt x="143" y="41"/>
                    <a:pt x="142" y="41"/>
                    <a:pt x="140" y="41"/>
                  </a:cubicBezTo>
                  <a:cubicBezTo>
                    <a:pt x="137" y="41"/>
                    <a:pt x="133" y="41"/>
                    <a:pt x="128" y="41"/>
                  </a:cubicBezTo>
                  <a:cubicBezTo>
                    <a:pt x="124" y="41"/>
                    <a:pt x="119" y="42"/>
                    <a:pt x="112" y="42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8" y="39"/>
                    <a:pt x="123" y="39"/>
                    <a:pt x="125" y="39"/>
                  </a:cubicBezTo>
                  <a:cubicBezTo>
                    <a:pt x="129" y="39"/>
                    <a:pt x="137" y="39"/>
                    <a:pt x="139" y="39"/>
                  </a:cubicBezTo>
                  <a:cubicBezTo>
                    <a:pt x="142" y="39"/>
                    <a:pt x="143" y="39"/>
                    <a:pt x="143" y="39"/>
                  </a:cubicBezTo>
                  <a:lnTo>
                    <a:pt x="143" y="41"/>
                  </a:lnTo>
                  <a:close/>
                  <a:moveTo>
                    <a:pt x="143" y="38"/>
                  </a:moveTo>
                  <a:cubicBezTo>
                    <a:pt x="143" y="38"/>
                    <a:pt x="143" y="38"/>
                    <a:pt x="143" y="38"/>
                  </a:cubicBezTo>
                  <a:cubicBezTo>
                    <a:pt x="143" y="38"/>
                    <a:pt x="143" y="38"/>
                    <a:pt x="143" y="38"/>
                  </a:cubicBezTo>
                  <a:cubicBezTo>
                    <a:pt x="143" y="39"/>
                    <a:pt x="143" y="39"/>
                    <a:pt x="143" y="39"/>
                  </a:cubicBezTo>
                  <a:cubicBezTo>
                    <a:pt x="142" y="38"/>
                    <a:pt x="133" y="38"/>
                    <a:pt x="123" y="38"/>
                  </a:cubicBezTo>
                  <a:cubicBezTo>
                    <a:pt x="119" y="38"/>
                    <a:pt x="116" y="38"/>
                    <a:pt x="112" y="38"/>
                  </a:cubicBezTo>
                  <a:cubicBezTo>
                    <a:pt x="112" y="38"/>
                    <a:pt x="112" y="38"/>
                    <a:pt x="112" y="38"/>
                  </a:cubicBezTo>
                  <a:cubicBezTo>
                    <a:pt x="126" y="37"/>
                    <a:pt x="141" y="38"/>
                    <a:pt x="143" y="38"/>
                  </a:cubicBezTo>
                  <a:close/>
                  <a:moveTo>
                    <a:pt x="144" y="35"/>
                  </a:moveTo>
                  <a:cubicBezTo>
                    <a:pt x="144" y="35"/>
                    <a:pt x="144" y="35"/>
                    <a:pt x="144" y="35"/>
                  </a:cubicBezTo>
                  <a:cubicBezTo>
                    <a:pt x="143" y="35"/>
                    <a:pt x="143" y="35"/>
                    <a:pt x="141" y="35"/>
                  </a:cubicBezTo>
                  <a:cubicBezTo>
                    <a:pt x="138" y="36"/>
                    <a:pt x="133" y="36"/>
                    <a:pt x="126" y="36"/>
                  </a:cubicBezTo>
                  <a:cubicBezTo>
                    <a:pt x="121" y="36"/>
                    <a:pt x="117" y="36"/>
                    <a:pt x="112" y="36"/>
                  </a:cubicBezTo>
                  <a:cubicBezTo>
                    <a:pt x="112" y="34"/>
                    <a:pt x="112" y="34"/>
                    <a:pt x="112" y="34"/>
                  </a:cubicBezTo>
                  <a:cubicBezTo>
                    <a:pt x="113" y="34"/>
                    <a:pt x="122" y="34"/>
                    <a:pt x="124" y="34"/>
                  </a:cubicBezTo>
                  <a:cubicBezTo>
                    <a:pt x="125" y="34"/>
                    <a:pt x="137" y="34"/>
                    <a:pt x="139" y="34"/>
                  </a:cubicBezTo>
                  <a:cubicBezTo>
                    <a:pt x="140" y="34"/>
                    <a:pt x="143" y="34"/>
                    <a:pt x="144" y="34"/>
                  </a:cubicBezTo>
                  <a:lnTo>
                    <a:pt x="144" y="35"/>
                  </a:lnTo>
                  <a:close/>
                  <a:moveTo>
                    <a:pt x="144" y="30"/>
                  </a:moveTo>
                  <a:cubicBezTo>
                    <a:pt x="144" y="30"/>
                    <a:pt x="144" y="30"/>
                    <a:pt x="144" y="30"/>
                  </a:cubicBezTo>
                  <a:cubicBezTo>
                    <a:pt x="144" y="30"/>
                    <a:pt x="140" y="30"/>
                    <a:pt x="138" y="30"/>
                  </a:cubicBezTo>
                  <a:cubicBezTo>
                    <a:pt x="136" y="31"/>
                    <a:pt x="123" y="31"/>
                    <a:pt x="114" y="31"/>
                  </a:cubicBezTo>
                  <a:cubicBezTo>
                    <a:pt x="106" y="31"/>
                    <a:pt x="99" y="30"/>
                    <a:pt x="94" y="29"/>
                  </a:cubicBezTo>
                  <a:cubicBezTo>
                    <a:pt x="89" y="28"/>
                    <a:pt x="67" y="22"/>
                    <a:pt x="54" y="18"/>
                  </a:cubicBezTo>
                  <a:cubicBezTo>
                    <a:pt x="42" y="14"/>
                    <a:pt x="36" y="11"/>
                    <a:pt x="32" y="11"/>
                  </a:cubicBezTo>
                  <a:cubicBezTo>
                    <a:pt x="32" y="9"/>
                    <a:pt x="32" y="9"/>
                    <a:pt x="32" y="9"/>
                  </a:cubicBezTo>
                  <a:cubicBezTo>
                    <a:pt x="37" y="9"/>
                    <a:pt x="51" y="13"/>
                    <a:pt x="58" y="16"/>
                  </a:cubicBezTo>
                  <a:cubicBezTo>
                    <a:pt x="65" y="18"/>
                    <a:pt x="81" y="23"/>
                    <a:pt x="85" y="24"/>
                  </a:cubicBezTo>
                  <a:cubicBezTo>
                    <a:pt x="88" y="26"/>
                    <a:pt x="97" y="28"/>
                    <a:pt x="106" y="28"/>
                  </a:cubicBezTo>
                  <a:cubicBezTo>
                    <a:pt x="115" y="28"/>
                    <a:pt x="131" y="28"/>
                    <a:pt x="134" y="28"/>
                  </a:cubicBezTo>
                  <a:cubicBezTo>
                    <a:pt x="137" y="28"/>
                    <a:pt x="143" y="29"/>
                    <a:pt x="144" y="29"/>
                  </a:cubicBezTo>
                  <a:cubicBezTo>
                    <a:pt x="144" y="29"/>
                    <a:pt x="144" y="29"/>
                    <a:pt x="144" y="29"/>
                  </a:cubicBezTo>
                  <a:lnTo>
                    <a:pt x="144" y="30"/>
                  </a:lnTo>
                  <a:close/>
                  <a:moveTo>
                    <a:pt x="145" y="23"/>
                  </a:moveTo>
                  <a:cubicBezTo>
                    <a:pt x="145" y="23"/>
                    <a:pt x="145" y="23"/>
                    <a:pt x="145" y="23"/>
                  </a:cubicBezTo>
                  <a:cubicBezTo>
                    <a:pt x="145" y="23"/>
                    <a:pt x="145" y="23"/>
                    <a:pt x="145" y="23"/>
                  </a:cubicBezTo>
                  <a:cubicBezTo>
                    <a:pt x="145" y="23"/>
                    <a:pt x="144" y="22"/>
                    <a:pt x="141" y="22"/>
                  </a:cubicBezTo>
                  <a:cubicBezTo>
                    <a:pt x="137" y="22"/>
                    <a:pt x="123" y="23"/>
                    <a:pt x="119" y="22"/>
                  </a:cubicBezTo>
                  <a:cubicBezTo>
                    <a:pt x="114" y="22"/>
                    <a:pt x="100" y="23"/>
                    <a:pt x="90" y="20"/>
                  </a:cubicBezTo>
                  <a:cubicBezTo>
                    <a:pt x="80" y="16"/>
                    <a:pt x="78" y="15"/>
                    <a:pt x="78" y="15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6"/>
                    <a:pt x="89" y="21"/>
                    <a:pt x="96" y="22"/>
                  </a:cubicBezTo>
                  <a:cubicBezTo>
                    <a:pt x="103" y="23"/>
                    <a:pt x="114" y="24"/>
                    <a:pt x="126" y="23"/>
                  </a:cubicBezTo>
                  <a:cubicBezTo>
                    <a:pt x="137" y="23"/>
                    <a:pt x="144" y="24"/>
                    <a:pt x="145" y="24"/>
                  </a:cubicBezTo>
                  <a:cubicBezTo>
                    <a:pt x="145" y="25"/>
                    <a:pt x="145" y="25"/>
                    <a:pt x="145" y="25"/>
                  </a:cubicBezTo>
                  <a:cubicBezTo>
                    <a:pt x="144" y="25"/>
                    <a:pt x="139" y="25"/>
                    <a:pt x="134" y="25"/>
                  </a:cubicBezTo>
                  <a:cubicBezTo>
                    <a:pt x="129" y="25"/>
                    <a:pt x="109" y="26"/>
                    <a:pt x="103" y="25"/>
                  </a:cubicBezTo>
                  <a:cubicBezTo>
                    <a:pt x="97" y="24"/>
                    <a:pt x="94" y="24"/>
                    <a:pt x="78" y="18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4"/>
                    <a:pt x="89" y="20"/>
                    <a:pt x="97" y="21"/>
                  </a:cubicBezTo>
                  <a:cubicBezTo>
                    <a:pt x="104" y="22"/>
                    <a:pt x="116" y="22"/>
                    <a:pt x="123" y="22"/>
                  </a:cubicBezTo>
                  <a:cubicBezTo>
                    <a:pt x="131" y="22"/>
                    <a:pt x="144" y="22"/>
                    <a:pt x="144" y="22"/>
                  </a:cubicBezTo>
                  <a:cubicBezTo>
                    <a:pt x="145" y="22"/>
                    <a:pt x="145" y="22"/>
                    <a:pt x="145" y="22"/>
                  </a:cubicBezTo>
                  <a:cubicBezTo>
                    <a:pt x="145" y="22"/>
                    <a:pt x="145" y="22"/>
                    <a:pt x="145" y="22"/>
                  </a:cubicBezTo>
                  <a:lnTo>
                    <a:pt x="145" y="23"/>
                  </a:lnTo>
                  <a:close/>
                  <a:moveTo>
                    <a:pt x="94" y="18"/>
                  </a:moveTo>
                  <a:cubicBezTo>
                    <a:pt x="94" y="18"/>
                    <a:pt x="94" y="18"/>
                    <a:pt x="94" y="18"/>
                  </a:cubicBezTo>
                  <a:cubicBezTo>
                    <a:pt x="95" y="19"/>
                    <a:pt x="95" y="19"/>
                    <a:pt x="95" y="19"/>
                  </a:cubicBezTo>
                  <a:cubicBezTo>
                    <a:pt x="100" y="19"/>
                    <a:pt x="100" y="19"/>
                    <a:pt x="100" y="19"/>
                  </a:cubicBezTo>
                  <a:cubicBezTo>
                    <a:pt x="98" y="19"/>
                    <a:pt x="96" y="19"/>
                    <a:pt x="94" y="18"/>
                  </a:cubicBezTo>
                  <a:close/>
                  <a:moveTo>
                    <a:pt x="145" y="20"/>
                  </a:moveTo>
                  <a:cubicBezTo>
                    <a:pt x="145" y="20"/>
                    <a:pt x="145" y="20"/>
                    <a:pt x="145" y="20"/>
                  </a:cubicBezTo>
                  <a:cubicBezTo>
                    <a:pt x="144" y="20"/>
                    <a:pt x="143" y="20"/>
                    <a:pt x="141" y="20"/>
                  </a:cubicBezTo>
                  <a:cubicBezTo>
                    <a:pt x="135" y="20"/>
                    <a:pt x="127" y="20"/>
                    <a:pt x="117" y="20"/>
                  </a:cubicBezTo>
                  <a:cubicBezTo>
                    <a:pt x="113" y="20"/>
                    <a:pt x="109" y="20"/>
                    <a:pt x="105" y="20"/>
                  </a:cubicBezTo>
                  <a:cubicBezTo>
                    <a:pt x="105" y="18"/>
                    <a:pt x="105" y="18"/>
                    <a:pt x="105" y="18"/>
                  </a:cubicBezTo>
                  <a:cubicBezTo>
                    <a:pt x="105" y="18"/>
                    <a:pt x="109" y="18"/>
                    <a:pt x="117" y="18"/>
                  </a:cubicBezTo>
                  <a:cubicBezTo>
                    <a:pt x="126" y="18"/>
                    <a:pt x="134" y="18"/>
                    <a:pt x="137" y="18"/>
                  </a:cubicBezTo>
                  <a:cubicBezTo>
                    <a:pt x="139" y="18"/>
                    <a:pt x="144" y="18"/>
                    <a:pt x="145" y="18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5" y="19"/>
                    <a:pt x="145" y="19"/>
                    <a:pt x="145" y="20"/>
                  </a:cubicBezTo>
                  <a:close/>
                  <a:moveTo>
                    <a:pt x="146" y="17"/>
                  </a:moveTo>
                  <a:cubicBezTo>
                    <a:pt x="146" y="17"/>
                    <a:pt x="146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ubicBezTo>
                    <a:pt x="145" y="17"/>
                    <a:pt x="145" y="17"/>
                    <a:pt x="145" y="17"/>
                  </a:cubicBezTo>
                  <a:cubicBezTo>
                    <a:pt x="145" y="17"/>
                    <a:pt x="144" y="17"/>
                    <a:pt x="141" y="17"/>
                  </a:cubicBezTo>
                  <a:cubicBezTo>
                    <a:pt x="137" y="17"/>
                    <a:pt x="128" y="17"/>
                    <a:pt x="125" y="17"/>
                  </a:cubicBezTo>
                  <a:cubicBezTo>
                    <a:pt x="121" y="17"/>
                    <a:pt x="106" y="17"/>
                    <a:pt x="105" y="17"/>
                  </a:cubicBezTo>
                  <a:cubicBezTo>
                    <a:pt x="105" y="17"/>
                    <a:pt x="105" y="17"/>
                    <a:pt x="105" y="17"/>
                  </a:cubicBezTo>
                  <a:cubicBezTo>
                    <a:pt x="105" y="17"/>
                    <a:pt x="115" y="17"/>
                    <a:pt x="120" y="17"/>
                  </a:cubicBezTo>
                  <a:cubicBezTo>
                    <a:pt x="125" y="17"/>
                    <a:pt x="134" y="17"/>
                    <a:pt x="137" y="17"/>
                  </a:cubicBezTo>
                  <a:cubicBezTo>
                    <a:pt x="140" y="17"/>
                    <a:pt x="145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lose/>
                  <a:moveTo>
                    <a:pt x="32" y="1"/>
                  </a:moveTo>
                  <a:cubicBezTo>
                    <a:pt x="32" y="1"/>
                    <a:pt x="32" y="1"/>
                    <a:pt x="32" y="1"/>
                  </a:cubicBezTo>
                  <a:cubicBezTo>
                    <a:pt x="36" y="1"/>
                    <a:pt x="54" y="5"/>
                    <a:pt x="62" y="7"/>
                  </a:cubicBezTo>
                  <a:cubicBezTo>
                    <a:pt x="65" y="7"/>
                    <a:pt x="65" y="7"/>
                    <a:pt x="65" y="7"/>
                  </a:cubicBezTo>
                  <a:cubicBezTo>
                    <a:pt x="66" y="7"/>
                    <a:pt x="68" y="8"/>
                    <a:pt x="70" y="8"/>
                  </a:cubicBezTo>
                  <a:cubicBezTo>
                    <a:pt x="79" y="11"/>
                    <a:pt x="91" y="13"/>
                    <a:pt x="98" y="13"/>
                  </a:cubicBezTo>
                  <a:cubicBezTo>
                    <a:pt x="107" y="13"/>
                    <a:pt x="120" y="12"/>
                    <a:pt x="126" y="12"/>
                  </a:cubicBezTo>
                  <a:cubicBezTo>
                    <a:pt x="127" y="12"/>
                    <a:pt x="127" y="12"/>
                    <a:pt x="127" y="12"/>
                  </a:cubicBezTo>
                  <a:cubicBezTo>
                    <a:pt x="132" y="11"/>
                    <a:pt x="145" y="10"/>
                    <a:pt x="146" y="10"/>
                  </a:cubicBezTo>
                  <a:cubicBezTo>
                    <a:pt x="146" y="11"/>
                    <a:pt x="146" y="12"/>
                    <a:pt x="146" y="12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46" y="15"/>
                    <a:pt x="145" y="15"/>
                    <a:pt x="144" y="15"/>
                  </a:cubicBezTo>
                  <a:cubicBezTo>
                    <a:pt x="143" y="15"/>
                    <a:pt x="132" y="15"/>
                    <a:pt x="128" y="15"/>
                  </a:cubicBezTo>
                  <a:cubicBezTo>
                    <a:pt x="124" y="15"/>
                    <a:pt x="105" y="15"/>
                    <a:pt x="105" y="15"/>
                  </a:cubicBezTo>
                  <a:cubicBezTo>
                    <a:pt x="91" y="18"/>
                    <a:pt x="91" y="18"/>
                    <a:pt x="91" y="18"/>
                  </a:cubicBezTo>
                  <a:cubicBezTo>
                    <a:pt x="91" y="18"/>
                    <a:pt x="90" y="17"/>
                    <a:pt x="90" y="17"/>
                  </a:cubicBezTo>
                  <a:cubicBezTo>
                    <a:pt x="82" y="14"/>
                    <a:pt x="78" y="12"/>
                    <a:pt x="78" y="12"/>
                  </a:cubicBezTo>
                  <a:cubicBezTo>
                    <a:pt x="68" y="15"/>
                    <a:pt x="68" y="15"/>
                    <a:pt x="68" y="15"/>
                  </a:cubicBezTo>
                  <a:cubicBezTo>
                    <a:pt x="50" y="8"/>
                    <a:pt x="37" y="3"/>
                    <a:pt x="32" y="3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2" y="1"/>
                    <a:pt x="32" y="1"/>
                    <a:pt x="32" y="1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2"/>
                    <a:pt x="10" y="11"/>
                    <a:pt x="12" y="10"/>
                  </a:cubicBezTo>
                  <a:cubicBezTo>
                    <a:pt x="13" y="10"/>
                    <a:pt x="14" y="9"/>
                    <a:pt x="15" y="9"/>
                  </a:cubicBezTo>
                  <a:cubicBezTo>
                    <a:pt x="20" y="6"/>
                    <a:pt x="28" y="1"/>
                    <a:pt x="32" y="1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3"/>
                    <a:pt x="31" y="3"/>
                    <a:pt x="31" y="3"/>
                  </a:cubicBezTo>
                  <a:cubicBezTo>
                    <a:pt x="27" y="3"/>
                    <a:pt x="21" y="7"/>
                    <a:pt x="17" y="9"/>
                  </a:cubicBezTo>
                  <a:cubicBezTo>
                    <a:pt x="14" y="11"/>
                    <a:pt x="11" y="13"/>
                    <a:pt x="10" y="13"/>
                  </a:cubicBezTo>
                  <a:lnTo>
                    <a:pt x="10" y="12"/>
                  </a:lnTo>
                  <a:close/>
                  <a:moveTo>
                    <a:pt x="10" y="16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1" y="15"/>
                    <a:pt x="19" y="11"/>
                    <a:pt x="21" y="10"/>
                  </a:cubicBezTo>
                  <a:cubicBezTo>
                    <a:pt x="23" y="9"/>
                    <a:pt x="28" y="6"/>
                    <a:pt x="31" y="6"/>
                  </a:cubicBezTo>
                  <a:cubicBezTo>
                    <a:pt x="35" y="6"/>
                    <a:pt x="40" y="8"/>
                    <a:pt x="45" y="9"/>
                  </a:cubicBezTo>
                  <a:cubicBezTo>
                    <a:pt x="50" y="11"/>
                    <a:pt x="73" y="19"/>
                    <a:pt x="78" y="21"/>
                  </a:cubicBezTo>
                  <a:cubicBezTo>
                    <a:pt x="83" y="23"/>
                    <a:pt x="91" y="26"/>
                    <a:pt x="102" y="27"/>
                  </a:cubicBezTo>
                  <a:cubicBezTo>
                    <a:pt x="112" y="28"/>
                    <a:pt x="121" y="27"/>
                    <a:pt x="127" y="27"/>
                  </a:cubicBezTo>
                  <a:cubicBezTo>
                    <a:pt x="133" y="27"/>
                    <a:pt x="144" y="27"/>
                    <a:pt x="144" y="27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4" y="28"/>
                    <a:pt x="143" y="28"/>
                    <a:pt x="139" y="28"/>
                  </a:cubicBezTo>
                  <a:cubicBezTo>
                    <a:pt x="133" y="28"/>
                    <a:pt x="115" y="28"/>
                    <a:pt x="110" y="28"/>
                  </a:cubicBezTo>
                  <a:cubicBezTo>
                    <a:pt x="105" y="28"/>
                    <a:pt x="101" y="28"/>
                    <a:pt x="91" y="26"/>
                  </a:cubicBezTo>
                  <a:cubicBezTo>
                    <a:pt x="82" y="23"/>
                    <a:pt x="65" y="17"/>
                    <a:pt x="59" y="15"/>
                  </a:cubicBezTo>
                  <a:cubicBezTo>
                    <a:pt x="53" y="13"/>
                    <a:pt x="37" y="7"/>
                    <a:pt x="33" y="7"/>
                  </a:cubicBezTo>
                  <a:cubicBezTo>
                    <a:pt x="28" y="6"/>
                    <a:pt x="22" y="10"/>
                    <a:pt x="19" y="12"/>
                  </a:cubicBezTo>
                  <a:cubicBezTo>
                    <a:pt x="16" y="13"/>
                    <a:pt x="11" y="16"/>
                    <a:pt x="10" y="17"/>
                  </a:cubicBezTo>
                  <a:lnTo>
                    <a:pt x="10" y="16"/>
                  </a:lnTo>
                  <a:close/>
                  <a:moveTo>
                    <a:pt x="10" y="18"/>
                  </a:moveTo>
                  <a:cubicBezTo>
                    <a:pt x="10" y="18"/>
                    <a:pt x="10" y="18"/>
                    <a:pt x="10" y="18"/>
                  </a:cubicBezTo>
                  <a:cubicBezTo>
                    <a:pt x="11" y="17"/>
                    <a:pt x="15" y="15"/>
                    <a:pt x="18" y="13"/>
                  </a:cubicBezTo>
                  <a:cubicBezTo>
                    <a:pt x="22" y="11"/>
                    <a:pt x="29" y="9"/>
                    <a:pt x="32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2" y="11"/>
                    <a:pt x="31" y="11"/>
                    <a:pt x="31" y="11"/>
                  </a:cubicBezTo>
                  <a:cubicBezTo>
                    <a:pt x="28" y="11"/>
                    <a:pt x="21" y="15"/>
                    <a:pt x="19" y="17"/>
                  </a:cubicBezTo>
                  <a:cubicBezTo>
                    <a:pt x="16" y="18"/>
                    <a:pt x="10" y="20"/>
                    <a:pt x="10" y="20"/>
                  </a:cubicBezTo>
                  <a:lnTo>
                    <a:pt x="10" y="18"/>
                  </a:lnTo>
                  <a:close/>
                  <a:moveTo>
                    <a:pt x="10" y="25"/>
                  </a:moveTo>
                  <a:cubicBezTo>
                    <a:pt x="10" y="25"/>
                    <a:pt x="10" y="25"/>
                    <a:pt x="10" y="25"/>
                  </a:cubicBezTo>
                  <a:cubicBezTo>
                    <a:pt x="11" y="25"/>
                    <a:pt x="16" y="23"/>
                    <a:pt x="19" y="21"/>
                  </a:cubicBezTo>
                  <a:cubicBezTo>
                    <a:pt x="22" y="20"/>
                    <a:pt x="28" y="19"/>
                    <a:pt x="30" y="18"/>
                  </a:cubicBezTo>
                  <a:cubicBezTo>
                    <a:pt x="30" y="18"/>
                    <a:pt x="31" y="18"/>
                    <a:pt x="32" y="18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1" y="20"/>
                    <a:pt x="31" y="20"/>
                    <a:pt x="30" y="20"/>
                  </a:cubicBezTo>
                  <a:cubicBezTo>
                    <a:pt x="25" y="22"/>
                    <a:pt x="21" y="24"/>
                    <a:pt x="19" y="25"/>
                  </a:cubicBezTo>
                  <a:cubicBezTo>
                    <a:pt x="17" y="25"/>
                    <a:pt x="11" y="27"/>
                    <a:pt x="10" y="27"/>
                  </a:cubicBezTo>
                  <a:lnTo>
                    <a:pt x="10" y="25"/>
                  </a:lnTo>
                  <a:close/>
                  <a:moveTo>
                    <a:pt x="11" y="33"/>
                  </a:moveTo>
                  <a:cubicBezTo>
                    <a:pt x="11" y="33"/>
                    <a:pt x="11" y="33"/>
                    <a:pt x="11" y="33"/>
                  </a:cubicBezTo>
                  <a:cubicBezTo>
                    <a:pt x="12" y="32"/>
                    <a:pt x="17" y="31"/>
                    <a:pt x="20" y="30"/>
                  </a:cubicBezTo>
                  <a:cubicBezTo>
                    <a:pt x="24" y="28"/>
                    <a:pt x="30" y="27"/>
                    <a:pt x="33" y="27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30" y="29"/>
                    <a:pt x="29" y="30"/>
                    <a:pt x="23" y="32"/>
                  </a:cubicBezTo>
                  <a:cubicBezTo>
                    <a:pt x="17" y="34"/>
                    <a:pt x="12" y="35"/>
                    <a:pt x="11" y="35"/>
                  </a:cubicBezTo>
                  <a:lnTo>
                    <a:pt x="11" y="33"/>
                  </a:lnTo>
                  <a:close/>
                  <a:moveTo>
                    <a:pt x="14" y="59"/>
                  </a:moveTo>
                  <a:cubicBezTo>
                    <a:pt x="14" y="59"/>
                    <a:pt x="14" y="59"/>
                    <a:pt x="14" y="59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14" y="53"/>
                    <a:pt x="14" y="53"/>
                    <a:pt x="14" y="53"/>
                  </a:cubicBezTo>
                  <a:cubicBezTo>
                    <a:pt x="16" y="53"/>
                    <a:pt x="29" y="51"/>
                    <a:pt x="34" y="51"/>
                  </a:cubicBezTo>
                  <a:cubicBezTo>
                    <a:pt x="35" y="59"/>
                    <a:pt x="35" y="59"/>
                    <a:pt x="35" y="59"/>
                  </a:cubicBezTo>
                  <a:lnTo>
                    <a:pt x="14" y="59"/>
                  </a:lnTo>
                  <a:close/>
                  <a:moveTo>
                    <a:pt x="85" y="59"/>
                  </a:moveTo>
                  <a:cubicBezTo>
                    <a:pt x="85" y="59"/>
                    <a:pt x="85" y="59"/>
                    <a:pt x="85" y="59"/>
                  </a:cubicBezTo>
                  <a:cubicBezTo>
                    <a:pt x="35" y="59"/>
                    <a:pt x="35" y="59"/>
                    <a:pt x="35" y="59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6" y="51"/>
                    <a:pt x="36" y="51"/>
                  </a:cubicBezTo>
                  <a:cubicBezTo>
                    <a:pt x="41" y="51"/>
                    <a:pt x="78" y="53"/>
                    <a:pt x="83" y="53"/>
                  </a:cubicBezTo>
                  <a:cubicBezTo>
                    <a:pt x="84" y="53"/>
                    <a:pt x="85" y="53"/>
                    <a:pt x="85" y="53"/>
                  </a:cubicBezTo>
                  <a:lnTo>
                    <a:pt x="85" y="59"/>
                  </a:lnTo>
                  <a:close/>
                  <a:moveTo>
                    <a:pt x="85" y="51"/>
                  </a:moveTo>
                  <a:cubicBezTo>
                    <a:pt x="85" y="51"/>
                    <a:pt x="85" y="51"/>
                    <a:pt x="85" y="51"/>
                  </a:cubicBezTo>
                  <a:cubicBezTo>
                    <a:pt x="76" y="51"/>
                    <a:pt x="67" y="50"/>
                    <a:pt x="58" y="49"/>
                  </a:cubicBezTo>
                  <a:cubicBezTo>
                    <a:pt x="43" y="48"/>
                    <a:pt x="37" y="48"/>
                    <a:pt x="35" y="48"/>
                  </a:cubicBezTo>
                  <a:cubicBezTo>
                    <a:pt x="35" y="48"/>
                    <a:pt x="35" y="48"/>
                    <a:pt x="34" y="48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9" y="45"/>
                    <a:pt x="74" y="48"/>
                    <a:pt x="85" y="49"/>
                  </a:cubicBezTo>
                  <a:lnTo>
                    <a:pt x="85" y="51"/>
                  </a:lnTo>
                  <a:close/>
                  <a:moveTo>
                    <a:pt x="85" y="48"/>
                  </a:moveTo>
                  <a:cubicBezTo>
                    <a:pt x="85" y="48"/>
                    <a:pt x="85" y="48"/>
                    <a:pt x="85" y="48"/>
                  </a:cubicBezTo>
                  <a:cubicBezTo>
                    <a:pt x="83" y="48"/>
                    <a:pt x="81" y="47"/>
                    <a:pt x="80" y="47"/>
                  </a:cubicBezTo>
                  <a:cubicBezTo>
                    <a:pt x="72" y="47"/>
                    <a:pt x="74" y="47"/>
                    <a:pt x="66" y="46"/>
                  </a:cubicBezTo>
                  <a:cubicBezTo>
                    <a:pt x="58" y="45"/>
                    <a:pt x="40" y="43"/>
                    <a:pt x="36" y="43"/>
                  </a:cubicBezTo>
                  <a:cubicBezTo>
                    <a:pt x="32" y="43"/>
                    <a:pt x="29" y="43"/>
                    <a:pt x="23" y="44"/>
                  </a:cubicBezTo>
                  <a:cubicBezTo>
                    <a:pt x="18" y="45"/>
                    <a:pt x="13" y="46"/>
                    <a:pt x="12" y="46"/>
                  </a:cubicBezTo>
                  <a:cubicBezTo>
                    <a:pt x="12" y="45"/>
                    <a:pt x="12" y="45"/>
                    <a:pt x="12" y="45"/>
                  </a:cubicBezTo>
                  <a:cubicBezTo>
                    <a:pt x="14" y="45"/>
                    <a:pt x="29" y="42"/>
                    <a:pt x="35" y="42"/>
                  </a:cubicBezTo>
                  <a:cubicBezTo>
                    <a:pt x="42" y="42"/>
                    <a:pt x="53" y="44"/>
                    <a:pt x="63" y="45"/>
                  </a:cubicBezTo>
                  <a:cubicBezTo>
                    <a:pt x="68" y="45"/>
                    <a:pt x="77" y="46"/>
                    <a:pt x="85" y="47"/>
                  </a:cubicBezTo>
                  <a:lnTo>
                    <a:pt x="85" y="48"/>
                  </a:lnTo>
                  <a:close/>
                  <a:moveTo>
                    <a:pt x="12" y="42"/>
                  </a:moveTo>
                  <a:cubicBezTo>
                    <a:pt x="12" y="42"/>
                    <a:pt x="12" y="42"/>
                    <a:pt x="12" y="42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3" y="40"/>
                    <a:pt x="18" y="38"/>
                    <a:pt x="21" y="38"/>
                  </a:cubicBezTo>
                  <a:cubicBezTo>
                    <a:pt x="24" y="37"/>
                    <a:pt x="30" y="36"/>
                    <a:pt x="34" y="36"/>
                  </a:cubicBezTo>
                  <a:cubicBezTo>
                    <a:pt x="34" y="38"/>
                    <a:pt x="34" y="38"/>
                    <a:pt x="34" y="38"/>
                  </a:cubicBezTo>
                  <a:cubicBezTo>
                    <a:pt x="29" y="38"/>
                    <a:pt x="24" y="40"/>
                    <a:pt x="22" y="41"/>
                  </a:cubicBezTo>
                  <a:cubicBezTo>
                    <a:pt x="20" y="41"/>
                    <a:pt x="13" y="42"/>
                    <a:pt x="12" y="42"/>
                  </a:cubicBezTo>
                  <a:close/>
                  <a:moveTo>
                    <a:pt x="85" y="45"/>
                  </a:moveTo>
                  <a:cubicBezTo>
                    <a:pt x="85" y="45"/>
                    <a:pt x="85" y="45"/>
                    <a:pt x="85" y="45"/>
                  </a:cubicBezTo>
                  <a:cubicBezTo>
                    <a:pt x="79" y="45"/>
                    <a:pt x="65" y="43"/>
                    <a:pt x="57" y="41"/>
                  </a:cubicBezTo>
                  <a:cubicBezTo>
                    <a:pt x="48" y="40"/>
                    <a:pt x="40" y="39"/>
                    <a:pt x="35" y="38"/>
                  </a:cubicBezTo>
                  <a:cubicBezTo>
                    <a:pt x="35" y="38"/>
                    <a:pt x="35" y="38"/>
                    <a:pt x="34" y="38"/>
                  </a:cubicBezTo>
                  <a:cubicBezTo>
                    <a:pt x="34" y="36"/>
                    <a:pt x="34" y="36"/>
                    <a:pt x="34" y="36"/>
                  </a:cubicBezTo>
                  <a:cubicBezTo>
                    <a:pt x="34" y="36"/>
                    <a:pt x="35" y="36"/>
                    <a:pt x="35" y="36"/>
                  </a:cubicBezTo>
                  <a:cubicBezTo>
                    <a:pt x="37" y="36"/>
                    <a:pt x="46" y="37"/>
                    <a:pt x="50" y="37"/>
                  </a:cubicBezTo>
                  <a:cubicBezTo>
                    <a:pt x="55" y="38"/>
                    <a:pt x="74" y="41"/>
                    <a:pt x="80" y="42"/>
                  </a:cubicBezTo>
                  <a:cubicBezTo>
                    <a:pt x="82" y="42"/>
                    <a:pt x="83" y="43"/>
                    <a:pt x="85" y="43"/>
                  </a:cubicBezTo>
                  <a:lnTo>
                    <a:pt x="85" y="45"/>
                  </a:lnTo>
                  <a:close/>
                  <a:moveTo>
                    <a:pt x="85" y="42"/>
                  </a:moveTo>
                  <a:cubicBezTo>
                    <a:pt x="85" y="42"/>
                    <a:pt x="85" y="42"/>
                    <a:pt x="85" y="42"/>
                  </a:cubicBezTo>
                  <a:cubicBezTo>
                    <a:pt x="84" y="42"/>
                    <a:pt x="82" y="42"/>
                    <a:pt x="80" y="41"/>
                  </a:cubicBezTo>
                  <a:cubicBezTo>
                    <a:pt x="72" y="40"/>
                    <a:pt x="59" y="37"/>
                    <a:pt x="52" y="36"/>
                  </a:cubicBezTo>
                  <a:cubicBezTo>
                    <a:pt x="45" y="35"/>
                    <a:pt x="39" y="34"/>
                    <a:pt x="35" y="34"/>
                  </a:cubicBezTo>
                  <a:cubicBezTo>
                    <a:pt x="30" y="34"/>
                    <a:pt x="24" y="36"/>
                    <a:pt x="20" y="37"/>
                  </a:cubicBezTo>
                  <a:cubicBezTo>
                    <a:pt x="16" y="38"/>
                    <a:pt x="13" y="38"/>
                    <a:pt x="12" y="39"/>
                  </a:cubicBezTo>
                  <a:cubicBezTo>
                    <a:pt x="12" y="39"/>
                    <a:pt x="12" y="39"/>
                    <a:pt x="12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2" y="38"/>
                    <a:pt x="16" y="37"/>
                    <a:pt x="21" y="36"/>
                  </a:cubicBezTo>
                  <a:cubicBezTo>
                    <a:pt x="27" y="34"/>
                    <a:pt x="30" y="33"/>
                    <a:pt x="35" y="33"/>
                  </a:cubicBezTo>
                  <a:cubicBezTo>
                    <a:pt x="39" y="34"/>
                    <a:pt x="52" y="36"/>
                    <a:pt x="59" y="37"/>
                  </a:cubicBezTo>
                  <a:cubicBezTo>
                    <a:pt x="65" y="38"/>
                    <a:pt x="77" y="40"/>
                    <a:pt x="81" y="41"/>
                  </a:cubicBezTo>
                  <a:cubicBezTo>
                    <a:pt x="82" y="41"/>
                    <a:pt x="84" y="41"/>
                    <a:pt x="85" y="42"/>
                  </a:cubicBezTo>
                  <a:close/>
                  <a:moveTo>
                    <a:pt x="85" y="40"/>
                  </a:moveTo>
                  <a:cubicBezTo>
                    <a:pt x="85" y="40"/>
                    <a:pt x="85" y="40"/>
                    <a:pt x="85" y="40"/>
                  </a:cubicBezTo>
                  <a:cubicBezTo>
                    <a:pt x="81" y="39"/>
                    <a:pt x="76" y="38"/>
                    <a:pt x="72" y="37"/>
                  </a:cubicBezTo>
                  <a:cubicBezTo>
                    <a:pt x="63" y="35"/>
                    <a:pt x="51" y="33"/>
                    <a:pt x="46" y="32"/>
                  </a:cubicBezTo>
                  <a:cubicBezTo>
                    <a:pt x="40" y="30"/>
                    <a:pt x="37" y="29"/>
                    <a:pt x="34" y="29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37" y="27"/>
                    <a:pt x="46" y="29"/>
                    <a:pt x="49" y="29"/>
                  </a:cubicBezTo>
                  <a:cubicBezTo>
                    <a:pt x="53" y="30"/>
                    <a:pt x="63" y="32"/>
                    <a:pt x="67" y="33"/>
                  </a:cubicBezTo>
                  <a:cubicBezTo>
                    <a:pt x="69" y="33"/>
                    <a:pt x="78" y="36"/>
                    <a:pt x="85" y="37"/>
                  </a:cubicBezTo>
                  <a:lnTo>
                    <a:pt x="85" y="40"/>
                  </a:lnTo>
                  <a:close/>
                  <a:moveTo>
                    <a:pt x="85" y="36"/>
                  </a:moveTo>
                  <a:cubicBezTo>
                    <a:pt x="85" y="36"/>
                    <a:pt x="85" y="36"/>
                    <a:pt x="85" y="36"/>
                  </a:cubicBezTo>
                  <a:cubicBezTo>
                    <a:pt x="78" y="35"/>
                    <a:pt x="69" y="32"/>
                    <a:pt x="65" y="31"/>
                  </a:cubicBezTo>
                  <a:cubicBezTo>
                    <a:pt x="59" y="30"/>
                    <a:pt x="39" y="25"/>
                    <a:pt x="34" y="25"/>
                  </a:cubicBezTo>
                  <a:cubicBezTo>
                    <a:pt x="30" y="25"/>
                    <a:pt x="13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2" y="30"/>
                    <a:pt x="20" y="28"/>
                    <a:pt x="22" y="27"/>
                  </a:cubicBezTo>
                  <a:cubicBezTo>
                    <a:pt x="25" y="26"/>
                    <a:pt x="31" y="24"/>
                    <a:pt x="33" y="24"/>
                  </a:cubicBezTo>
                  <a:cubicBezTo>
                    <a:pt x="36" y="24"/>
                    <a:pt x="47" y="27"/>
                    <a:pt x="52" y="28"/>
                  </a:cubicBezTo>
                  <a:cubicBezTo>
                    <a:pt x="57" y="29"/>
                    <a:pt x="78" y="34"/>
                    <a:pt x="83" y="35"/>
                  </a:cubicBezTo>
                  <a:cubicBezTo>
                    <a:pt x="83" y="35"/>
                    <a:pt x="84" y="35"/>
                    <a:pt x="85" y="36"/>
                  </a:cubicBezTo>
                  <a:close/>
                  <a:moveTo>
                    <a:pt x="85" y="34"/>
                  </a:moveTo>
                  <a:cubicBezTo>
                    <a:pt x="85" y="34"/>
                    <a:pt x="85" y="34"/>
                    <a:pt x="85" y="34"/>
                  </a:cubicBezTo>
                  <a:cubicBezTo>
                    <a:pt x="85" y="34"/>
                    <a:pt x="79" y="32"/>
                    <a:pt x="73" y="30"/>
                  </a:cubicBezTo>
                  <a:cubicBezTo>
                    <a:pt x="48" y="24"/>
                    <a:pt x="46" y="23"/>
                    <a:pt x="42" y="22"/>
                  </a:cubicBezTo>
                  <a:cubicBezTo>
                    <a:pt x="38" y="21"/>
                    <a:pt x="36" y="20"/>
                    <a:pt x="33" y="20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5" y="18"/>
                    <a:pt x="37" y="18"/>
                    <a:pt x="40" y="19"/>
                  </a:cubicBezTo>
                  <a:cubicBezTo>
                    <a:pt x="46" y="20"/>
                    <a:pt x="51" y="22"/>
                    <a:pt x="61" y="24"/>
                  </a:cubicBezTo>
                  <a:cubicBezTo>
                    <a:pt x="71" y="27"/>
                    <a:pt x="84" y="31"/>
                    <a:pt x="85" y="31"/>
                  </a:cubicBezTo>
                  <a:lnTo>
                    <a:pt x="85" y="34"/>
                  </a:lnTo>
                  <a:close/>
                  <a:moveTo>
                    <a:pt x="85" y="30"/>
                  </a:moveTo>
                  <a:cubicBezTo>
                    <a:pt x="85" y="30"/>
                    <a:pt x="85" y="30"/>
                    <a:pt x="85" y="30"/>
                  </a:cubicBezTo>
                  <a:cubicBezTo>
                    <a:pt x="83" y="30"/>
                    <a:pt x="51" y="20"/>
                    <a:pt x="44" y="18"/>
                  </a:cubicBezTo>
                  <a:cubicBezTo>
                    <a:pt x="36" y="16"/>
                    <a:pt x="32" y="15"/>
                    <a:pt x="28" y="17"/>
                  </a:cubicBezTo>
                  <a:cubicBezTo>
                    <a:pt x="24" y="19"/>
                    <a:pt x="12" y="23"/>
                    <a:pt x="10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0" y="23"/>
                    <a:pt x="13" y="22"/>
                    <a:pt x="18" y="20"/>
                  </a:cubicBezTo>
                  <a:cubicBezTo>
                    <a:pt x="23" y="17"/>
                    <a:pt x="30" y="15"/>
                    <a:pt x="32" y="15"/>
                  </a:cubicBezTo>
                  <a:cubicBezTo>
                    <a:pt x="35" y="15"/>
                    <a:pt x="60" y="22"/>
                    <a:pt x="68" y="24"/>
                  </a:cubicBezTo>
                  <a:cubicBezTo>
                    <a:pt x="72" y="26"/>
                    <a:pt x="79" y="28"/>
                    <a:pt x="85" y="29"/>
                  </a:cubicBezTo>
                  <a:lnTo>
                    <a:pt x="85" y="30"/>
                  </a:lnTo>
                  <a:close/>
                  <a:moveTo>
                    <a:pt x="105" y="59"/>
                  </a:moveTo>
                  <a:cubicBezTo>
                    <a:pt x="105" y="59"/>
                    <a:pt x="105" y="59"/>
                    <a:pt x="105" y="59"/>
                  </a:cubicBezTo>
                  <a:cubicBezTo>
                    <a:pt x="87" y="59"/>
                    <a:pt x="87" y="59"/>
                    <a:pt x="87" y="59"/>
                  </a:cubicBezTo>
                  <a:cubicBezTo>
                    <a:pt x="87" y="53"/>
                    <a:pt x="87" y="53"/>
                    <a:pt x="87" y="53"/>
                  </a:cubicBezTo>
                  <a:cubicBezTo>
                    <a:pt x="105" y="53"/>
                    <a:pt x="105" y="53"/>
                    <a:pt x="105" y="53"/>
                  </a:cubicBezTo>
                  <a:lnTo>
                    <a:pt x="105" y="59"/>
                  </a:lnTo>
                  <a:close/>
                  <a:moveTo>
                    <a:pt x="110" y="59"/>
                  </a:moveTo>
                  <a:cubicBezTo>
                    <a:pt x="110" y="59"/>
                    <a:pt x="110" y="59"/>
                    <a:pt x="110" y="59"/>
                  </a:cubicBezTo>
                  <a:cubicBezTo>
                    <a:pt x="105" y="59"/>
                    <a:pt x="105" y="59"/>
                    <a:pt x="105" y="59"/>
                  </a:cubicBezTo>
                  <a:cubicBezTo>
                    <a:pt x="105" y="54"/>
                    <a:pt x="105" y="54"/>
                    <a:pt x="105" y="54"/>
                  </a:cubicBezTo>
                  <a:cubicBezTo>
                    <a:pt x="107" y="54"/>
                    <a:pt x="107" y="54"/>
                    <a:pt x="107" y="54"/>
                  </a:cubicBezTo>
                  <a:cubicBezTo>
                    <a:pt x="109" y="54"/>
                    <a:pt x="110" y="54"/>
                    <a:pt x="110" y="54"/>
                  </a:cubicBezTo>
                  <a:cubicBezTo>
                    <a:pt x="110" y="52"/>
                    <a:pt x="110" y="52"/>
                    <a:pt x="110" y="52"/>
                  </a:cubicBezTo>
                  <a:cubicBezTo>
                    <a:pt x="110" y="52"/>
                    <a:pt x="109" y="52"/>
                    <a:pt x="109" y="52"/>
                  </a:cubicBezTo>
                  <a:cubicBezTo>
                    <a:pt x="108" y="52"/>
                    <a:pt x="106" y="52"/>
                    <a:pt x="105" y="52"/>
                  </a:cubicBezTo>
                  <a:cubicBezTo>
                    <a:pt x="105" y="52"/>
                    <a:pt x="105" y="52"/>
                    <a:pt x="105" y="52"/>
                  </a:cubicBezTo>
                  <a:cubicBezTo>
                    <a:pt x="105" y="52"/>
                    <a:pt x="105" y="52"/>
                    <a:pt x="105" y="52"/>
                  </a:cubicBezTo>
                  <a:cubicBezTo>
                    <a:pt x="104" y="52"/>
                    <a:pt x="100" y="52"/>
                    <a:pt x="98" y="51"/>
                  </a:cubicBezTo>
                  <a:cubicBezTo>
                    <a:pt x="96" y="51"/>
                    <a:pt x="90" y="51"/>
                    <a:pt x="87" y="51"/>
                  </a:cubicBezTo>
                  <a:cubicBezTo>
                    <a:pt x="87" y="49"/>
                    <a:pt x="87" y="49"/>
                    <a:pt x="87" y="49"/>
                  </a:cubicBezTo>
                  <a:cubicBezTo>
                    <a:pt x="88" y="49"/>
                    <a:pt x="91" y="50"/>
                    <a:pt x="94" y="50"/>
                  </a:cubicBezTo>
                  <a:cubicBezTo>
                    <a:pt x="97" y="50"/>
                    <a:pt x="110" y="50"/>
                    <a:pt x="110" y="50"/>
                  </a:cubicBezTo>
                  <a:cubicBezTo>
                    <a:pt x="110" y="49"/>
                    <a:pt x="110" y="49"/>
                    <a:pt x="110" y="49"/>
                  </a:cubicBezTo>
                  <a:cubicBezTo>
                    <a:pt x="110" y="49"/>
                    <a:pt x="99" y="49"/>
                    <a:pt x="94" y="49"/>
                  </a:cubicBezTo>
                  <a:cubicBezTo>
                    <a:pt x="91" y="49"/>
                    <a:pt x="88" y="48"/>
                    <a:pt x="87" y="48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88" y="48"/>
                    <a:pt x="91" y="48"/>
                    <a:pt x="93" y="48"/>
                  </a:cubicBezTo>
                  <a:cubicBezTo>
                    <a:pt x="97" y="49"/>
                    <a:pt x="110" y="49"/>
                    <a:pt x="110" y="49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0" y="47"/>
                    <a:pt x="98" y="47"/>
                    <a:pt x="93" y="47"/>
                  </a:cubicBezTo>
                  <a:cubicBezTo>
                    <a:pt x="90" y="46"/>
                    <a:pt x="88" y="46"/>
                    <a:pt x="87" y="46"/>
                  </a:cubicBezTo>
                  <a:cubicBezTo>
                    <a:pt x="87" y="43"/>
                    <a:pt x="87" y="43"/>
                    <a:pt x="87" y="43"/>
                  </a:cubicBezTo>
                  <a:cubicBezTo>
                    <a:pt x="87" y="43"/>
                    <a:pt x="88" y="43"/>
                    <a:pt x="89" y="43"/>
                  </a:cubicBezTo>
                  <a:cubicBezTo>
                    <a:pt x="91" y="44"/>
                    <a:pt x="97" y="45"/>
                    <a:pt x="99" y="45"/>
                  </a:cubicBezTo>
                  <a:cubicBezTo>
                    <a:pt x="101" y="45"/>
                    <a:pt x="109" y="45"/>
                    <a:pt x="110" y="45"/>
                  </a:cubicBezTo>
                  <a:lnTo>
                    <a:pt x="110" y="59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09" y="44"/>
                    <a:pt x="106" y="44"/>
                    <a:pt x="104" y="44"/>
                  </a:cubicBezTo>
                  <a:cubicBezTo>
                    <a:pt x="102" y="44"/>
                    <a:pt x="93" y="44"/>
                    <a:pt x="91" y="43"/>
                  </a:cubicBezTo>
                  <a:cubicBezTo>
                    <a:pt x="90" y="43"/>
                    <a:pt x="88" y="42"/>
                    <a:pt x="87" y="42"/>
                  </a:cubicBezTo>
                  <a:cubicBezTo>
                    <a:pt x="87" y="42"/>
                    <a:pt x="87" y="42"/>
                    <a:pt x="87" y="42"/>
                  </a:cubicBezTo>
                  <a:cubicBezTo>
                    <a:pt x="90" y="42"/>
                    <a:pt x="96" y="43"/>
                    <a:pt x="98" y="43"/>
                  </a:cubicBezTo>
                  <a:cubicBezTo>
                    <a:pt x="100" y="43"/>
                    <a:pt x="109" y="44"/>
                    <a:pt x="110" y="44"/>
                  </a:cubicBezTo>
                  <a:close/>
                  <a:moveTo>
                    <a:pt x="110" y="42"/>
                  </a:moveTo>
                  <a:cubicBezTo>
                    <a:pt x="110" y="42"/>
                    <a:pt x="110" y="42"/>
                    <a:pt x="110" y="42"/>
                  </a:cubicBezTo>
                  <a:cubicBezTo>
                    <a:pt x="109" y="42"/>
                    <a:pt x="100" y="42"/>
                    <a:pt x="96" y="41"/>
                  </a:cubicBezTo>
                  <a:cubicBezTo>
                    <a:pt x="92" y="41"/>
                    <a:pt x="89" y="41"/>
                    <a:pt x="87" y="40"/>
                  </a:cubicBezTo>
                  <a:cubicBezTo>
                    <a:pt x="87" y="37"/>
                    <a:pt x="87" y="37"/>
                    <a:pt x="87" y="37"/>
                  </a:cubicBezTo>
                  <a:cubicBezTo>
                    <a:pt x="89" y="37"/>
                    <a:pt x="96" y="39"/>
                    <a:pt x="99" y="39"/>
                  </a:cubicBezTo>
                  <a:cubicBezTo>
                    <a:pt x="103" y="39"/>
                    <a:pt x="110" y="39"/>
                    <a:pt x="110" y="39"/>
                  </a:cubicBezTo>
                  <a:cubicBezTo>
                    <a:pt x="110" y="37"/>
                    <a:pt x="110" y="37"/>
                    <a:pt x="110" y="37"/>
                  </a:cubicBezTo>
                  <a:cubicBezTo>
                    <a:pt x="110" y="37"/>
                    <a:pt x="104" y="37"/>
                    <a:pt x="100" y="37"/>
                  </a:cubicBezTo>
                  <a:cubicBezTo>
                    <a:pt x="96" y="37"/>
                    <a:pt x="90" y="36"/>
                    <a:pt x="87" y="35"/>
                  </a:cubicBezTo>
                  <a:cubicBezTo>
                    <a:pt x="87" y="30"/>
                    <a:pt x="87" y="30"/>
                    <a:pt x="87" y="30"/>
                  </a:cubicBezTo>
                  <a:cubicBezTo>
                    <a:pt x="92" y="31"/>
                    <a:pt x="96" y="32"/>
                    <a:pt x="99" y="32"/>
                  </a:cubicBezTo>
                  <a:cubicBezTo>
                    <a:pt x="105" y="33"/>
                    <a:pt x="126" y="32"/>
                    <a:pt x="135" y="32"/>
                  </a:cubicBezTo>
                  <a:cubicBezTo>
                    <a:pt x="142" y="32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39" y="33"/>
                    <a:pt x="136" y="33"/>
                  </a:cubicBezTo>
                  <a:cubicBezTo>
                    <a:pt x="133" y="33"/>
                    <a:pt x="127" y="33"/>
                    <a:pt x="123" y="33"/>
                  </a:cubicBezTo>
                  <a:cubicBezTo>
                    <a:pt x="120" y="33"/>
                    <a:pt x="112" y="33"/>
                    <a:pt x="112" y="33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0" y="33"/>
                    <a:pt x="110" y="33"/>
                    <a:pt x="110" y="33"/>
                  </a:cubicBezTo>
                  <a:lnTo>
                    <a:pt x="110" y="42"/>
                  </a:lnTo>
                  <a:close/>
                  <a:moveTo>
                    <a:pt x="112" y="59"/>
                  </a:moveTo>
                  <a:cubicBezTo>
                    <a:pt x="112" y="59"/>
                    <a:pt x="112" y="59"/>
                    <a:pt x="112" y="59"/>
                  </a:cubicBezTo>
                  <a:cubicBezTo>
                    <a:pt x="112" y="55"/>
                    <a:pt x="112" y="55"/>
                    <a:pt x="112" y="55"/>
                  </a:cubicBezTo>
                  <a:cubicBezTo>
                    <a:pt x="141" y="55"/>
                    <a:pt x="141" y="55"/>
                    <a:pt x="141" y="55"/>
                  </a:cubicBezTo>
                  <a:cubicBezTo>
                    <a:pt x="141" y="59"/>
                    <a:pt x="141" y="59"/>
                    <a:pt x="141" y="59"/>
                  </a:cubicBezTo>
                  <a:lnTo>
                    <a:pt x="112" y="59"/>
                  </a:lnTo>
                  <a:close/>
                  <a:moveTo>
                    <a:pt x="141" y="54"/>
                  </a:moveTo>
                  <a:cubicBezTo>
                    <a:pt x="141" y="54"/>
                    <a:pt x="141" y="54"/>
                    <a:pt x="141" y="54"/>
                  </a:cubicBezTo>
                  <a:cubicBezTo>
                    <a:pt x="141" y="54"/>
                    <a:pt x="141" y="54"/>
                    <a:pt x="141" y="54"/>
                  </a:cubicBezTo>
                  <a:cubicBezTo>
                    <a:pt x="141" y="54"/>
                    <a:pt x="141" y="54"/>
                    <a:pt x="141" y="54"/>
                  </a:cubicBezTo>
                  <a:cubicBezTo>
                    <a:pt x="140" y="54"/>
                    <a:pt x="134" y="54"/>
                    <a:pt x="129" y="54"/>
                  </a:cubicBezTo>
                  <a:cubicBezTo>
                    <a:pt x="124" y="54"/>
                    <a:pt x="113" y="54"/>
                    <a:pt x="112" y="54"/>
                  </a:cubicBezTo>
                  <a:cubicBezTo>
                    <a:pt x="112" y="54"/>
                    <a:pt x="112" y="54"/>
                    <a:pt x="112" y="54"/>
                  </a:cubicBezTo>
                  <a:cubicBezTo>
                    <a:pt x="114" y="54"/>
                    <a:pt x="115" y="54"/>
                    <a:pt x="116" y="53"/>
                  </a:cubicBezTo>
                  <a:cubicBezTo>
                    <a:pt x="124" y="53"/>
                    <a:pt x="138" y="54"/>
                    <a:pt x="142" y="54"/>
                  </a:cubicBezTo>
                  <a:lnTo>
                    <a:pt x="141" y="54"/>
                  </a:lnTo>
                  <a:close/>
                  <a:moveTo>
                    <a:pt x="146" y="15"/>
                  </a:moveTo>
                  <a:cubicBezTo>
                    <a:pt x="146" y="15"/>
                    <a:pt x="146" y="15"/>
                    <a:pt x="146" y="15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46" y="11"/>
                    <a:pt x="146" y="11"/>
                    <a:pt x="146" y="11"/>
                  </a:cubicBezTo>
                  <a:cubicBezTo>
                    <a:pt x="140" y="15"/>
                    <a:pt x="140" y="15"/>
                    <a:pt x="140" y="15"/>
                  </a:cubicBezTo>
                  <a:cubicBezTo>
                    <a:pt x="140" y="15"/>
                    <a:pt x="142" y="14"/>
                    <a:pt x="143" y="14"/>
                  </a:cubicBezTo>
                  <a:cubicBezTo>
                    <a:pt x="144" y="14"/>
                    <a:pt x="145" y="15"/>
                    <a:pt x="146" y="15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1" y="12"/>
                    <a:pt x="10" y="12"/>
                    <a:pt x="10" y="12"/>
                  </a:cubicBezTo>
                  <a:cubicBezTo>
                    <a:pt x="10" y="12"/>
                    <a:pt x="10" y="12"/>
                    <a:pt x="10" y="12"/>
                  </a:cubicBezTo>
                  <a:close/>
                  <a:moveTo>
                    <a:pt x="20" y="14"/>
                  </a:moveTo>
                  <a:cubicBezTo>
                    <a:pt x="20" y="14"/>
                    <a:pt x="20" y="14"/>
                    <a:pt x="20" y="14"/>
                  </a:cubicBezTo>
                  <a:cubicBezTo>
                    <a:pt x="19" y="14"/>
                    <a:pt x="18" y="14"/>
                    <a:pt x="18" y="14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20"/>
                    <a:pt x="15" y="18"/>
                    <a:pt x="17" y="17"/>
                  </a:cubicBezTo>
                  <a:cubicBezTo>
                    <a:pt x="19" y="16"/>
                    <a:pt x="23" y="14"/>
                    <a:pt x="23" y="14"/>
                  </a:cubicBezTo>
                  <a:cubicBezTo>
                    <a:pt x="23" y="14"/>
                    <a:pt x="22" y="14"/>
                    <a:pt x="20" y="14"/>
                  </a:cubicBezTo>
                  <a:close/>
                  <a:moveTo>
                    <a:pt x="10" y="16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2" y="15"/>
                    <a:pt x="13" y="15"/>
                  </a:cubicBezTo>
                  <a:cubicBezTo>
                    <a:pt x="13" y="15"/>
                    <a:pt x="16" y="13"/>
                    <a:pt x="16" y="13"/>
                  </a:cubicBezTo>
                  <a:cubicBezTo>
                    <a:pt x="15" y="13"/>
                    <a:pt x="15" y="13"/>
                    <a:pt x="15" y="13"/>
                  </a:cubicBezTo>
                  <a:lnTo>
                    <a:pt x="1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Freeform 7"/>
            <p:cNvSpPr>
              <a:spLocks noEditPoints="1"/>
            </p:cNvSpPr>
            <p:nvPr/>
          </p:nvSpPr>
          <p:spPr bwMode="auto">
            <a:xfrm>
              <a:off x="559" y="4150"/>
              <a:ext cx="399" cy="149"/>
            </a:xfrm>
            <a:custGeom>
              <a:avLst/>
              <a:gdLst>
                <a:gd name="T0" fmla="*/ 140 w 154"/>
                <a:gd name="T1" fmla="*/ 42 h 56"/>
                <a:gd name="T2" fmla="*/ 80 w 154"/>
                <a:gd name="T3" fmla="*/ 11 h 56"/>
                <a:gd name="T4" fmla="*/ 101 w 154"/>
                <a:gd name="T5" fmla="*/ 30 h 56"/>
                <a:gd name="T6" fmla="*/ 80 w 154"/>
                <a:gd name="T7" fmla="*/ 17 h 56"/>
                <a:gd name="T8" fmla="*/ 106 w 154"/>
                <a:gd name="T9" fmla="*/ 29 h 56"/>
                <a:gd name="T10" fmla="*/ 109 w 154"/>
                <a:gd name="T11" fmla="*/ 1 h 56"/>
                <a:gd name="T12" fmla="*/ 78 w 154"/>
                <a:gd name="T13" fmla="*/ 25 h 56"/>
                <a:gd name="T14" fmla="*/ 11 w 154"/>
                <a:gd name="T15" fmla="*/ 53 h 56"/>
                <a:gd name="T16" fmla="*/ 2 w 154"/>
                <a:gd name="T17" fmla="*/ 50 h 56"/>
                <a:gd name="T18" fmla="*/ 5 w 154"/>
                <a:gd name="T19" fmla="*/ 45 h 56"/>
                <a:gd name="T20" fmla="*/ 6 w 154"/>
                <a:gd name="T21" fmla="*/ 44 h 56"/>
                <a:gd name="T22" fmla="*/ 8 w 154"/>
                <a:gd name="T23" fmla="*/ 44 h 56"/>
                <a:gd name="T24" fmla="*/ 10 w 154"/>
                <a:gd name="T25" fmla="*/ 50 h 56"/>
                <a:gd name="T26" fmla="*/ 12 w 154"/>
                <a:gd name="T27" fmla="*/ 43 h 56"/>
                <a:gd name="T28" fmla="*/ 13 w 154"/>
                <a:gd name="T29" fmla="*/ 43 h 56"/>
                <a:gd name="T30" fmla="*/ 77 w 154"/>
                <a:gd name="T31" fmla="*/ 19 h 56"/>
                <a:gd name="T32" fmla="*/ 79 w 154"/>
                <a:gd name="T33" fmla="*/ 27 h 56"/>
                <a:gd name="T34" fmla="*/ 83 w 154"/>
                <a:gd name="T35" fmla="*/ 40 h 56"/>
                <a:gd name="T36" fmla="*/ 83 w 154"/>
                <a:gd name="T37" fmla="*/ 39 h 56"/>
                <a:gd name="T38" fmla="*/ 71 w 154"/>
                <a:gd name="T39" fmla="*/ 44 h 56"/>
                <a:gd name="T40" fmla="*/ 98 w 154"/>
                <a:gd name="T41" fmla="*/ 36 h 56"/>
                <a:gd name="T42" fmla="*/ 98 w 154"/>
                <a:gd name="T43" fmla="*/ 42 h 56"/>
                <a:gd name="T44" fmla="*/ 88 w 154"/>
                <a:gd name="T45" fmla="*/ 39 h 56"/>
                <a:gd name="T46" fmla="*/ 98 w 154"/>
                <a:gd name="T47" fmla="*/ 36 h 56"/>
                <a:gd name="T48" fmla="*/ 60 w 154"/>
                <a:gd name="T49" fmla="*/ 40 h 56"/>
                <a:gd name="T50" fmla="*/ 65 w 154"/>
                <a:gd name="T51" fmla="*/ 47 h 56"/>
                <a:gd name="T52" fmla="*/ 122 w 154"/>
                <a:gd name="T53" fmla="*/ 47 h 56"/>
                <a:gd name="T54" fmla="*/ 113 w 154"/>
                <a:gd name="T55" fmla="*/ 35 h 56"/>
                <a:gd name="T56" fmla="*/ 126 w 154"/>
                <a:gd name="T57" fmla="*/ 45 h 56"/>
                <a:gd name="T58" fmla="*/ 77 w 154"/>
                <a:gd name="T59" fmla="*/ 12 h 56"/>
                <a:gd name="T60" fmla="*/ 92 w 154"/>
                <a:gd name="T61" fmla="*/ 10 h 56"/>
                <a:gd name="T62" fmla="*/ 83 w 154"/>
                <a:gd name="T63" fmla="*/ 13 h 56"/>
                <a:gd name="T64" fmla="*/ 83 w 154"/>
                <a:gd name="T65" fmla="*/ 32 h 56"/>
                <a:gd name="T66" fmla="*/ 75 w 154"/>
                <a:gd name="T67" fmla="*/ 22 h 56"/>
                <a:gd name="T68" fmla="*/ 106 w 154"/>
                <a:gd name="T69" fmla="*/ 32 h 56"/>
                <a:gd name="T70" fmla="*/ 83 w 154"/>
                <a:gd name="T71" fmla="*/ 16 h 56"/>
                <a:gd name="T72" fmla="*/ 91 w 154"/>
                <a:gd name="T73" fmla="*/ 19 h 56"/>
                <a:gd name="T74" fmla="*/ 91 w 154"/>
                <a:gd name="T75" fmla="*/ 24 h 56"/>
                <a:gd name="T76" fmla="*/ 91 w 154"/>
                <a:gd name="T77" fmla="*/ 28 h 56"/>
                <a:gd name="T78" fmla="*/ 99 w 154"/>
                <a:gd name="T79" fmla="*/ 32 h 56"/>
                <a:gd name="T80" fmla="*/ 70 w 154"/>
                <a:gd name="T81" fmla="*/ 47 h 56"/>
                <a:gd name="T82" fmla="*/ 45 w 154"/>
                <a:gd name="T83" fmla="*/ 48 h 56"/>
                <a:gd name="T84" fmla="*/ 59 w 154"/>
                <a:gd name="T85" fmla="*/ 48 h 56"/>
                <a:gd name="T86" fmla="*/ 79 w 154"/>
                <a:gd name="T87" fmla="*/ 47 h 56"/>
                <a:gd name="T88" fmla="*/ 94 w 154"/>
                <a:gd name="T89" fmla="*/ 48 h 56"/>
                <a:gd name="T90" fmla="*/ 111 w 154"/>
                <a:gd name="T91" fmla="*/ 47 h 56"/>
                <a:gd name="T92" fmla="*/ 112 w 154"/>
                <a:gd name="T93" fmla="*/ 43 h 56"/>
                <a:gd name="T94" fmla="*/ 115 w 154"/>
                <a:gd name="T95" fmla="*/ 12 h 56"/>
                <a:gd name="T96" fmla="*/ 115 w 154"/>
                <a:gd name="T97" fmla="*/ 21 h 56"/>
                <a:gd name="T98" fmla="*/ 115 w 154"/>
                <a:gd name="T99" fmla="*/ 30 h 56"/>
                <a:gd name="T100" fmla="*/ 114 w 154"/>
                <a:gd name="T101" fmla="*/ 11 h 56"/>
                <a:gd name="T102" fmla="*/ 115 w 154"/>
                <a:gd name="T103" fmla="*/ 20 h 56"/>
                <a:gd name="T104" fmla="*/ 114 w 154"/>
                <a:gd name="T105" fmla="*/ 29 h 56"/>
                <a:gd name="T106" fmla="*/ 151 w 154"/>
                <a:gd name="T107" fmla="*/ 45 h 56"/>
                <a:gd name="T108" fmla="*/ 47 w 154"/>
                <a:gd name="T109" fmla="*/ 39 h 56"/>
                <a:gd name="T110" fmla="*/ 47 w 154"/>
                <a:gd name="T111" fmla="*/ 45 h 56"/>
                <a:gd name="T112" fmla="*/ 103 w 154"/>
                <a:gd name="T113" fmla="*/ 29 h 56"/>
                <a:gd name="T114" fmla="*/ 100 w 154"/>
                <a:gd name="T115" fmla="*/ 18 h 56"/>
                <a:gd name="T116" fmla="*/ 104 w 154"/>
                <a:gd name="T117" fmla="*/ 29 h 56"/>
                <a:gd name="T118" fmla="*/ 103 w 154"/>
                <a:gd name="T119" fmla="*/ 5 h 56"/>
                <a:gd name="T120" fmla="*/ 71 w 154"/>
                <a:gd name="T121" fmla="*/ 39 h 56"/>
                <a:gd name="T122" fmla="*/ 60 w 154"/>
                <a:gd name="T123" fmla="*/ 45 h 56"/>
                <a:gd name="T124" fmla="*/ 64 w 154"/>
                <a:gd name="T125" fmla="*/ 45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54" h="56">
                  <a:moveTo>
                    <a:pt x="79" y="32"/>
                  </a:moveTo>
                  <a:cubicBezTo>
                    <a:pt x="80" y="32"/>
                    <a:pt x="80" y="32"/>
                    <a:pt x="80" y="32"/>
                  </a:cubicBezTo>
                  <a:cubicBezTo>
                    <a:pt x="80" y="31"/>
                    <a:pt x="80" y="31"/>
                    <a:pt x="80" y="31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79" y="30"/>
                    <a:pt x="79" y="30"/>
                    <a:pt x="79" y="30"/>
                  </a:cubicBezTo>
                  <a:lnTo>
                    <a:pt x="79" y="32"/>
                  </a:lnTo>
                  <a:close/>
                  <a:moveTo>
                    <a:pt x="80" y="25"/>
                  </a:moveTo>
                  <a:cubicBezTo>
                    <a:pt x="80" y="25"/>
                    <a:pt x="80" y="25"/>
                    <a:pt x="80" y="25"/>
                  </a:cubicBezTo>
                  <a:cubicBezTo>
                    <a:pt x="80" y="25"/>
                    <a:pt x="80" y="25"/>
                    <a:pt x="80" y="25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79" y="24"/>
                    <a:pt x="79" y="24"/>
                    <a:pt x="79" y="24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80" y="27"/>
                    <a:pt x="80" y="27"/>
                    <a:pt x="80" y="27"/>
                  </a:cubicBezTo>
                  <a:lnTo>
                    <a:pt x="80" y="25"/>
                  </a:lnTo>
                  <a:close/>
                  <a:moveTo>
                    <a:pt x="79" y="35"/>
                  </a:moveTo>
                  <a:cubicBezTo>
                    <a:pt x="79" y="35"/>
                    <a:pt x="79" y="35"/>
                    <a:pt x="79" y="35"/>
                  </a:cubicBezTo>
                  <a:cubicBezTo>
                    <a:pt x="80" y="35"/>
                    <a:pt x="80" y="35"/>
                    <a:pt x="80" y="35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79" y="32"/>
                    <a:pt x="79" y="32"/>
                    <a:pt x="79" y="32"/>
                  </a:cubicBezTo>
                  <a:lnTo>
                    <a:pt x="79" y="35"/>
                  </a:lnTo>
                  <a:close/>
                  <a:moveTo>
                    <a:pt x="79" y="9"/>
                  </a:move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7" y="9"/>
                    <a:pt x="77" y="9"/>
                    <a:pt x="77" y="9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2"/>
                    <a:pt x="78" y="12"/>
                    <a:pt x="78" y="12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9"/>
                    <a:pt x="79" y="9"/>
                    <a:pt x="79" y="9"/>
                  </a:cubicBezTo>
                  <a:close/>
                  <a:moveTo>
                    <a:pt x="78" y="11"/>
                  </a:moveTo>
                  <a:cubicBezTo>
                    <a:pt x="78" y="11"/>
                    <a:pt x="78" y="11"/>
                    <a:pt x="78" y="11"/>
                  </a:cubicBezTo>
                  <a:cubicBezTo>
                    <a:pt x="78" y="10"/>
                    <a:pt x="78" y="10"/>
                    <a:pt x="78" y="10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11"/>
                    <a:pt x="79" y="11"/>
                    <a:pt x="79" y="11"/>
                  </a:cubicBezTo>
                  <a:lnTo>
                    <a:pt x="78" y="11"/>
                  </a:lnTo>
                  <a:close/>
                  <a:moveTo>
                    <a:pt x="140" y="42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41" y="42"/>
                    <a:pt x="141" y="42"/>
                    <a:pt x="141" y="42"/>
                  </a:cubicBezTo>
                  <a:cubicBezTo>
                    <a:pt x="140" y="41"/>
                    <a:pt x="140" y="41"/>
                    <a:pt x="140" y="41"/>
                  </a:cubicBezTo>
                  <a:lnTo>
                    <a:pt x="140" y="42"/>
                  </a:lnTo>
                  <a:close/>
                  <a:moveTo>
                    <a:pt x="142" y="42"/>
                  </a:moveTo>
                  <a:cubicBezTo>
                    <a:pt x="142" y="42"/>
                    <a:pt x="142" y="42"/>
                    <a:pt x="142" y="42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2"/>
                    <a:pt x="143" y="42"/>
                    <a:pt x="143" y="42"/>
                  </a:cubicBezTo>
                  <a:lnTo>
                    <a:pt x="142" y="42"/>
                  </a:lnTo>
                  <a:close/>
                  <a:moveTo>
                    <a:pt x="141" y="38"/>
                  </a:moveTo>
                  <a:cubicBezTo>
                    <a:pt x="141" y="38"/>
                    <a:pt x="141" y="38"/>
                    <a:pt x="141" y="38"/>
                  </a:cubicBezTo>
                  <a:cubicBezTo>
                    <a:pt x="141" y="38"/>
                    <a:pt x="141" y="40"/>
                    <a:pt x="141" y="40"/>
                  </a:cubicBezTo>
                  <a:cubicBezTo>
                    <a:pt x="142" y="40"/>
                    <a:pt x="142" y="40"/>
                    <a:pt x="142" y="40"/>
                  </a:cubicBezTo>
                  <a:lnTo>
                    <a:pt x="141" y="38"/>
                  </a:lnTo>
                  <a:close/>
                  <a:moveTo>
                    <a:pt x="79" y="16"/>
                  </a:moveTo>
                  <a:cubicBezTo>
                    <a:pt x="79" y="16"/>
                    <a:pt x="79" y="16"/>
                    <a:pt x="79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79" y="14"/>
                    <a:pt x="79" y="14"/>
                    <a:pt x="79" y="14"/>
                  </a:cubicBezTo>
                  <a:lnTo>
                    <a:pt x="79" y="16"/>
                  </a:lnTo>
                  <a:close/>
                  <a:moveTo>
                    <a:pt x="79" y="29"/>
                  </a:moveTo>
                  <a:cubicBezTo>
                    <a:pt x="79" y="29"/>
                    <a:pt x="79" y="29"/>
                    <a:pt x="79" y="29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0" y="28"/>
                    <a:pt x="80" y="28"/>
                    <a:pt x="80" y="28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79" y="27"/>
                    <a:pt x="79" y="27"/>
                    <a:pt x="79" y="27"/>
                  </a:cubicBezTo>
                  <a:lnTo>
                    <a:pt x="79" y="29"/>
                  </a:lnTo>
                  <a:close/>
                  <a:moveTo>
                    <a:pt x="82" y="8"/>
                  </a:move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3"/>
                    <a:pt x="79" y="13"/>
                    <a:pt x="79" y="13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80" y="11"/>
                    <a:pt x="80" y="11"/>
                    <a:pt x="80" y="11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2" y="8"/>
                    <a:pt x="82" y="8"/>
                    <a:pt x="82" y="8"/>
                  </a:cubicBezTo>
                  <a:close/>
                  <a:moveTo>
                    <a:pt x="80" y="11"/>
                  </a:moveTo>
                  <a:cubicBezTo>
                    <a:pt x="80" y="11"/>
                    <a:pt x="80" y="11"/>
                    <a:pt x="80" y="11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82" y="9"/>
                    <a:pt x="82" y="9"/>
                    <a:pt x="82" y="9"/>
                  </a:cubicBezTo>
                  <a:cubicBezTo>
                    <a:pt x="82" y="11"/>
                    <a:pt x="82" y="11"/>
                    <a:pt x="82" y="11"/>
                  </a:cubicBezTo>
                  <a:lnTo>
                    <a:pt x="80" y="11"/>
                  </a:lnTo>
                  <a:close/>
                  <a:moveTo>
                    <a:pt x="84" y="8"/>
                  </a:move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4" y="8"/>
                    <a:pt x="84" y="8"/>
                    <a:pt x="84" y="8"/>
                  </a:cubicBezTo>
                  <a:close/>
                  <a:moveTo>
                    <a:pt x="82" y="10"/>
                  </a:moveTo>
                  <a:cubicBezTo>
                    <a:pt x="82" y="10"/>
                    <a:pt x="82" y="10"/>
                    <a:pt x="82" y="10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10"/>
                    <a:pt x="84" y="10"/>
                    <a:pt x="84" y="10"/>
                  </a:cubicBezTo>
                  <a:lnTo>
                    <a:pt x="82" y="10"/>
                  </a:lnTo>
                  <a:close/>
                  <a:moveTo>
                    <a:pt x="91" y="6"/>
                  </a:moveTo>
                  <a:cubicBezTo>
                    <a:pt x="91" y="6"/>
                    <a:pt x="91" y="6"/>
                    <a:pt x="91" y="6"/>
                  </a:cubicBezTo>
                  <a:cubicBezTo>
                    <a:pt x="91" y="6"/>
                    <a:pt x="91" y="6"/>
                    <a:pt x="91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89" y="6"/>
                    <a:pt x="89" y="6"/>
                    <a:pt x="89" y="6"/>
                  </a:cubicBezTo>
                  <a:cubicBezTo>
                    <a:pt x="89" y="11"/>
                    <a:pt x="89" y="11"/>
                    <a:pt x="89" y="11"/>
                  </a:cubicBezTo>
                  <a:cubicBezTo>
                    <a:pt x="89" y="10"/>
                    <a:pt x="89" y="10"/>
                    <a:pt x="89" y="10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2" y="6"/>
                    <a:pt x="92" y="6"/>
                    <a:pt x="92" y="6"/>
                  </a:cubicBezTo>
                  <a:lnTo>
                    <a:pt x="91" y="6"/>
                  </a:lnTo>
                  <a:close/>
                  <a:moveTo>
                    <a:pt x="90" y="8"/>
                  </a:moveTo>
                  <a:cubicBezTo>
                    <a:pt x="90" y="8"/>
                    <a:pt x="90" y="8"/>
                    <a:pt x="90" y="8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1" y="6"/>
                    <a:pt x="91" y="6"/>
                    <a:pt x="91" y="6"/>
                  </a:cubicBezTo>
                  <a:cubicBezTo>
                    <a:pt x="91" y="8"/>
                    <a:pt x="91" y="8"/>
                    <a:pt x="91" y="8"/>
                  </a:cubicBezTo>
                  <a:lnTo>
                    <a:pt x="90" y="8"/>
                  </a:lnTo>
                  <a:close/>
                  <a:moveTo>
                    <a:pt x="100" y="33"/>
                  </a:moveTo>
                  <a:cubicBezTo>
                    <a:pt x="100" y="33"/>
                    <a:pt x="100" y="33"/>
                    <a:pt x="100" y="33"/>
                  </a:cubicBezTo>
                  <a:cubicBezTo>
                    <a:pt x="101" y="32"/>
                    <a:pt x="101" y="32"/>
                    <a:pt x="101" y="32"/>
                  </a:cubicBezTo>
                  <a:cubicBezTo>
                    <a:pt x="101" y="31"/>
                    <a:pt x="101" y="31"/>
                    <a:pt x="101" y="31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0" y="30"/>
                    <a:pt x="100" y="30"/>
                    <a:pt x="100" y="30"/>
                  </a:cubicBezTo>
                  <a:lnTo>
                    <a:pt x="100" y="33"/>
                  </a:lnTo>
                  <a:close/>
                  <a:moveTo>
                    <a:pt x="136" y="36"/>
                  </a:moveTo>
                  <a:cubicBezTo>
                    <a:pt x="136" y="36"/>
                    <a:pt x="136" y="36"/>
                    <a:pt x="136" y="36"/>
                  </a:cubicBezTo>
                  <a:cubicBezTo>
                    <a:pt x="134" y="36"/>
                    <a:pt x="134" y="36"/>
                    <a:pt x="134" y="36"/>
                  </a:cubicBezTo>
                  <a:cubicBezTo>
                    <a:pt x="136" y="37"/>
                    <a:pt x="136" y="37"/>
                    <a:pt x="136" y="37"/>
                  </a:cubicBezTo>
                  <a:lnTo>
                    <a:pt x="136" y="36"/>
                  </a:lnTo>
                  <a:close/>
                  <a:moveTo>
                    <a:pt x="136" y="42"/>
                  </a:moveTo>
                  <a:cubicBezTo>
                    <a:pt x="136" y="42"/>
                    <a:pt x="136" y="42"/>
                    <a:pt x="136" y="42"/>
                  </a:cubicBezTo>
                  <a:cubicBezTo>
                    <a:pt x="138" y="42"/>
                    <a:pt x="138" y="42"/>
                    <a:pt x="138" y="42"/>
                  </a:cubicBezTo>
                  <a:cubicBezTo>
                    <a:pt x="136" y="41"/>
                    <a:pt x="136" y="41"/>
                    <a:pt x="136" y="41"/>
                  </a:cubicBezTo>
                  <a:lnTo>
                    <a:pt x="136" y="42"/>
                  </a:lnTo>
                  <a:close/>
                  <a:moveTo>
                    <a:pt x="135" y="39"/>
                  </a:moveTo>
                  <a:cubicBezTo>
                    <a:pt x="135" y="39"/>
                    <a:pt x="135" y="39"/>
                    <a:pt x="135" y="39"/>
                  </a:cubicBezTo>
                  <a:cubicBezTo>
                    <a:pt x="135" y="39"/>
                    <a:pt x="135" y="39"/>
                    <a:pt x="135" y="39"/>
                  </a:cubicBezTo>
                  <a:cubicBezTo>
                    <a:pt x="134" y="39"/>
                    <a:pt x="134" y="39"/>
                    <a:pt x="134" y="39"/>
                  </a:cubicBezTo>
                  <a:lnTo>
                    <a:pt x="135" y="39"/>
                  </a:lnTo>
                  <a:close/>
                  <a:moveTo>
                    <a:pt x="79" y="21"/>
                  </a:moveTo>
                  <a:cubicBezTo>
                    <a:pt x="79" y="21"/>
                    <a:pt x="79" y="21"/>
                    <a:pt x="79" y="21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80" y="20"/>
                    <a:pt x="80" y="20"/>
                    <a:pt x="80" y="20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79" y="19"/>
                    <a:pt x="79" y="19"/>
                    <a:pt x="79" y="19"/>
                  </a:cubicBezTo>
                  <a:lnTo>
                    <a:pt x="79" y="21"/>
                  </a:lnTo>
                  <a:close/>
                  <a:moveTo>
                    <a:pt x="79" y="24"/>
                  </a:moveTo>
                  <a:cubicBezTo>
                    <a:pt x="79" y="24"/>
                    <a:pt x="79" y="24"/>
                    <a:pt x="79" y="24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80" y="22"/>
                    <a:pt x="80" y="22"/>
                    <a:pt x="80" y="22"/>
                  </a:cubicBezTo>
                  <a:cubicBezTo>
                    <a:pt x="80" y="22"/>
                    <a:pt x="80" y="22"/>
                    <a:pt x="80" y="22"/>
                  </a:cubicBezTo>
                  <a:cubicBezTo>
                    <a:pt x="81" y="22"/>
                    <a:pt x="81" y="22"/>
                    <a:pt x="81" y="22"/>
                  </a:cubicBezTo>
                  <a:cubicBezTo>
                    <a:pt x="81" y="21"/>
                    <a:pt x="81" y="21"/>
                    <a:pt x="81" y="21"/>
                  </a:cubicBezTo>
                  <a:cubicBezTo>
                    <a:pt x="79" y="22"/>
                    <a:pt x="79" y="22"/>
                    <a:pt x="79" y="22"/>
                  </a:cubicBezTo>
                  <a:lnTo>
                    <a:pt x="79" y="24"/>
                  </a:lnTo>
                  <a:close/>
                  <a:moveTo>
                    <a:pt x="139" y="41"/>
                  </a:moveTo>
                  <a:cubicBezTo>
                    <a:pt x="139" y="41"/>
                    <a:pt x="139" y="41"/>
                    <a:pt x="139" y="41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37" y="40"/>
                    <a:pt x="137" y="40"/>
                    <a:pt x="137" y="40"/>
                  </a:cubicBezTo>
                  <a:lnTo>
                    <a:pt x="139" y="41"/>
                  </a:lnTo>
                  <a:close/>
                  <a:moveTo>
                    <a:pt x="79" y="19"/>
                  </a:moveTo>
                  <a:cubicBezTo>
                    <a:pt x="79" y="19"/>
                    <a:pt x="79" y="19"/>
                    <a:pt x="79" y="19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0" y="17"/>
                    <a:pt x="80" y="17"/>
                    <a:pt x="80" y="17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79" y="16"/>
                    <a:pt x="79" y="16"/>
                    <a:pt x="79" y="16"/>
                  </a:cubicBezTo>
                  <a:lnTo>
                    <a:pt x="79" y="19"/>
                  </a:lnTo>
                  <a:close/>
                  <a:moveTo>
                    <a:pt x="144" y="42"/>
                  </a:moveTo>
                  <a:cubicBezTo>
                    <a:pt x="144" y="42"/>
                    <a:pt x="144" y="42"/>
                    <a:pt x="144" y="42"/>
                  </a:cubicBezTo>
                  <a:cubicBezTo>
                    <a:pt x="144" y="41"/>
                    <a:pt x="144" y="41"/>
                    <a:pt x="144" y="41"/>
                  </a:cubicBezTo>
                  <a:cubicBezTo>
                    <a:pt x="143" y="41"/>
                    <a:pt x="143" y="41"/>
                    <a:pt x="143" y="41"/>
                  </a:cubicBezTo>
                  <a:lnTo>
                    <a:pt x="144" y="42"/>
                  </a:lnTo>
                  <a:close/>
                  <a:moveTo>
                    <a:pt x="137" y="38"/>
                  </a:moveTo>
                  <a:cubicBezTo>
                    <a:pt x="137" y="38"/>
                    <a:pt x="137" y="38"/>
                    <a:pt x="137" y="38"/>
                  </a:cubicBezTo>
                  <a:cubicBezTo>
                    <a:pt x="140" y="38"/>
                    <a:pt x="140" y="38"/>
                    <a:pt x="140" y="38"/>
                  </a:cubicBezTo>
                  <a:cubicBezTo>
                    <a:pt x="137" y="36"/>
                    <a:pt x="137" y="36"/>
                    <a:pt x="137" y="36"/>
                  </a:cubicBezTo>
                  <a:lnTo>
                    <a:pt x="137" y="38"/>
                  </a:lnTo>
                  <a:close/>
                  <a:moveTo>
                    <a:pt x="107" y="19"/>
                  </a:moveTo>
                  <a:cubicBezTo>
                    <a:pt x="107" y="19"/>
                    <a:pt x="107" y="19"/>
                    <a:pt x="107" y="19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9"/>
                    <a:pt x="106" y="19"/>
                    <a:pt x="106" y="19"/>
                  </a:cubicBezTo>
                  <a:lnTo>
                    <a:pt x="107" y="19"/>
                  </a:lnTo>
                  <a:close/>
                  <a:moveTo>
                    <a:pt x="140" y="36"/>
                  </a:moveTo>
                  <a:cubicBezTo>
                    <a:pt x="140" y="36"/>
                    <a:pt x="140" y="36"/>
                    <a:pt x="140" y="36"/>
                  </a:cubicBezTo>
                  <a:cubicBezTo>
                    <a:pt x="144" y="40"/>
                    <a:pt x="144" y="40"/>
                    <a:pt x="144" y="40"/>
                  </a:cubicBezTo>
                  <a:cubicBezTo>
                    <a:pt x="144" y="35"/>
                    <a:pt x="144" y="35"/>
                    <a:pt x="144" y="35"/>
                  </a:cubicBezTo>
                  <a:lnTo>
                    <a:pt x="140" y="36"/>
                  </a:lnTo>
                  <a:close/>
                  <a:moveTo>
                    <a:pt x="107" y="22"/>
                  </a:moveTo>
                  <a:cubicBezTo>
                    <a:pt x="107" y="22"/>
                    <a:pt x="107" y="22"/>
                    <a:pt x="107" y="22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9" y="19"/>
                    <a:pt x="109" y="19"/>
                    <a:pt x="109" y="19"/>
                  </a:cubicBezTo>
                  <a:cubicBezTo>
                    <a:pt x="109" y="19"/>
                    <a:pt x="109" y="19"/>
                    <a:pt x="109" y="19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6" y="22"/>
                    <a:pt x="106" y="22"/>
                    <a:pt x="106" y="22"/>
                  </a:cubicBezTo>
                  <a:lnTo>
                    <a:pt x="107" y="22"/>
                  </a:lnTo>
                  <a:close/>
                  <a:moveTo>
                    <a:pt x="107" y="32"/>
                  </a:moveTo>
                  <a:cubicBezTo>
                    <a:pt x="107" y="32"/>
                    <a:pt x="107" y="32"/>
                    <a:pt x="107" y="32"/>
                  </a:cubicBezTo>
                  <a:cubicBezTo>
                    <a:pt x="107" y="30"/>
                    <a:pt x="107" y="30"/>
                    <a:pt x="107" y="30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9" y="29"/>
                    <a:pt x="109" y="29"/>
                    <a:pt x="109" y="29"/>
                  </a:cubicBezTo>
                  <a:cubicBezTo>
                    <a:pt x="109" y="29"/>
                    <a:pt x="109" y="29"/>
                    <a:pt x="109" y="29"/>
                  </a:cubicBezTo>
                  <a:cubicBezTo>
                    <a:pt x="106" y="29"/>
                    <a:pt x="106" y="29"/>
                    <a:pt x="106" y="29"/>
                  </a:cubicBezTo>
                  <a:cubicBezTo>
                    <a:pt x="106" y="32"/>
                    <a:pt x="106" y="32"/>
                    <a:pt x="106" y="32"/>
                  </a:cubicBezTo>
                  <a:lnTo>
                    <a:pt x="107" y="32"/>
                  </a:lnTo>
                  <a:close/>
                  <a:moveTo>
                    <a:pt x="107" y="29"/>
                  </a:moveTo>
                  <a:cubicBezTo>
                    <a:pt x="107" y="29"/>
                    <a:pt x="107" y="29"/>
                    <a:pt x="107" y="29"/>
                  </a:cubicBezTo>
                  <a:cubicBezTo>
                    <a:pt x="107" y="27"/>
                    <a:pt x="107" y="27"/>
                    <a:pt x="107" y="27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9"/>
                    <a:pt x="106" y="29"/>
                    <a:pt x="106" y="29"/>
                  </a:cubicBezTo>
                  <a:lnTo>
                    <a:pt x="107" y="29"/>
                  </a:lnTo>
                  <a:close/>
                  <a:moveTo>
                    <a:pt x="107" y="25"/>
                  </a:moveTo>
                  <a:cubicBezTo>
                    <a:pt x="107" y="25"/>
                    <a:pt x="107" y="25"/>
                    <a:pt x="107" y="25"/>
                  </a:cubicBezTo>
                  <a:cubicBezTo>
                    <a:pt x="107" y="24"/>
                    <a:pt x="107" y="24"/>
                    <a:pt x="107" y="24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6"/>
                    <a:pt x="106" y="26"/>
                    <a:pt x="106" y="26"/>
                  </a:cubicBezTo>
                  <a:lnTo>
                    <a:pt x="107" y="25"/>
                  </a:lnTo>
                  <a:close/>
                  <a:moveTo>
                    <a:pt x="100" y="29"/>
                  </a:moveTo>
                  <a:cubicBezTo>
                    <a:pt x="100" y="29"/>
                    <a:pt x="100" y="29"/>
                    <a:pt x="100" y="29"/>
                  </a:cubicBezTo>
                  <a:cubicBezTo>
                    <a:pt x="101" y="29"/>
                    <a:pt x="101" y="29"/>
                    <a:pt x="101" y="29"/>
                  </a:cubicBezTo>
                  <a:cubicBezTo>
                    <a:pt x="101" y="28"/>
                    <a:pt x="101" y="28"/>
                    <a:pt x="101" y="28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3" y="27"/>
                    <a:pt x="103" y="27"/>
                    <a:pt x="103" y="27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0" y="27"/>
                    <a:pt x="100" y="27"/>
                    <a:pt x="100" y="27"/>
                  </a:cubicBezTo>
                  <a:lnTo>
                    <a:pt x="100" y="29"/>
                  </a:lnTo>
                  <a:close/>
                  <a:moveTo>
                    <a:pt x="107" y="13"/>
                  </a:moveTo>
                  <a:cubicBezTo>
                    <a:pt x="107" y="13"/>
                    <a:pt x="107" y="13"/>
                    <a:pt x="107" y="13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7" y="10"/>
                    <a:pt x="107" y="10"/>
                    <a:pt x="107" y="10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6" y="10"/>
                    <a:pt x="106" y="10"/>
                    <a:pt x="106" y="10"/>
                  </a:cubicBezTo>
                  <a:cubicBezTo>
                    <a:pt x="106" y="13"/>
                    <a:pt x="106" y="13"/>
                    <a:pt x="106" y="13"/>
                  </a:cubicBezTo>
                  <a:lnTo>
                    <a:pt x="107" y="13"/>
                  </a:lnTo>
                  <a:close/>
                  <a:moveTo>
                    <a:pt x="107" y="7"/>
                  </a:moveTo>
                  <a:cubicBezTo>
                    <a:pt x="107" y="7"/>
                    <a:pt x="107" y="7"/>
                    <a:pt x="107" y="7"/>
                  </a:cubicBezTo>
                  <a:cubicBezTo>
                    <a:pt x="107" y="4"/>
                    <a:pt x="107" y="4"/>
                    <a:pt x="107" y="4"/>
                  </a:cubicBezTo>
                  <a:cubicBezTo>
                    <a:pt x="107" y="4"/>
                    <a:pt x="107" y="4"/>
                    <a:pt x="107" y="4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7"/>
                    <a:pt x="106" y="7"/>
                    <a:pt x="106" y="7"/>
                  </a:cubicBezTo>
                  <a:lnTo>
                    <a:pt x="107" y="7"/>
                  </a:lnTo>
                  <a:close/>
                  <a:moveTo>
                    <a:pt x="107" y="2"/>
                  </a:moveTo>
                  <a:cubicBezTo>
                    <a:pt x="107" y="2"/>
                    <a:pt x="107" y="2"/>
                    <a:pt x="107" y="2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7" y="4"/>
                    <a:pt x="107" y="4"/>
                    <a:pt x="107" y="4"/>
                  </a:cubicBezTo>
                  <a:lnTo>
                    <a:pt x="107" y="2"/>
                  </a:lnTo>
                  <a:close/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lnTo>
                    <a:pt x="75" y="10"/>
                  </a:lnTo>
                  <a:close/>
                  <a:moveTo>
                    <a:pt x="107" y="10"/>
                  </a:moveTo>
                  <a:cubicBezTo>
                    <a:pt x="107" y="10"/>
                    <a:pt x="107" y="10"/>
                    <a:pt x="107" y="10"/>
                  </a:cubicBezTo>
                  <a:cubicBezTo>
                    <a:pt x="107" y="8"/>
                    <a:pt x="107" y="8"/>
                    <a:pt x="107" y="8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6" y="10"/>
                    <a:pt x="106" y="10"/>
                    <a:pt x="106" y="10"/>
                  </a:cubicBezTo>
                  <a:lnTo>
                    <a:pt x="107" y="10"/>
                  </a:lnTo>
                  <a:close/>
                  <a:moveTo>
                    <a:pt x="107" y="16"/>
                  </a:moveTo>
                  <a:cubicBezTo>
                    <a:pt x="107" y="16"/>
                    <a:pt x="107" y="16"/>
                    <a:pt x="107" y="16"/>
                  </a:cubicBezTo>
                  <a:cubicBezTo>
                    <a:pt x="107" y="14"/>
                    <a:pt x="107" y="14"/>
                    <a:pt x="107" y="14"/>
                  </a:cubicBezTo>
                  <a:cubicBezTo>
                    <a:pt x="107" y="14"/>
                    <a:pt x="107" y="14"/>
                    <a:pt x="107" y="14"/>
                  </a:cubicBezTo>
                  <a:cubicBezTo>
                    <a:pt x="107" y="13"/>
                    <a:pt x="107" y="13"/>
                    <a:pt x="107" y="13"/>
                  </a:cubicBezTo>
                  <a:cubicBezTo>
                    <a:pt x="109" y="13"/>
                    <a:pt x="109" y="13"/>
                    <a:pt x="109" y="13"/>
                  </a:cubicBezTo>
                  <a:cubicBezTo>
                    <a:pt x="109" y="13"/>
                    <a:pt x="109" y="13"/>
                    <a:pt x="109" y="13"/>
                  </a:cubicBezTo>
                  <a:cubicBezTo>
                    <a:pt x="106" y="13"/>
                    <a:pt x="106" y="13"/>
                    <a:pt x="106" y="13"/>
                  </a:cubicBezTo>
                  <a:cubicBezTo>
                    <a:pt x="106" y="16"/>
                    <a:pt x="106" y="16"/>
                    <a:pt x="106" y="16"/>
                  </a:cubicBezTo>
                  <a:lnTo>
                    <a:pt x="107" y="16"/>
                  </a:lnTo>
                  <a:close/>
                  <a:moveTo>
                    <a:pt x="77" y="17"/>
                  </a:moveTo>
                  <a:cubicBezTo>
                    <a:pt x="77" y="17"/>
                    <a:pt x="77" y="17"/>
                    <a:pt x="77" y="17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7" y="14"/>
                    <a:pt x="77" y="14"/>
                    <a:pt x="77" y="14"/>
                  </a:cubicBezTo>
                  <a:lnTo>
                    <a:pt x="77" y="17"/>
                  </a:lnTo>
                  <a:close/>
                  <a:moveTo>
                    <a:pt x="78" y="25"/>
                  </a:moveTo>
                  <a:cubicBezTo>
                    <a:pt x="78" y="25"/>
                    <a:pt x="78" y="25"/>
                    <a:pt x="78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9" y="25"/>
                    <a:pt x="79" y="25"/>
                    <a:pt x="79" y="25"/>
                  </a:cubicBezTo>
                  <a:cubicBezTo>
                    <a:pt x="79" y="24"/>
                    <a:pt x="79" y="24"/>
                    <a:pt x="79" y="24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7"/>
                    <a:pt x="77" y="27"/>
                    <a:pt x="77" y="27"/>
                  </a:cubicBezTo>
                  <a:cubicBezTo>
                    <a:pt x="77" y="27"/>
                    <a:pt x="77" y="27"/>
                    <a:pt x="77" y="27"/>
                  </a:cubicBezTo>
                  <a:lnTo>
                    <a:pt x="78" y="25"/>
                  </a:lnTo>
                  <a:close/>
                  <a:moveTo>
                    <a:pt x="78" y="11"/>
                  </a:moveTo>
                  <a:cubicBezTo>
                    <a:pt x="78" y="11"/>
                    <a:pt x="78" y="11"/>
                    <a:pt x="78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8" y="10"/>
                    <a:pt x="78" y="10"/>
                    <a:pt x="78" y="10"/>
                  </a:cubicBezTo>
                  <a:lnTo>
                    <a:pt x="78" y="11"/>
                  </a:lnTo>
                  <a:close/>
                  <a:moveTo>
                    <a:pt x="28" y="40"/>
                  </a:moveTo>
                  <a:cubicBezTo>
                    <a:pt x="28" y="40"/>
                    <a:pt x="28" y="40"/>
                    <a:pt x="28" y="40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28" y="53"/>
                    <a:pt x="28" y="53"/>
                    <a:pt x="28" y="53"/>
                  </a:cubicBezTo>
                  <a:lnTo>
                    <a:pt x="28" y="40"/>
                  </a:lnTo>
                  <a:close/>
                  <a:moveTo>
                    <a:pt x="5" y="53"/>
                  </a:moveTo>
                  <a:cubicBezTo>
                    <a:pt x="5" y="53"/>
                    <a:pt x="5" y="53"/>
                    <a:pt x="5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5" y="53"/>
                    <a:pt x="5" y="53"/>
                    <a:pt x="5" y="53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5" y="52"/>
                    <a:pt x="5" y="52"/>
                    <a:pt x="5" y="52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5" y="52"/>
                    <a:pt x="5" y="52"/>
                    <a:pt x="5" y="52"/>
                  </a:cubicBezTo>
                  <a:close/>
                  <a:moveTo>
                    <a:pt x="5" y="51"/>
                  </a:moveTo>
                  <a:cubicBezTo>
                    <a:pt x="5" y="51"/>
                    <a:pt x="5" y="51"/>
                    <a:pt x="5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5" y="51"/>
                    <a:pt x="5" y="51"/>
                    <a:pt x="5" y="51"/>
                  </a:cubicBezTo>
                  <a:close/>
                  <a:moveTo>
                    <a:pt x="5" y="51"/>
                  </a:moveTo>
                  <a:cubicBezTo>
                    <a:pt x="5" y="51"/>
                    <a:pt x="5" y="51"/>
                    <a:pt x="5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5" y="51"/>
                    <a:pt x="5" y="51"/>
                    <a:pt x="5" y="51"/>
                  </a:cubicBezTo>
                  <a:close/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5" y="50"/>
                    <a:pt x="5" y="50"/>
                    <a:pt x="5" y="50"/>
                  </a:cubicBezTo>
                  <a:close/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5" y="50"/>
                    <a:pt x="5" y="50"/>
                    <a:pt x="5" y="50"/>
                  </a:cubicBez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5" y="49"/>
                    <a:pt x="5" y="49"/>
                    <a:pt x="5" y="49"/>
                  </a:cubicBez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5" y="49"/>
                    <a:pt x="5" y="49"/>
                    <a:pt x="5" y="49"/>
                  </a:cubicBezTo>
                  <a:close/>
                  <a:moveTo>
                    <a:pt x="5" y="48"/>
                  </a:moveTo>
                  <a:cubicBezTo>
                    <a:pt x="5" y="48"/>
                    <a:pt x="5" y="48"/>
                    <a:pt x="5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5" y="48"/>
                    <a:pt x="5" y="48"/>
                    <a:pt x="5" y="48"/>
                  </a:cubicBezTo>
                  <a:close/>
                  <a:moveTo>
                    <a:pt x="5" y="48"/>
                  </a:moveTo>
                  <a:cubicBezTo>
                    <a:pt x="5" y="48"/>
                    <a:pt x="5" y="48"/>
                    <a:pt x="5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5" y="47"/>
                    <a:pt x="5" y="47"/>
                    <a:pt x="5" y="47"/>
                  </a:cubicBezTo>
                  <a:lnTo>
                    <a:pt x="5" y="48"/>
                  </a:lnTo>
                  <a:close/>
                  <a:moveTo>
                    <a:pt x="5" y="47"/>
                  </a:moveTo>
                  <a:cubicBezTo>
                    <a:pt x="5" y="47"/>
                    <a:pt x="5" y="47"/>
                    <a:pt x="5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5" y="47"/>
                    <a:pt x="5" y="47"/>
                    <a:pt x="5" y="47"/>
                  </a:cubicBezTo>
                  <a:close/>
                  <a:moveTo>
                    <a:pt x="5" y="47"/>
                  </a:moveTo>
                  <a:cubicBezTo>
                    <a:pt x="5" y="47"/>
                    <a:pt x="5" y="47"/>
                    <a:pt x="5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5" y="46"/>
                    <a:pt x="5" y="46"/>
                    <a:pt x="5" y="46"/>
                  </a:cubicBezTo>
                  <a:lnTo>
                    <a:pt x="5" y="47"/>
                  </a:lnTo>
                  <a:close/>
                  <a:moveTo>
                    <a:pt x="5" y="46"/>
                  </a:moveTo>
                  <a:cubicBezTo>
                    <a:pt x="5" y="46"/>
                    <a:pt x="5" y="46"/>
                    <a:pt x="5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5" y="46"/>
                    <a:pt x="5" y="46"/>
                    <a:pt x="5" y="46"/>
                  </a:cubicBezTo>
                  <a:close/>
                  <a:moveTo>
                    <a:pt x="5" y="46"/>
                  </a:moveTo>
                  <a:cubicBezTo>
                    <a:pt x="5" y="46"/>
                    <a:pt x="5" y="46"/>
                    <a:pt x="5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5" y="45"/>
                    <a:pt x="5" y="45"/>
                    <a:pt x="5" y="45"/>
                  </a:cubicBezTo>
                  <a:lnTo>
                    <a:pt x="5" y="46"/>
                  </a:lnTo>
                  <a:close/>
                  <a:moveTo>
                    <a:pt x="5" y="45"/>
                  </a:moveTo>
                  <a:cubicBezTo>
                    <a:pt x="5" y="45"/>
                    <a:pt x="5" y="45"/>
                    <a:pt x="5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5" y="45"/>
                    <a:pt x="5" y="45"/>
                    <a:pt x="5" y="45"/>
                  </a:cubicBezTo>
                  <a:close/>
                  <a:moveTo>
                    <a:pt x="5" y="45"/>
                  </a:moveTo>
                  <a:cubicBezTo>
                    <a:pt x="5" y="45"/>
                    <a:pt x="5" y="45"/>
                    <a:pt x="5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5" y="44"/>
                    <a:pt x="5" y="44"/>
                    <a:pt x="5" y="44"/>
                  </a:cubicBezTo>
                  <a:lnTo>
                    <a:pt x="5" y="45"/>
                  </a:lnTo>
                  <a:close/>
                  <a:moveTo>
                    <a:pt x="5" y="44"/>
                  </a:moveTo>
                  <a:cubicBezTo>
                    <a:pt x="5" y="44"/>
                    <a:pt x="5" y="44"/>
                    <a:pt x="5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5" y="44"/>
                    <a:pt x="5" y="44"/>
                    <a:pt x="5" y="44"/>
                  </a:cubicBezTo>
                  <a:close/>
                  <a:moveTo>
                    <a:pt x="5" y="44"/>
                  </a:moveTo>
                  <a:cubicBezTo>
                    <a:pt x="5" y="44"/>
                    <a:pt x="5" y="44"/>
                    <a:pt x="5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5" y="43"/>
                    <a:pt x="5" y="43"/>
                    <a:pt x="5" y="43"/>
                  </a:cubicBezTo>
                  <a:lnTo>
                    <a:pt x="5" y="44"/>
                  </a:lnTo>
                  <a:close/>
                  <a:moveTo>
                    <a:pt x="5" y="43"/>
                  </a:moveTo>
                  <a:cubicBezTo>
                    <a:pt x="5" y="43"/>
                    <a:pt x="5" y="43"/>
                    <a:pt x="5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5" y="43"/>
                    <a:pt x="5" y="43"/>
                    <a:pt x="5" y="43"/>
                  </a:cubicBezTo>
                  <a:close/>
                  <a:moveTo>
                    <a:pt x="5" y="43"/>
                  </a:moveTo>
                  <a:cubicBezTo>
                    <a:pt x="5" y="43"/>
                    <a:pt x="5" y="43"/>
                    <a:pt x="5" y="43"/>
                  </a:cubicBezTo>
                  <a:cubicBezTo>
                    <a:pt x="3" y="43"/>
                    <a:pt x="3" y="43"/>
                    <a:pt x="3" y="43"/>
                  </a:cubicBezTo>
                  <a:cubicBezTo>
                    <a:pt x="5" y="42"/>
                    <a:pt x="5" y="42"/>
                    <a:pt x="5" y="42"/>
                  </a:cubicBezTo>
                  <a:lnTo>
                    <a:pt x="5" y="43"/>
                  </a:lnTo>
                  <a:close/>
                  <a:moveTo>
                    <a:pt x="6" y="50"/>
                  </a:moveTo>
                  <a:cubicBezTo>
                    <a:pt x="6" y="50"/>
                    <a:pt x="6" y="50"/>
                    <a:pt x="6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6" y="50"/>
                    <a:pt x="6" y="50"/>
                    <a:pt x="6" y="50"/>
                  </a:cubicBezTo>
                  <a:close/>
                  <a:moveTo>
                    <a:pt x="6" y="50"/>
                  </a:moveTo>
                  <a:cubicBezTo>
                    <a:pt x="6" y="50"/>
                    <a:pt x="6" y="50"/>
                    <a:pt x="6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6" y="44"/>
                    <a:pt x="6" y="44"/>
                    <a:pt x="6" y="44"/>
                  </a:cubicBezTo>
                  <a:lnTo>
                    <a:pt x="6" y="50"/>
                  </a:lnTo>
                  <a:close/>
                  <a:moveTo>
                    <a:pt x="6" y="44"/>
                  </a:moveTo>
                  <a:cubicBezTo>
                    <a:pt x="6" y="44"/>
                    <a:pt x="6" y="44"/>
                    <a:pt x="6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6" y="44"/>
                    <a:pt x="6" y="44"/>
                    <a:pt x="6" y="44"/>
                  </a:cubicBezTo>
                  <a:close/>
                  <a:moveTo>
                    <a:pt x="6" y="44"/>
                  </a:moveTo>
                  <a:cubicBezTo>
                    <a:pt x="6" y="44"/>
                    <a:pt x="6" y="44"/>
                    <a:pt x="6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6" y="42"/>
                    <a:pt x="6" y="42"/>
                    <a:pt x="6" y="42"/>
                  </a:cubicBezTo>
                  <a:lnTo>
                    <a:pt x="6" y="44"/>
                  </a:lnTo>
                  <a:close/>
                  <a:moveTo>
                    <a:pt x="6" y="42"/>
                  </a:moveTo>
                  <a:cubicBezTo>
                    <a:pt x="6" y="42"/>
                    <a:pt x="6" y="42"/>
                    <a:pt x="6" y="4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2"/>
                    <a:pt x="6" y="42"/>
                    <a:pt x="6" y="42"/>
                  </a:cubicBezTo>
                  <a:close/>
                  <a:moveTo>
                    <a:pt x="7" y="5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7" y="50"/>
                    <a:pt x="7" y="50"/>
                    <a:pt x="7" y="50"/>
                  </a:cubicBezTo>
                  <a:close/>
                  <a:moveTo>
                    <a:pt x="7" y="5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7" y="44"/>
                    <a:pt x="7" y="44"/>
                    <a:pt x="7" y="44"/>
                  </a:cubicBezTo>
                  <a:lnTo>
                    <a:pt x="7" y="50"/>
                  </a:lnTo>
                  <a:close/>
                  <a:moveTo>
                    <a:pt x="7" y="44"/>
                  </a:moveTo>
                  <a:cubicBezTo>
                    <a:pt x="7" y="44"/>
                    <a:pt x="7" y="44"/>
                    <a:pt x="7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7" y="44"/>
                    <a:pt x="7" y="44"/>
                    <a:pt x="7" y="44"/>
                  </a:cubicBezTo>
                  <a:close/>
                  <a:moveTo>
                    <a:pt x="7" y="44"/>
                  </a:moveTo>
                  <a:cubicBezTo>
                    <a:pt x="7" y="44"/>
                    <a:pt x="7" y="44"/>
                    <a:pt x="7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7" y="42"/>
                    <a:pt x="7" y="42"/>
                    <a:pt x="7" y="42"/>
                  </a:cubicBezTo>
                  <a:lnTo>
                    <a:pt x="7" y="44"/>
                  </a:lnTo>
                  <a:close/>
                  <a:moveTo>
                    <a:pt x="7" y="42"/>
                  </a:moveTo>
                  <a:cubicBezTo>
                    <a:pt x="7" y="42"/>
                    <a:pt x="7" y="42"/>
                    <a:pt x="7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7" y="42"/>
                    <a:pt x="7" y="42"/>
                    <a:pt x="7" y="42"/>
                  </a:cubicBezTo>
                  <a:close/>
                  <a:moveTo>
                    <a:pt x="8" y="50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0"/>
                    <a:pt x="8" y="50"/>
                    <a:pt x="8" y="50"/>
                  </a:cubicBezTo>
                  <a:close/>
                  <a:moveTo>
                    <a:pt x="8" y="50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8" y="44"/>
                    <a:pt x="8" y="44"/>
                    <a:pt x="8" y="44"/>
                  </a:cubicBezTo>
                  <a:lnTo>
                    <a:pt x="8" y="50"/>
                  </a:lnTo>
                  <a:close/>
                  <a:moveTo>
                    <a:pt x="8" y="44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8" y="44"/>
                    <a:pt x="8" y="44"/>
                    <a:pt x="8" y="44"/>
                  </a:cubicBezTo>
                  <a:close/>
                  <a:moveTo>
                    <a:pt x="8" y="44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8" y="42"/>
                    <a:pt x="8" y="42"/>
                    <a:pt x="8" y="42"/>
                  </a:cubicBezTo>
                  <a:lnTo>
                    <a:pt x="8" y="44"/>
                  </a:lnTo>
                  <a:close/>
                  <a:moveTo>
                    <a:pt x="8" y="42"/>
                  </a:moveTo>
                  <a:cubicBezTo>
                    <a:pt x="8" y="42"/>
                    <a:pt x="8" y="42"/>
                    <a:pt x="8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8" y="42"/>
                    <a:pt x="8" y="42"/>
                    <a:pt x="8" y="42"/>
                  </a:cubicBezTo>
                  <a:close/>
                  <a:moveTo>
                    <a:pt x="9" y="50"/>
                  </a:moveTo>
                  <a:cubicBezTo>
                    <a:pt x="9" y="50"/>
                    <a:pt x="9" y="50"/>
                    <a:pt x="9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9" y="50"/>
                    <a:pt x="9" y="50"/>
                    <a:pt x="9" y="50"/>
                  </a:cubicBezTo>
                  <a:close/>
                  <a:moveTo>
                    <a:pt x="9" y="50"/>
                  </a:moveTo>
                  <a:cubicBezTo>
                    <a:pt x="9" y="50"/>
                    <a:pt x="9" y="50"/>
                    <a:pt x="9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9" y="44"/>
                    <a:pt x="9" y="44"/>
                    <a:pt x="9" y="44"/>
                  </a:cubicBezTo>
                  <a:lnTo>
                    <a:pt x="9" y="50"/>
                  </a:lnTo>
                  <a:close/>
                  <a:moveTo>
                    <a:pt x="9" y="44"/>
                  </a:moveTo>
                  <a:cubicBezTo>
                    <a:pt x="9" y="44"/>
                    <a:pt x="9" y="44"/>
                    <a:pt x="9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9" y="44"/>
                    <a:pt x="9" y="44"/>
                    <a:pt x="9" y="44"/>
                  </a:cubicBezTo>
                  <a:close/>
                  <a:moveTo>
                    <a:pt x="9" y="44"/>
                  </a:moveTo>
                  <a:cubicBezTo>
                    <a:pt x="9" y="44"/>
                    <a:pt x="9" y="44"/>
                    <a:pt x="9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9" y="42"/>
                    <a:pt x="9" y="42"/>
                    <a:pt x="9" y="42"/>
                  </a:cubicBezTo>
                  <a:lnTo>
                    <a:pt x="9" y="44"/>
                  </a:lnTo>
                  <a:close/>
                  <a:moveTo>
                    <a:pt x="9" y="42"/>
                  </a:moveTo>
                  <a:cubicBezTo>
                    <a:pt x="9" y="42"/>
                    <a:pt x="9" y="42"/>
                    <a:pt x="9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9" y="42"/>
                    <a:pt x="9" y="42"/>
                    <a:pt x="9" y="42"/>
                  </a:cubicBezTo>
                  <a:close/>
                  <a:moveTo>
                    <a:pt x="10" y="50"/>
                  </a:moveTo>
                  <a:cubicBezTo>
                    <a:pt x="10" y="50"/>
                    <a:pt x="10" y="50"/>
                    <a:pt x="10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0" y="50"/>
                    <a:pt x="10" y="50"/>
                    <a:pt x="10" y="50"/>
                  </a:cubicBezTo>
                  <a:close/>
                  <a:moveTo>
                    <a:pt x="10" y="50"/>
                  </a:moveTo>
                  <a:cubicBezTo>
                    <a:pt x="10" y="50"/>
                    <a:pt x="10" y="50"/>
                    <a:pt x="10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0" y="44"/>
                    <a:pt x="10" y="44"/>
                    <a:pt x="10" y="44"/>
                  </a:cubicBezTo>
                  <a:lnTo>
                    <a:pt x="10" y="50"/>
                  </a:lnTo>
                  <a:close/>
                  <a:moveTo>
                    <a:pt x="10" y="44"/>
                  </a:moveTo>
                  <a:cubicBezTo>
                    <a:pt x="10" y="44"/>
                    <a:pt x="10" y="44"/>
                    <a:pt x="10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0" y="44"/>
                    <a:pt x="10" y="44"/>
                    <a:pt x="10" y="44"/>
                  </a:cubicBezTo>
                  <a:close/>
                  <a:moveTo>
                    <a:pt x="10" y="44"/>
                  </a:moveTo>
                  <a:cubicBezTo>
                    <a:pt x="10" y="44"/>
                    <a:pt x="10" y="44"/>
                    <a:pt x="10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0" y="42"/>
                    <a:pt x="10" y="42"/>
                    <a:pt x="10" y="42"/>
                  </a:cubicBezTo>
                  <a:lnTo>
                    <a:pt x="10" y="44"/>
                  </a:ln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1" y="50"/>
                    <a:pt x="11" y="50"/>
                    <a:pt x="11" y="50"/>
                  </a:cubicBez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1" y="44"/>
                    <a:pt x="11" y="44"/>
                    <a:pt x="11" y="44"/>
                  </a:cubicBezTo>
                  <a:lnTo>
                    <a:pt x="11" y="50"/>
                  </a:lnTo>
                  <a:close/>
                  <a:moveTo>
                    <a:pt x="11" y="44"/>
                  </a:moveTo>
                  <a:cubicBezTo>
                    <a:pt x="11" y="44"/>
                    <a:pt x="11" y="44"/>
                    <a:pt x="11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1" y="44"/>
                    <a:pt x="11" y="44"/>
                    <a:pt x="11" y="44"/>
                  </a:cubicBezTo>
                  <a:close/>
                  <a:moveTo>
                    <a:pt x="11" y="43"/>
                  </a:moveTo>
                  <a:cubicBezTo>
                    <a:pt x="11" y="43"/>
                    <a:pt x="11" y="43"/>
                    <a:pt x="11" y="43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1" y="42"/>
                    <a:pt x="11" y="42"/>
                    <a:pt x="11" y="42"/>
                  </a:cubicBezTo>
                  <a:lnTo>
                    <a:pt x="11" y="43"/>
                  </a:lnTo>
                  <a:close/>
                  <a:moveTo>
                    <a:pt x="12" y="50"/>
                  </a:moveTo>
                  <a:cubicBezTo>
                    <a:pt x="12" y="50"/>
                    <a:pt x="12" y="50"/>
                    <a:pt x="12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2" y="50"/>
                    <a:pt x="12" y="50"/>
                    <a:pt x="12" y="50"/>
                  </a:cubicBezTo>
                  <a:close/>
                  <a:moveTo>
                    <a:pt x="12" y="50"/>
                  </a:moveTo>
                  <a:cubicBezTo>
                    <a:pt x="12" y="50"/>
                    <a:pt x="12" y="50"/>
                    <a:pt x="12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2" y="44"/>
                    <a:pt x="12" y="44"/>
                    <a:pt x="12" y="44"/>
                  </a:cubicBezTo>
                  <a:lnTo>
                    <a:pt x="12" y="50"/>
                  </a:lnTo>
                  <a:close/>
                  <a:moveTo>
                    <a:pt x="12" y="44"/>
                  </a:moveTo>
                  <a:cubicBezTo>
                    <a:pt x="12" y="44"/>
                    <a:pt x="12" y="44"/>
                    <a:pt x="12" y="44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2" y="43"/>
                    <a:pt x="12" y="43"/>
                    <a:pt x="12" y="43"/>
                  </a:cubicBezTo>
                  <a:lnTo>
                    <a:pt x="12" y="44"/>
                  </a:lnTo>
                  <a:close/>
                  <a:moveTo>
                    <a:pt x="12" y="43"/>
                  </a:moveTo>
                  <a:cubicBezTo>
                    <a:pt x="12" y="43"/>
                    <a:pt x="12" y="43"/>
                    <a:pt x="12" y="43"/>
                  </a:cubicBezTo>
                  <a:cubicBezTo>
                    <a:pt x="11" y="43"/>
                    <a:pt x="11" y="43"/>
                    <a:pt x="11" y="43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2" y="42"/>
                    <a:pt x="12" y="42"/>
                    <a:pt x="12" y="42"/>
                  </a:cubicBezTo>
                  <a:lnTo>
                    <a:pt x="12" y="43"/>
                  </a:ln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3" y="50"/>
                    <a:pt x="13" y="50"/>
                    <a:pt x="13" y="50"/>
                  </a:cubicBez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3" y="44"/>
                    <a:pt x="13" y="44"/>
                    <a:pt x="13" y="44"/>
                  </a:cubicBezTo>
                  <a:lnTo>
                    <a:pt x="13" y="50"/>
                  </a:lnTo>
                  <a:close/>
                  <a:moveTo>
                    <a:pt x="13" y="44"/>
                  </a:moveTo>
                  <a:cubicBezTo>
                    <a:pt x="13" y="44"/>
                    <a:pt x="13" y="44"/>
                    <a:pt x="13" y="44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3" y="43"/>
                    <a:pt x="13" y="43"/>
                    <a:pt x="13" y="43"/>
                  </a:cubicBezTo>
                  <a:lnTo>
                    <a:pt x="13" y="44"/>
                  </a:lnTo>
                  <a:close/>
                  <a:moveTo>
                    <a:pt x="13" y="43"/>
                  </a:moveTo>
                  <a:cubicBezTo>
                    <a:pt x="13" y="43"/>
                    <a:pt x="13" y="43"/>
                    <a:pt x="13" y="43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3" y="42"/>
                    <a:pt x="13" y="42"/>
                    <a:pt x="13" y="42"/>
                  </a:cubicBezTo>
                  <a:lnTo>
                    <a:pt x="13" y="43"/>
                  </a:ln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4"/>
                    <a:pt x="13" y="44"/>
                    <a:pt x="13" y="44"/>
                  </a:cubicBezTo>
                  <a:lnTo>
                    <a:pt x="13" y="50"/>
                  </a:lnTo>
                  <a:close/>
                  <a:moveTo>
                    <a:pt x="13" y="44"/>
                  </a:moveTo>
                  <a:cubicBezTo>
                    <a:pt x="13" y="44"/>
                    <a:pt x="13" y="44"/>
                    <a:pt x="13" y="44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3"/>
                    <a:pt x="13" y="43"/>
                    <a:pt x="13" y="43"/>
                  </a:cubicBezTo>
                  <a:lnTo>
                    <a:pt x="13" y="44"/>
                  </a:lnTo>
                  <a:close/>
                  <a:moveTo>
                    <a:pt x="13" y="43"/>
                  </a:moveTo>
                  <a:cubicBezTo>
                    <a:pt x="13" y="43"/>
                    <a:pt x="13" y="43"/>
                    <a:pt x="13" y="43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2"/>
                    <a:pt x="13" y="42"/>
                    <a:pt x="13" y="42"/>
                  </a:cubicBezTo>
                  <a:lnTo>
                    <a:pt x="13" y="43"/>
                  </a:lnTo>
                  <a:close/>
                  <a:moveTo>
                    <a:pt x="13" y="42"/>
                  </a:moveTo>
                  <a:cubicBezTo>
                    <a:pt x="13" y="42"/>
                    <a:pt x="13" y="42"/>
                    <a:pt x="13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3" y="42"/>
                    <a:pt x="13" y="42"/>
                    <a:pt x="13" y="42"/>
                  </a:cubicBezTo>
                  <a:close/>
                  <a:moveTo>
                    <a:pt x="13" y="42"/>
                  </a:moveTo>
                  <a:cubicBezTo>
                    <a:pt x="13" y="42"/>
                    <a:pt x="13" y="42"/>
                    <a:pt x="13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13" y="41"/>
                    <a:pt x="13" y="41"/>
                    <a:pt x="13" y="41"/>
                  </a:cubicBezTo>
                  <a:lnTo>
                    <a:pt x="13" y="42"/>
                  </a:lnTo>
                  <a:close/>
                  <a:moveTo>
                    <a:pt x="13" y="53"/>
                  </a:moveTo>
                  <a:cubicBezTo>
                    <a:pt x="13" y="53"/>
                    <a:pt x="13" y="53"/>
                    <a:pt x="13" y="53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1" y="40"/>
                    <a:pt x="1" y="40"/>
                    <a:pt x="1" y="40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5" y="53"/>
                    <a:pt x="15" y="53"/>
                    <a:pt x="15" y="53"/>
                  </a:cubicBezTo>
                  <a:lnTo>
                    <a:pt x="13" y="53"/>
                  </a:lnTo>
                  <a:close/>
                  <a:moveTo>
                    <a:pt x="77" y="22"/>
                  </a:moveTo>
                  <a:cubicBezTo>
                    <a:pt x="77" y="22"/>
                    <a:pt x="77" y="22"/>
                    <a:pt x="77" y="22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20"/>
                    <a:pt x="78" y="20"/>
                    <a:pt x="78" y="20"/>
                  </a:cubicBezTo>
                  <a:cubicBezTo>
                    <a:pt x="78" y="20"/>
                    <a:pt x="78" y="20"/>
                    <a:pt x="78" y="20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9" y="19"/>
                    <a:pt x="79" y="19"/>
                    <a:pt x="79" y="19"/>
                  </a:cubicBezTo>
                  <a:cubicBezTo>
                    <a:pt x="79" y="19"/>
                    <a:pt x="79" y="19"/>
                    <a:pt x="79" y="19"/>
                  </a:cubicBezTo>
                  <a:cubicBezTo>
                    <a:pt x="77" y="19"/>
                    <a:pt x="77" y="19"/>
                    <a:pt x="77" y="19"/>
                  </a:cubicBezTo>
                  <a:lnTo>
                    <a:pt x="77" y="22"/>
                  </a:lnTo>
                  <a:close/>
                  <a:moveTo>
                    <a:pt x="77" y="19"/>
                  </a:moveTo>
                  <a:cubicBezTo>
                    <a:pt x="77" y="19"/>
                    <a:pt x="77" y="19"/>
                    <a:pt x="77" y="19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8" y="18"/>
                    <a:pt x="78" y="18"/>
                    <a:pt x="78" y="18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9" y="17"/>
                    <a:pt x="79" y="17"/>
                    <a:pt x="79" y="17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77" y="17"/>
                    <a:pt x="77" y="17"/>
                    <a:pt x="77" y="17"/>
                  </a:cubicBezTo>
                  <a:lnTo>
                    <a:pt x="77" y="19"/>
                  </a:lnTo>
                  <a:close/>
                  <a:moveTo>
                    <a:pt x="77" y="35"/>
                  </a:moveTo>
                  <a:cubicBezTo>
                    <a:pt x="77" y="35"/>
                    <a:pt x="77" y="35"/>
                    <a:pt x="77" y="35"/>
                  </a:cubicBezTo>
                  <a:cubicBezTo>
                    <a:pt x="78" y="35"/>
                    <a:pt x="78" y="35"/>
                    <a:pt x="78" y="35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9" y="33"/>
                    <a:pt x="79" y="33"/>
                    <a:pt x="79" y="33"/>
                  </a:cubicBezTo>
                  <a:cubicBezTo>
                    <a:pt x="79" y="32"/>
                    <a:pt x="79" y="32"/>
                    <a:pt x="79" y="32"/>
                  </a:cubicBezTo>
                  <a:cubicBezTo>
                    <a:pt x="77" y="33"/>
                    <a:pt x="77" y="33"/>
                    <a:pt x="77" y="33"/>
                  </a:cubicBezTo>
                  <a:lnTo>
                    <a:pt x="77" y="35"/>
                  </a:lnTo>
                  <a:close/>
                  <a:moveTo>
                    <a:pt x="77" y="32"/>
                  </a:moveTo>
                  <a:cubicBezTo>
                    <a:pt x="77" y="32"/>
                    <a:pt x="77" y="32"/>
                    <a:pt x="77" y="32"/>
                  </a:cubicBezTo>
                  <a:cubicBezTo>
                    <a:pt x="78" y="32"/>
                    <a:pt x="78" y="32"/>
                    <a:pt x="78" y="32"/>
                  </a:cubicBezTo>
                  <a:cubicBezTo>
                    <a:pt x="78" y="31"/>
                    <a:pt x="78" y="31"/>
                    <a:pt x="78" y="31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77" y="30"/>
                    <a:pt x="77" y="30"/>
                    <a:pt x="77" y="30"/>
                  </a:cubicBezTo>
                  <a:lnTo>
                    <a:pt x="77" y="32"/>
                  </a:lnTo>
                  <a:close/>
                  <a:moveTo>
                    <a:pt x="77" y="24"/>
                  </a:moveTo>
                  <a:cubicBezTo>
                    <a:pt x="77" y="24"/>
                    <a:pt x="77" y="24"/>
                    <a:pt x="77" y="24"/>
                  </a:cubicBezTo>
                  <a:cubicBezTo>
                    <a:pt x="78" y="24"/>
                    <a:pt x="78" y="24"/>
                    <a:pt x="78" y="24"/>
                  </a:cubicBezTo>
                  <a:cubicBezTo>
                    <a:pt x="78" y="23"/>
                    <a:pt x="78" y="23"/>
                    <a:pt x="78" y="23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77" y="22"/>
                    <a:pt x="77" y="22"/>
                    <a:pt x="77" y="22"/>
                  </a:cubicBezTo>
                  <a:lnTo>
                    <a:pt x="77" y="24"/>
                  </a:lnTo>
                  <a:close/>
                  <a:moveTo>
                    <a:pt x="77" y="30"/>
                  </a:moveTo>
                  <a:cubicBezTo>
                    <a:pt x="77" y="30"/>
                    <a:pt x="77" y="30"/>
                    <a:pt x="77" y="30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7"/>
                    <a:pt x="78" y="27"/>
                    <a:pt x="78" y="27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77" y="27"/>
                    <a:pt x="77" y="27"/>
                    <a:pt x="77" y="27"/>
                  </a:cubicBezTo>
                  <a:lnTo>
                    <a:pt x="77" y="30"/>
                  </a:lnTo>
                  <a:close/>
                  <a:moveTo>
                    <a:pt x="47" y="42"/>
                  </a:moveTo>
                  <a:cubicBezTo>
                    <a:pt x="47" y="42"/>
                    <a:pt x="47" y="42"/>
                    <a:pt x="4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47" y="42"/>
                    <a:pt x="47" y="42"/>
                    <a:pt x="47" y="42"/>
                  </a:cubicBezTo>
                  <a:close/>
                  <a:moveTo>
                    <a:pt x="79" y="43"/>
                  </a:moveTo>
                  <a:cubicBezTo>
                    <a:pt x="79" y="43"/>
                    <a:pt x="79" y="43"/>
                    <a:pt x="79" y="43"/>
                  </a:cubicBezTo>
                  <a:cubicBezTo>
                    <a:pt x="83" y="43"/>
                    <a:pt x="83" y="43"/>
                    <a:pt x="83" y="43"/>
                  </a:cubicBezTo>
                  <a:cubicBezTo>
                    <a:pt x="83" y="42"/>
                    <a:pt x="83" y="42"/>
                    <a:pt x="83" y="42"/>
                  </a:cubicBezTo>
                  <a:cubicBezTo>
                    <a:pt x="79" y="42"/>
                    <a:pt x="79" y="42"/>
                    <a:pt x="79" y="42"/>
                  </a:cubicBezTo>
                  <a:lnTo>
                    <a:pt x="79" y="43"/>
                  </a:lnTo>
                  <a:close/>
                  <a:moveTo>
                    <a:pt x="79" y="39"/>
                  </a:moveTo>
                  <a:cubicBezTo>
                    <a:pt x="79" y="39"/>
                    <a:pt x="79" y="39"/>
                    <a:pt x="79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8"/>
                    <a:pt x="83" y="38"/>
                    <a:pt x="83" y="38"/>
                  </a:cubicBezTo>
                  <a:cubicBezTo>
                    <a:pt x="79" y="38"/>
                    <a:pt x="79" y="38"/>
                    <a:pt x="79" y="38"/>
                  </a:cubicBezTo>
                  <a:lnTo>
                    <a:pt x="79" y="39"/>
                  </a:lnTo>
                  <a:close/>
                  <a:moveTo>
                    <a:pt x="71" y="43"/>
                  </a:moveTo>
                  <a:cubicBezTo>
                    <a:pt x="71" y="43"/>
                    <a:pt x="71" y="43"/>
                    <a:pt x="71" y="43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1" y="42"/>
                    <a:pt x="71" y="42"/>
                    <a:pt x="71" y="42"/>
                  </a:cubicBezTo>
                  <a:lnTo>
                    <a:pt x="71" y="43"/>
                  </a:lnTo>
                  <a:close/>
                  <a:moveTo>
                    <a:pt x="83" y="37"/>
                  </a:moveTo>
                  <a:cubicBezTo>
                    <a:pt x="83" y="37"/>
                    <a:pt x="83" y="37"/>
                    <a:pt x="83" y="37"/>
                  </a:cubicBezTo>
                  <a:cubicBezTo>
                    <a:pt x="88" y="37"/>
                    <a:pt x="88" y="37"/>
                    <a:pt x="88" y="37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3" y="37"/>
                    <a:pt x="83" y="37"/>
                    <a:pt x="83" y="37"/>
                  </a:cubicBezTo>
                  <a:close/>
                  <a:moveTo>
                    <a:pt x="83" y="43"/>
                  </a:moveTo>
                  <a:cubicBezTo>
                    <a:pt x="83" y="43"/>
                    <a:pt x="83" y="43"/>
                    <a:pt x="83" y="43"/>
                  </a:cubicBezTo>
                  <a:cubicBezTo>
                    <a:pt x="88" y="43"/>
                    <a:pt x="88" y="43"/>
                    <a:pt x="88" y="43"/>
                  </a:cubicBezTo>
                  <a:cubicBezTo>
                    <a:pt x="88" y="43"/>
                    <a:pt x="88" y="43"/>
                    <a:pt x="88" y="43"/>
                  </a:cubicBezTo>
                  <a:cubicBezTo>
                    <a:pt x="83" y="43"/>
                    <a:pt x="83" y="43"/>
                    <a:pt x="83" y="43"/>
                  </a:cubicBezTo>
                  <a:close/>
                  <a:moveTo>
                    <a:pt x="79" y="40"/>
                  </a:moveTo>
                  <a:cubicBezTo>
                    <a:pt x="79" y="40"/>
                    <a:pt x="79" y="40"/>
                    <a:pt x="79" y="40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79" y="39"/>
                    <a:pt x="79" y="39"/>
                    <a:pt x="79" y="39"/>
                  </a:cubicBezTo>
                  <a:lnTo>
                    <a:pt x="79" y="40"/>
                  </a:lnTo>
                  <a:close/>
                  <a:moveTo>
                    <a:pt x="79" y="41"/>
                  </a:moveTo>
                  <a:cubicBezTo>
                    <a:pt x="79" y="41"/>
                    <a:pt x="79" y="41"/>
                    <a:pt x="79" y="41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79" y="40"/>
                    <a:pt x="79" y="40"/>
                    <a:pt x="79" y="40"/>
                  </a:cubicBezTo>
                  <a:lnTo>
                    <a:pt x="79" y="41"/>
                  </a:lnTo>
                  <a:close/>
                  <a:moveTo>
                    <a:pt x="79" y="41"/>
                  </a:moveTo>
                  <a:cubicBezTo>
                    <a:pt x="79" y="41"/>
                    <a:pt x="79" y="41"/>
                    <a:pt x="79" y="41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79" y="41"/>
                    <a:pt x="79" y="41"/>
                    <a:pt x="79" y="41"/>
                  </a:cubicBezTo>
                  <a:close/>
                  <a:moveTo>
                    <a:pt x="79" y="42"/>
                  </a:moveTo>
                  <a:cubicBezTo>
                    <a:pt x="79" y="42"/>
                    <a:pt x="79" y="42"/>
                    <a:pt x="79" y="42"/>
                  </a:cubicBezTo>
                  <a:cubicBezTo>
                    <a:pt x="83" y="42"/>
                    <a:pt x="83" y="42"/>
                    <a:pt x="83" y="42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79" y="42"/>
                    <a:pt x="79" y="42"/>
                    <a:pt x="79" y="42"/>
                  </a:cubicBezTo>
                  <a:close/>
                  <a:moveTo>
                    <a:pt x="83" y="42"/>
                  </a:moveTo>
                  <a:cubicBezTo>
                    <a:pt x="83" y="42"/>
                    <a:pt x="83" y="42"/>
                    <a:pt x="83" y="42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3" y="41"/>
                    <a:pt x="83" y="41"/>
                    <a:pt x="83" y="41"/>
                  </a:cubicBezTo>
                  <a:lnTo>
                    <a:pt x="83" y="42"/>
                  </a:lnTo>
                  <a:close/>
                  <a:moveTo>
                    <a:pt x="88" y="36"/>
                  </a:moveTo>
                  <a:cubicBezTo>
                    <a:pt x="88" y="36"/>
                    <a:pt x="88" y="36"/>
                    <a:pt x="88" y="36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88" y="36"/>
                    <a:pt x="88" y="36"/>
                    <a:pt x="88" y="36"/>
                  </a:cubicBezTo>
                  <a:close/>
                  <a:moveTo>
                    <a:pt x="83" y="41"/>
                  </a:moveTo>
                  <a:cubicBezTo>
                    <a:pt x="83" y="41"/>
                    <a:pt x="83" y="41"/>
                    <a:pt x="83" y="41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3" y="40"/>
                    <a:pt x="83" y="40"/>
                    <a:pt x="83" y="40"/>
                  </a:cubicBezTo>
                  <a:lnTo>
                    <a:pt x="83" y="41"/>
                  </a:lnTo>
                  <a:close/>
                  <a:moveTo>
                    <a:pt x="83" y="42"/>
                  </a:moveTo>
                  <a:cubicBezTo>
                    <a:pt x="83" y="42"/>
                    <a:pt x="83" y="42"/>
                    <a:pt x="83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3" y="42"/>
                    <a:pt x="83" y="42"/>
                    <a:pt x="83" y="42"/>
                  </a:cubicBezTo>
                  <a:close/>
                  <a:moveTo>
                    <a:pt x="83" y="38"/>
                  </a:moveTo>
                  <a:cubicBezTo>
                    <a:pt x="83" y="38"/>
                    <a:pt x="83" y="38"/>
                    <a:pt x="83" y="38"/>
                  </a:cubicBezTo>
                  <a:cubicBezTo>
                    <a:pt x="88" y="38"/>
                    <a:pt x="88" y="38"/>
                    <a:pt x="88" y="38"/>
                  </a:cubicBezTo>
                  <a:cubicBezTo>
                    <a:pt x="88" y="37"/>
                    <a:pt x="88" y="37"/>
                    <a:pt x="88" y="37"/>
                  </a:cubicBezTo>
                  <a:cubicBezTo>
                    <a:pt x="83" y="38"/>
                    <a:pt x="83" y="38"/>
                    <a:pt x="83" y="38"/>
                  </a:cubicBezTo>
                  <a:close/>
                  <a:moveTo>
                    <a:pt x="83" y="40"/>
                  </a:moveTo>
                  <a:cubicBezTo>
                    <a:pt x="83" y="40"/>
                    <a:pt x="83" y="40"/>
                    <a:pt x="83" y="40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3" y="40"/>
                    <a:pt x="83" y="40"/>
                    <a:pt x="83" y="40"/>
                  </a:cubicBezTo>
                  <a:close/>
                  <a:moveTo>
                    <a:pt x="83" y="39"/>
                  </a:moveTo>
                  <a:cubicBezTo>
                    <a:pt x="83" y="39"/>
                    <a:pt x="83" y="39"/>
                    <a:pt x="83" y="39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8" y="38"/>
                    <a:pt x="88" y="38"/>
                    <a:pt x="88" y="38"/>
                  </a:cubicBezTo>
                  <a:cubicBezTo>
                    <a:pt x="83" y="39"/>
                    <a:pt x="83" y="39"/>
                    <a:pt x="83" y="39"/>
                  </a:cubicBezTo>
                  <a:close/>
                  <a:moveTo>
                    <a:pt x="79" y="45"/>
                  </a:moveTo>
                  <a:cubicBezTo>
                    <a:pt x="79" y="45"/>
                    <a:pt x="79" y="45"/>
                    <a:pt x="79" y="45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79" y="44"/>
                    <a:pt x="79" y="44"/>
                    <a:pt x="79" y="44"/>
                  </a:cubicBezTo>
                  <a:lnTo>
                    <a:pt x="79" y="45"/>
                  </a:lnTo>
                  <a:close/>
                  <a:moveTo>
                    <a:pt x="75" y="38"/>
                  </a:moveTo>
                  <a:cubicBezTo>
                    <a:pt x="75" y="38"/>
                    <a:pt x="75" y="38"/>
                    <a:pt x="75" y="38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75" y="38"/>
                    <a:pt x="75" y="38"/>
                    <a:pt x="75" y="38"/>
                  </a:cubicBezTo>
                  <a:close/>
                  <a:moveTo>
                    <a:pt x="79" y="37"/>
                  </a:moveTo>
                  <a:cubicBezTo>
                    <a:pt x="79" y="37"/>
                    <a:pt x="79" y="37"/>
                    <a:pt x="79" y="37"/>
                  </a:cubicBezTo>
                  <a:cubicBezTo>
                    <a:pt x="75" y="37"/>
                    <a:pt x="75" y="37"/>
                    <a:pt x="75" y="37"/>
                  </a:cubicBezTo>
                  <a:cubicBezTo>
                    <a:pt x="75" y="37"/>
                    <a:pt x="75" y="37"/>
                    <a:pt x="75" y="37"/>
                  </a:cubicBezTo>
                  <a:cubicBezTo>
                    <a:pt x="79" y="37"/>
                    <a:pt x="79" y="37"/>
                    <a:pt x="79" y="37"/>
                  </a:cubicBezTo>
                  <a:close/>
                  <a:moveTo>
                    <a:pt x="75" y="39"/>
                  </a:moveTo>
                  <a:cubicBezTo>
                    <a:pt x="75" y="39"/>
                    <a:pt x="75" y="39"/>
                    <a:pt x="75" y="39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5" y="38"/>
                    <a:pt x="75" y="38"/>
                    <a:pt x="75" y="38"/>
                  </a:cubicBezTo>
                  <a:lnTo>
                    <a:pt x="75" y="39"/>
                  </a:lnTo>
                  <a:close/>
                  <a:moveTo>
                    <a:pt x="71" y="43"/>
                  </a:moveTo>
                  <a:cubicBezTo>
                    <a:pt x="71" y="43"/>
                    <a:pt x="71" y="43"/>
                    <a:pt x="71" y="4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1" y="43"/>
                    <a:pt x="71" y="43"/>
                    <a:pt x="71" y="43"/>
                  </a:cubicBezTo>
                  <a:close/>
                  <a:moveTo>
                    <a:pt x="75" y="40"/>
                  </a:moveTo>
                  <a:cubicBezTo>
                    <a:pt x="75" y="40"/>
                    <a:pt x="75" y="40"/>
                    <a:pt x="75" y="40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5" y="39"/>
                    <a:pt x="75" y="39"/>
                    <a:pt x="75" y="39"/>
                  </a:cubicBezTo>
                  <a:lnTo>
                    <a:pt x="75" y="40"/>
                  </a:lnTo>
                  <a:close/>
                  <a:moveTo>
                    <a:pt x="83" y="36"/>
                  </a:moveTo>
                  <a:cubicBezTo>
                    <a:pt x="83" y="36"/>
                    <a:pt x="83" y="36"/>
                    <a:pt x="83" y="36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83" y="37"/>
                    <a:pt x="83" y="37"/>
                    <a:pt x="83" y="37"/>
                  </a:cubicBezTo>
                  <a:lnTo>
                    <a:pt x="83" y="36"/>
                  </a:lnTo>
                  <a:close/>
                  <a:moveTo>
                    <a:pt x="71" y="45"/>
                  </a:moveTo>
                  <a:cubicBezTo>
                    <a:pt x="71" y="45"/>
                    <a:pt x="71" y="45"/>
                    <a:pt x="71" y="45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71" y="45"/>
                    <a:pt x="71" y="45"/>
                    <a:pt x="71" y="45"/>
                  </a:cubicBezTo>
                  <a:close/>
                  <a:moveTo>
                    <a:pt x="71" y="44"/>
                  </a:moveTo>
                  <a:cubicBezTo>
                    <a:pt x="71" y="44"/>
                    <a:pt x="71" y="44"/>
                    <a:pt x="71" y="44"/>
                  </a:cubicBezTo>
                  <a:cubicBezTo>
                    <a:pt x="74" y="44"/>
                    <a:pt x="74" y="44"/>
                    <a:pt x="74" y="44"/>
                  </a:cubicBezTo>
                  <a:cubicBezTo>
                    <a:pt x="74" y="44"/>
                    <a:pt x="74" y="44"/>
                    <a:pt x="74" y="44"/>
                  </a:cubicBezTo>
                  <a:cubicBezTo>
                    <a:pt x="71" y="44"/>
                    <a:pt x="71" y="44"/>
                    <a:pt x="71" y="44"/>
                  </a:cubicBezTo>
                  <a:close/>
                  <a:moveTo>
                    <a:pt x="75" y="40"/>
                  </a:moveTo>
                  <a:cubicBezTo>
                    <a:pt x="75" y="40"/>
                    <a:pt x="75" y="40"/>
                    <a:pt x="75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5" y="40"/>
                    <a:pt x="75" y="40"/>
                    <a:pt x="75" y="40"/>
                  </a:cubicBezTo>
                  <a:close/>
                  <a:moveTo>
                    <a:pt x="75" y="44"/>
                  </a:moveTo>
                  <a:cubicBezTo>
                    <a:pt x="75" y="44"/>
                    <a:pt x="75" y="44"/>
                    <a:pt x="75" y="44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5" y="43"/>
                    <a:pt x="75" y="43"/>
                    <a:pt x="75" y="43"/>
                  </a:cubicBezTo>
                  <a:lnTo>
                    <a:pt x="75" y="44"/>
                  </a:lnTo>
                  <a:close/>
                  <a:moveTo>
                    <a:pt x="79" y="38"/>
                  </a:moveTo>
                  <a:cubicBezTo>
                    <a:pt x="79" y="38"/>
                    <a:pt x="79" y="38"/>
                    <a:pt x="79" y="38"/>
                  </a:cubicBezTo>
                  <a:cubicBezTo>
                    <a:pt x="83" y="38"/>
                    <a:pt x="83" y="38"/>
                    <a:pt x="83" y="38"/>
                  </a:cubicBezTo>
                  <a:cubicBezTo>
                    <a:pt x="83" y="37"/>
                    <a:pt x="83" y="37"/>
                    <a:pt x="83" y="37"/>
                  </a:cubicBezTo>
                  <a:cubicBezTo>
                    <a:pt x="79" y="37"/>
                    <a:pt x="79" y="37"/>
                    <a:pt x="79" y="37"/>
                  </a:cubicBezTo>
                  <a:lnTo>
                    <a:pt x="79" y="38"/>
                  </a:lnTo>
                  <a:close/>
                  <a:moveTo>
                    <a:pt x="75" y="45"/>
                  </a:moveTo>
                  <a:cubicBezTo>
                    <a:pt x="75" y="45"/>
                    <a:pt x="75" y="45"/>
                    <a:pt x="75" y="45"/>
                  </a:cubicBezTo>
                  <a:cubicBezTo>
                    <a:pt x="79" y="45"/>
                    <a:pt x="79" y="45"/>
                    <a:pt x="79" y="45"/>
                  </a:cubicBezTo>
                  <a:cubicBezTo>
                    <a:pt x="79" y="44"/>
                    <a:pt x="79" y="44"/>
                    <a:pt x="79" y="44"/>
                  </a:cubicBezTo>
                  <a:cubicBezTo>
                    <a:pt x="75" y="44"/>
                    <a:pt x="75" y="44"/>
                    <a:pt x="75" y="44"/>
                  </a:cubicBezTo>
                  <a:lnTo>
                    <a:pt x="75" y="45"/>
                  </a:lnTo>
                  <a:close/>
                  <a:moveTo>
                    <a:pt x="75" y="41"/>
                  </a:moveTo>
                  <a:cubicBezTo>
                    <a:pt x="75" y="41"/>
                    <a:pt x="75" y="41"/>
                    <a:pt x="75" y="41"/>
                  </a:cubicBezTo>
                  <a:cubicBezTo>
                    <a:pt x="79" y="41"/>
                    <a:pt x="79" y="41"/>
                    <a:pt x="79" y="41"/>
                  </a:cubicBezTo>
                  <a:cubicBezTo>
                    <a:pt x="79" y="41"/>
                    <a:pt x="79" y="41"/>
                    <a:pt x="79" y="41"/>
                  </a:cubicBezTo>
                  <a:cubicBezTo>
                    <a:pt x="75" y="41"/>
                    <a:pt x="75" y="41"/>
                    <a:pt x="75" y="41"/>
                  </a:cubicBezTo>
                  <a:close/>
                  <a:moveTo>
                    <a:pt x="75" y="42"/>
                  </a:moveTo>
                  <a:cubicBezTo>
                    <a:pt x="75" y="42"/>
                    <a:pt x="75" y="42"/>
                    <a:pt x="75" y="42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5" y="42"/>
                    <a:pt x="75" y="42"/>
                    <a:pt x="75" y="42"/>
                  </a:cubicBezTo>
                  <a:close/>
                  <a:moveTo>
                    <a:pt x="75" y="43"/>
                  </a:moveTo>
                  <a:cubicBezTo>
                    <a:pt x="75" y="43"/>
                    <a:pt x="75" y="43"/>
                    <a:pt x="75" y="43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5" y="43"/>
                    <a:pt x="75" y="43"/>
                    <a:pt x="75" y="43"/>
                  </a:cubicBezTo>
                  <a:close/>
                  <a:moveTo>
                    <a:pt x="79" y="44"/>
                  </a:moveTo>
                  <a:cubicBezTo>
                    <a:pt x="79" y="44"/>
                    <a:pt x="79" y="44"/>
                    <a:pt x="79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43"/>
                    <a:pt x="83" y="43"/>
                    <a:pt x="83" y="43"/>
                  </a:cubicBezTo>
                  <a:cubicBezTo>
                    <a:pt x="79" y="43"/>
                    <a:pt x="79" y="43"/>
                    <a:pt x="79" y="43"/>
                  </a:cubicBezTo>
                  <a:lnTo>
                    <a:pt x="79" y="44"/>
                  </a:lnTo>
                  <a:close/>
                  <a:moveTo>
                    <a:pt x="98" y="36"/>
                  </a:moveTo>
                  <a:cubicBezTo>
                    <a:pt x="98" y="36"/>
                    <a:pt x="98" y="36"/>
                    <a:pt x="98" y="36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98" y="36"/>
                    <a:pt x="98" y="36"/>
                    <a:pt x="98" y="36"/>
                  </a:cubicBezTo>
                  <a:close/>
                  <a:moveTo>
                    <a:pt x="103" y="34"/>
                  </a:moveTo>
                  <a:cubicBezTo>
                    <a:pt x="103" y="34"/>
                    <a:pt x="103" y="34"/>
                    <a:pt x="103" y="34"/>
                  </a:cubicBezTo>
                  <a:cubicBezTo>
                    <a:pt x="98" y="35"/>
                    <a:pt x="98" y="35"/>
                    <a:pt x="98" y="35"/>
                  </a:cubicBezTo>
                  <a:cubicBezTo>
                    <a:pt x="98" y="35"/>
                    <a:pt x="98" y="35"/>
                    <a:pt x="98" y="35"/>
                  </a:cubicBezTo>
                  <a:cubicBezTo>
                    <a:pt x="103" y="35"/>
                    <a:pt x="103" y="35"/>
                    <a:pt x="103" y="35"/>
                  </a:cubicBezTo>
                  <a:lnTo>
                    <a:pt x="103" y="34"/>
                  </a:lnTo>
                  <a:close/>
                  <a:moveTo>
                    <a:pt x="98" y="37"/>
                  </a:moveTo>
                  <a:cubicBezTo>
                    <a:pt x="98" y="37"/>
                    <a:pt x="98" y="37"/>
                    <a:pt x="98" y="37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98" y="37"/>
                    <a:pt x="98" y="37"/>
                    <a:pt x="98" y="37"/>
                  </a:cubicBezTo>
                  <a:close/>
                  <a:moveTo>
                    <a:pt x="93" y="44"/>
                  </a:moveTo>
                  <a:cubicBezTo>
                    <a:pt x="93" y="44"/>
                    <a:pt x="93" y="44"/>
                    <a:pt x="93" y="44"/>
                  </a:cubicBezTo>
                  <a:cubicBezTo>
                    <a:pt x="98" y="44"/>
                    <a:pt x="98" y="44"/>
                    <a:pt x="98" y="44"/>
                  </a:cubicBezTo>
                  <a:cubicBezTo>
                    <a:pt x="98" y="43"/>
                    <a:pt x="98" y="43"/>
                    <a:pt x="98" y="43"/>
                  </a:cubicBezTo>
                  <a:cubicBezTo>
                    <a:pt x="93" y="44"/>
                    <a:pt x="93" y="44"/>
                    <a:pt x="93" y="44"/>
                  </a:cubicBezTo>
                  <a:close/>
                  <a:moveTo>
                    <a:pt x="93" y="41"/>
                  </a:moveTo>
                  <a:cubicBezTo>
                    <a:pt x="93" y="41"/>
                    <a:pt x="93" y="41"/>
                    <a:pt x="93" y="41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3" y="41"/>
                    <a:pt x="93" y="41"/>
                    <a:pt x="93" y="41"/>
                  </a:cubicBezTo>
                  <a:close/>
                  <a:moveTo>
                    <a:pt x="93" y="43"/>
                  </a:moveTo>
                  <a:cubicBezTo>
                    <a:pt x="93" y="43"/>
                    <a:pt x="93" y="43"/>
                    <a:pt x="93" y="43"/>
                  </a:cubicBezTo>
                  <a:cubicBezTo>
                    <a:pt x="98" y="43"/>
                    <a:pt x="98" y="43"/>
                    <a:pt x="98" y="43"/>
                  </a:cubicBezTo>
                  <a:cubicBezTo>
                    <a:pt x="98" y="42"/>
                    <a:pt x="98" y="42"/>
                    <a:pt x="98" y="42"/>
                  </a:cubicBezTo>
                  <a:cubicBezTo>
                    <a:pt x="93" y="43"/>
                    <a:pt x="93" y="43"/>
                    <a:pt x="93" y="43"/>
                  </a:cubicBezTo>
                  <a:close/>
                  <a:moveTo>
                    <a:pt x="93" y="42"/>
                  </a:moveTo>
                  <a:cubicBezTo>
                    <a:pt x="93" y="42"/>
                    <a:pt x="93" y="42"/>
                    <a:pt x="93" y="42"/>
                  </a:cubicBezTo>
                  <a:cubicBezTo>
                    <a:pt x="98" y="42"/>
                    <a:pt x="98" y="42"/>
                    <a:pt x="98" y="42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3" y="42"/>
                    <a:pt x="93" y="42"/>
                    <a:pt x="93" y="42"/>
                  </a:cubicBezTo>
                  <a:close/>
                  <a:moveTo>
                    <a:pt x="98" y="40"/>
                  </a:moveTo>
                  <a:cubicBezTo>
                    <a:pt x="98" y="40"/>
                    <a:pt x="98" y="40"/>
                    <a:pt x="98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39"/>
                    <a:pt x="103" y="39"/>
                    <a:pt x="103" y="39"/>
                  </a:cubicBezTo>
                  <a:cubicBezTo>
                    <a:pt x="98" y="40"/>
                    <a:pt x="98" y="40"/>
                    <a:pt x="98" y="40"/>
                  </a:cubicBezTo>
                  <a:close/>
                  <a:moveTo>
                    <a:pt x="98" y="38"/>
                  </a:moveTo>
                  <a:cubicBezTo>
                    <a:pt x="98" y="38"/>
                    <a:pt x="98" y="38"/>
                    <a:pt x="98" y="38"/>
                  </a:cubicBezTo>
                  <a:cubicBezTo>
                    <a:pt x="103" y="38"/>
                    <a:pt x="103" y="38"/>
                    <a:pt x="103" y="38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98" y="38"/>
                    <a:pt x="98" y="38"/>
                    <a:pt x="98" y="38"/>
                  </a:cubicBezTo>
                  <a:close/>
                  <a:moveTo>
                    <a:pt x="98" y="44"/>
                  </a:moveTo>
                  <a:cubicBezTo>
                    <a:pt x="98" y="44"/>
                    <a:pt x="98" y="44"/>
                    <a:pt x="98" y="44"/>
                  </a:cubicBezTo>
                  <a:cubicBezTo>
                    <a:pt x="103" y="44"/>
                    <a:pt x="103" y="44"/>
                    <a:pt x="103" y="44"/>
                  </a:cubicBezTo>
                  <a:cubicBezTo>
                    <a:pt x="103" y="43"/>
                    <a:pt x="103" y="43"/>
                    <a:pt x="103" y="43"/>
                  </a:cubicBezTo>
                  <a:cubicBezTo>
                    <a:pt x="98" y="43"/>
                    <a:pt x="98" y="43"/>
                    <a:pt x="98" y="43"/>
                  </a:cubicBezTo>
                  <a:lnTo>
                    <a:pt x="98" y="44"/>
                  </a:lnTo>
                  <a:close/>
                  <a:moveTo>
                    <a:pt x="98" y="42"/>
                  </a:moveTo>
                  <a:cubicBezTo>
                    <a:pt x="98" y="42"/>
                    <a:pt x="98" y="42"/>
                    <a:pt x="98" y="42"/>
                  </a:cubicBezTo>
                  <a:cubicBezTo>
                    <a:pt x="103" y="42"/>
                    <a:pt x="103" y="42"/>
                    <a:pt x="103" y="42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98" y="41"/>
                    <a:pt x="98" y="41"/>
                    <a:pt x="98" y="41"/>
                  </a:cubicBezTo>
                  <a:lnTo>
                    <a:pt x="98" y="42"/>
                  </a:lnTo>
                  <a:close/>
                  <a:moveTo>
                    <a:pt x="98" y="43"/>
                  </a:moveTo>
                  <a:cubicBezTo>
                    <a:pt x="98" y="43"/>
                    <a:pt x="98" y="43"/>
                    <a:pt x="98" y="43"/>
                  </a:cubicBezTo>
                  <a:cubicBezTo>
                    <a:pt x="103" y="43"/>
                    <a:pt x="103" y="43"/>
                    <a:pt x="103" y="43"/>
                  </a:cubicBezTo>
                  <a:cubicBezTo>
                    <a:pt x="103" y="42"/>
                    <a:pt x="103" y="42"/>
                    <a:pt x="103" y="42"/>
                  </a:cubicBezTo>
                  <a:cubicBezTo>
                    <a:pt x="98" y="42"/>
                    <a:pt x="98" y="42"/>
                    <a:pt x="98" y="42"/>
                  </a:cubicBezTo>
                  <a:lnTo>
                    <a:pt x="98" y="43"/>
                  </a:lnTo>
                  <a:close/>
                  <a:moveTo>
                    <a:pt x="98" y="39"/>
                  </a:moveTo>
                  <a:cubicBezTo>
                    <a:pt x="98" y="39"/>
                    <a:pt x="98" y="39"/>
                    <a:pt x="98" y="39"/>
                  </a:cubicBezTo>
                  <a:cubicBezTo>
                    <a:pt x="103" y="39"/>
                    <a:pt x="103" y="39"/>
                    <a:pt x="103" y="39"/>
                  </a:cubicBezTo>
                  <a:cubicBezTo>
                    <a:pt x="103" y="38"/>
                    <a:pt x="103" y="38"/>
                    <a:pt x="103" y="38"/>
                  </a:cubicBezTo>
                  <a:cubicBezTo>
                    <a:pt x="98" y="39"/>
                    <a:pt x="98" y="39"/>
                    <a:pt x="98" y="39"/>
                  </a:cubicBezTo>
                  <a:close/>
                  <a:moveTo>
                    <a:pt x="93" y="40"/>
                  </a:moveTo>
                  <a:cubicBezTo>
                    <a:pt x="93" y="40"/>
                    <a:pt x="93" y="40"/>
                    <a:pt x="93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39"/>
                    <a:pt x="98" y="39"/>
                    <a:pt x="98" y="39"/>
                  </a:cubicBezTo>
                  <a:cubicBezTo>
                    <a:pt x="93" y="40"/>
                    <a:pt x="93" y="40"/>
                    <a:pt x="93" y="40"/>
                  </a:cubicBezTo>
                  <a:close/>
                  <a:moveTo>
                    <a:pt x="83" y="45"/>
                  </a:moveTo>
                  <a:cubicBezTo>
                    <a:pt x="83" y="45"/>
                    <a:pt x="83" y="45"/>
                    <a:pt x="83" y="45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3" y="44"/>
                    <a:pt x="83" y="44"/>
                    <a:pt x="83" y="44"/>
                  </a:cubicBezTo>
                  <a:lnTo>
                    <a:pt x="83" y="45"/>
                  </a:lnTo>
                  <a:close/>
                  <a:moveTo>
                    <a:pt x="98" y="41"/>
                  </a:moveTo>
                  <a:cubicBezTo>
                    <a:pt x="98" y="41"/>
                    <a:pt x="98" y="41"/>
                    <a:pt x="98" y="41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98" y="40"/>
                    <a:pt x="98" y="40"/>
                    <a:pt x="98" y="40"/>
                  </a:cubicBezTo>
                  <a:lnTo>
                    <a:pt x="98" y="41"/>
                  </a:lnTo>
                  <a:close/>
                  <a:moveTo>
                    <a:pt x="88" y="40"/>
                  </a:moveTo>
                  <a:cubicBezTo>
                    <a:pt x="88" y="40"/>
                    <a:pt x="88" y="40"/>
                    <a:pt x="88" y="40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2" y="39"/>
                    <a:pt x="92" y="39"/>
                    <a:pt x="92" y="39"/>
                  </a:cubicBezTo>
                  <a:cubicBezTo>
                    <a:pt x="88" y="39"/>
                    <a:pt x="88" y="39"/>
                    <a:pt x="88" y="39"/>
                  </a:cubicBezTo>
                  <a:lnTo>
                    <a:pt x="88" y="40"/>
                  </a:lnTo>
                  <a:close/>
                  <a:moveTo>
                    <a:pt x="88" y="41"/>
                  </a:moveTo>
                  <a:cubicBezTo>
                    <a:pt x="88" y="41"/>
                    <a:pt x="88" y="41"/>
                    <a:pt x="88" y="41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88" y="40"/>
                    <a:pt x="88" y="40"/>
                    <a:pt x="88" y="40"/>
                  </a:cubicBezTo>
                  <a:lnTo>
                    <a:pt x="88" y="41"/>
                  </a:lnTo>
                  <a:close/>
                  <a:moveTo>
                    <a:pt x="88" y="39"/>
                  </a:moveTo>
                  <a:cubicBezTo>
                    <a:pt x="88" y="39"/>
                    <a:pt x="88" y="39"/>
                    <a:pt x="88" y="39"/>
                  </a:cubicBezTo>
                  <a:cubicBezTo>
                    <a:pt x="92" y="39"/>
                    <a:pt x="92" y="39"/>
                    <a:pt x="92" y="39"/>
                  </a:cubicBezTo>
                  <a:cubicBezTo>
                    <a:pt x="92" y="38"/>
                    <a:pt x="92" y="38"/>
                    <a:pt x="92" y="38"/>
                  </a:cubicBezTo>
                  <a:cubicBezTo>
                    <a:pt x="88" y="39"/>
                    <a:pt x="88" y="39"/>
                    <a:pt x="88" y="39"/>
                  </a:cubicBezTo>
                  <a:close/>
                  <a:moveTo>
                    <a:pt x="100" y="26"/>
                  </a:moveTo>
                  <a:cubicBezTo>
                    <a:pt x="100" y="26"/>
                    <a:pt x="100" y="26"/>
                    <a:pt x="100" y="26"/>
                  </a:cubicBezTo>
                  <a:cubicBezTo>
                    <a:pt x="101" y="26"/>
                    <a:pt x="101" y="26"/>
                    <a:pt x="101" y="26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0" y="24"/>
                    <a:pt x="100" y="24"/>
                    <a:pt x="100" y="24"/>
                  </a:cubicBezTo>
                  <a:lnTo>
                    <a:pt x="100" y="26"/>
                  </a:lnTo>
                  <a:close/>
                  <a:moveTo>
                    <a:pt x="88" y="38"/>
                  </a:moveTo>
                  <a:cubicBezTo>
                    <a:pt x="88" y="38"/>
                    <a:pt x="88" y="38"/>
                    <a:pt x="88" y="38"/>
                  </a:cubicBezTo>
                  <a:cubicBezTo>
                    <a:pt x="92" y="38"/>
                    <a:pt x="92" y="38"/>
                    <a:pt x="92" y="38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88" y="38"/>
                    <a:pt x="88" y="38"/>
                    <a:pt x="88" y="38"/>
                  </a:cubicBezTo>
                  <a:close/>
                  <a:moveTo>
                    <a:pt x="88" y="37"/>
                  </a:moveTo>
                  <a:cubicBezTo>
                    <a:pt x="88" y="37"/>
                    <a:pt x="88" y="37"/>
                    <a:pt x="88" y="37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92" y="36"/>
                    <a:pt x="92" y="36"/>
                    <a:pt x="92" y="36"/>
                  </a:cubicBezTo>
                  <a:cubicBezTo>
                    <a:pt x="88" y="37"/>
                    <a:pt x="88" y="37"/>
                    <a:pt x="88" y="37"/>
                  </a:cubicBezTo>
                  <a:close/>
                  <a:moveTo>
                    <a:pt x="92" y="35"/>
                  </a:moveTo>
                  <a:cubicBezTo>
                    <a:pt x="92" y="35"/>
                    <a:pt x="92" y="35"/>
                    <a:pt x="92" y="35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92" y="36"/>
                    <a:pt x="92" y="36"/>
                    <a:pt x="92" y="36"/>
                  </a:cubicBezTo>
                  <a:lnTo>
                    <a:pt x="92" y="35"/>
                  </a:lnTo>
                  <a:close/>
                  <a:moveTo>
                    <a:pt x="98" y="35"/>
                  </a:moveTo>
                  <a:cubicBezTo>
                    <a:pt x="98" y="35"/>
                    <a:pt x="98" y="35"/>
                    <a:pt x="98" y="35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98" y="35"/>
                    <a:pt x="98" y="35"/>
                    <a:pt x="98" y="35"/>
                  </a:cubicBezTo>
                  <a:close/>
                  <a:moveTo>
                    <a:pt x="93" y="37"/>
                  </a:moveTo>
                  <a:cubicBezTo>
                    <a:pt x="93" y="37"/>
                    <a:pt x="93" y="37"/>
                    <a:pt x="93" y="37"/>
                  </a:cubicBezTo>
                  <a:cubicBezTo>
                    <a:pt x="98" y="37"/>
                    <a:pt x="98" y="37"/>
                    <a:pt x="98" y="37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3" y="37"/>
                    <a:pt x="93" y="37"/>
                    <a:pt x="93" y="37"/>
                  </a:cubicBezTo>
                  <a:close/>
                  <a:moveTo>
                    <a:pt x="93" y="39"/>
                  </a:moveTo>
                  <a:cubicBezTo>
                    <a:pt x="93" y="39"/>
                    <a:pt x="93" y="39"/>
                    <a:pt x="93" y="39"/>
                  </a:cubicBezTo>
                  <a:cubicBezTo>
                    <a:pt x="98" y="39"/>
                    <a:pt x="98" y="39"/>
                    <a:pt x="98" y="39"/>
                  </a:cubicBezTo>
                  <a:cubicBezTo>
                    <a:pt x="98" y="38"/>
                    <a:pt x="98" y="38"/>
                    <a:pt x="98" y="38"/>
                  </a:cubicBezTo>
                  <a:cubicBezTo>
                    <a:pt x="93" y="39"/>
                    <a:pt x="93" y="39"/>
                    <a:pt x="93" y="39"/>
                  </a:cubicBezTo>
                  <a:close/>
                  <a:moveTo>
                    <a:pt x="93" y="38"/>
                  </a:moveTo>
                  <a:cubicBezTo>
                    <a:pt x="93" y="38"/>
                    <a:pt x="93" y="38"/>
                    <a:pt x="93" y="38"/>
                  </a:cubicBezTo>
                  <a:cubicBezTo>
                    <a:pt x="98" y="38"/>
                    <a:pt x="98" y="38"/>
                    <a:pt x="98" y="38"/>
                  </a:cubicBezTo>
                  <a:cubicBezTo>
                    <a:pt x="98" y="37"/>
                    <a:pt x="98" y="37"/>
                    <a:pt x="98" y="37"/>
                  </a:cubicBezTo>
                  <a:cubicBezTo>
                    <a:pt x="93" y="38"/>
                    <a:pt x="93" y="38"/>
                    <a:pt x="93" y="38"/>
                  </a:cubicBezTo>
                  <a:close/>
                  <a:moveTo>
                    <a:pt x="93" y="36"/>
                  </a:moveTo>
                  <a:cubicBezTo>
                    <a:pt x="93" y="36"/>
                    <a:pt x="93" y="36"/>
                    <a:pt x="93" y="36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3" y="36"/>
                    <a:pt x="93" y="36"/>
                    <a:pt x="93" y="36"/>
                  </a:cubicBezTo>
                  <a:close/>
                  <a:moveTo>
                    <a:pt x="88" y="44"/>
                  </a:moveTo>
                  <a:cubicBezTo>
                    <a:pt x="88" y="44"/>
                    <a:pt x="88" y="44"/>
                    <a:pt x="88" y="44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88" y="43"/>
                    <a:pt x="88" y="43"/>
                    <a:pt x="88" y="43"/>
                  </a:cubicBezTo>
                  <a:lnTo>
                    <a:pt x="88" y="44"/>
                  </a:lnTo>
                  <a:close/>
                  <a:moveTo>
                    <a:pt x="88" y="44"/>
                  </a:moveTo>
                  <a:cubicBezTo>
                    <a:pt x="88" y="44"/>
                    <a:pt x="88" y="44"/>
                    <a:pt x="88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88" y="44"/>
                    <a:pt x="88" y="44"/>
                    <a:pt x="88" y="44"/>
                  </a:cubicBezTo>
                  <a:close/>
                  <a:moveTo>
                    <a:pt x="88" y="43"/>
                  </a:moveTo>
                  <a:cubicBezTo>
                    <a:pt x="88" y="43"/>
                    <a:pt x="88" y="43"/>
                    <a:pt x="88" y="43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88" y="42"/>
                    <a:pt x="88" y="42"/>
                    <a:pt x="88" y="42"/>
                  </a:cubicBezTo>
                  <a:lnTo>
                    <a:pt x="88" y="43"/>
                  </a:lnTo>
                  <a:close/>
                  <a:moveTo>
                    <a:pt x="88" y="42"/>
                  </a:moveTo>
                  <a:cubicBezTo>
                    <a:pt x="88" y="42"/>
                    <a:pt x="88" y="42"/>
                    <a:pt x="88" y="42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88" y="41"/>
                    <a:pt x="88" y="41"/>
                    <a:pt x="88" y="41"/>
                  </a:cubicBezTo>
                  <a:lnTo>
                    <a:pt x="88" y="42"/>
                  </a:lnTo>
                  <a:close/>
                  <a:moveTo>
                    <a:pt x="47" y="41"/>
                  </a:moveTo>
                  <a:cubicBezTo>
                    <a:pt x="47" y="41"/>
                    <a:pt x="47" y="41"/>
                    <a:pt x="47" y="41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47" y="41"/>
                    <a:pt x="47" y="41"/>
                    <a:pt x="47" y="41"/>
                  </a:cubicBezTo>
                  <a:close/>
                  <a:moveTo>
                    <a:pt x="47" y="42"/>
                  </a:moveTo>
                  <a:cubicBezTo>
                    <a:pt x="47" y="42"/>
                    <a:pt x="47" y="42"/>
                    <a:pt x="47" y="42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47" y="42"/>
                  </a:lnTo>
                  <a:close/>
                  <a:moveTo>
                    <a:pt x="47" y="40"/>
                  </a:moveTo>
                  <a:cubicBezTo>
                    <a:pt x="47" y="40"/>
                    <a:pt x="47" y="40"/>
                    <a:pt x="4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47" y="40"/>
                    <a:pt x="47" y="40"/>
                    <a:pt x="47" y="40"/>
                  </a:cubicBezTo>
                  <a:close/>
                  <a:moveTo>
                    <a:pt x="108" y="37"/>
                  </a:moveTo>
                  <a:cubicBezTo>
                    <a:pt x="108" y="37"/>
                    <a:pt x="108" y="37"/>
                    <a:pt x="108" y="37"/>
                  </a:cubicBezTo>
                  <a:cubicBezTo>
                    <a:pt x="112" y="37"/>
                    <a:pt x="112" y="37"/>
                    <a:pt x="112" y="37"/>
                  </a:cubicBezTo>
                  <a:cubicBezTo>
                    <a:pt x="106" y="36"/>
                    <a:pt x="106" y="36"/>
                    <a:pt x="106" y="36"/>
                  </a:cubicBezTo>
                  <a:cubicBezTo>
                    <a:pt x="106" y="37"/>
                    <a:pt x="106" y="37"/>
                    <a:pt x="106" y="37"/>
                  </a:cubicBezTo>
                  <a:lnTo>
                    <a:pt x="108" y="37"/>
                  </a:lnTo>
                  <a:close/>
                  <a:moveTo>
                    <a:pt x="154" y="41"/>
                  </a:moveTo>
                  <a:cubicBezTo>
                    <a:pt x="154" y="41"/>
                    <a:pt x="154" y="41"/>
                    <a:pt x="154" y="41"/>
                  </a:cubicBezTo>
                  <a:cubicBezTo>
                    <a:pt x="148" y="41"/>
                    <a:pt x="148" y="41"/>
                    <a:pt x="148" y="41"/>
                  </a:cubicBezTo>
                  <a:cubicBezTo>
                    <a:pt x="148" y="39"/>
                    <a:pt x="148" y="39"/>
                    <a:pt x="148" y="39"/>
                  </a:cubicBezTo>
                  <a:cubicBezTo>
                    <a:pt x="146" y="34"/>
                    <a:pt x="146" y="34"/>
                    <a:pt x="146" y="34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20" y="34"/>
                    <a:pt x="120" y="34"/>
                    <a:pt x="120" y="34"/>
                  </a:cubicBezTo>
                  <a:cubicBezTo>
                    <a:pt x="117" y="34"/>
                    <a:pt x="117" y="34"/>
                    <a:pt x="117" y="34"/>
                  </a:cubicBezTo>
                  <a:cubicBezTo>
                    <a:pt x="118" y="34"/>
                    <a:pt x="118" y="34"/>
                    <a:pt x="118" y="34"/>
                  </a:cubicBezTo>
                  <a:cubicBezTo>
                    <a:pt x="119" y="5"/>
                    <a:pt x="119" y="5"/>
                    <a:pt x="119" y="5"/>
                  </a:cubicBezTo>
                  <a:cubicBezTo>
                    <a:pt x="116" y="3"/>
                    <a:pt x="116" y="3"/>
                    <a:pt x="116" y="3"/>
                  </a:cubicBezTo>
                  <a:cubicBezTo>
                    <a:pt x="114" y="3"/>
                    <a:pt x="114" y="3"/>
                    <a:pt x="114" y="3"/>
                  </a:cubicBezTo>
                  <a:cubicBezTo>
                    <a:pt x="114" y="2"/>
                    <a:pt x="114" y="2"/>
                    <a:pt x="114" y="2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67" y="36"/>
                    <a:pt x="58" y="37"/>
                    <a:pt x="52" y="38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49" y="39"/>
                    <a:pt x="49" y="39"/>
                    <a:pt x="49" y="39"/>
                  </a:cubicBezTo>
                  <a:cubicBezTo>
                    <a:pt x="48" y="39"/>
                    <a:pt x="47" y="39"/>
                    <a:pt x="47" y="39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7" y="39"/>
                    <a:pt x="47" y="39"/>
                    <a:pt x="47" y="39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3" y="44"/>
                    <a:pt x="103" y="44"/>
                    <a:pt x="103" y="44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90" y="46"/>
                    <a:pt x="90" y="46"/>
                    <a:pt x="90" y="46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37" y="38"/>
                    <a:pt x="37" y="38"/>
                    <a:pt x="37" y="3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7" y="40"/>
                    <a:pt x="37" y="40"/>
                    <a:pt x="37" y="40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2" y="53"/>
                    <a:pt x="32" y="53"/>
                    <a:pt x="32" y="53"/>
                  </a:cubicBezTo>
                  <a:cubicBezTo>
                    <a:pt x="32" y="40"/>
                    <a:pt x="32" y="40"/>
                    <a:pt x="32" y="40"/>
                  </a:cubicBezTo>
                  <a:cubicBezTo>
                    <a:pt x="30" y="40"/>
                    <a:pt x="30" y="40"/>
                    <a:pt x="30" y="40"/>
                  </a:cubicBezTo>
                  <a:cubicBezTo>
                    <a:pt x="30" y="53"/>
                    <a:pt x="30" y="53"/>
                    <a:pt x="30" y="53"/>
                  </a:cubicBezTo>
                  <a:cubicBezTo>
                    <a:pt x="31" y="53"/>
                    <a:pt x="31" y="53"/>
                    <a:pt x="31" y="53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4" y="54"/>
                    <a:pt x="24" y="54"/>
                    <a:pt x="24" y="54"/>
                  </a:cubicBezTo>
                  <a:cubicBezTo>
                    <a:pt x="24" y="54"/>
                    <a:pt x="79" y="56"/>
                    <a:pt x="94" y="56"/>
                  </a:cubicBezTo>
                  <a:cubicBezTo>
                    <a:pt x="100" y="56"/>
                    <a:pt x="129" y="55"/>
                    <a:pt x="131" y="55"/>
                  </a:cubicBezTo>
                  <a:cubicBezTo>
                    <a:pt x="131" y="55"/>
                    <a:pt x="131" y="55"/>
                    <a:pt x="131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40" y="55"/>
                    <a:pt x="146" y="55"/>
                    <a:pt x="146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32" y="47"/>
                    <a:pt x="132" y="47"/>
                    <a:pt x="132" y="47"/>
                  </a:cubicBezTo>
                  <a:cubicBezTo>
                    <a:pt x="131" y="47"/>
                    <a:pt x="131" y="47"/>
                    <a:pt x="131" y="47"/>
                  </a:cubicBezTo>
                  <a:cubicBezTo>
                    <a:pt x="131" y="55"/>
                    <a:pt x="131" y="55"/>
                    <a:pt x="131" y="55"/>
                  </a:cubicBezTo>
                  <a:cubicBezTo>
                    <a:pt x="126" y="54"/>
                    <a:pt x="126" y="54"/>
                    <a:pt x="126" y="54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5" y="54"/>
                    <a:pt x="125" y="54"/>
                    <a:pt x="125" y="54"/>
                  </a:cubicBezTo>
                  <a:cubicBezTo>
                    <a:pt x="121" y="54"/>
                    <a:pt x="121" y="54"/>
                    <a:pt x="121" y="54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2" y="47"/>
                    <a:pt x="122" y="47"/>
                    <a:pt x="122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16" y="47"/>
                    <a:pt x="116" y="47"/>
                    <a:pt x="116" y="47"/>
                  </a:cubicBezTo>
                  <a:cubicBezTo>
                    <a:pt x="111" y="45"/>
                    <a:pt x="111" y="45"/>
                    <a:pt x="111" y="45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28" y="47"/>
                    <a:pt x="128" y="47"/>
                    <a:pt x="128" y="47"/>
                  </a:cubicBezTo>
                  <a:cubicBezTo>
                    <a:pt x="134" y="47"/>
                    <a:pt x="134" y="47"/>
                    <a:pt x="134" y="47"/>
                  </a:cubicBezTo>
                  <a:cubicBezTo>
                    <a:pt x="128" y="46"/>
                    <a:pt x="128" y="46"/>
                    <a:pt x="128" y="46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3" y="37"/>
                    <a:pt x="113" y="37"/>
                    <a:pt x="113" y="37"/>
                  </a:cubicBezTo>
                  <a:cubicBezTo>
                    <a:pt x="113" y="36"/>
                    <a:pt x="113" y="36"/>
                    <a:pt x="113" y="36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6" y="35"/>
                    <a:pt x="116" y="35"/>
                    <a:pt x="116" y="35"/>
                  </a:cubicBezTo>
                  <a:cubicBezTo>
                    <a:pt x="113" y="35"/>
                    <a:pt x="113" y="35"/>
                    <a:pt x="113" y="35"/>
                  </a:cubicBezTo>
                  <a:cubicBezTo>
                    <a:pt x="114" y="35"/>
                    <a:pt x="114" y="35"/>
                    <a:pt x="114" y="35"/>
                  </a:cubicBezTo>
                  <a:cubicBezTo>
                    <a:pt x="114" y="34"/>
                    <a:pt x="114" y="34"/>
                    <a:pt x="114" y="34"/>
                  </a:cubicBezTo>
                  <a:cubicBezTo>
                    <a:pt x="120" y="35"/>
                    <a:pt x="120" y="35"/>
                    <a:pt x="120" y="35"/>
                  </a:cubicBezTo>
                  <a:cubicBezTo>
                    <a:pt x="120" y="36"/>
                    <a:pt x="120" y="36"/>
                    <a:pt x="120" y="36"/>
                  </a:cubicBezTo>
                  <a:cubicBezTo>
                    <a:pt x="121" y="36"/>
                    <a:pt x="121" y="36"/>
                    <a:pt x="121" y="36"/>
                  </a:cubicBezTo>
                  <a:cubicBezTo>
                    <a:pt x="117" y="36"/>
                    <a:pt x="117" y="36"/>
                    <a:pt x="117" y="36"/>
                  </a:cubicBezTo>
                  <a:cubicBezTo>
                    <a:pt x="125" y="35"/>
                    <a:pt x="125" y="35"/>
                    <a:pt x="125" y="35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46" y="34"/>
                    <a:pt x="146" y="34"/>
                    <a:pt x="146" y="34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54" y="55"/>
                    <a:pt x="154" y="55"/>
                    <a:pt x="154" y="55"/>
                  </a:cubicBezTo>
                  <a:cubicBezTo>
                    <a:pt x="154" y="43"/>
                    <a:pt x="154" y="43"/>
                    <a:pt x="154" y="43"/>
                  </a:cubicBezTo>
                  <a:lnTo>
                    <a:pt x="154" y="41"/>
                  </a:lnTo>
                  <a:close/>
                  <a:moveTo>
                    <a:pt x="128" y="37"/>
                  </a:moveTo>
                  <a:cubicBezTo>
                    <a:pt x="128" y="37"/>
                    <a:pt x="128" y="37"/>
                    <a:pt x="128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28" y="37"/>
                    <a:pt x="128" y="37"/>
                    <a:pt x="128" y="37"/>
                  </a:cubicBezTo>
                  <a:close/>
                  <a:moveTo>
                    <a:pt x="128" y="37"/>
                  </a:moveTo>
                  <a:cubicBezTo>
                    <a:pt x="128" y="37"/>
                    <a:pt x="128" y="37"/>
                    <a:pt x="128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28" y="44"/>
                    <a:pt x="128" y="44"/>
                    <a:pt x="128" y="44"/>
                  </a:cubicBezTo>
                  <a:lnTo>
                    <a:pt x="128" y="37"/>
                  </a:lnTo>
                  <a:close/>
                  <a:moveTo>
                    <a:pt x="128" y="44"/>
                  </a:moveTo>
                  <a:cubicBezTo>
                    <a:pt x="128" y="44"/>
                    <a:pt x="128" y="44"/>
                    <a:pt x="128" y="44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28" y="45"/>
                    <a:pt x="128" y="45"/>
                    <a:pt x="128" y="45"/>
                  </a:cubicBezTo>
                  <a:lnTo>
                    <a:pt x="128" y="44"/>
                  </a:lnTo>
                  <a:close/>
                  <a:moveTo>
                    <a:pt x="124" y="37"/>
                  </a:moveTo>
                  <a:cubicBezTo>
                    <a:pt x="124" y="37"/>
                    <a:pt x="124" y="37"/>
                    <a:pt x="124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4" y="37"/>
                    <a:pt x="124" y="37"/>
                    <a:pt x="124" y="37"/>
                  </a:cubicBezTo>
                  <a:close/>
                  <a:moveTo>
                    <a:pt x="124" y="37"/>
                  </a:moveTo>
                  <a:cubicBezTo>
                    <a:pt x="124" y="37"/>
                    <a:pt x="124" y="37"/>
                    <a:pt x="124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44"/>
                    <a:pt x="127" y="44"/>
                    <a:pt x="127" y="44"/>
                  </a:cubicBezTo>
                  <a:cubicBezTo>
                    <a:pt x="124" y="44"/>
                    <a:pt x="124" y="44"/>
                    <a:pt x="124" y="44"/>
                  </a:cubicBezTo>
                  <a:lnTo>
                    <a:pt x="124" y="37"/>
                  </a:lnTo>
                  <a:close/>
                  <a:moveTo>
                    <a:pt x="124" y="44"/>
                  </a:moveTo>
                  <a:cubicBezTo>
                    <a:pt x="124" y="44"/>
                    <a:pt x="124" y="44"/>
                    <a:pt x="124" y="44"/>
                  </a:cubicBezTo>
                  <a:cubicBezTo>
                    <a:pt x="127" y="44"/>
                    <a:pt x="127" y="44"/>
                    <a:pt x="127" y="44"/>
                  </a:cubicBezTo>
                  <a:cubicBezTo>
                    <a:pt x="127" y="45"/>
                    <a:pt x="127" y="45"/>
                    <a:pt x="127" y="4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4" y="45"/>
                    <a:pt x="124" y="45"/>
                    <a:pt x="124" y="45"/>
                  </a:cubicBezTo>
                  <a:lnTo>
                    <a:pt x="124" y="44"/>
                  </a:lnTo>
                  <a:close/>
                  <a:moveTo>
                    <a:pt x="124" y="45"/>
                  </a:moveTo>
                  <a:cubicBezTo>
                    <a:pt x="124" y="45"/>
                    <a:pt x="124" y="45"/>
                    <a:pt x="124" y="45"/>
                  </a:cubicBezTo>
                  <a:cubicBezTo>
                    <a:pt x="123" y="44"/>
                    <a:pt x="123" y="44"/>
                    <a:pt x="123" y="44"/>
                  </a:cubicBezTo>
                  <a:cubicBezTo>
                    <a:pt x="124" y="44"/>
                    <a:pt x="124" y="44"/>
                    <a:pt x="124" y="44"/>
                  </a:cubicBezTo>
                  <a:lnTo>
                    <a:pt x="124" y="45"/>
                  </a:lnTo>
                  <a:close/>
                  <a:moveTo>
                    <a:pt x="121" y="37"/>
                  </a:moveTo>
                  <a:cubicBezTo>
                    <a:pt x="121" y="37"/>
                    <a:pt x="121" y="37"/>
                    <a:pt x="121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1" y="37"/>
                    <a:pt x="121" y="37"/>
                    <a:pt x="121" y="37"/>
                  </a:cubicBezTo>
                  <a:close/>
                  <a:moveTo>
                    <a:pt x="121" y="37"/>
                  </a:moveTo>
                  <a:cubicBezTo>
                    <a:pt x="121" y="37"/>
                    <a:pt x="121" y="37"/>
                    <a:pt x="121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44"/>
                    <a:pt x="124" y="44"/>
                    <a:pt x="124" y="44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21" y="43"/>
                    <a:pt x="121" y="43"/>
                    <a:pt x="121" y="43"/>
                  </a:cubicBezTo>
                  <a:lnTo>
                    <a:pt x="121" y="37"/>
                  </a:lnTo>
                  <a:close/>
                  <a:moveTo>
                    <a:pt x="118" y="37"/>
                  </a:moveTo>
                  <a:cubicBezTo>
                    <a:pt x="118" y="37"/>
                    <a:pt x="118" y="37"/>
                    <a:pt x="118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18" y="37"/>
                    <a:pt x="118" y="37"/>
                    <a:pt x="118" y="37"/>
                  </a:cubicBezTo>
                  <a:close/>
                  <a:moveTo>
                    <a:pt x="118" y="38"/>
                  </a:moveTo>
                  <a:cubicBezTo>
                    <a:pt x="118" y="38"/>
                    <a:pt x="118" y="38"/>
                    <a:pt x="118" y="38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18" y="43"/>
                    <a:pt x="118" y="43"/>
                    <a:pt x="118" y="43"/>
                  </a:cubicBezTo>
                  <a:lnTo>
                    <a:pt x="118" y="38"/>
                  </a:lnTo>
                  <a:close/>
                  <a:moveTo>
                    <a:pt x="118" y="44"/>
                  </a:moveTo>
                  <a:cubicBezTo>
                    <a:pt x="118" y="44"/>
                    <a:pt x="118" y="44"/>
                    <a:pt x="118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118" y="38"/>
                    <a:pt x="118" y="38"/>
                    <a:pt x="118" y="38"/>
                  </a:cubicBezTo>
                  <a:lnTo>
                    <a:pt x="118" y="44"/>
                  </a:lnTo>
                  <a:close/>
                  <a:moveTo>
                    <a:pt x="118" y="37"/>
                  </a:move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113" y="37"/>
                    <a:pt x="113" y="37"/>
                    <a:pt x="113" y="37"/>
                  </a:cubicBezTo>
                  <a:lnTo>
                    <a:pt x="118" y="37"/>
                  </a:lnTo>
                  <a:close/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5" y="12"/>
                    <a:pt x="75" y="12"/>
                    <a:pt x="75" y="12"/>
                  </a:cubicBezTo>
                  <a:lnTo>
                    <a:pt x="75" y="10"/>
                  </a:lnTo>
                  <a:close/>
                  <a:moveTo>
                    <a:pt x="103" y="33"/>
                  </a:moveTo>
                  <a:cubicBezTo>
                    <a:pt x="103" y="33"/>
                    <a:pt x="103" y="33"/>
                    <a:pt x="103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96" y="34"/>
                    <a:pt x="96" y="34"/>
                    <a:pt x="96" y="34"/>
                  </a:cubicBezTo>
                  <a:cubicBezTo>
                    <a:pt x="96" y="34"/>
                    <a:pt x="93" y="34"/>
                    <a:pt x="88" y="34"/>
                  </a:cubicBezTo>
                  <a:cubicBezTo>
                    <a:pt x="87" y="34"/>
                    <a:pt x="85" y="34"/>
                    <a:pt x="83" y="35"/>
                  </a:cubicBezTo>
                  <a:cubicBezTo>
                    <a:pt x="83" y="34"/>
                    <a:pt x="83" y="34"/>
                    <a:pt x="83" y="34"/>
                  </a:cubicBezTo>
                  <a:cubicBezTo>
                    <a:pt x="84" y="34"/>
                    <a:pt x="88" y="34"/>
                    <a:pt x="91" y="34"/>
                  </a:cubicBezTo>
                  <a:cubicBezTo>
                    <a:pt x="96" y="33"/>
                    <a:pt x="98" y="33"/>
                    <a:pt x="99" y="33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8" y="8"/>
                    <a:pt x="98" y="8"/>
                  </a:cubicBezTo>
                  <a:cubicBezTo>
                    <a:pt x="98" y="7"/>
                    <a:pt x="98" y="7"/>
                    <a:pt x="98" y="7"/>
                  </a:cubicBezTo>
                  <a:cubicBezTo>
                    <a:pt x="100" y="6"/>
                    <a:pt x="100" y="6"/>
                    <a:pt x="100" y="6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8"/>
                    <a:pt x="97" y="8"/>
                    <a:pt x="97" y="8"/>
                  </a:cubicBezTo>
                  <a:cubicBezTo>
                    <a:pt x="97" y="8"/>
                    <a:pt x="96" y="9"/>
                    <a:pt x="95" y="9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9"/>
                    <a:pt x="95" y="9"/>
                    <a:pt x="95" y="9"/>
                  </a:cubicBezTo>
                  <a:cubicBezTo>
                    <a:pt x="94" y="9"/>
                    <a:pt x="93" y="10"/>
                    <a:pt x="92" y="10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4" y="7"/>
                    <a:pt x="94" y="7"/>
                    <a:pt x="94" y="7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10"/>
                    <a:pt x="92" y="10"/>
                    <a:pt x="92" y="10"/>
                  </a:cubicBezTo>
                  <a:cubicBezTo>
                    <a:pt x="91" y="10"/>
                    <a:pt x="91" y="10"/>
                    <a:pt x="91" y="10"/>
                  </a:cubicBezTo>
                  <a:cubicBezTo>
                    <a:pt x="90" y="11"/>
                    <a:pt x="88" y="11"/>
                    <a:pt x="87" y="11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11"/>
                    <a:pt x="87" y="11"/>
                    <a:pt x="87" y="11"/>
                  </a:cubicBezTo>
                  <a:cubicBezTo>
                    <a:pt x="86" y="11"/>
                    <a:pt x="85" y="11"/>
                    <a:pt x="84" y="12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9"/>
                    <a:pt x="86" y="9"/>
                    <a:pt x="86" y="9"/>
                  </a:cubicBezTo>
                  <a:cubicBezTo>
                    <a:pt x="85" y="10"/>
                    <a:pt x="85" y="10"/>
                    <a:pt x="85" y="10"/>
                  </a:cubicBezTo>
                  <a:cubicBezTo>
                    <a:pt x="85" y="8"/>
                    <a:pt x="85" y="8"/>
                    <a:pt x="85" y="8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12"/>
                    <a:pt x="84" y="12"/>
                    <a:pt x="84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2" y="14"/>
                    <a:pt x="82" y="14"/>
                    <a:pt x="82" y="14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7"/>
                    <a:pt x="82" y="17"/>
                    <a:pt x="82" y="17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2"/>
                    <a:pt x="82" y="22"/>
                    <a:pt x="82" y="22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6"/>
                    <a:pt x="82" y="26"/>
                    <a:pt x="82" y="26"/>
                  </a:cubicBezTo>
                  <a:cubicBezTo>
                    <a:pt x="82" y="26"/>
                    <a:pt x="82" y="26"/>
                    <a:pt x="82" y="26"/>
                  </a:cubicBezTo>
                  <a:cubicBezTo>
                    <a:pt x="82" y="25"/>
                    <a:pt x="82" y="25"/>
                    <a:pt x="82" y="25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4"/>
                    <a:pt x="82" y="34"/>
                    <a:pt x="82" y="34"/>
                  </a:cubicBezTo>
                  <a:cubicBezTo>
                    <a:pt x="82" y="34"/>
                    <a:pt x="82" y="34"/>
                    <a:pt x="82" y="34"/>
                  </a:cubicBezTo>
                  <a:cubicBezTo>
                    <a:pt x="82" y="33"/>
                    <a:pt x="82" y="33"/>
                    <a:pt x="82" y="33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3" y="35"/>
                    <a:pt x="83" y="35"/>
                    <a:pt x="83" y="35"/>
                  </a:cubicBezTo>
                  <a:cubicBezTo>
                    <a:pt x="81" y="35"/>
                    <a:pt x="78" y="35"/>
                    <a:pt x="75" y="35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75" y="34"/>
                    <a:pt x="75" y="34"/>
                    <a:pt x="75" y="34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1"/>
                    <a:pt x="75" y="31"/>
                    <a:pt x="75" y="31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6" y="30"/>
                    <a:pt x="76" y="30"/>
                    <a:pt x="76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29"/>
                    <a:pt x="75" y="29"/>
                    <a:pt x="75" y="29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6" y="28"/>
                    <a:pt x="76" y="28"/>
                    <a:pt x="76" y="28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5" y="27"/>
                    <a:pt x="75" y="27"/>
                    <a:pt x="75" y="27"/>
                  </a:cubicBezTo>
                  <a:cubicBezTo>
                    <a:pt x="75" y="27"/>
                    <a:pt x="75" y="27"/>
                    <a:pt x="75" y="27"/>
                  </a:cubicBezTo>
                  <a:cubicBezTo>
                    <a:pt x="75" y="26"/>
                    <a:pt x="75" y="26"/>
                    <a:pt x="75" y="26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6" y="25"/>
                    <a:pt x="76" y="25"/>
                    <a:pt x="76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6" y="23"/>
                    <a:pt x="76" y="23"/>
                    <a:pt x="76" y="23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1"/>
                    <a:pt x="75" y="21"/>
                    <a:pt x="75" y="21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6" y="20"/>
                    <a:pt x="76" y="20"/>
                    <a:pt x="76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18"/>
                    <a:pt x="75" y="18"/>
                    <a:pt x="75" y="18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6" y="15"/>
                    <a:pt x="76" y="15"/>
                    <a:pt x="76" y="15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110" y="1"/>
                    <a:pt x="110" y="1"/>
                    <a:pt x="110" y="1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7" y="33"/>
                    <a:pt x="107" y="33"/>
                    <a:pt x="107" y="33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6" y="34"/>
                    <a:pt x="106" y="34"/>
                    <a:pt x="106" y="34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3" y="33"/>
                    <a:pt x="103" y="33"/>
                    <a:pt x="103" y="33"/>
                  </a:cubicBezTo>
                  <a:close/>
                  <a:moveTo>
                    <a:pt x="91" y="11"/>
                  </a:moveTo>
                  <a:cubicBezTo>
                    <a:pt x="91" y="11"/>
                    <a:pt x="91" y="11"/>
                    <a:pt x="91" y="11"/>
                  </a:cubicBezTo>
                  <a:cubicBezTo>
                    <a:pt x="94" y="10"/>
                    <a:pt x="98" y="9"/>
                    <a:pt x="99" y="9"/>
                  </a:cubicBezTo>
                  <a:cubicBezTo>
                    <a:pt x="99" y="10"/>
                    <a:pt x="99" y="10"/>
                    <a:pt x="99" y="10"/>
                  </a:cubicBezTo>
                  <a:cubicBezTo>
                    <a:pt x="99" y="10"/>
                    <a:pt x="94" y="12"/>
                    <a:pt x="91" y="13"/>
                  </a:cubicBezTo>
                  <a:cubicBezTo>
                    <a:pt x="88" y="13"/>
                    <a:pt x="84" y="14"/>
                    <a:pt x="83" y="14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4" y="12"/>
                    <a:pt x="88" y="12"/>
                    <a:pt x="91" y="11"/>
                  </a:cubicBezTo>
                  <a:close/>
                  <a:moveTo>
                    <a:pt x="83" y="12"/>
                  </a:move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4" y="12"/>
                    <a:pt x="88" y="11"/>
                    <a:pt x="91" y="10"/>
                  </a:cubicBezTo>
                  <a:cubicBezTo>
                    <a:pt x="94" y="10"/>
                    <a:pt x="99" y="8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4" y="10"/>
                    <a:pt x="91" y="11"/>
                  </a:cubicBezTo>
                  <a:cubicBezTo>
                    <a:pt x="88" y="11"/>
                    <a:pt x="84" y="12"/>
                    <a:pt x="83" y="12"/>
                  </a:cubicBezTo>
                  <a:close/>
                  <a:moveTo>
                    <a:pt x="91" y="13"/>
                  </a:moveTo>
                  <a:cubicBezTo>
                    <a:pt x="91" y="13"/>
                    <a:pt x="91" y="13"/>
                    <a:pt x="91" y="13"/>
                  </a:cubicBezTo>
                  <a:cubicBezTo>
                    <a:pt x="94" y="12"/>
                    <a:pt x="98" y="11"/>
                    <a:pt x="99" y="11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99" y="11"/>
                    <a:pt x="94" y="13"/>
                    <a:pt x="91" y="13"/>
                  </a:cubicBezTo>
                  <a:cubicBezTo>
                    <a:pt x="88" y="14"/>
                    <a:pt x="84" y="15"/>
                    <a:pt x="83" y="15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4" y="14"/>
                    <a:pt x="88" y="13"/>
                    <a:pt x="91" y="13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3"/>
                    <a:pt x="98" y="11"/>
                    <a:pt x="99" y="11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99" y="12"/>
                    <a:pt x="94" y="13"/>
                    <a:pt x="91" y="14"/>
                  </a:cubicBezTo>
                  <a:cubicBezTo>
                    <a:pt x="88" y="14"/>
                    <a:pt x="84" y="15"/>
                    <a:pt x="83" y="15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4" y="15"/>
                    <a:pt x="88" y="14"/>
                    <a:pt x="91" y="14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3"/>
                    <a:pt x="98" y="12"/>
                    <a:pt x="99" y="12"/>
                  </a:cubicBezTo>
                  <a:cubicBezTo>
                    <a:pt x="99" y="12"/>
                    <a:pt x="99" y="12"/>
                    <a:pt x="99" y="12"/>
                  </a:cubicBezTo>
                  <a:cubicBezTo>
                    <a:pt x="99" y="12"/>
                    <a:pt x="94" y="14"/>
                    <a:pt x="91" y="14"/>
                  </a:cubicBezTo>
                  <a:cubicBezTo>
                    <a:pt x="88" y="15"/>
                    <a:pt x="84" y="16"/>
                    <a:pt x="83" y="16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4" y="15"/>
                    <a:pt x="88" y="15"/>
                    <a:pt x="91" y="14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4"/>
                    <a:pt x="98" y="12"/>
                    <a:pt x="99" y="12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99" y="14"/>
                    <a:pt x="97" y="14"/>
                    <a:pt x="91" y="16"/>
                  </a:cubicBezTo>
                  <a:cubicBezTo>
                    <a:pt x="88" y="16"/>
                    <a:pt x="84" y="17"/>
                    <a:pt x="83" y="17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4" y="16"/>
                    <a:pt x="88" y="15"/>
                    <a:pt x="91" y="14"/>
                  </a:cubicBezTo>
                  <a:close/>
                  <a:moveTo>
                    <a:pt x="91" y="16"/>
                  </a:moveTo>
                  <a:cubicBezTo>
                    <a:pt x="91" y="16"/>
                    <a:pt x="91" y="16"/>
                    <a:pt x="91" y="16"/>
                  </a:cubicBezTo>
                  <a:cubicBezTo>
                    <a:pt x="96" y="14"/>
                    <a:pt x="98" y="14"/>
                    <a:pt x="99" y="14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9" y="14"/>
                    <a:pt x="95" y="16"/>
                    <a:pt x="91" y="16"/>
                  </a:cubicBezTo>
                  <a:cubicBezTo>
                    <a:pt x="88" y="17"/>
                    <a:pt x="84" y="17"/>
                    <a:pt x="83" y="18"/>
                  </a:cubicBezTo>
                  <a:cubicBezTo>
                    <a:pt x="83" y="17"/>
                    <a:pt x="83" y="17"/>
                    <a:pt x="83" y="17"/>
                  </a:cubicBezTo>
                  <a:cubicBezTo>
                    <a:pt x="84" y="17"/>
                    <a:pt x="88" y="16"/>
                    <a:pt x="91" y="16"/>
                  </a:cubicBezTo>
                  <a:close/>
                  <a:moveTo>
                    <a:pt x="91" y="16"/>
                  </a:moveTo>
                  <a:cubicBezTo>
                    <a:pt x="91" y="16"/>
                    <a:pt x="91" y="16"/>
                    <a:pt x="91" y="16"/>
                  </a:cubicBezTo>
                  <a:cubicBezTo>
                    <a:pt x="95" y="16"/>
                    <a:pt x="98" y="15"/>
                    <a:pt x="99" y="14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9" y="15"/>
                    <a:pt x="95" y="16"/>
                    <a:pt x="91" y="17"/>
                  </a:cubicBezTo>
                  <a:cubicBezTo>
                    <a:pt x="88" y="17"/>
                    <a:pt x="84" y="18"/>
                    <a:pt x="83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4" y="18"/>
                    <a:pt x="88" y="17"/>
                    <a:pt x="91" y="16"/>
                  </a:cubicBezTo>
                  <a:close/>
                  <a:moveTo>
                    <a:pt x="91" y="17"/>
                  </a:moveTo>
                  <a:cubicBezTo>
                    <a:pt x="91" y="17"/>
                    <a:pt x="91" y="17"/>
                    <a:pt x="91" y="17"/>
                  </a:cubicBezTo>
                  <a:cubicBezTo>
                    <a:pt x="95" y="16"/>
                    <a:pt x="98" y="15"/>
                    <a:pt x="99" y="15"/>
                  </a:cubicBezTo>
                  <a:cubicBezTo>
                    <a:pt x="99" y="15"/>
                    <a:pt x="99" y="15"/>
                    <a:pt x="99" y="15"/>
                  </a:cubicBezTo>
                  <a:cubicBezTo>
                    <a:pt x="99" y="15"/>
                    <a:pt x="95" y="16"/>
                    <a:pt x="91" y="17"/>
                  </a:cubicBezTo>
                  <a:cubicBezTo>
                    <a:pt x="88" y="18"/>
                    <a:pt x="84" y="18"/>
                    <a:pt x="83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4" y="18"/>
                    <a:pt x="88" y="17"/>
                    <a:pt x="91" y="17"/>
                  </a:cubicBezTo>
                  <a:close/>
                  <a:moveTo>
                    <a:pt x="91" y="17"/>
                  </a:moveTo>
                  <a:cubicBezTo>
                    <a:pt x="91" y="17"/>
                    <a:pt x="91" y="17"/>
                    <a:pt x="91" y="17"/>
                  </a:cubicBezTo>
                  <a:cubicBezTo>
                    <a:pt x="95" y="17"/>
                    <a:pt x="98" y="15"/>
                    <a:pt x="99" y="15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7"/>
                    <a:pt x="95" y="18"/>
                    <a:pt x="91" y="19"/>
                  </a:cubicBezTo>
                  <a:cubicBezTo>
                    <a:pt x="88" y="19"/>
                    <a:pt x="84" y="20"/>
                    <a:pt x="83" y="20"/>
                  </a:cubicBezTo>
                  <a:cubicBezTo>
                    <a:pt x="83" y="19"/>
                    <a:pt x="83" y="19"/>
                    <a:pt x="83" y="19"/>
                  </a:cubicBezTo>
                  <a:cubicBezTo>
                    <a:pt x="84" y="18"/>
                    <a:pt x="88" y="18"/>
                    <a:pt x="91" y="17"/>
                  </a:cubicBezTo>
                  <a:close/>
                  <a:moveTo>
                    <a:pt x="91" y="19"/>
                  </a:moveTo>
                  <a:cubicBezTo>
                    <a:pt x="91" y="19"/>
                    <a:pt x="91" y="19"/>
                    <a:pt x="91" y="19"/>
                  </a:cubicBezTo>
                  <a:cubicBezTo>
                    <a:pt x="95" y="18"/>
                    <a:pt x="98" y="17"/>
                    <a:pt x="99" y="17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7"/>
                    <a:pt x="95" y="18"/>
                    <a:pt x="91" y="19"/>
                  </a:cubicBezTo>
                  <a:cubicBezTo>
                    <a:pt x="88" y="20"/>
                    <a:pt x="84" y="20"/>
                    <a:pt x="83" y="20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4" y="20"/>
                    <a:pt x="88" y="19"/>
                    <a:pt x="91" y="19"/>
                  </a:cubicBezTo>
                  <a:close/>
                  <a:moveTo>
                    <a:pt x="91" y="19"/>
                  </a:moveTo>
                  <a:cubicBezTo>
                    <a:pt x="91" y="19"/>
                    <a:pt x="91" y="19"/>
                    <a:pt x="91" y="19"/>
                  </a:cubicBezTo>
                  <a:cubicBezTo>
                    <a:pt x="95" y="19"/>
                    <a:pt x="98" y="17"/>
                    <a:pt x="99" y="17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8"/>
                    <a:pt x="95" y="19"/>
                    <a:pt x="91" y="19"/>
                  </a:cubicBezTo>
                  <a:cubicBezTo>
                    <a:pt x="88" y="20"/>
                    <a:pt x="84" y="20"/>
                    <a:pt x="83" y="21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4" y="20"/>
                    <a:pt x="88" y="20"/>
                    <a:pt x="91" y="19"/>
                  </a:cubicBezTo>
                  <a:close/>
                  <a:moveTo>
                    <a:pt x="91" y="20"/>
                  </a:moveTo>
                  <a:cubicBezTo>
                    <a:pt x="91" y="20"/>
                    <a:pt x="91" y="20"/>
                    <a:pt x="91" y="20"/>
                  </a:cubicBezTo>
                  <a:cubicBezTo>
                    <a:pt x="95" y="19"/>
                    <a:pt x="98" y="18"/>
                    <a:pt x="99" y="18"/>
                  </a:cubicBezTo>
                  <a:cubicBezTo>
                    <a:pt x="99" y="18"/>
                    <a:pt x="99" y="18"/>
                    <a:pt x="99" y="18"/>
                  </a:cubicBezTo>
                  <a:cubicBezTo>
                    <a:pt x="99" y="18"/>
                    <a:pt x="95" y="19"/>
                    <a:pt x="91" y="20"/>
                  </a:cubicBezTo>
                  <a:cubicBezTo>
                    <a:pt x="88" y="20"/>
                    <a:pt x="84" y="21"/>
                    <a:pt x="83" y="21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4" y="21"/>
                    <a:pt x="88" y="20"/>
                    <a:pt x="91" y="20"/>
                  </a:cubicBezTo>
                  <a:close/>
                  <a:moveTo>
                    <a:pt x="91" y="20"/>
                  </a:moveTo>
                  <a:cubicBezTo>
                    <a:pt x="91" y="20"/>
                    <a:pt x="91" y="20"/>
                    <a:pt x="91" y="20"/>
                  </a:cubicBezTo>
                  <a:cubicBezTo>
                    <a:pt x="95" y="19"/>
                    <a:pt x="98" y="18"/>
                    <a:pt x="99" y="18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0"/>
                    <a:pt x="97" y="20"/>
                    <a:pt x="91" y="21"/>
                  </a:cubicBezTo>
                  <a:cubicBezTo>
                    <a:pt x="88" y="22"/>
                    <a:pt x="84" y="22"/>
                    <a:pt x="83" y="23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4" y="21"/>
                    <a:pt x="88" y="21"/>
                    <a:pt x="91" y="20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1"/>
                    <a:pt x="98" y="20"/>
                    <a:pt x="99" y="20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0"/>
                    <a:pt x="97" y="21"/>
                    <a:pt x="91" y="22"/>
                  </a:cubicBezTo>
                  <a:cubicBezTo>
                    <a:pt x="88" y="22"/>
                    <a:pt x="84" y="23"/>
                    <a:pt x="83" y="23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4" y="23"/>
                    <a:pt x="88" y="22"/>
                    <a:pt x="91" y="22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1"/>
                    <a:pt x="98" y="21"/>
                    <a:pt x="99" y="20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1"/>
                    <a:pt x="97" y="21"/>
                    <a:pt x="91" y="22"/>
                  </a:cubicBezTo>
                  <a:cubicBezTo>
                    <a:pt x="88" y="23"/>
                    <a:pt x="84" y="23"/>
                    <a:pt x="83" y="23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4" y="23"/>
                    <a:pt x="88" y="23"/>
                    <a:pt x="91" y="22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2"/>
                    <a:pt x="98" y="21"/>
                    <a:pt x="99" y="21"/>
                  </a:cubicBezTo>
                  <a:cubicBezTo>
                    <a:pt x="99" y="21"/>
                    <a:pt x="99" y="21"/>
                    <a:pt x="99" y="21"/>
                  </a:cubicBezTo>
                  <a:cubicBezTo>
                    <a:pt x="99" y="21"/>
                    <a:pt x="97" y="22"/>
                    <a:pt x="91" y="23"/>
                  </a:cubicBezTo>
                  <a:cubicBezTo>
                    <a:pt x="88" y="23"/>
                    <a:pt x="84" y="24"/>
                    <a:pt x="83" y="24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4" y="23"/>
                    <a:pt x="88" y="23"/>
                    <a:pt x="91" y="22"/>
                  </a:cubicBezTo>
                  <a:close/>
                  <a:moveTo>
                    <a:pt x="91" y="23"/>
                  </a:moveTo>
                  <a:cubicBezTo>
                    <a:pt x="91" y="23"/>
                    <a:pt x="91" y="23"/>
                    <a:pt x="91" y="23"/>
                  </a:cubicBezTo>
                  <a:cubicBezTo>
                    <a:pt x="96" y="22"/>
                    <a:pt x="98" y="21"/>
                    <a:pt x="99" y="21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3"/>
                    <a:pt x="97" y="23"/>
                    <a:pt x="91" y="24"/>
                  </a:cubicBezTo>
                  <a:cubicBezTo>
                    <a:pt x="88" y="25"/>
                    <a:pt x="84" y="25"/>
                    <a:pt x="83" y="25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4" y="24"/>
                    <a:pt x="88" y="23"/>
                    <a:pt x="91" y="23"/>
                  </a:cubicBezTo>
                  <a:close/>
                  <a:moveTo>
                    <a:pt x="91" y="24"/>
                  </a:moveTo>
                  <a:cubicBezTo>
                    <a:pt x="91" y="24"/>
                    <a:pt x="91" y="24"/>
                    <a:pt x="91" y="24"/>
                  </a:cubicBezTo>
                  <a:cubicBezTo>
                    <a:pt x="96" y="23"/>
                    <a:pt x="98" y="23"/>
                    <a:pt x="99" y="23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3"/>
                    <a:pt x="97" y="24"/>
                    <a:pt x="91" y="25"/>
                  </a:cubicBezTo>
                  <a:cubicBezTo>
                    <a:pt x="88" y="25"/>
                    <a:pt x="84" y="26"/>
                    <a:pt x="83" y="26"/>
                  </a:cubicBezTo>
                  <a:cubicBezTo>
                    <a:pt x="83" y="25"/>
                    <a:pt x="83" y="25"/>
                    <a:pt x="83" y="25"/>
                  </a:cubicBezTo>
                  <a:cubicBezTo>
                    <a:pt x="84" y="25"/>
                    <a:pt x="88" y="25"/>
                    <a:pt x="91" y="24"/>
                  </a:cubicBez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6" y="24"/>
                    <a:pt x="98" y="24"/>
                    <a:pt x="99" y="23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4"/>
                    <a:pt x="97" y="24"/>
                    <a:pt x="91" y="25"/>
                  </a:cubicBezTo>
                  <a:cubicBezTo>
                    <a:pt x="88" y="26"/>
                    <a:pt x="84" y="26"/>
                    <a:pt x="83" y="26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4" y="26"/>
                    <a:pt x="88" y="25"/>
                    <a:pt x="91" y="25"/>
                  </a:cubicBez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6" y="24"/>
                    <a:pt x="98" y="24"/>
                    <a:pt x="99" y="24"/>
                  </a:cubicBezTo>
                  <a:cubicBezTo>
                    <a:pt x="99" y="24"/>
                    <a:pt x="99" y="24"/>
                    <a:pt x="99" y="24"/>
                  </a:cubicBezTo>
                  <a:cubicBezTo>
                    <a:pt x="99" y="24"/>
                    <a:pt x="97" y="25"/>
                    <a:pt x="91" y="26"/>
                  </a:cubicBezTo>
                  <a:cubicBezTo>
                    <a:pt x="88" y="26"/>
                    <a:pt x="84" y="27"/>
                    <a:pt x="83" y="27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4" y="26"/>
                    <a:pt x="88" y="26"/>
                    <a:pt x="91" y="25"/>
                  </a:cubicBezTo>
                  <a:close/>
                  <a:moveTo>
                    <a:pt x="91" y="26"/>
                  </a:moveTo>
                  <a:cubicBezTo>
                    <a:pt x="91" y="26"/>
                    <a:pt x="91" y="26"/>
                    <a:pt x="91" y="26"/>
                  </a:cubicBezTo>
                  <a:cubicBezTo>
                    <a:pt x="96" y="25"/>
                    <a:pt x="98" y="24"/>
                    <a:pt x="99" y="24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98" y="26"/>
                    <a:pt x="96" y="26"/>
                    <a:pt x="91" y="27"/>
                  </a:cubicBezTo>
                  <a:cubicBezTo>
                    <a:pt x="88" y="27"/>
                    <a:pt x="84" y="28"/>
                    <a:pt x="83" y="28"/>
                  </a:cubicBezTo>
                  <a:cubicBezTo>
                    <a:pt x="83" y="27"/>
                    <a:pt x="83" y="27"/>
                    <a:pt x="83" y="27"/>
                  </a:cubicBezTo>
                  <a:cubicBezTo>
                    <a:pt x="84" y="27"/>
                    <a:pt x="88" y="26"/>
                    <a:pt x="91" y="26"/>
                  </a:cubicBezTo>
                  <a:close/>
                  <a:moveTo>
                    <a:pt x="91" y="27"/>
                  </a:moveTo>
                  <a:cubicBezTo>
                    <a:pt x="91" y="27"/>
                    <a:pt x="91" y="27"/>
                    <a:pt x="91" y="27"/>
                  </a:cubicBezTo>
                  <a:cubicBezTo>
                    <a:pt x="96" y="26"/>
                    <a:pt x="98" y="26"/>
                    <a:pt x="99" y="26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98" y="27"/>
                    <a:pt x="96" y="27"/>
                    <a:pt x="91" y="28"/>
                  </a:cubicBezTo>
                  <a:cubicBezTo>
                    <a:pt x="88" y="28"/>
                    <a:pt x="84" y="29"/>
                    <a:pt x="83" y="29"/>
                  </a:cubicBezTo>
                  <a:cubicBezTo>
                    <a:pt x="83" y="28"/>
                    <a:pt x="83" y="28"/>
                    <a:pt x="83" y="28"/>
                  </a:cubicBezTo>
                  <a:cubicBezTo>
                    <a:pt x="84" y="28"/>
                    <a:pt x="88" y="28"/>
                    <a:pt x="91" y="27"/>
                  </a:cubicBezTo>
                  <a:close/>
                  <a:moveTo>
                    <a:pt x="91" y="28"/>
                  </a:moveTo>
                  <a:cubicBezTo>
                    <a:pt x="91" y="28"/>
                    <a:pt x="91" y="28"/>
                    <a:pt x="91" y="28"/>
                  </a:cubicBezTo>
                  <a:cubicBezTo>
                    <a:pt x="96" y="27"/>
                    <a:pt x="98" y="27"/>
                    <a:pt x="99" y="27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98" y="27"/>
                    <a:pt x="96" y="27"/>
                    <a:pt x="91" y="28"/>
                  </a:cubicBezTo>
                  <a:cubicBezTo>
                    <a:pt x="88" y="28"/>
                    <a:pt x="84" y="29"/>
                    <a:pt x="83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4" y="29"/>
                    <a:pt x="88" y="28"/>
                    <a:pt x="91" y="28"/>
                  </a:cubicBezTo>
                  <a:close/>
                  <a:moveTo>
                    <a:pt x="91" y="28"/>
                  </a:moveTo>
                  <a:cubicBezTo>
                    <a:pt x="91" y="28"/>
                    <a:pt x="91" y="28"/>
                    <a:pt x="91" y="28"/>
                  </a:cubicBezTo>
                  <a:cubicBezTo>
                    <a:pt x="96" y="28"/>
                    <a:pt x="98" y="27"/>
                    <a:pt x="99" y="27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98" y="27"/>
                    <a:pt x="96" y="28"/>
                    <a:pt x="91" y="29"/>
                  </a:cubicBezTo>
                  <a:cubicBezTo>
                    <a:pt x="88" y="29"/>
                    <a:pt x="84" y="29"/>
                    <a:pt x="83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4" y="29"/>
                    <a:pt x="88" y="29"/>
                    <a:pt x="91" y="28"/>
                  </a:cubicBezTo>
                  <a:close/>
                  <a:moveTo>
                    <a:pt x="91" y="29"/>
                  </a:moveTo>
                  <a:cubicBezTo>
                    <a:pt x="91" y="29"/>
                    <a:pt x="91" y="29"/>
                    <a:pt x="91" y="29"/>
                  </a:cubicBezTo>
                  <a:cubicBezTo>
                    <a:pt x="96" y="28"/>
                    <a:pt x="98" y="28"/>
                    <a:pt x="99" y="27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8" y="29"/>
                    <a:pt x="96" y="29"/>
                    <a:pt x="91" y="30"/>
                  </a:cubicBezTo>
                  <a:cubicBezTo>
                    <a:pt x="88" y="30"/>
                    <a:pt x="84" y="31"/>
                    <a:pt x="83" y="31"/>
                  </a:cubicBezTo>
                  <a:cubicBezTo>
                    <a:pt x="83" y="30"/>
                    <a:pt x="83" y="30"/>
                    <a:pt x="83" y="30"/>
                  </a:cubicBezTo>
                  <a:cubicBezTo>
                    <a:pt x="84" y="30"/>
                    <a:pt x="88" y="29"/>
                    <a:pt x="91" y="29"/>
                  </a:cubicBezTo>
                  <a:close/>
                  <a:moveTo>
                    <a:pt x="91" y="30"/>
                  </a:moveTo>
                  <a:cubicBezTo>
                    <a:pt x="91" y="30"/>
                    <a:pt x="91" y="30"/>
                    <a:pt x="91" y="30"/>
                  </a:cubicBezTo>
                  <a:cubicBezTo>
                    <a:pt x="95" y="30"/>
                    <a:pt x="98" y="29"/>
                    <a:pt x="99" y="29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8" y="29"/>
                    <a:pt x="96" y="30"/>
                    <a:pt x="91" y="31"/>
                  </a:cubicBezTo>
                  <a:cubicBezTo>
                    <a:pt x="88" y="31"/>
                    <a:pt x="84" y="31"/>
                    <a:pt x="83" y="31"/>
                  </a:cubicBezTo>
                  <a:cubicBezTo>
                    <a:pt x="83" y="31"/>
                    <a:pt x="83" y="31"/>
                    <a:pt x="83" y="31"/>
                  </a:cubicBezTo>
                  <a:cubicBezTo>
                    <a:pt x="84" y="31"/>
                    <a:pt x="88" y="30"/>
                    <a:pt x="91" y="30"/>
                  </a:cubicBezTo>
                  <a:close/>
                  <a:moveTo>
                    <a:pt x="91" y="31"/>
                  </a:moveTo>
                  <a:cubicBezTo>
                    <a:pt x="91" y="31"/>
                    <a:pt x="91" y="31"/>
                    <a:pt x="91" y="31"/>
                  </a:cubicBezTo>
                  <a:cubicBezTo>
                    <a:pt x="95" y="30"/>
                    <a:pt x="98" y="30"/>
                    <a:pt x="99" y="30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98" y="30"/>
                    <a:pt x="96" y="30"/>
                    <a:pt x="91" y="31"/>
                  </a:cubicBezTo>
                  <a:cubicBezTo>
                    <a:pt x="88" y="31"/>
                    <a:pt x="84" y="32"/>
                    <a:pt x="83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1"/>
                    <a:pt x="88" y="31"/>
                    <a:pt x="91" y="31"/>
                  </a:cubicBezTo>
                  <a:close/>
                  <a:moveTo>
                    <a:pt x="91" y="31"/>
                  </a:moveTo>
                  <a:cubicBezTo>
                    <a:pt x="91" y="31"/>
                    <a:pt x="91" y="31"/>
                    <a:pt x="91" y="31"/>
                  </a:cubicBezTo>
                  <a:cubicBezTo>
                    <a:pt x="95" y="30"/>
                    <a:pt x="98" y="30"/>
                    <a:pt x="99" y="30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98" y="30"/>
                    <a:pt x="96" y="31"/>
                    <a:pt x="91" y="31"/>
                  </a:cubicBezTo>
                  <a:cubicBezTo>
                    <a:pt x="88" y="32"/>
                    <a:pt x="84" y="32"/>
                    <a:pt x="83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2"/>
                    <a:pt x="88" y="31"/>
                    <a:pt x="91" y="31"/>
                  </a:cubicBezTo>
                  <a:close/>
                  <a:moveTo>
                    <a:pt x="91" y="32"/>
                  </a:moveTo>
                  <a:cubicBezTo>
                    <a:pt x="91" y="32"/>
                    <a:pt x="91" y="32"/>
                    <a:pt x="91" y="32"/>
                  </a:cubicBezTo>
                  <a:cubicBezTo>
                    <a:pt x="95" y="31"/>
                    <a:pt x="98" y="31"/>
                    <a:pt x="99" y="30"/>
                  </a:cubicBezTo>
                  <a:cubicBezTo>
                    <a:pt x="99" y="31"/>
                    <a:pt x="99" y="31"/>
                    <a:pt x="99" y="31"/>
                  </a:cubicBezTo>
                  <a:cubicBezTo>
                    <a:pt x="98" y="32"/>
                    <a:pt x="96" y="32"/>
                    <a:pt x="91" y="33"/>
                  </a:cubicBezTo>
                  <a:cubicBezTo>
                    <a:pt x="88" y="33"/>
                    <a:pt x="84" y="34"/>
                    <a:pt x="83" y="34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2"/>
                    <a:pt x="88" y="32"/>
                    <a:pt x="91" y="32"/>
                  </a:cubicBezTo>
                  <a:close/>
                  <a:moveTo>
                    <a:pt x="91" y="33"/>
                  </a:moveTo>
                  <a:cubicBezTo>
                    <a:pt x="91" y="33"/>
                    <a:pt x="91" y="33"/>
                    <a:pt x="91" y="33"/>
                  </a:cubicBezTo>
                  <a:cubicBezTo>
                    <a:pt x="95" y="32"/>
                    <a:pt x="98" y="32"/>
                    <a:pt x="99" y="32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98" y="33"/>
                    <a:pt x="96" y="33"/>
                    <a:pt x="91" y="33"/>
                  </a:cubicBezTo>
                  <a:cubicBezTo>
                    <a:pt x="88" y="34"/>
                    <a:pt x="84" y="34"/>
                    <a:pt x="83" y="34"/>
                  </a:cubicBezTo>
                  <a:cubicBezTo>
                    <a:pt x="83" y="34"/>
                    <a:pt x="83" y="34"/>
                    <a:pt x="83" y="34"/>
                  </a:cubicBezTo>
                  <a:cubicBezTo>
                    <a:pt x="84" y="34"/>
                    <a:pt x="88" y="33"/>
                    <a:pt x="91" y="33"/>
                  </a:cubicBezTo>
                  <a:close/>
                  <a:moveTo>
                    <a:pt x="98" y="4"/>
                  </a:moveTo>
                  <a:cubicBezTo>
                    <a:pt x="98" y="4"/>
                    <a:pt x="98" y="4"/>
                    <a:pt x="98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6"/>
                    <a:pt x="100" y="6"/>
                    <a:pt x="100" y="6"/>
                  </a:cubicBezTo>
                  <a:cubicBezTo>
                    <a:pt x="98" y="6"/>
                    <a:pt x="98" y="6"/>
                    <a:pt x="98" y="6"/>
                  </a:cubicBezTo>
                  <a:lnTo>
                    <a:pt x="98" y="4"/>
                  </a:lnTo>
                  <a:close/>
                  <a:moveTo>
                    <a:pt x="95" y="7"/>
                  </a:moveTo>
                  <a:cubicBezTo>
                    <a:pt x="95" y="7"/>
                    <a:pt x="95" y="7"/>
                    <a:pt x="95" y="7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7" y="5"/>
                    <a:pt x="97" y="5"/>
                    <a:pt x="97" y="5"/>
                  </a:cubicBezTo>
                  <a:cubicBezTo>
                    <a:pt x="97" y="7"/>
                    <a:pt x="97" y="7"/>
                    <a:pt x="97" y="7"/>
                  </a:cubicBezTo>
                  <a:lnTo>
                    <a:pt x="95" y="7"/>
                  </a:lnTo>
                  <a:close/>
                  <a:moveTo>
                    <a:pt x="92" y="8"/>
                  </a:moveTo>
                  <a:cubicBezTo>
                    <a:pt x="92" y="8"/>
                    <a:pt x="92" y="8"/>
                    <a:pt x="92" y="8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7"/>
                    <a:pt x="94" y="7"/>
                    <a:pt x="94" y="7"/>
                  </a:cubicBezTo>
                  <a:lnTo>
                    <a:pt x="92" y="8"/>
                  </a:lnTo>
                  <a:close/>
                  <a:moveTo>
                    <a:pt x="87" y="9"/>
                  </a:moveTo>
                  <a:cubicBezTo>
                    <a:pt x="87" y="9"/>
                    <a:pt x="87" y="9"/>
                    <a:pt x="87" y="9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9"/>
                    <a:pt x="89" y="9"/>
                    <a:pt x="89" y="9"/>
                  </a:cubicBezTo>
                  <a:lnTo>
                    <a:pt x="87" y="9"/>
                  </a:lnTo>
                  <a:close/>
                  <a:moveTo>
                    <a:pt x="105" y="43"/>
                  </a:moveTo>
                  <a:cubicBezTo>
                    <a:pt x="105" y="43"/>
                    <a:pt x="105" y="43"/>
                    <a:pt x="105" y="43"/>
                  </a:cubicBezTo>
                  <a:cubicBezTo>
                    <a:pt x="106" y="43"/>
                    <a:pt x="106" y="43"/>
                    <a:pt x="106" y="43"/>
                  </a:cubicBezTo>
                  <a:cubicBezTo>
                    <a:pt x="106" y="44"/>
                    <a:pt x="106" y="44"/>
                    <a:pt x="106" y="44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5" y="44"/>
                    <a:pt x="105" y="44"/>
                    <a:pt x="105" y="44"/>
                  </a:cubicBezTo>
                  <a:lnTo>
                    <a:pt x="105" y="43"/>
                  </a:lnTo>
                  <a:close/>
                  <a:moveTo>
                    <a:pt x="102" y="45"/>
                  </a:moveTo>
                  <a:cubicBezTo>
                    <a:pt x="102" y="45"/>
                    <a:pt x="102" y="45"/>
                    <a:pt x="102" y="45"/>
                  </a:cubicBezTo>
                  <a:cubicBezTo>
                    <a:pt x="101" y="46"/>
                    <a:pt x="101" y="46"/>
                    <a:pt x="101" y="46"/>
                  </a:cubicBezTo>
                  <a:cubicBezTo>
                    <a:pt x="99" y="45"/>
                    <a:pt x="99" y="45"/>
                    <a:pt x="99" y="45"/>
                  </a:cubicBezTo>
                  <a:lnTo>
                    <a:pt x="102" y="45"/>
                  </a:lnTo>
                  <a:close/>
                  <a:moveTo>
                    <a:pt x="78" y="47"/>
                  </a:moveTo>
                  <a:cubicBezTo>
                    <a:pt x="78" y="47"/>
                    <a:pt x="78" y="47"/>
                    <a:pt x="78" y="4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81" y="48"/>
                    <a:pt x="81" y="48"/>
                    <a:pt x="81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4" y="47"/>
                    <a:pt x="74" y="47"/>
                    <a:pt x="74" y="47"/>
                  </a:cubicBezTo>
                  <a:lnTo>
                    <a:pt x="78" y="47"/>
                  </a:lnTo>
                  <a:close/>
                  <a:moveTo>
                    <a:pt x="70" y="47"/>
                  </a:moveTo>
                  <a:cubicBezTo>
                    <a:pt x="70" y="47"/>
                    <a:pt x="70" y="47"/>
                    <a:pt x="70" y="47"/>
                  </a:cubicBezTo>
                  <a:cubicBezTo>
                    <a:pt x="70" y="47"/>
                    <a:pt x="70" y="47"/>
                    <a:pt x="70" y="47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66" y="47"/>
                    <a:pt x="66" y="47"/>
                    <a:pt x="66" y="47"/>
                  </a:cubicBezTo>
                  <a:lnTo>
                    <a:pt x="70" y="47"/>
                  </a:lnTo>
                  <a:close/>
                  <a:moveTo>
                    <a:pt x="62" y="47"/>
                  </a:moveTo>
                  <a:cubicBezTo>
                    <a:pt x="62" y="47"/>
                    <a:pt x="62" y="47"/>
                    <a:pt x="62" y="47"/>
                  </a:cubicBezTo>
                  <a:cubicBezTo>
                    <a:pt x="65" y="48"/>
                    <a:pt x="65" y="48"/>
                    <a:pt x="65" y="4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58" y="47"/>
                    <a:pt x="58" y="47"/>
                    <a:pt x="58" y="47"/>
                  </a:cubicBezTo>
                  <a:lnTo>
                    <a:pt x="62" y="47"/>
                  </a:lnTo>
                  <a:close/>
                  <a:moveTo>
                    <a:pt x="60" y="48"/>
                  </a:moveTo>
                  <a:cubicBezTo>
                    <a:pt x="60" y="48"/>
                    <a:pt x="60" y="48"/>
                    <a:pt x="60" y="48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60" y="48"/>
                    <a:pt x="60" y="48"/>
                    <a:pt x="60" y="48"/>
                  </a:cubicBezTo>
                  <a:close/>
                  <a:moveTo>
                    <a:pt x="41" y="48"/>
                  </a:moveTo>
                  <a:cubicBezTo>
                    <a:pt x="41" y="48"/>
                    <a:pt x="41" y="48"/>
                    <a:pt x="41" y="48"/>
                  </a:cubicBezTo>
                  <a:cubicBezTo>
                    <a:pt x="43" y="49"/>
                    <a:pt x="43" y="49"/>
                    <a:pt x="43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38" y="48"/>
                    <a:pt x="38" y="48"/>
                    <a:pt x="38" y="48"/>
                  </a:cubicBezTo>
                  <a:lnTo>
                    <a:pt x="41" y="48"/>
                  </a:lnTo>
                  <a:close/>
                  <a:moveTo>
                    <a:pt x="39" y="53"/>
                  </a:moveTo>
                  <a:cubicBezTo>
                    <a:pt x="39" y="53"/>
                    <a:pt x="39" y="53"/>
                    <a:pt x="39" y="53"/>
                  </a:cubicBezTo>
                  <a:cubicBezTo>
                    <a:pt x="39" y="53"/>
                    <a:pt x="39" y="53"/>
                    <a:pt x="39" y="53"/>
                  </a:cubicBezTo>
                  <a:cubicBezTo>
                    <a:pt x="38" y="53"/>
                    <a:pt x="38" y="53"/>
                    <a:pt x="38" y="53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9" y="49"/>
                    <a:pt x="39" y="49"/>
                    <a:pt x="39" y="49"/>
                  </a:cubicBezTo>
                  <a:lnTo>
                    <a:pt x="39" y="53"/>
                  </a:lnTo>
                  <a:close/>
                  <a:moveTo>
                    <a:pt x="45" y="53"/>
                  </a:moveTo>
                  <a:cubicBezTo>
                    <a:pt x="45" y="53"/>
                    <a:pt x="45" y="53"/>
                    <a:pt x="45" y="53"/>
                  </a:cubicBezTo>
                  <a:cubicBezTo>
                    <a:pt x="40" y="53"/>
                    <a:pt x="40" y="53"/>
                    <a:pt x="40" y="53"/>
                  </a:cubicBezTo>
                  <a:cubicBezTo>
                    <a:pt x="40" y="49"/>
                    <a:pt x="40" y="49"/>
                    <a:pt x="40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45" y="49"/>
                    <a:pt x="45" y="49"/>
                    <a:pt x="45" y="49"/>
                  </a:cubicBezTo>
                  <a:lnTo>
                    <a:pt x="45" y="53"/>
                  </a:lnTo>
                  <a:close/>
                  <a:moveTo>
                    <a:pt x="45" y="49"/>
                  </a:moveTo>
                  <a:cubicBezTo>
                    <a:pt x="45" y="49"/>
                    <a:pt x="45" y="49"/>
                    <a:pt x="45" y="49"/>
                  </a:cubicBezTo>
                  <a:cubicBezTo>
                    <a:pt x="44" y="49"/>
                    <a:pt x="44" y="49"/>
                    <a:pt x="44" y="49"/>
                  </a:cubicBezTo>
                  <a:cubicBezTo>
                    <a:pt x="41" y="48"/>
                    <a:pt x="41" y="48"/>
                    <a:pt x="41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5" y="48"/>
                    <a:pt x="45" y="48"/>
                    <a:pt x="45" y="48"/>
                  </a:cubicBezTo>
                  <a:lnTo>
                    <a:pt x="45" y="49"/>
                  </a:lnTo>
                  <a:close/>
                  <a:moveTo>
                    <a:pt x="48" y="48"/>
                  </a:moveTo>
                  <a:cubicBezTo>
                    <a:pt x="48" y="48"/>
                    <a:pt x="48" y="48"/>
                    <a:pt x="48" y="48"/>
                  </a:cubicBezTo>
                  <a:cubicBezTo>
                    <a:pt x="51" y="49"/>
                    <a:pt x="51" y="49"/>
                    <a:pt x="51" y="49"/>
                  </a:cubicBezTo>
                  <a:cubicBezTo>
                    <a:pt x="48" y="49"/>
                    <a:pt x="48" y="49"/>
                    <a:pt x="48" y="49"/>
                  </a:cubicBezTo>
                  <a:cubicBezTo>
                    <a:pt x="45" y="48"/>
                    <a:pt x="45" y="48"/>
                    <a:pt x="45" y="48"/>
                  </a:cubicBezTo>
                  <a:lnTo>
                    <a:pt x="48" y="48"/>
                  </a:lnTo>
                  <a:close/>
                  <a:moveTo>
                    <a:pt x="47" y="49"/>
                  </a:moveTo>
                  <a:cubicBezTo>
                    <a:pt x="47" y="49"/>
                    <a:pt x="47" y="49"/>
                    <a:pt x="47" y="49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6" y="48"/>
                    <a:pt x="46" y="48"/>
                    <a:pt x="46" y="48"/>
                  </a:cubicBezTo>
                  <a:lnTo>
                    <a:pt x="47" y="49"/>
                  </a:lnTo>
                  <a:close/>
                  <a:moveTo>
                    <a:pt x="52" y="53"/>
                  </a:moveTo>
                  <a:cubicBezTo>
                    <a:pt x="52" y="53"/>
                    <a:pt x="52" y="53"/>
                    <a:pt x="52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52" y="49"/>
                    <a:pt x="52" y="49"/>
                    <a:pt x="52" y="49"/>
                  </a:cubicBezTo>
                  <a:lnTo>
                    <a:pt x="52" y="53"/>
                  </a:lnTo>
                  <a:close/>
                  <a:moveTo>
                    <a:pt x="52" y="49"/>
                  </a:moveTo>
                  <a:cubicBezTo>
                    <a:pt x="52" y="49"/>
                    <a:pt x="52" y="49"/>
                    <a:pt x="52" y="49"/>
                  </a:cubicBezTo>
                  <a:cubicBezTo>
                    <a:pt x="52" y="49"/>
                    <a:pt x="52" y="49"/>
                    <a:pt x="52" y="49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52" y="48"/>
                    <a:pt x="52" y="48"/>
                    <a:pt x="52" y="48"/>
                  </a:cubicBezTo>
                  <a:lnTo>
                    <a:pt x="52" y="49"/>
                  </a:lnTo>
                  <a:close/>
                  <a:moveTo>
                    <a:pt x="52" y="48"/>
                  </a:moveTo>
                  <a:cubicBezTo>
                    <a:pt x="52" y="48"/>
                    <a:pt x="52" y="48"/>
                    <a:pt x="52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5" y="49"/>
                    <a:pt x="55" y="49"/>
                    <a:pt x="55" y="49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8"/>
                    <a:pt x="53" y="48"/>
                    <a:pt x="53" y="48"/>
                  </a:cubicBezTo>
                  <a:lnTo>
                    <a:pt x="52" y="48"/>
                  </a:lnTo>
                  <a:close/>
                  <a:moveTo>
                    <a:pt x="54" y="49"/>
                  </a:moveTo>
                  <a:cubicBezTo>
                    <a:pt x="54" y="49"/>
                    <a:pt x="54" y="49"/>
                    <a:pt x="54" y="49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3" y="48"/>
                    <a:pt x="53" y="48"/>
                    <a:pt x="53" y="48"/>
                  </a:cubicBezTo>
                  <a:lnTo>
                    <a:pt x="54" y="49"/>
                  </a:lnTo>
                  <a:close/>
                  <a:moveTo>
                    <a:pt x="59" y="53"/>
                  </a:moveTo>
                  <a:cubicBezTo>
                    <a:pt x="59" y="53"/>
                    <a:pt x="59" y="53"/>
                    <a:pt x="59" y="53"/>
                  </a:cubicBezTo>
                  <a:cubicBezTo>
                    <a:pt x="53" y="53"/>
                    <a:pt x="53" y="53"/>
                    <a:pt x="53" y="53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9" y="49"/>
                    <a:pt x="59" y="49"/>
                    <a:pt x="59" y="49"/>
                  </a:cubicBezTo>
                  <a:lnTo>
                    <a:pt x="59" y="53"/>
                  </a:lnTo>
                  <a:close/>
                  <a:moveTo>
                    <a:pt x="59" y="48"/>
                  </a:moveTo>
                  <a:cubicBezTo>
                    <a:pt x="59" y="48"/>
                    <a:pt x="59" y="48"/>
                    <a:pt x="59" y="48"/>
                  </a:cubicBezTo>
                  <a:cubicBezTo>
                    <a:pt x="58" y="48"/>
                    <a:pt x="58" y="48"/>
                    <a:pt x="58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9" y="48"/>
                    <a:pt x="59" y="48"/>
                    <a:pt x="59" y="48"/>
                  </a:cubicBezTo>
                  <a:close/>
                  <a:moveTo>
                    <a:pt x="67" y="54"/>
                  </a:moveTo>
                  <a:cubicBezTo>
                    <a:pt x="67" y="54"/>
                    <a:pt x="67" y="54"/>
                    <a:pt x="67" y="54"/>
                  </a:cubicBezTo>
                  <a:cubicBezTo>
                    <a:pt x="60" y="53"/>
                    <a:pt x="60" y="53"/>
                    <a:pt x="60" y="53"/>
                  </a:cubicBezTo>
                  <a:cubicBezTo>
                    <a:pt x="60" y="49"/>
                    <a:pt x="60" y="49"/>
                    <a:pt x="60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7" y="49"/>
                    <a:pt x="67" y="49"/>
                    <a:pt x="67" y="49"/>
                  </a:cubicBezTo>
                  <a:lnTo>
                    <a:pt x="67" y="54"/>
                  </a:lnTo>
                  <a:close/>
                  <a:moveTo>
                    <a:pt x="67" y="48"/>
                  </a:moveTo>
                  <a:cubicBezTo>
                    <a:pt x="67" y="48"/>
                    <a:pt x="67" y="48"/>
                    <a:pt x="67" y="48"/>
                  </a:cubicBezTo>
                  <a:cubicBezTo>
                    <a:pt x="66" y="48"/>
                    <a:pt x="66" y="48"/>
                    <a:pt x="66" y="48"/>
                  </a:cubicBezTo>
                  <a:cubicBezTo>
                    <a:pt x="63" y="47"/>
                    <a:pt x="63" y="47"/>
                    <a:pt x="63" y="47"/>
                  </a:cubicBezTo>
                  <a:cubicBezTo>
                    <a:pt x="66" y="47"/>
                    <a:pt x="66" y="47"/>
                    <a:pt x="66" y="47"/>
                  </a:cubicBezTo>
                  <a:cubicBezTo>
                    <a:pt x="69" y="48"/>
                    <a:pt x="69" y="48"/>
                    <a:pt x="69" y="48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67" y="48"/>
                    <a:pt x="67" y="48"/>
                    <a:pt x="67" y="48"/>
                  </a:cubicBezTo>
                  <a:close/>
                  <a:moveTo>
                    <a:pt x="75" y="54"/>
                  </a:moveTo>
                  <a:cubicBezTo>
                    <a:pt x="75" y="54"/>
                    <a:pt x="75" y="54"/>
                    <a:pt x="75" y="54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67" y="49"/>
                    <a:pt x="67" y="49"/>
                    <a:pt x="67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5" y="49"/>
                    <a:pt x="75" y="49"/>
                    <a:pt x="75" y="49"/>
                  </a:cubicBezTo>
                  <a:lnTo>
                    <a:pt x="75" y="54"/>
                  </a:lnTo>
                  <a:close/>
                  <a:moveTo>
                    <a:pt x="75" y="48"/>
                  </a:moveTo>
                  <a:cubicBezTo>
                    <a:pt x="75" y="48"/>
                    <a:pt x="75" y="48"/>
                    <a:pt x="75" y="48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5" y="48"/>
                    <a:pt x="75" y="48"/>
                    <a:pt x="75" y="48"/>
                  </a:cubicBezTo>
                  <a:close/>
                  <a:moveTo>
                    <a:pt x="83" y="54"/>
                  </a:moveTo>
                  <a:cubicBezTo>
                    <a:pt x="83" y="54"/>
                    <a:pt x="83" y="54"/>
                    <a:pt x="83" y="54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83" y="48"/>
                    <a:pt x="83" y="48"/>
                    <a:pt x="83" y="48"/>
                  </a:cubicBezTo>
                  <a:lnTo>
                    <a:pt x="83" y="54"/>
                  </a:lnTo>
                  <a:close/>
                  <a:moveTo>
                    <a:pt x="83" y="48"/>
                  </a:moveTo>
                  <a:cubicBezTo>
                    <a:pt x="83" y="48"/>
                    <a:pt x="83" y="48"/>
                    <a:pt x="83" y="48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79" y="47"/>
                    <a:pt x="79" y="47"/>
                    <a:pt x="79" y="47"/>
                  </a:cubicBezTo>
                  <a:cubicBezTo>
                    <a:pt x="82" y="47"/>
                    <a:pt x="82" y="47"/>
                    <a:pt x="82" y="47"/>
                  </a:cubicBezTo>
                  <a:cubicBezTo>
                    <a:pt x="82" y="47"/>
                    <a:pt x="82" y="47"/>
                    <a:pt x="82" y="47"/>
                  </a:cubicBezTo>
                  <a:cubicBezTo>
                    <a:pt x="86" y="48"/>
                    <a:pt x="86" y="48"/>
                    <a:pt x="86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3" y="48"/>
                    <a:pt x="83" y="48"/>
                    <a:pt x="83" y="48"/>
                  </a:cubicBezTo>
                  <a:close/>
                  <a:moveTo>
                    <a:pt x="90" y="54"/>
                  </a:moveTo>
                  <a:cubicBezTo>
                    <a:pt x="90" y="54"/>
                    <a:pt x="90" y="54"/>
                    <a:pt x="90" y="54"/>
                  </a:cubicBezTo>
                  <a:cubicBezTo>
                    <a:pt x="84" y="54"/>
                    <a:pt x="84" y="54"/>
                    <a:pt x="84" y="54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90" y="48"/>
                    <a:pt x="90" y="48"/>
                    <a:pt x="90" y="48"/>
                  </a:cubicBezTo>
                  <a:lnTo>
                    <a:pt x="90" y="54"/>
                  </a:lnTo>
                  <a:close/>
                  <a:moveTo>
                    <a:pt x="90" y="48"/>
                  </a:moveTo>
                  <a:cubicBezTo>
                    <a:pt x="90" y="48"/>
                    <a:pt x="90" y="48"/>
                    <a:pt x="90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3" y="47"/>
                    <a:pt x="83" y="47"/>
                    <a:pt x="83" y="47"/>
                  </a:cubicBezTo>
                  <a:cubicBezTo>
                    <a:pt x="87" y="46"/>
                    <a:pt x="87" y="46"/>
                    <a:pt x="87" y="46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90" y="48"/>
                    <a:pt x="90" y="48"/>
                    <a:pt x="90" y="48"/>
                  </a:cubicBezTo>
                  <a:close/>
                  <a:moveTo>
                    <a:pt x="94" y="54"/>
                  </a:moveTo>
                  <a:cubicBezTo>
                    <a:pt x="94" y="54"/>
                    <a:pt x="94" y="54"/>
                    <a:pt x="94" y="54"/>
                  </a:cubicBezTo>
                  <a:cubicBezTo>
                    <a:pt x="91" y="54"/>
                    <a:pt x="91" y="54"/>
                    <a:pt x="91" y="54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4" y="48"/>
                    <a:pt x="94" y="48"/>
                    <a:pt x="94" y="48"/>
                  </a:cubicBezTo>
                  <a:lnTo>
                    <a:pt x="94" y="54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0" y="46"/>
                    <a:pt x="90" y="46"/>
                    <a:pt x="90" y="46"/>
                  </a:cubicBezTo>
                  <a:cubicBezTo>
                    <a:pt x="90" y="48"/>
                    <a:pt x="90" y="48"/>
                    <a:pt x="90" y="48"/>
                  </a:cubicBezTo>
                  <a:cubicBezTo>
                    <a:pt x="88" y="46"/>
                    <a:pt x="88" y="46"/>
                    <a:pt x="88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4" y="47"/>
                    <a:pt x="94" y="47"/>
                    <a:pt x="94" y="47"/>
                  </a:cubicBezTo>
                  <a:lnTo>
                    <a:pt x="94" y="48"/>
                  </a:lnTo>
                  <a:close/>
                  <a:moveTo>
                    <a:pt x="101" y="54"/>
                  </a:moveTo>
                  <a:cubicBezTo>
                    <a:pt x="101" y="54"/>
                    <a:pt x="101" y="54"/>
                    <a:pt x="101" y="54"/>
                  </a:cubicBezTo>
                  <a:cubicBezTo>
                    <a:pt x="94" y="54"/>
                    <a:pt x="94" y="54"/>
                    <a:pt x="94" y="54"/>
                  </a:cubicBezTo>
                  <a:cubicBezTo>
                    <a:pt x="94" y="48"/>
                    <a:pt x="94" y="48"/>
                    <a:pt x="94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101" y="48"/>
                    <a:pt x="101" y="48"/>
                    <a:pt x="101" y="48"/>
                  </a:cubicBezTo>
                  <a:lnTo>
                    <a:pt x="101" y="54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5" y="48"/>
                    <a:pt x="95" y="48"/>
                    <a:pt x="95" y="48"/>
                  </a:cubicBezTo>
                  <a:lnTo>
                    <a:pt x="94" y="48"/>
                  </a:lnTo>
                  <a:close/>
                  <a:moveTo>
                    <a:pt x="101" y="48"/>
                  </a:moveTo>
                  <a:cubicBezTo>
                    <a:pt x="101" y="48"/>
                    <a:pt x="101" y="48"/>
                    <a:pt x="101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89" y="45"/>
                    <a:pt x="89" y="45"/>
                    <a:pt x="89" y="45"/>
                  </a:cubicBezTo>
                  <a:cubicBezTo>
                    <a:pt x="98" y="45"/>
                    <a:pt x="98" y="45"/>
                    <a:pt x="98" y="45"/>
                  </a:cubicBezTo>
                  <a:cubicBezTo>
                    <a:pt x="98" y="45"/>
                    <a:pt x="98" y="45"/>
                    <a:pt x="98" y="45"/>
                  </a:cubicBezTo>
                  <a:cubicBezTo>
                    <a:pt x="101" y="46"/>
                    <a:pt x="101" y="46"/>
                    <a:pt x="101" y="46"/>
                  </a:cubicBezTo>
                  <a:lnTo>
                    <a:pt x="101" y="48"/>
                  </a:lnTo>
                  <a:close/>
                  <a:moveTo>
                    <a:pt x="103" y="54"/>
                  </a:moveTo>
                  <a:cubicBezTo>
                    <a:pt x="103" y="54"/>
                    <a:pt x="103" y="54"/>
                    <a:pt x="103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3" y="48"/>
                    <a:pt x="103" y="48"/>
                    <a:pt x="103" y="48"/>
                  </a:cubicBezTo>
                  <a:lnTo>
                    <a:pt x="103" y="54"/>
                  </a:lnTo>
                  <a:close/>
                  <a:moveTo>
                    <a:pt x="103" y="48"/>
                  </a:moveTo>
                  <a:cubicBezTo>
                    <a:pt x="103" y="48"/>
                    <a:pt x="103" y="48"/>
                    <a:pt x="103" y="48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2" y="46"/>
                    <a:pt x="102" y="46"/>
                    <a:pt x="102" y="46"/>
                  </a:cubicBezTo>
                  <a:cubicBezTo>
                    <a:pt x="103" y="47"/>
                    <a:pt x="103" y="47"/>
                    <a:pt x="103" y="47"/>
                  </a:cubicBezTo>
                  <a:lnTo>
                    <a:pt x="103" y="48"/>
                  </a:lnTo>
                  <a:close/>
                  <a:moveTo>
                    <a:pt x="104" y="46"/>
                  </a:moveTo>
                  <a:cubicBezTo>
                    <a:pt x="104" y="46"/>
                    <a:pt x="104" y="46"/>
                    <a:pt x="104" y="46"/>
                  </a:cubicBezTo>
                  <a:cubicBezTo>
                    <a:pt x="102" y="46"/>
                    <a:pt x="102" y="46"/>
                    <a:pt x="102" y="46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4" y="44"/>
                    <a:pt x="104" y="44"/>
                    <a:pt x="104" y="44"/>
                  </a:cubicBezTo>
                  <a:lnTo>
                    <a:pt x="104" y="46"/>
                  </a:lnTo>
                  <a:close/>
                  <a:moveTo>
                    <a:pt x="110" y="54"/>
                  </a:moveTo>
                  <a:cubicBezTo>
                    <a:pt x="110" y="54"/>
                    <a:pt x="110" y="54"/>
                    <a:pt x="110" y="54"/>
                  </a:cubicBezTo>
                  <a:cubicBezTo>
                    <a:pt x="104" y="54"/>
                    <a:pt x="104" y="54"/>
                    <a:pt x="104" y="54"/>
                  </a:cubicBezTo>
                  <a:cubicBezTo>
                    <a:pt x="104" y="47"/>
                    <a:pt x="104" y="47"/>
                    <a:pt x="104" y="47"/>
                  </a:cubicBezTo>
                  <a:cubicBezTo>
                    <a:pt x="106" y="48"/>
                    <a:pt x="106" y="48"/>
                    <a:pt x="106" y="48"/>
                  </a:cubicBezTo>
                  <a:cubicBezTo>
                    <a:pt x="110" y="48"/>
                    <a:pt x="110" y="48"/>
                    <a:pt x="110" y="48"/>
                  </a:cubicBezTo>
                  <a:lnTo>
                    <a:pt x="110" y="54"/>
                  </a:lnTo>
                  <a:close/>
                  <a:moveTo>
                    <a:pt x="111" y="47"/>
                  </a:moveTo>
                  <a:cubicBezTo>
                    <a:pt x="111" y="47"/>
                    <a:pt x="111" y="47"/>
                    <a:pt x="111" y="47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06" y="47"/>
                    <a:pt x="106" y="47"/>
                    <a:pt x="106" y="47"/>
                  </a:cubicBezTo>
                  <a:cubicBezTo>
                    <a:pt x="104" y="47"/>
                    <a:pt x="104" y="47"/>
                    <a:pt x="104" y="47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11" y="45"/>
                    <a:pt x="111" y="45"/>
                    <a:pt x="111" y="45"/>
                  </a:cubicBezTo>
                  <a:lnTo>
                    <a:pt x="111" y="47"/>
                  </a:lnTo>
                  <a:close/>
                  <a:moveTo>
                    <a:pt x="106" y="44"/>
                  </a:moveTo>
                  <a:cubicBezTo>
                    <a:pt x="106" y="44"/>
                    <a:pt x="106" y="44"/>
                    <a:pt x="106" y="44"/>
                  </a:cubicBezTo>
                  <a:cubicBezTo>
                    <a:pt x="106" y="43"/>
                    <a:pt x="106" y="43"/>
                    <a:pt x="106" y="43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08" y="44"/>
                    <a:pt x="108" y="44"/>
                    <a:pt x="108" y="44"/>
                  </a:cubicBezTo>
                  <a:lnTo>
                    <a:pt x="106" y="44"/>
                  </a:lnTo>
                  <a:close/>
                  <a:moveTo>
                    <a:pt x="111" y="44"/>
                  </a:moveTo>
                  <a:cubicBezTo>
                    <a:pt x="111" y="44"/>
                    <a:pt x="111" y="44"/>
                    <a:pt x="111" y="44"/>
                  </a:cubicBezTo>
                  <a:cubicBezTo>
                    <a:pt x="111" y="45"/>
                    <a:pt x="111" y="45"/>
                    <a:pt x="111" y="45"/>
                  </a:cubicBezTo>
                  <a:cubicBezTo>
                    <a:pt x="109" y="44"/>
                    <a:pt x="109" y="44"/>
                    <a:pt x="109" y="44"/>
                  </a:cubicBezTo>
                  <a:lnTo>
                    <a:pt x="111" y="44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10" y="43"/>
                    <a:pt x="110" y="43"/>
                    <a:pt x="110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4"/>
                    <a:pt x="111" y="44"/>
                    <a:pt x="111" y="44"/>
                  </a:cubicBezTo>
                  <a:lnTo>
                    <a:pt x="110" y="44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10" y="43"/>
                    <a:pt x="110" y="43"/>
                    <a:pt x="110" y="43"/>
                  </a:cubicBezTo>
                  <a:lnTo>
                    <a:pt x="110" y="44"/>
                  </a:lnTo>
                  <a:close/>
                  <a:moveTo>
                    <a:pt x="114" y="47"/>
                  </a:moveTo>
                  <a:cubicBezTo>
                    <a:pt x="114" y="47"/>
                    <a:pt x="114" y="47"/>
                    <a:pt x="114" y="47"/>
                  </a:cubicBezTo>
                  <a:cubicBezTo>
                    <a:pt x="116" y="47"/>
                    <a:pt x="116" y="47"/>
                    <a:pt x="116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54"/>
                    <a:pt x="120" y="54"/>
                    <a:pt x="120" y="54"/>
                  </a:cubicBezTo>
                  <a:cubicBezTo>
                    <a:pt x="114" y="54"/>
                    <a:pt x="114" y="54"/>
                    <a:pt x="114" y="54"/>
                  </a:cubicBezTo>
                  <a:lnTo>
                    <a:pt x="114" y="47"/>
                  </a:lnTo>
                  <a:close/>
                  <a:moveTo>
                    <a:pt x="114" y="47"/>
                  </a:moveTo>
                  <a:cubicBezTo>
                    <a:pt x="114" y="47"/>
                    <a:pt x="114" y="47"/>
                    <a:pt x="114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54"/>
                    <a:pt x="113" y="54"/>
                    <a:pt x="113" y="54"/>
                  </a:cubicBezTo>
                  <a:cubicBezTo>
                    <a:pt x="111" y="54"/>
                    <a:pt x="111" y="54"/>
                    <a:pt x="111" y="54"/>
                  </a:cubicBezTo>
                  <a:cubicBezTo>
                    <a:pt x="111" y="48"/>
                    <a:pt x="111" y="48"/>
                    <a:pt x="111" y="48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6"/>
                    <a:pt x="111" y="46"/>
                    <a:pt x="111" y="46"/>
                  </a:cubicBezTo>
                  <a:lnTo>
                    <a:pt x="114" y="47"/>
                  </a:lnTo>
                  <a:close/>
                  <a:moveTo>
                    <a:pt x="112" y="44"/>
                  </a:moveTo>
                  <a:cubicBezTo>
                    <a:pt x="112" y="44"/>
                    <a:pt x="112" y="44"/>
                    <a:pt x="112" y="44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2" y="37"/>
                    <a:pt x="112" y="37"/>
                    <a:pt x="112" y="37"/>
                  </a:cubicBezTo>
                  <a:cubicBezTo>
                    <a:pt x="108" y="37"/>
                    <a:pt x="108" y="37"/>
                    <a:pt x="108" y="37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12" y="43"/>
                    <a:pt x="112" y="43"/>
                    <a:pt x="112" y="43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05" y="42"/>
                    <a:pt x="105" y="42"/>
                    <a:pt x="105" y="42"/>
                  </a:cubicBezTo>
                  <a:cubicBezTo>
                    <a:pt x="105" y="36"/>
                    <a:pt x="105" y="36"/>
                    <a:pt x="105" y="36"/>
                  </a:cubicBezTo>
                  <a:cubicBezTo>
                    <a:pt x="112" y="37"/>
                    <a:pt x="112" y="37"/>
                    <a:pt x="112" y="37"/>
                  </a:cubicBezTo>
                  <a:lnTo>
                    <a:pt x="112" y="44"/>
                  </a:lnTo>
                  <a:close/>
                  <a:moveTo>
                    <a:pt x="115" y="5"/>
                  </a:moveTo>
                  <a:cubicBezTo>
                    <a:pt x="115" y="5"/>
                    <a:pt x="115" y="5"/>
                    <a:pt x="115" y="5"/>
                  </a:cubicBezTo>
                  <a:cubicBezTo>
                    <a:pt x="115" y="5"/>
                    <a:pt x="115" y="5"/>
                    <a:pt x="115" y="5"/>
                  </a:cubicBezTo>
                  <a:cubicBezTo>
                    <a:pt x="117" y="6"/>
                    <a:pt x="117" y="6"/>
                    <a:pt x="117" y="6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5" y="7"/>
                    <a:pt x="115" y="7"/>
                    <a:pt x="115" y="7"/>
                  </a:cubicBezTo>
                  <a:lnTo>
                    <a:pt x="115" y="5"/>
                  </a:lnTo>
                  <a:close/>
                  <a:moveTo>
                    <a:pt x="115" y="7"/>
                  </a:moveTo>
                  <a:cubicBezTo>
                    <a:pt x="115" y="7"/>
                    <a:pt x="115" y="7"/>
                    <a:pt x="115" y="7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5" y="8"/>
                    <a:pt x="115" y="8"/>
                    <a:pt x="115" y="8"/>
                  </a:cubicBezTo>
                  <a:lnTo>
                    <a:pt x="115" y="7"/>
                  </a:lnTo>
                  <a:close/>
                  <a:moveTo>
                    <a:pt x="115" y="8"/>
                  </a:moveTo>
                  <a:cubicBezTo>
                    <a:pt x="115" y="8"/>
                    <a:pt x="115" y="8"/>
                    <a:pt x="115" y="8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5" y="8"/>
                    <a:pt x="115" y="8"/>
                    <a:pt x="115" y="8"/>
                  </a:cubicBezTo>
                  <a:close/>
                  <a:moveTo>
                    <a:pt x="115" y="9"/>
                  </a:moveTo>
                  <a:cubicBezTo>
                    <a:pt x="115" y="9"/>
                    <a:pt x="115" y="9"/>
                    <a:pt x="115" y="9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11"/>
                    <a:pt x="117" y="11"/>
                    <a:pt x="117" y="11"/>
                  </a:cubicBezTo>
                  <a:cubicBezTo>
                    <a:pt x="115" y="10"/>
                    <a:pt x="115" y="10"/>
                    <a:pt x="115" y="10"/>
                  </a:cubicBezTo>
                  <a:lnTo>
                    <a:pt x="115" y="9"/>
                  </a:lnTo>
                  <a:close/>
                  <a:moveTo>
                    <a:pt x="115" y="10"/>
                  </a:moveTo>
                  <a:cubicBezTo>
                    <a:pt x="115" y="10"/>
                    <a:pt x="115" y="10"/>
                    <a:pt x="115" y="10"/>
                  </a:cubicBezTo>
                  <a:cubicBezTo>
                    <a:pt x="117" y="11"/>
                    <a:pt x="117" y="11"/>
                    <a:pt x="117" y="11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5" y="11"/>
                    <a:pt x="115" y="11"/>
                    <a:pt x="115" y="11"/>
                  </a:cubicBezTo>
                  <a:lnTo>
                    <a:pt x="115" y="10"/>
                  </a:lnTo>
                  <a:close/>
                  <a:moveTo>
                    <a:pt x="115" y="11"/>
                  </a:moveTo>
                  <a:cubicBezTo>
                    <a:pt x="115" y="11"/>
                    <a:pt x="115" y="11"/>
                    <a:pt x="115" y="11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5" y="12"/>
                    <a:pt x="115" y="12"/>
                    <a:pt x="115" y="12"/>
                  </a:cubicBezTo>
                  <a:lnTo>
                    <a:pt x="115" y="11"/>
                  </a:lnTo>
                  <a:close/>
                  <a:moveTo>
                    <a:pt x="115" y="12"/>
                  </a:moveTo>
                  <a:cubicBezTo>
                    <a:pt x="115" y="12"/>
                    <a:pt x="115" y="12"/>
                    <a:pt x="115" y="12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5" y="13"/>
                    <a:pt x="115" y="13"/>
                    <a:pt x="115" y="13"/>
                  </a:cubicBezTo>
                  <a:lnTo>
                    <a:pt x="115" y="12"/>
                  </a:lnTo>
                  <a:close/>
                  <a:moveTo>
                    <a:pt x="115" y="13"/>
                  </a:moveTo>
                  <a:cubicBezTo>
                    <a:pt x="115" y="13"/>
                    <a:pt x="115" y="13"/>
                    <a:pt x="115" y="13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5" y="14"/>
                    <a:pt x="115" y="14"/>
                    <a:pt x="115" y="14"/>
                  </a:cubicBezTo>
                  <a:lnTo>
                    <a:pt x="115" y="13"/>
                  </a:lnTo>
                  <a:close/>
                  <a:moveTo>
                    <a:pt x="115" y="14"/>
                  </a:moveTo>
                  <a:cubicBezTo>
                    <a:pt x="115" y="14"/>
                    <a:pt x="115" y="14"/>
                    <a:pt x="115" y="14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5" y="15"/>
                    <a:pt x="115" y="15"/>
                    <a:pt x="115" y="15"/>
                  </a:cubicBezTo>
                  <a:lnTo>
                    <a:pt x="115" y="14"/>
                  </a:lnTo>
                  <a:close/>
                  <a:moveTo>
                    <a:pt x="115" y="15"/>
                  </a:moveTo>
                  <a:cubicBezTo>
                    <a:pt x="115" y="15"/>
                    <a:pt x="115" y="15"/>
                    <a:pt x="115" y="15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15" y="16"/>
                    <a:pt x="115" y="16"/>
                    <a:pt x="115" y="16"/>
                  </a:cubicBezTo>
                  <a:lnTo>
                    <a:pt x="115" y="15"/>
                  </a:lnTo>
                  <a:close/>
                  <a:moveTo>
                    <a:pt x="115" y="17"/>
                  </a:moveTo>
                  <a:cubicBezTo>
                    <a:pt x="115" y="17"/>
                    <a:pt x="115" y="17"/>
                    <a:pt x="115" y="17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5" y="17"/>
                    <a:pt x="115" y="17"/>
                    <a:pt x="115" y="17"/>
                  </a:cubicBezTo>
                  <a:close/>
                  <a:moveTo>
                    <a:pt x="115" y="17"/>
                  </a:moveTo>
                  <a:cubicBezTo>
                    <a:pt x="115" y="17"/>
                    <a:pt x="115" y="17"/>
                    <a:pt x="115" y="17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5" y="18"/>
                    <a:pt x="115" y="18"/>
                    <a:pt x="115" y="18"/>
                  </a:cubicBezTo>
                  <a:lnTo>
                    <a:pt x="115" y="17"/>
                  </a:lnTo>
                  <a:close/>
                  <a:moveTo>
                    <a:pt x="115" y="18"/>
                  </a:moveTo>
                  <a:cubicBezTo>
                    <a:pt x="115" y="18"/>
                    <a:pt x="115" y="18"/>
                    <a:pt x="115" y="18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5" y="19"/>
                    <a:pt x="115" y="19"/>
                    <a:pt x="115" y="19"/>
                  </a:cubicBezTo>
                  <a:lnTo>
                    <a:pt x="115" y="18"/>
                  </a:lnTo>
                  <a:close/>
                  <a:moveTo>
                    <a:pt x="115" y="19"/>
                  </a:moveTo>
                  <a:cubicBezTo>
                    <a:pt x="115" y="19"/>
                    <a:pt x="115" y="19"/>
                    <a:pt x="115" y="19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5" y="20"/>
                    <a:pt x="115" y="20"/>
                    <a:pt x="115" y="20"/>
                  </a:cubicBezTo>
                  <a:lnTo>
                    <a:pt x="115" y="19"/>
                  </a:lnTo>
                  <a:close/>
                  <a:moveTo>
                    <a:pt x="115" y="20"/>
                  </a:moveTo>
                  <a:cubicBezTo>
                    <a:pt x="115" y="20"/>
                    <a:pt x="115" y="20"/>
                    <a:pt x="115" y="20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5" y="21"/>
                    <a:pt x="115" y="21"/>
                    <a:pt x="115" y="21"/>
                  </a:cubicBezTo>
                  <a:lnTo>
                    <a:pt x="115" y="20"/>
                  </a:lnTo>
                  <a:close/>
                  <a:moveTo>
                    <a:pt x="115" y="21"/>
                  </a:moveTo>
                  <a:cubicBezTo>
                    <a:pt x="115" y="21"/>
                    <a:pt x="115" y="21"/>
                    <a:pt x="115" y="21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5" y="22"/>
                    <a:pt x="115" y="22"/>
                    <a:pt x="115" y="22"/>
                  </a:cubicBezTo>
                  <a:lnTo>
                    <a:pt x="115" y="21"/>
                  </a:lnTo>
                  <a:close/>
                  <a:moveTo>
                    <a:pt x="115" y="23"/>
                  </a:moveTo>
                  <a:cubicBezTo>
                    <a:pt x="115" y="23"/>
                    <a:pt x="115" y="23"/>
                    <a:pt x="115" y="23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5" y="23"/>
                    <a:pt x="115" y="23"/>
                    <a:pt x="115" y="23"/>
                  </a:cubicBezTo>
                  <a:close/>
                  <a:moveTo>
                    <a:pt x="115" y="23"/>
                  </a:moveTo>
                  <a:cubicBezTo>
                    <a:pt x="115" y="23"/>
                    <a:pt x="115" y="23"/>
                    <a:pt x="115" y="23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5" y="24"/>
                    <a:pt x="115" y="24"/>
                    <a:pt x="115" y="24"/>
                  </a:cubicBezTo>
                  <a:lnTo>
                    <a:pt x="115" y="23"/>
                  </a:lnTo>
                  <a:close/>
                  <a:moveTo>
                    <a:pt x="115" y="24"/>
                  </a:moveTo>
                  <a:cubicBezTo>
                    <a:pt x="115" y="24"/>
                    <a:pt x="115" y="24"/>
                    <a:pt x="115" y="24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5" y="25"/>
                    <a:pt x="115" y="25"/>
                    <a:pt x="115" y="25"/>
                  </a:cubicBezTo>
                  <a:lnTo>
                    <a:pt x="115" y="24"/>
                  </a:lnTo>
                  <a:close/>
                  <a:moveTo>
                    <a:pt x="115" y="25"/>
                  </a:moveTo>
                  <a:cubicBezTo>
                    <a:pt x="115" y="25"/>
                    <a:pt x="115" y="25"/>
                    <a:pt x="115" y="25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5" y="26"/>
                    <a:pt x="115" y="26"/>
                    <a:pt x="115" y="26"/>
                  </a:cubicBezTo>
                  <a:lnTo>
                    <a:pt x="115" y="25"/>
                  </a:lnTo>
                  <a:close/>
                  <a:moveTo>
                    <a:pt x="115" y="26"/>
                  </a:moveTo>
                  <a:cubicBezTo>
                    <a:pt x="115" y="26"/>
                    <a:pt x="115" y="26"/>
                    <a:pt x="115" y="26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5" y="27"/>
                    <a:pt x="115" y="27"/>
                    <a:pt x="115" y="27"/>
                  </a:cubicBezTo>
                  <a:lnTo>
                    <a:pt x="115" y="26"/>
                  </a:lnTo>
                  <a:close/>
                  <a:moveTo>
                    <a:pt x="115" y="27"/>
                  </a:moveTo>
                  <a:cubicBezTo>
                    <a:pt x="115" y="27"/>
                    <a:pt x="115" y="27"/>
                    <a:pt x="115" y="27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5" y="28"/>
                    <a:pt x="115" y="28"/>
                    <a:pt x="115" y="28"/>
                  </a:cubicBezTo>
                  <a:lnTo>
                    <a:pt x="115" y="27"/>
                  </a:ln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5" y="29"/>
                    <a:pt x="115" y="29"/>
                    <a:pt x="115" y="29"/>
                  </a:cubicBez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5" y="30"/>
                    <a:pt x="115" y="30"/>
                    <a:pt x="115" y="30"/>
                  </a:cubicBezTo>
                  <a:lnTo>
                    <a:pt x="115" y="29"/>
                  </a:lnTo>
                  <a:close/>
                  <a:moveTo>
                    <a:pt x="115" y="30"/>
                  </a:moveTo>
                  <a:cubicBezTo>
                    <a:pt x="115" y="30"/>
                    <a:pt x="115" y="30"/>
                    <a:pt x="115" y="30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7" y="32"/>
                    <a:pt x="117" y="32"/>
                    <a:pt x="117" y="32"/>
                  </a:cubicBezTo>
                  <a:cubicBezTo>
                    <a:pt x="115" y="31"/>
                    <a:pt x="115" y="31"/>
                    <a:pt x="115" y="31"/>
                  </a:cubicBezTo>
                  <a:lnTo>
                    <a:pt x="115" y="30"/>
                  </a:lnTo>
                  <a:close/>
                  <a:moveTo>
                    <a:pt x="115" y="32"/>
                  </a:moveTo>
                  <a:cubicBezTo>
                    <a:pt x="115" y="32"/>
                    <a:pt x="115" y="32"/>
                    <a:pt x="115" y="32"/>
                  </a:cubicBezTo>
                  <a:cubicBezTo>
                    <a:pt x="117" y="32"/>
                    <a:pt x="117" y="32"/>
                    <a:pt x="117" y="32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5" y="32"/>
                    <a:pt x="115" y="32"/>
                    <a:pt x="115" y="32"/>
                  </a:cubicBezTo>
                  <a:close/>
                  <a:moveTo>
                    <a:pt x="115" y="32"/>
                  </a:moveTo>
                  <a:cubicBezTo>
                    <a:pt x="115" y="32"/>
                    <a:pt x="115" y="32"/>
                    <a:pt x="115" y="32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5" y="33"/>
                    <a:pt x="115" y="33"/>
                    <a:pt x="115" y="33"/>
                  </a:cubicBezTo>
                  <a:lnTo>
                    <a:pt x="115" y="32"/>
                  </a:lnTo>
                  <a:close/>
                  <a:moveTo>
                    <a:pt x="114" y="6"/>
                  </a:moveTo>
                  <a:cubicBezTo>
                    <a:pt x="114" y="6"/>
                    <a:pt x="114" y="6"/>
                    <a:pt x="114" y="6"/>
                  </a:cubicBezTo>
                  <a:cubicBezTo>
                    <a:pt x="115" y="5"/>
                    <a:pt x="115" y="5"/>
                    <a:pt x="115" y="5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4" y="7"/>
                    <a:pt x="114" y="7"/>
                    <a:pt x="114" y="7"/>
                  </a:cubicBezTo>
                  <a:lnTo>
                    <a:pt x="114" y="6"/>
                  </a:lnTo>
                  <a:close/>
                  <a:moveTo>
                    <a:pt x="114" y="7"/>
                  </a:moveTo>
                  <a:cubicBezTo>
                    <a:pt x="114" y="7"/>
                    <a:pt x="114" y="7"/>
                    <a:pt x="114" y="7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4" y="8"/>
                    <a:pt x="114" y="8"/>
                    <a:pt x="114" y="8"/>
                  </a:cubicBezTo>
                  <a:lnTo>
                    <a:pt x="114" y="7"/>
                  </a:lnTo>
                  <a:close/>
                  <a:moveTo>
                    <a:pt x="114" y="8"/>
                  </a:moveTo>
                  <a:cubicBezTo>
                    <a:pt x="114" y="8"/>
                    <a:pt x="114" y="8"/>
                    <a:pt x="114" y="8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4" y="9"/>
                    <a:pt x="114" y="9"/>
                    <a:pt x="114" y="9"/>
                  </a:cubicBezTo>
                  <a:lnTo>
                    <a:pt x="114" y="8"/>
                  </a:lnTo>
                  <a:close/>
                  <a:moveTo>
                    <a:pt x="114" y="9"/>
                  </a:moveTo>
                  <a:cubicBezTo>
                    <a:pt x="114" y="9"/>
                    <a:pt x="114" y="9"/>
                    <a:pt x="114" y="9"/>
                  </a:cubicBezTo>
                  <a:cubicBezTo>
                    <a:pt x="115" y="9"/>
                    <a:pt x="115" y="9"/>
                    <a:pt x="115" y="9"/>
                  </a:cubicBezTo>
                  <a:cubicBezTo>
                    <a:pt x="115" y="10"/>
                    <a:pt x="115" y="10"/>
                    <a:pt x="115" y="10"/>
                  </a:cubicBezTo>
                  <a:cubicBezTo>
                    <a:pt x="114" y="10"/>
                    <a:pt x="114" y="10"/>
                    <a:pt x="114" y="10"/>
                  </a:cubicBezTo>
                  <a:lnTo>
                    <a:pt x="114" y="9"/>
                  </a:lnTo>
                  <a:close/>
                  <a:moveTo>
                    <a:pt x="114" y="11"/>
                  </a:moveTo>
                  <a:cubicBezTo>
                    <a:pt x="114" y="11"/>
                    <a:pt x="114" y="11"/>
                    <a:pt x="114" y="11"/>
                  </a:cubicBezTo>
                  <a:cubicBezTo>
                    <a:pt x="115" y="10"/>
                    <a:pt x="115" y="10"/>
                    <a:pt x="115" y="10"/>
                  </a:cubicBezTo>
                  <a:cubicBezTo>
                    <a:pt x="115" y="11"/>
                    <a:pt x="115" y="11"/>
                    <a:pt x="115" y="11"/>
                  </a:cubicBezTo>
                  <a:cubicBezTo>
                    <a:pt x="114" y="11"/>
                    <a:pt x="114" y="11"/>
                    <a:pt x="114" y="11"/>
                  </a:cubicBezTo>
                  <a:close/>
                  <a:moveTo>
                    <a:pt x="114" y="11"/>
                  </a:moveTo>
                  <a:cubicBezTo>
                    <a:pt x="114" y="11"/>
                    <a:pt x="114" y="11"/>
                    <a:pt x="114" y="11"/>
                  </a:cubicBezTo>
                  <a:cubicBezTo>
                    <a:pt x="115" y="11"/>
                    <a:pt x="115" y="11"/>
                    <a:pt x="115" y="11"/>
                  </a:cubicBezTo>
                  <a:cubicBezTo>
                    <a:pt x="115" y="12"/>
                    <a:pt x="115" y="12"/>
                    <a:pt x="115" y="12"/>
                  </a:cubicBezTo>
                  <a:cubicBezTo>
                    <a:pt x="114" y="12"/>
                    <a:pt x="114" y="12"/>
                    <a:pt x="114" y="12"/>
                  </a:cubicBezTo>
                  <a:lnTo>
                    <a:pt x="114" y="11"/>
                  </a:lnTo>
                  <a:close/>
                  <a:moveTo>
                    <a:pt x="114" y="12"/>
                  </a:moveTo>
                  <a:cubicBezTo>
                    <a:pt x="114" y="12"/>
                    <a:pt x="114" y="12"/>
                    <a:pt x="114" y="12"/>
                  </a:cubicBezTo>
                  <a:cubicBezTo>
                    <a:pt x="115" y="12"/>
                    <a:pt x="115" y="12"/>
                    <a:pt x="115" y="12"/>
                  </a:cubicBezTo>
                  <a:cubicBezTo>
                    <a:pt x="115" y="13"/>
                    <a:pt x="115" y="13"/>
                    <a:pt x="115" y="13"/>
                  </a:cubicBezTo>
                  <a:cubicBezTo>
                    <a:pt x="114" y="13"/>
                    <a:pt x="114" y="13"/>
                    <a:pt x="114" y="13"/>
                  </a:cubicBezTo>
                  <a:lnTo>
                    <a:pt x="114" y="12"/>
                  </a:lnTo>
                  <a:close/>
                  <a:moveTo>
                    <a:pt x="114" y="13"/>
                  </a:moveTo>
                  <a:cubicBezTo>
                    <a:pt x="114" y="13"/>
                    <a:pt x="114" y="13"/>
                    <a:pt x="114" y="13"/>
                  </a:cubicBezTo>
                  <a:cubicBezTo>
                    <a:pt x="115" y="13"/>
                    <a:pt x="115" y="13"/>
                    <a:pt x="115" y="13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4" y="14"/>
                    <a:pt x="114" y="14"/>
                    <a:pt x="114" y="14"/>
                  </a:cubicBezTo>
                  <a:lnTo>
                    <a:pt x="114" y="13"/>
                  </a:lnTo>
                  <a:close/>
                  <a:moveTo>
                    <a:pt x="114" y="14"/>
                  </a:moveTo>
                  <a:cubicBezTo>
                    <a:pt x="114" y="14"/>
                    <a:pt x="114" y="14"/>
                    <a:pt x="114" y="14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4" y="15"/>
                    <a:pt x="114" y="15"/>
                    <a:pt x="114" y="15"/>
                  </a:cubicBezTo>
                  <a:lnTo>
                    <a:pt x="114" y="14"/>
                  </a:lnTo>
                  <a:close/>
                  <a:moveTo>
                    <a:pt x="114" y="15"/>
                  </a:moveTo>
                  <a:cubicBezTo>
                    <a:pt x="114" y="15"/>
                    <a:pt x="114" y="15"/>
                    <a:pt x="114" y="15"/>
                  </a:cubicBezTo>
                  <a:cubicBezTo>
                    <a:pt x="115" y="15"/>
                    <a:pt x="115" y="15"/>
                    <a:pt x="115" y="15"/>
                  </a:cubicBezTo>
                  <a:cubicBezTo>
                    <a:pt x="115" y="16"/>
                    <a:pt x="115" y="16"/>
                    <a:pt x="115" y="16"/>
                  </a:cubicBezTo>
                  <a:cubicBezTo>
                    <a:pt x="114" y="17"/>
                    <a:pt x="114" y="17"/>
                    <a:pt x="114" y="17"/>
                  </a:cubicBezTo>
                  <a:lnTo>
                    <a:pt x="114" y="15"/>
                  </a:lnTo>
                  <a:close/>
                  <a:moveTo>
                    <a:pt x="114" y="17"/>
                  </a:moveTo>
                  <a:cubicBezTo>
                    <a:pt x="114" y="17"/>
                    <a:pt x="114" y="17"/>
                    <a:pt x="114" y="17"/>
                  </a:cubicBezTo>
                  <a:cubicBezTo>
                    <a:pt x="115" y="16"/>
                    <a:pt x="115" y="16"/>
                    <a:pt x="115" y="16"/>
                  </a:cubicBezTo>
                  <a:cubicBezTo>
                    <a:pt x="115" y="17"/>
                    <a:pt x="115" y="17"/>
                    <a:pt x="115" y="17"/>
                  </a:cubicBezTo>
                  <a:cubicBezTo>
                    <a:pt x="114" y="17"/>
                    <a:pt x="114" y="17"/>
                    <a:pt x="114" y="17"/>
                  </a:cubicBezTo>
                  <a:close/>
                  <a:moveTo>
                    <a:pt x="114" y="17"/>
                  </a:moveTo>
                  <a:cubicBezTo>
                    <a:pt x="114" y="17"/>
                    <a:pt x="114" y="17"/>
                    <a:pt x="114" y="17"/>
                  </a:cubicBezTo>
                  <a:cubicBezTo>
                    <a:pt x="115" y="17"/>
                    <a:pt x="115" y="17"/>
                    <a:pt x="115" y="17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14" y="18"/>
                    <a:pt x="114" y="18"/>
                    <a:pt x="114" y="18"/>
                  </a:cubicBezTo>
                  <a:lnTo>
                    <a:pt x="114" y="17"/>
                  </a:lnTo>
                  <a:close/>
                  <a:moveTo>
                    <a:pt x="114" y="18"/>
                  </a:moveTo>
                  <a:cubicBezTo>
                    <a:pt x="114" y="18"/>
                    <a:pt x="114" y="18"/>
                    <a:pt x="114" y="18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4" y="19"/>
                    <a:pt x="114" y="19"/>
                    <a:pt x="114" y="19"/>
                  </a:cubicBezTo>
                  <a:lnTo>
                    <a:pt x="114" y="18"/>
                  </a:ln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4" y="20"/>
                    <a:pt x="114" y="20"/>
                    <a:pt x="114" y="20"/>
                  </a:cubicBez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4" y="21"/>
                    <a:pt x="114" y="21"/>
                    <a:pt x="114" y="21"/>
                  </a:cubicBezTo>
                  <a:lnTo>
                    <a:pt x="114" y="20"/>
                  </a:lnTo>
                  <a:close/>
                  <a:moveTo>
                    <a:pt x="114" y="21"/>
                  </a:moveTo>
                  <a:cubicBezTo>
                    <a:pt x="114" y="21"/>
                    <a:pt x="114" y="21"/>
                    <a:pt x="114" y="21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5" y="22"/>
                    <a:pt x="115" y="22"/>
                    <a:pt x="115" y="22"/>
                  </a:cubicBezTo>
                  <a:cubicBezTo>
                    <a:pt x="114" y="23"/>
                    <a:pt x="114" y="23"/>
                    <a:pt x="114" y="23"/>
                  </a:cubicBezTo>
                  <a:lnTo>
                    <a:pt x="114" y="21"/>
                  </a:lnTo>
                  <a:close/>
                  <a:moveTo>
                    <a:pt x="114" y="23"/>
                  </a:moveTo>
                  <a:cubicBezTo>
                    <a:pt x="114" y="23"/>
                    <a:pt x="114" y="23"/>
                    <a:pt x="114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4" y="23"/>
                    <a:pt x="114" y="23"/>
                    <a:pt x="114" y="23"/>
                  </a:cubicBezTo>
                  <a:close/>
                  <a:moveTo>
                    <a:pt x="114" y="23"/>
                  </a:moveTo>
                  <a:cubicBezTo>
                    <a:pt x="114" y="23"/>
                    <a:pt x="114" y="23"/>
                    <a:pt x="114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5" y="24"/>
                    <a:pt x="115" y="24"/>
                    <a:pt x="115" y="24"/>
                  </a:cubicBezTo>
                  <a:cubicBezTo>
                    <a:pt x="114" y="24"/>
                    <a:pt x="114" y="24"/>
                    <a:pt x="114" y="24"/>
                  </a:cubicBezTo>
                  <a:lnTo>
                    <a:pt x="114" y="23"/>
                  </a:lnTo>
                  <a:close/>
                  <a:moveTo>
                    <a:pt x="114" y="24"/>
                  </a:moveTo>
                  <a:cubicBezTo>
                    <a:pt x="114" y="24"/>
                    <a:pt x="114" y="24"/>
                    <a:pt x="114" y="24"/>
                  </a:cubicBezTo>
                  <a:cubicBezTo>
                    <a:pt x="115" y="24"/>
                    <a:pt x="115" y="24"/>
                    <a:pt x="115" y="24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4" y="25"/>
                    <a:pt x="114" y="25"/>
                    <a:pt x="114" y="25"/>
                  </a:cubicBezTo>
                  <a:lnTo>
                    <a:pt x="114" y="24"/>
                  </a:lnTo>
                  <a:close/>
                  <a:moveTo>
                    <a:pt x="114" y="26"/>
                  </a:moveTo>
                  <a:cubicBezTo>
                    <a:pt x="114" y="26"/>
                    <a:pt x="114" y="26"/>
                    <a:pt x="114" y="26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4" y="26"/>
                    <a:pt x="114" y="26"/>
                    <a:pt x="114" y="26"/>
                  </a:cubicBezTo>
                  <a:close/>
                  <a:moveTo>
                    <a:pt x="114" y="26"/>
                  </a:moveTo>
                  <a:cubicBezTo>
                    <a:pt x="114" y="26"/>
                    <a:pt x="114" y="26"/>
                    <a:pt x="114" y="26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5" y="27"/>
                    <a:pt x="115" y="27"/>
                    <a:pt x="115" y="27"/>
                  </a:cubicBezTo>
                  <a:cubicBezTo>
                    <a:pt x="114" y="27"/>
                    <a:pt x="114" y="27"/>
                    <a:pt x="114" y="27"/>
                  </a:cubicBezTo>
                  <a:lnTo>
                    <a:pt x="114" y="26"/>
                  </a:lnTo>
                  <a:close/>
                  <a:moveTo>
                    <a:pt x="114" y="27"/>
                  </a:moveTo>
                  <a:cubicBezTo>
                    <a:pt x="114" y="27"/>
                    <a:pt x="114" y="27"/>
                    <a:pt x="114" y="27"/>
                  </a:cubicBezTo>
                  <a:cubicBezTo>
                    <a:pt x="115" y="27"/>
                    <a:pt x="115" y="27"/>
                    <a:pt x="115" y="27"/>
                  </a:cubicBezTo>
                  <a:cubicBezTo>
                    <a:pt x="115" y="28"/>
                    <a:pt x="115" y="28"/>
                    <a:pt x="115" y="28"/>
                  </a:cubicBezTo>
                  <a:cubicBezTo>
                    <a:pt x="114" y="28"/>
                    <a:pt x="114" y="28"/>
                    <a:pt x="114" y="28"/>
                  </a:cubicBezTo>
                  <a:lnTo>
                    <a:pt x="114" y="27"/>
                  </a:lnTo>
                  <a:close/>
                  <a:moveTo>
                    <a:pt x="114" y="29"/>
                  </a:moveTo>
                  <a:cubicBezTo>
                    <a:pt x="114" y="29"/>
                    <a:pt x="114" y="29"/>
                    <a:pt x="114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4" y="29"/>
                    <a:pt x="114" y="29"/>
                    <a:pt x="114" y="29"/>
                  </a:cubicBezTo>
                  <a:close/>
                  <a:moveTo>
                    <a:pt x="114" y="29"/>
                  </a:moveTo>
                  <a:cubicBezTo>
                    <a:pt x="114" y="29"/>
                    <a:pt x="114" y="29"/>
                    <a:pt x="114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4" y="30"/>
                    <a:pt x="114" y="30"/>
                    <a:pt x="114" y="30"/>
                  </a:cubicBezTo>
                  <a:lnTo>
                    <a:pt x="114" y="29"/>
                  </a:lnTo>
                  <a:close/>
                  <a:moveTo>
                    <a:pt x="114" y="30"/>
                  </a:moveTo>
                  <a:cubicBezTo>
                    <a:pt x="114" y="30"/>
                    <a:pt x="114" y="30"/>
                    <a:pt x="114" y="30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5" y="31"/>
                    <a:pt x="115" y="31"/>
                    <a:pt x="115" y="31"/>
                  </a:cubicBezTo>
                  <a:cubicBezTo>
                    <a:pt x="114" y="31"/>
                    <a:pt x="114" y="31"/>
                    <a:pt x="114" y="31"/>
                  </a:cubicBezTo>
                  <a:lnTo>
                    <a:pt x="114" y="30"/>
                  </a:ln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5" y="31"/>
                    <a:pt x="115" y="31"/>
                    <a:pt x="115" y="31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4" y="32"/>
                    <a:pt x="114" y="32"/>
                    <a:pt x="114" y="32"/>
                  </a:cubicBez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4" y="33"/>
                    <a:pt x="114" y="33"/>
                    <a:pt x="114" y="33"/>
                  </a:cubicBezTo>
                  <a:lnTo>
                    <a:pt x="114" y="32"/>
                  </a:lnTo>
                  <a:close/>
                  <a:moveTo>
                    <a:pt x="114" y="34"/>
                  </a:moveTo>
                  <a:cubicBezTo>
                    <a:pt x="114" y="34"/>
                    <a:pt x="114" y="34"/>
                    <a:pt x="114" y="34"/>
                  </a:cubicBezTo>
                  <a:cubicBezTo>
                    <a:pt x="114" y="33"/>
                    <a:pt x="114" y="33"/>
                    <a:pt x="114" y="33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5" y="34"/>
                    <a:pt x="115" y="34"/>
                    <a:pt x="115" y="34"/>
                  </a:cubicBezTo>
                  <a:cubicBezTo>
                    <a:pt x="115" y="34"/>
                    <a:pt x="115" y="34"/>
                    <a:pt x="115" y="34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7" y="34"/>
                    <a:pt x="117" y="34"/>
                    <a:pt x="117" y="34"/>
                  </a:cubicBezTo>
                  <a:lnTo>
                    <a:pt x="114" y="34"/>
                  </a:lnTo>
                  <a:close/>
                  <a:moveTo>
                    <a:pt x="146" y="43"/>
                  </a:moveTo>
                  <a:cubicBezTo>
                    <a:pt x="146" y="43"/>
                    <a:pt x="146" y="43"/>
                    <a:pt x="146" y="43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46" y="43"/>
                    <a:pt x="146" y="43"/>
                    <a:pt x="146" y="43"/>
                  </a:cubicBezTo>
                  <a:close/>
                  <a:moveTo>
                    <a:pt x="146" y="44"/>
                  </a:moveTo>
                  <a:cubicBezTo>
                    <a:pt x="146" y="44"/>
                    <a:pt x="146" y="44"/>
                    <a:pt x="146" y="44"/>
                  </a:cubicBezTo>
                  <a:cubicBezTo>
                    <a:pt x="151" y="44"/>
                    <a:pt x="151" y="44"/>
                    <a:pt x="151" y="44"/>
                  </a:cubicBezTo>
                  <a:cubicBezTo>
                    <a:pt x="151" y="44"/>
                    <a:pt x="151" y="44"/>
                    <a:pt x="151" y="44"/>
                  </a:cubicBezTo>
                  <a:cubicBezTo>
                    <a:pt x="146" y="44"/>
                    <a:pt x="146" y="44"/>
                    <a:pt x="146" y="44"/>
                  </a:cubicBezTo>
                  <a:close/>
                  <a:moveTo>
                    <a:pt x="146" y="45"/>
                  </a:moveTo>
                  <a:cubicBezTo>
                    <a:pt x="146" y="45"/>
                    <a:pt x="146" y="45"/>
                    <a:pt x="146" y="45"/>
                  </a:cubicBezTo>
                  <a:cubicBezTo>
                    <a:pt x="151" y="45"/>
                    <a:pt x="151" y="45"/>
                    <a:pt x="151" y="45"/>
                  </a:cubicBezTo>
                  <a:cubicBezTo>
                    <a:pt x="151" y="45"/>
                    <a:pt x="151" y="45"/>
                    <a:pt x="151" y="45"/>
                  </a:cubicBezTo>
                  <a:cubicBezTo>
                    <a:pt x="146" y="45"/>
                    <a:pt x="146" y="45"/>
                    <a:pt x="146" y="45"/>
                  </a:cubicBezTo>
                  <a:close/>
                  <a:moveTo>
                    <a:pt x="146" y="46"/>
                  </a:moveTo>
                  <a:cubicBezTo>
                    <a:pt x="146" y="46"/>
                    <a:pt x="146" y="46"/>
                    <a:pt x="146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46" y="46"/>
                    <a:pt x="146" y="46"/>
                    <a:pt x="146" y="46"/>
                  </a:cubicBezTo>
                  <a:close/>
                  <a:moveTo>
                    <a:pt x="146" y="47"/>
                  </a:moveTo>
                  <a:cubicBezTo>
                    <a:pt x="146" y="47"/>
                    <a:pt x="146" y="47"/>
                    <a:pt x="146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46" y="47"/>
                    <a:pt x="146" y="47"/>
                    <a:pt x="146" y="47"/>
                  </a:cubicBezTo>
                  <a:close/>
                  <a:moveTo>
                    <a:pt x="146" y="48"/>
                  </a:moveTo>
                  <a:cubicBezTo>
                    <a:pt x="146" y="48"/>
                    <a:pt x="146" y="48"/>
                    <a:pt x="146" y="48"/>
                  </a:cubicBezTo>
                  <a:cubicBezTo>
                    <a:pt x="151" y="48"/>
                    <a:pt x="151" y="48"/>
                    <a:pt x="151" y="48"/>
                  </a:cubicBezTo>
                  <a:cubicBezTo>
                    <a:pt x="151" y="48"/>
                    <a:pt x="151" y="48"/>
                    <a:pt x="151" y="48"/>
                  </a:cubicBezTo>
                  <a:cubicBezTo>
                    <a:pt x="146" y="48"/>
                    <a:pt x="146" y="48"/>
                    <a:pt x="146" y="48"/>
                  </a:cubicBezTo>
                  <a:close/>
                  <a:moveTo>
                    <a:pt x="146" y="49"/>
                  </a:moveTo>
                  <a:cubicBezTo>
                    <a:pt x="146" y="49"/>
                    <a:pt x="146" y="49"/>
                    <a:pt x="146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46" y="49"/>
                    <a:pt x="146" y="49"/>
                    <a:pt x="146" y="49"/>
                  </a:cubicBezTo>
                  <a:close/>
                  <a:moveTo>
                    <a:pt x="146" y="50"/>
                  </a:moveTo>
                  <a:cubicBezTo>
                    <a:pt x="146" y="50"/>
                    <a:pt x="146" y="50"/>
                    <a:pt x="146" y="50"/>
                  </a:cubicBezTo>
                  <a:cubicBezTo>
                    <a:pt x="151" y="50"/>
                    <a:pt x="151" y="50"/>
                    <a:pt x="151" y="50"/>
                  </a:cubicBezTo>
                  <a:cubicBezTo>
                    <a:pt x="151" y="50"/>
                    <a:pt x="151" y="50"/>
                    <a:pt x="151" y="50"/>
                  </a:cubicBezTo>
                  <a:cubicBezTo>
                    <a:pt x="146" y="50"/>
                    <a:pt x="146" y="50"/>
                    <a:pt x="146" y="50"/>
                  </a:cubicBezTo>
                  <a:close/>
                  <a:moveTo>
                    <a:pt x="146" y="51"/>
                  </a:moveTo>
                  <a:cubicBezTo>
                    <a:pt x="146" y="51"/>
                    <a:pt x="146" y="51"/>
                    <a:pt x="146" y="51"/>
                  </a:cubicBezTo>
                  <a:cubicBezTo>
                    <a:pt x="151" y="51"/>
                    <a:pt x="151" y="51"/>
                    <a:pt x="151" y="51"/>
                  </a:cubicBezTo>
                  <a:cubicBezTo>
                    <a:pt x="151" y="51"/>
                    <a:pt x="151" y="51"/>
                    <a:pt x="151" y="51"/>
                  </a:cubicBezTo>
                  <a:cubicBezTo>
                    <a:pt x="146" y="51"/>
                    <a:pt x="146" y="51"/>
                    <a:pt x="146" y="51"/>
                  </a:cubicBezTo>
                  <a:close/>
                  <a:moveTo>
                    <a:pt x="146" y="52"/>
                  </a:moveTo>
                  <a:cubicBezTo>
                    <a:pt x="146" y="52"/>
                    <a:pt x="146" y="52"/>
                    <a:pt x="146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46" y="52"/>
                    <a:pt x="146" y="52"/>
                    <a:pt x="146" y="52"/>
                  </a:cubicBezTo>
                  <a:close/>
                  <a:moveTo>
                    <a:pt x="146" y="52"/>
                  </a:moveTo>
                  <a:cubicBezTo>
                    <a:pt x="146" y="52"/>
                    <a:pt x="146" y="52"/>
                    <a:pt x="146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51" y="53"/>
                    <a:pt x="151" y="53"/>
                    <a:pt x="151" y="53"/>
                  </a:cubicBezTo>
                  <a:cubicBezTo>
                    <a:pt x="146" y="53"/>
                    <a:pt x="146" y="53"/>
                    <a:pt x="146" y="53"/>
                  </a:cubicBezTo>
                  <a:lnTo>
                    <a:pt x="146" y="52"/>
                  </a:lnTo>
                  <a:close/>
                  <a:moveTo>
                    <a:pt x="151" y="54"/>
                  </a:moveTo>
                  <a:cubicBezTo>
                    <a:pt x="151" y="54"/>
                    <a:pt x="151" y="54"/>
                    <a:pt x="151" y="54"/>
                  </a:cubicBezTo>
                  <a:cubicBezTo>
                    <a:pt x="146" y="54"/>
                    <a:pt x="146" y="54"/>
                    <a:pt x="146" y="54"/>
                  </a:cubicBezTo>
                  <a:cubicBezTo>
                    <a:pt x="146" y="54"/>
                    <a:pt x="146" y="54"/>
                    <a:pt x="146" y="54"/>
                  </a:cubicBezTo>
                  <a:cubicBezTo>
                    <a:pt x="151" y="54"/>
                    <a:pt x="151" y="54"/>
                    <a:pt x="151" y="54"/>
                  </a:cubicBezTo>
                  <a:close/>
                  <a:moveTo>
                    <a:pt x="47" y="39"/>
                  </a:moveTo>
                  <a:cubicBezTo>
                    <a:pt x="47" y="39"/>
                    <a:pt x="47" y="39"/>
                    <a:pt x="47" y="39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lnTo>
                    <a:pt x="47" y="39"/>
                  </a:lnTo>
                  <a:close/>
                  <a:moveTo>
                    <a:pt x="38" y="40"/>
                  </a:moveTo>
                  <a:cubicBezTo>
                    <a:pt x="38" y="40"/>
                    <a:pt x="38" y="40"/>
                    <a:pt x="38" y="40"/>
                  </a:cubicBezTo>
                  <a:cubicBezTo>
                    <a:pt x="38" y="46"/>
                    <a:pt x="38" y="46"/>
                    <a:pt x="38" y="46"/>
                  </a:cubicBezTo>
                  <a:cubicBezTo>
                    <a:pt x="47" y="46"/>
                    <a:pt x="47" y="46"/>
                    <a:pt x="47" y="46"/>
                  </a:cubicBezTo>
                  <a:cubicBezTo>
                    <a:pt x="47" y="39"/>
                    <a:pt x="47" y="39"/>
                    <a:pt x="47" y="39"/>
                  </a:cubicBezTo>
                  <a:lnTo>
                    <a:pt x="38" y="40"/>
                  </a:lnTo>
                  <a:close/>
                  <a:moveTo>
                    <a:pt x="47" y="43"/>
                  </a:moveTo>
                  <a:cubicBezTo>
                    <a:pt x="47" y="43"/>
                    <a:pt x="47" y="43"/>
                    <a:pt x="47" y="43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47" y="43"/>
                    <a:pt x="47" y="43"/>
                    <a:pt x="47" y="43"/>
                  </a:cubicBezTo>
                  <a:close/>
                  <a:moveTo>
                    <a:pt x="60" y="39"/>
                  </a:moveTo>
                  <a:cubicBezTo>
                    <a:pt x="60" y="39"/>
                    <a:pt x="60" y="39"/>
                    <a:pt x="60" y="39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0" y="39"/>
                    <a:pt x="60" y="39"/>
                    <a:pt x="60" y="39"/>
                  </a:cubicBezTo>
                  <a:close/>
                  <a:moveTo>
                    <a:pt x="47" y="44"/>
                  </a:moveTo>
                  <a:cubicBezTo>
                    <a:pt x="47" y="44"/>
                    <a:pt x="47" y="44"/>
                    <a:pt x="47" y="44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47" y="44"/>
                    <a:pt x="47" y="44"/>
                    <a:pt x="47" y="44"/>
                  </a:cubicBezTo>
                  <a:close/>
                  <a:moveTo>
                    <a:pt x="60" y="40"/>
                  </a:moveTo>
                  <a:cubicBezTo>
                    <a:pt x="60" y="40"/>
                    <a:pt x="60" y="40"/>
                    <a:pt x="60" y="40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0" y="40"/>
                    <a:pt x="60" y="40"/>
                    <a:pt x="60" y="40"/>
                  </a:cubicBezTo>
                  <a:close/>
                  <a:moveTo>
                    <a:pt x="63" y="38"/>
                  </a:moveTo>
                  <a:cubicBezTo>
                    <a:pt x="63" y="38"/>
                    <a:pt x="63" y="38"/>
                    <a:pt x="63" y="38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3" y="38"/>
                    <a:pt x="63" y="38"/>
                    <a:pt x="63" y="38"/>
                  </a:cubicBezTo>
                  <a:close/>
                  <a:moveTo>
                    <a:pt x="47" y="45"/>
                  </a:moveTo>
                  <a:cubicBezTo>
                    <a:pt x="47" y="45"/>
                    <a:pt x="47" y="45"/>
                    <a:pt x="47" y="45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47" y="44"/>
                    <a:pt x="47" y="44"/>
                    <a:pt x="47" y="44"/>
                  </a:cubicBezTo>
                  <a:lnTo>
                    <a:pt x="47" y="45"/>
                  </a:lnTo>
                  <a:close/>
                  <a:moveTo>
                    <a:pt x="47" y="46"/>
                  </a:moveTo>
                  <a:cubicBezTo>
                    <a:pt x="47" y="46"/>
                    <a:pt x="47" y="46"/>
                    <a:pt x="47" y="4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60" y="46"/>
                    <a:pt x="60" y="46"/>
                    <a:pt x="60" y="46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47" y="46"/>
                    <a:pt x="47" y="46"/>
                    <a:pt x="47" y="46"/>
                  </a:cubicBezTo>
                  <a:close/>
                  <a:moveTo>
                    <a:pt x="47" y="46"/>
                  </a:moveTo>
                  <a:cubicBezTo>
                    <a:pt x="47" y="46"/>
                    <a:pt x="47" y="46"/>
                    <a:pt x="47" y="46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47" y="45"/>
                    <a:pt x="47" y="45"/>
                    <a:pt x="47" y="45"/>
                  </a:cubicBezTo>
                  <a:lnTo>
                    <a:pt x="47" y="46"/>
                  </a:lnTo>
                  <a:close/>
                  <a:moveTo>
                    <a:pt x="100" y="14"/>
                  </a:moveTo>
                  <a:cubicBezTo>
                    <a:pt x="100" y="14"/>
                    <a:pt x="100" y="14"/>
                    <a:pt x="100" y="14"/>
                  </a:cubicBezTo>
                  <a:cubicBezTo>
                    <a:pt x="101" y="14"/>
                    <a:pt x="101" y="14"/>
                    <a:pt x="101" y="14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0" y="12"/>
                    <a:pt x="100" y="12"/>
                    <a:pt x="100" y="12"/>
                  </a:cubicBezTo>
                  <a:lnTo>
                    <a:pt x="100" y="14"/>
                  </a:lnTo>
                  <a:close/>
                  <a:moveTo>
                    <a:pt x="100" y="11"/>
                  </a:moveTo>
                  <a:cubicBezTo>
                    <a:pt x="100" y="11"/>
                    <a:pt x="100" y="11"/>
                    <a:pt x="100" y="11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1" y="8"/>
                    <a:pt x="101" y="8"/>
                    <a:pt x="101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0" y="8"/>
                    <a:pt x="100" y="8"/>
                    <a:pt x="100" y="8"/>
                  </a:cubicBezTo>
                  <a:lnTo>
                    <a:pt x="100" y="11"/>
                  </a:lnTo>
                  <a:close/>
                  <a:moveTo>
                    <a:pt x="103" y="29"/>
                  </a:moveTo>
                  <a:cubicBezTo>
                    <a:pt x="103" y="29"/>
                    <a:pt x="103" y="29"/>
                    <a:pt x="103" y="29"/>
                  </a:cubicBezTo>
                  <a:cubicBezTo>
                    <a:pt x="103" y="32"/>
                    <a:pt x="103" y="32"/>
                    <a:pt x="103" y="32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4" y="29"/>
                    <a:pt x="104" y="29"/>
                    <a:pt x="104" y="29"/>
                  </a:cubicBezTo>
                  <a:cubicBezTo>
                    <a:pt x="106" y="29"/>
                    <a:pt x="106" y="29"/>
                    <a:pt x="106" y="29"/>
                  </a:cubicBezTo>
                  <a:cubicBezTo>
                    <a:pt x="106" y="29"/>
                    <a:pt x="106" y="29"/>
                    <a:pt x="106" y="29"/>
                  </a:cubicBezTo>
                  <a:lnTo>
                    <a:pt x="103" y="29"/>
                  </a:lnTo>
                  <a:close/>
                  <a:moveTo>
                    <a:pt x="104" y="8"/>
                  </a:moveTo>
                  <a:cubicBezTo>
                    <a:pt x="104" y="8"/>
                    <a:pt x="104" y="8"/>
                    <a:pt x="104" y="8"/>
                  </a:cubicBezTo>
                  <a:cubicBezTo>
                    <a:pt x="104" y="5"/>
                    <a:pt x="104" y="5"/>
                    <a:pt x="104" y="5"/>
                  </a:cubicBezTo>
                  <a:cubicBezTo>
                    <a:pt x="106" y="5"/>
                    <a:pt x="106" y="5"/>
                    <a:pt x="106" y="5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3" y="8"/>
                    <a:pt x="103" y="8"/>
                    <a:pt x="103" y="8"/>
                  </a:cubicBezTo>
                  <a:lnTo>
                    <a:pt x="104" y="8"/>
                  </a:lnTo>
                  <a:close/>
                  <a:moveTo>
                    <a:pt x="104" y="3"/>
                  </a:moveTo>
                  <a:cubicBezTo>
                    <a:pt x="104" y="3"/>
                    <a:pt x="104" y="3"/>
                    <a:pt x="104" y="3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4"/>
                    <a:pt x="106" y="4"/>
                    <a:pt x="106" y="4"/>
                  </a:cubicBezTo>
                  <a:cubicBezTo>
                    <a:pt x="104" y="5"/>
                    <a:pt x="104" y="5"/>
                    <a:pt x="104" y="5"/>
                  </a:cubicBezTo>
                  <a:lnTo>
                    <a:pt x="104" y="3"/>
                  </a:lnTo>
                  <a:close/>
                  <a:moveTo>
                    <a:pt x="60" y="41"/>
                  </a:moveTo>
                  <a:cubicBezTo>
                    <a:pt x="60" y="41"/>
                    <a:pt x="60" y="41"/>
                    <a:pt x="60" y="41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0" y="41"/>
                    <a:pt x="60" y="41"/>
                    <a:pt x="60" y="41"/>
                  </a:cubicBezTo>
                  <a:close/>
                  <a:moveTo>
                    <a:pt x="100" y="23"/>
                  </a:moveTo>
                  <a:cubicBezTo>
                    <a:pt x="100" y="23"/>
                    <a:pt x="100" y="23"/>
                    <a:pt x="100" y="23"/>
                  </a:cubicBezTo>
                  <a:cubicBezTo>
                    <a:pt x="101" y="23"/>
                    <a:pt x="101" y="23"/>
                    <a:pt x="101" y="23"/>
                  </a:cubicBezTo>
                  <a:cubicBezTo>
                    <a:pt x="101" y="22"/>
                    <a:pt x="101" y="22"/>
                    <a:pt x="101" y="22"/>
                  </a:cubicBezTo>
                  <a:cubicBezTo>
                    <a:pt x="101" y="21"/>
                    <a:pt x="101" y="21"/>
                    <a:pt x="101" y="21"/>
                  </a:cubicBezTo>
                  <a:cubicBezTo>
                    <a:pt x="101" y="21"/>
                    <a:pt x="101" y="21"/>
                    <a:pt x="101" y="21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0" y="21"/>
                    <a:pt x="100" y="21"/>
                    <a:pt x="100" y="21"/>
                  </a:cubicBezTo>
                  <a:lnTo>
                    <a:pt x="100" y="23"/>
                  </a:lnTo>
                  <a:close/>
                  <a:moveTo>
                    <a:pt x="100" y="20"/>
                  </a:moveTo>
                  <a:cubicBezTo>
                    <a:pt x="100" y="20"/>
                    <a:pt x="100" y="20"/>
                    <a:pt x="100" y="2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0" y="18"/>
                    <a:pt x="100" y="18"/>
                    <a:pt x="100" y="18"/>
                  </a:cubicBezTo>
                  <a:lnTo>
                    <a:pt x="100" y="20"/>
                  </a:lnTo>
                  <a:close/>
                  <a:moveTo>
                    <a:pt x="100" y="17"/>
                  </a:moveTo>
                  <a:cubicBezTo>
                    <a:pt x="100" y="17"/>
                    <a:pt x="100" y="17"/>
                    <a:pt x="100" y="17"/>
                  </a:cubicBezTo>
                  <a:cubicBezTo>
                    <a:pt x="101" y="17"/>
                    <a:pt x="101" y="17"/>
                    <a:pt x="101" y="17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0" y="15"/>
                    <a:pt x="100" y="15"/>
                    <a:pt x="100" y="15"/>
                  </a:cubicBezTo>
                  <a:lnTo>
                    <a:pt x="100" y="17"/>
                  </a:lnTo>
                  <a:close/>
                  <a:moveTo>
                    <a:pt x="71" y="42"/>
                  </a:moveTo>
                  <a:cubicBezTo>
                    <a:pt x="71" y="42"/>
                    <a:pt x="71" y="42"/>
                    <a:pt x="71" y="42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71" y="41"/>
                    <a:pt x="71" y="41"/>
                    <a:pt x="71" y="41"/>
                  </a:cubicBezTo>
                  <a:lnTo>
                    <a:pt x="71" y="42"/>
                  </a:lnTo>
                  <a:close/>
                  <a:moveTo>
                    <a:pt x="104" y="26"/>
                  </a:moveTo>
                  <a:cubicBezTo>
                    <a:pt x="104" y="26"/>
                    <a:pt x="104" y="26"/>
                    <a:pt x="104" y="26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23"/>
                    <a:pt x="104" y="23"/>
                    <a:pt x="104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3" y="26"/>
                    <a:pt x="103" y="26"/>
                    <a:pt x="103" y="26"/>
                  </a:cubicBezTo>
                  <a:lnTo>
                    <a:pt x="104" y="26"/>
                  </a:lnTo>
                  <a:close/>
                  <a:moveTo>
                    <a:pt x="104" y="11"/>
                  </a:moveTo>
                  <a:cubicBezTo>
                    <a:pt x="104" y="11"/>
                    <a:pt x="104" y="11"/>
                    <a:pt x="104" y="11"/>
                  </a:cubicBezTo>
                  <a:cubicBezTo>
                    <a:pt x="104" y="9"/>
                    <a:pt x="104" y="9"/>
                    <a:pt x="104" y="9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6" y="8"/>
                    <a:pt x="106" y="8"/>
                    <a:pt x="106" y="8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3" y="11"/>
                    <a:pt x="103" y="11"/>
                    <a:pt x="103" y="11"/>
                  </a:cubicBezTo>
                  <a:lnTo>
                    <a:pt x="104" y="11"/>
                  </a:lnTo>
                  <a:close/>
                  <a:moveTo>
                    <a:pt x="104" y="23"/>
                  </a:moveTo>
                  <a:cubicBezTo>
                    <a:pt x="104" y="23"/>
                    <a:pt x="104" y="23"/>
                    <a:pt x="104" y="23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0"/>
                    <a:pt x="104" y="20"/>
                    <a:pt x="104" y="20"/>
                  </a:cubicBezTo>
                  <a:cubicBezTo>
                    <a:pt x="104" y="20"/>
                    <a:pt x="104" y="20"/>
                    <a:pt x="104" y="20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23"/>
                    <a:pt x="103" y="23"/>
                    <a:pt x="103" y="23"/>
                  </a:cubicBezTo>
                  <a:lnTo>
                    <a:pt x="104" y="23"/>
                  </a:lnTo>
                  <a:close/>
                  <a:moveTo>
                    <a:pt x="104" y="29"/>
                  </a:moveTo>
                  <a:cubicBezTo>
                    <a:pt x="104" y="29"/>
                    <a:pt x="104" y="29"/>
                    <a:pt x="104" y="29"/>
                  </a:cubicBezTo>
                  <a:cubicBezTo>
                    <a:pt x="104" y="27"/>
                    <a:pt x="104" y="27"/>
                    <a:pt x="104" y="27"/>
                  </a:cubicBezTo>
                  <a:cubicBezTo>
                    <a:pt x="104" y="27"/>
                    <a:pt x="104" y="27"/>
                    <a:pt x="104" y="27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3" y="29"/>
                    <a:pt x="103" y="29"/>
                    <a:pt x="103" y="29"/>
                  </a:cubicBezTo>
                  <a:lnTo>
                    <a:pt x="104" y="29"/>
                  </a:lnTo>
                  <a:close/>
                  <a:moveTo>
                    <a:pt x="104" y="14"/>
                  </a:moveTo>
                  <a:cubicBezTo>
                    <a:pt x="104" y="14"/>
                    <a:pt x="104" y="14"/>
                    <a:pt x="104" y="14"/>
                  </a:cubicBezTo>
                  <a:cubicBezTo>
                    <a:pt x="104" y="12"/>
                    <a:pt x="104" y="12"/>
                    <a:pt x="104" y="12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6" y="11"/>
                    <a:pt x="106" y="11"/>
                    <a:pt x="106" y="11"/>
                  </a:cubicBezTo>
                  <a:cubicBezTo>
                    <a:pt x="106" y="10"/>
                    <a:pt x="106" y="10"/>
                    <a:pt x="106" y="10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3" y="14"/>
                    <a:pt x="103" y="14"/>
                    <a:pt x="103" y="14"/>
                  </a:cubicBezTo>
                  <a:lnTo>
                    <a:pt x="104" y="14"/>
                  </a:lnTo>
                  <a:close/>
                  <a:moveTo>
                    <a:pt x="104" y="20"/>
                  </a:moveTo>
                  <a:cubicBezTo>
                    <a:pt x="104" y="20"/>
                    <a:pt x="104" y="20"/>
                    <a:pt x="104" y="20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3" y="20"/>
                    <a:pt x="103" y="20"/>
                    <a:pt x="103" y="20"/>
                  </a:cubicBezTo>
                  <a:lnTo>
                    <a:pt x="104" y="20"/>
                  </a:lnTo>
                  <a:close/>
                  <a:moveTo>
                    <a:pt x="104" y="17"/>
                  </a:moveTo>
                  <a:cubicBezTo>
                    <a:pt x="104" y="17"/>
                    <a:pt x="104" y="17"/>
                    <a:pt x="104" y="17"/>
                  </a:cubicBezTo>
                  <a:cubicBezTo>
                    <a:pt x="104" y="15"/>
                    <a:pt x="104" y="15"/>
                    <a:pt x="104" y="15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6" y="14"/>
                    <a:pt x="106" y="14"/>
                    <a:pt x="106" y="14"/>
                  </a:cubicBezTo>
                  <a:cubicBezTo>
                    <a:pt x="106" y="14"/>
                    <a:pt x="106" y="14"/>
                    <a:pt x="106" y="14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3" y="17"/>
                    <a:pt x="103" y="17"/>
                    <a:pt x="103" y="17"/>
                  </a:cubicBezTo>
                  <a:lnTo>
                    <a:pt x="104" y="17"/>
                  </a:lnTo>
                  <a:close/>
                  <a:moveTo>
                    <a:pt x="103" y="3"/>
                  </a:moveTo>
                  <a:cubicBezTo>
                    <a:pt x="103" y="3"/>
                    <a:pt x="103" y="3"/>
                    <a:pt x="103" y="3"/>
                  </a:cubicBezTo>
                  <a:cubicBezTo>
                    <a:pt x="101" y="3"/>
                    <a:pt x="101" y="3"/>
                    <a:pt x="101" y="3"/>
                  </a:cubicBezTo>
                  <a:cubicBezTo>
                    <a:pt x="101" y="3"/>
                    <a:pt x="101" y="3"/>
                    <a:pt x="101" y="3"/>
                  </a:cubicBezTo>
                  <a:cubicBezTo>
                    <a:pt x="100" y="3"/>
                    <a:pt x="100" y="3"/>
                    <a:pt x="100" y="3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3" y="5"/>
                    <a:pt x="103" y="5"/>
                    <a:pt x="103" y="5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3" y="3"/>
                    <a:pt x="103" y="3"/>
                    <a:pt x="103" y="3"/>
                  </a:cubicBezTo>
                  <a:close/>
                  <a:moveTo>
                    <a:pt x="103" y="5"/>
                  </a:moveTo>
                  <a:cubicBezTo>
                    <a:pt x="103" y="5"/>
                    <a:pt x="103" y="5"/>
                    <a:pt x="103" y="5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103" y="3"/>
                    <a:pt x="103" y="3"/>
                    <a:pt x="103" y="3"/>
                  </a:cubicBezTo>
                  <a:lnTo>
                    <a:pt x="103" y="5"/>
                  </a:lnTo>
                  <a:close/>
                  <a:moveTo>
                    <a:pt x="67" y="42"/>
                  </a:moveTo>
                  <a:cubicBezTo>
                    <a:pt x="67" y="42"/>
                    <a:pt x="67" y="42"/>
                    <a:pt x="67" y="42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67" y="41"/>
                    <a:pt x="67" y="41"/>
                    <a:pt x="67" y="41"/>
                  </a:cubicBezTo>
                  <a:lnTo>
                    <a:pt x="67" y="42"/>
                  </a:lnTo>
                  <a:close/>
                  <a:moveTo>
                    <a:pt x="67" y="43"/>
                  </a:moveTo>
                  <a:cubicBezTo>
                    <a:pt x="67" y="43"/>
                    <a:pt x="67" y="43"/>
                    <a:pt x="67" y="43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67" y="42"/>
                    <a:pt x="67" y="42"/>
                    <a:pt x="67" y="42"/>
                  </a:cubicBezTo>
                  <a:lnTo>
                    <a:pt x="67" y="43"/>
                  </a:lnTo>
                  <a:close/>
                  <a:moveTo>
                    <a:pt x="67" y="43"/>
                  </a:moveTo>
                  <a:cubicBezTo>
                    <a:pt x="67" y="43"/>
                    <a:pt x="67" y="43"/>
                    <a:pt x="67" y="43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67" y="43"/>
                    <a:pt x="67" y="43"/>
                    <a:pt x="67" y="43"/>
                  </a:cubicBezTo>
                  <a:close/>
                  <a:moveTo>
                    <a:pt x="67" y="41"/>
                  </a:moveTo>
                  <a:cubicBezTo>
                    <a:pt x="67" y="41"/>
                    <a:pt x="67" y="41"/>
                    <a:pt x="67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67" y="41"/>
                    <a:pt x="67" y="41"/>
                    <a:pt x="67" y="41"/>
                  </a:cubicBezTo>
                  <a:close/>
                  <a:moveTo>
                    <a:pt x="71" y="37"/>
                  </a:moveTo>
                  <a:cubicBezTo>
                    <a:pt x="71" y="37"/>
                    <a:pt x="71" y="37"/>
                    <a:pt x="71" y="37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71" y="37"/>
                    <a:pt x="71" y="37"/>
                    <a:pt x="71" y="37"/>
                  </a:cubicBezTo>
                  <a:close/>
                  <a:moveTo>
                    <a:pt x="67" y="40"/>
                  </a:moveTo>
                  <a:cubicBezTo>
                    <a:pt x="67" y="40"/>
                    <a:pt x="67" y="40"/>
                    <a:pt x="67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67" y="40"/>
                    <a:pt x="67" y="40"/>
                    <a:pt x="67" y="40"/>
                  </a:cubicBezTo>
                  <a:close/>
                  <a:moveTo>
                    <a:pt x="60" y="42"/>
                  </a:moveTo>
                  <a:cubicBezTo>
                    <a:pt x="60" y="42"/>
                    <a:pt x="60" y="42"/>
                    <a:pt x="60" y="42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0" y="41"/>
                    <a:pt x="60" y="41"/>
                    <a:pt x="60" y="41"/>
                  </a:cubicBezTo>
                  <a:lnTo>
                    <a:pt x="60" y="42"/>
                  </a:lnTo>
                  <a:close/>
                  <a:moveTo>
                    <a:pt x="67" y="39"/>
                  </a:moveTo>
                  <a:cubicBezTo>
                    <a:pt x="67" y="39"/>
                    <a:pt x="67" y="39"/>
                    <a:pt x="67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67" y="39"/>
                    <a:pt x="67" y="39"/>
                    <a:pt x="67" y="39"/>
                  </a:cubicBez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1" y="39"/>
                    <a:pt x="71" y="39"/>
                    <a:pt x="71" y="39"/>
                  </a:cubicBezTo>
                  <a:close/>
                  <a:moveTo>
                    <a:pt x="71" y="40"/>
                  </a:moveTo>
                  <a:cubicBezTo>
                    <a:pt x="71" y="40"/>
                    <a:pt x="71" y="40"/>
                    <a:pt x="71" y="40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1" y="40"/>
                    <a:pt x="71" y="40"/>
                    <a:pt x="71" y="40"/>
                  </a:cubicBezTo>
                  <a:close/>
                  <a:moveTo>
                    <a:pt x="71" y="41"/>
                  </a:moveTo>
                  <a:cubicBezTo>
                    <a:pt x="71" y="41"/>
                    <a:pt x="71" y="41"/>
                    <a:pt x="71" y="41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1" y="41"/>
                    <a:pt x="71" y="41"/>
                    <a:pt x="71" y="41"/>
                  </a:cubicBez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4" y="38"/>
                    <a:pt x="74" y="38"/>
                    <a:pt x="74" y="38"/>
                  </a:cubicBezTo>
                  <a:cubicBezTo>
                    <a:pt x="74" y="38"/>
                    <a:pt x="74" y="38"/>
                    <a:pt x="74" y="38"/>
                  </a:cubicBezTo>
                  <a:cubicBezTo>
                    <a:pt x="71" y="38"/>
                    <a:pt x="71" y="38"/>
                    <a:pt x="71" y="38"/>
                  </a:cubicBezTo>
                  <a:lnTo>
                    <a:pt x="71" y="39"/>
                  </a:lnTo>
                  <a:close/>
                  <a:moveTo>
                    <a:pt x="67" y="45"/>
                  </a:moveTo>
                  <a:cubicBezTo>
                    <a:pt x="67" y="45"/>
                    <a:pt x="67" y="45"/>
                    <a:pt x="67" y="45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67" y="45"/>
                    <a:pt x="67" y="45"/>
                    <a:pt x="67" y="45"/>
                  </a:cubicBezTo>
                  <a:close/>
                  <a:moveTo>
                    <a:pt x="74" y="37"/>
                  </a:moveTo>
                  <a:cubicBezTo>
                    <a:pt x="74" y="37"/>
                    <a:pt x="74" y="37"/>
                    <a:pt x="74" y="37"/>
                  </a:cubicBezTo>
                  <a:cubicBezTo>
                    <a:pt x="71" y="37"/>
                    <a:pt x="71" y="37"/>
                    <a:pt x="71" y="37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74" y="37"/>
                    <a:pt x="74" y="37"/>
                    <a:pt x="74" y="37"/>
                  </a:cubicBezTo>
                  <a:close/>
                  <a:moveTo>
                    <a:pt x="67" y="44"/>
                  </a:moveTo>
                  <a:cubicBezTo>
                    <a:pt x="67" y="44"/>
                    <a:pt x="67" y="44"/>
                    <a:pt x="67" y="44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67" y="44"/>
                    <a:pt x="67" y="44"/>
                    <a:pt x="67" y="44"/>
                  </a:cubicBezTo>
                  <a:close/>
                  <a:moveTo>
                    <a:pt x="67" y="39"/>
                  </a:moveTo>
                  <a:cubicBezTo>
                    <a:pt x="67" y="39"/>
                    <a:pt x="67" y="39"/>
                    <a:pt x="67" y="39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67" y="38"/>
                    <a:pt x="67" y="38"/>
                    <a:pt x="67" y="38"/>
                  </a:cubicBezTo>
                  <a:lnTo>
                    <a:pt x="67" y="39"/>
                  </a:lnTo>
                  <a:close/>
                  <a:moveTo>
                    <a:pt x="60" y="46"/>
                  </a:moveTo>
                  <a:cubicBezTo>
                    <a:pt x="60" y="46"/>
                    <a:pt x="60" y="46"/>
                    <a:pt x="60" y="46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60" y="45"/>
                    <a:pt x="60" y="45"/>
                    <a:pt x="60" y="45"/>
                  </a:cubicBezTo>
                  <a:lnTo>
                    <a:pt x="60" y="46"/>
                  </a:lnTo>
                  <a:close/>
                  <a:moveTo>
                    <a:pt x="60" y="45"/>
                  </a:moveTo>
                  <a:cubicBezTo>
                    <a:pt x="60" y="45"/>
                    <a:pt x="60" y="45"/>
                    <a:pt x="60" y="45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0" y="44"/>
                    <a:pt x="60" y="44"/>
                    <a:pt x="60" y="44"/>
                  </a:cubicBezTo>
                  <a:lnTo>
                    <a:pt x="60" y="45"/>
                  </a:lnTo>
                  <a:close/>
                  <a:moveTo>
                    <a:pt x="67" y="38"/>
                  </a:moveTo>
                  <a:cubicBezTo>
                    <a:pt x="67" y="38"/>
                    <a:pt x="67" y="38"/>
                    <a:pt x="67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7" y="38"/>
                    <a:pt x="67" y="38"/>
                    <a:pt x="67" y="38"/>
                  </a:cubicBezTo>
                  <a:close/>
                  <a:moveTo>
                    <a:pt x="64" y="39"/>
                  </a:moveTo>
                  <a:cubicBezTo>
                    <a:pt x="64" y="39"/>
                    <a:pt x="64" y="39"/>
                    <a:pt x="64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4" y="39"/>
                    <a:pt x="64" y="39"/>
                    <a:pt x="64" y="39"/>
                  </a:cubicBezTo>
                  <a:close/>
                  <a:moveTo>
                    <a:pt x="60" y="42"/>
                  </a:moveTo>
                  <a:cubicBezTo>
                    <a:pt x="60" y="42"/>
                    <a:pt x="60" y="42"/>
                    <a:pt x="60" y="42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60" y="42"/>
                    <a:pt x="60" y="42"/>
                    <a:pt x="60" y="42"/>
                  </a:cubicBezTo>
                  <a:close/>
                  <a:moveTo>
                    <a:pt x="60" y="44"/>
                  </a:moveTo>
                  <a:cubicBezTo>
                    <a:pt x="60" y="44"/>
                    <a:pt x="60" y="44"/>
                    <a:pt x="60" y="44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0" y="44"/>
                    <a:pt x="60" y="44"/>
                    <a:pt x="60" y="44"/>
                  </a:cubicBezTo>
                  <a:close/>
                  <a:moveTo>
                    <a:pt x="60" y="43"/>
                  </a:moveTo>
                  <a:cubicBezTo>
                    <a:pt x="60" y="43"/>
                    <a:pt x="60" y="43"/>
                    <a:pt x="60" y="43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0" y="43"/>
                    <a:pt x="60" y="43"/>
                    <a:pt x="60" y="43"/>
                  </a:cubicBezTo>
                  <a:close/>
                  <a:moveTo>
                    <a:pt x="64" y="43"/>
                  </a:moveTo>
                  <a:cubicBezTo>
                    <a:pt x="64" y="43"/>
                    <a:pt x="64" y="43"/>
                    <a:pt x="64" y="43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4" y="43"/>
                    <a:pt x="64" y="43"/>
                    <a:pt x="64" y="43"/>
                  </a:cubicBezTo>
                  <a:close/>
                  <a:moveTo>
                    <a:pt x="64" y="45"/>
                  </a:moveTo>
                  <a:cubicBezTo>
                    <a:pt x="64" y="45"/>
                    <a:pt x="64" y="45"/>
                    <a:pt x="64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4" y="45"/>
                    <a:pt x="64" y="45"/>
                    <a:pt x="64" y="45"/>
                  </a:cubicBezTo>
                  <a:close/>
                  <a:moveTo>
                    <a:pt x="64" y="40"/>
                  </a:moveTo>
                  <a:cubicBezTo>
                    <a:pt x="64" y="40"/>
                    <a:pt x="64" y="40"/>
                    <a:pt x="64" y="40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4" y="40"/>
                    <a:pt x="64" y="40"/>
                    <a:pt x="64" y="40"/>
                  </a:cubicBezTo>
                  <a:close/>
                  <a:moveTo>
                    <a:pt x="64" y="45"/>
                  </a:moveTo>
                  <a:cubicBezTo>
                    <a:pt x="64" y="45"/>
                    <a:pt x="64" y="45"/>
                    <a:pt x="64" y="45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4" y="44"/>
                    <a:pt x="64" y="44"/>
                    <a:pt x="64" y="44"/>
                  </a:cubicBezTo>
                  <a:lnTo>
                    <a:pt x="64" y="45"/>
                  </a:lnTo>
                  <a:close/>
                  <a:moveTo>
                    <a:pt x="64" y="44"/>
                  </a:moveTo>
                  <a:cubicBezTo>
                    <a:pt x="64" y="44"/>
                    <a:pt x="64" y="44"/>
                    <a:pt x="64" y="44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64" y="43"/>
                    <a:pt x="64" y="43"/>
                    <a:pt x="64" y="43"/>
                  </a:cubicBezTo>
                  <a:lnTo>
                    <a:pt x="64" y="44"/>
                  </a:lnTo>
                  <a:close/>
                  <a:moveTo>
                    <a:pt x="64" y="41"/>
                  </a:moveTo>
                  <a:cubicBezTo>
                    <a:pt x="64" y="41"/>
                    <a:pt x="64" y="41"/>
                    <a:pt x="64" y="41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4" y="40"/>
                    <a:pt x="64" y="40"/>
                    <a:pt x="64" y="40"/>
                  </a:cubicBezTo>
                  <a:lnTo>
                    <a:pt x="64" y="41"/>
                  </a:lnTo>
                  <a:close/>
                  <a:moveTo>
                    <a:pt x="64" y="42"/>
                  </a:moveTo>
                  <a:cubicBezTo>
                    <a:pt x="64" y="42"/>
                    <a:pt x="64" y="42"/>
                    <a:pt x="64" y="42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4" y="41"/>
                    <a:pt x="64" y="41"/>
                    <a:pt x="64" y="41"/>
                  </a:cubicBezTo>
                  <a:lnTo>
                    <a:pt x="64" y="42"/>
                  </a:lnTo>
                  <a:close/>
                  <a:moveTo>
                    <a:pt x="64" y="42"/>
                  </a:moveTo>
                  <a:cubicBezTo>
                    <a:pt x="64" y="42"/>
                    <a:pt x="64" y="42"/>
                    <a:pt x="64" y="42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4" y="42"/>
                    <a:pt x="64" y="42"/>
                    <a:pt x="64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8"/>
            <p:cNvSpPr>
              <a:spLocks noEditPoints="1"/>
            </p:cNvSpPr>
            <p:nvPr/>
          </p:nvSpPr>
          <p:spPr bwMode="auto">
            <a:xfrm>
              <a:off x="1193" y="4158"/>
              <a:ext cx="482" cy="141"/>
            </a:xfrm>
            <a:custGeom>
              <a:avLst/>
              <a:gdLst>
                <a:gd name="T0" fmla="*/ 0 w 186"/>
                <a:gd name="T1" fmla="*/ 53 h 53"/>
                <a:gd name="T2" fmla="*/ 81 w 186"/>
                <a:gd name="T3" fmla="*/ 11 h 53"/>
                <a:gd name="T4" fmla="*/ 155 w 186"/>
                <a:gd name="T5" fmla="*/ 31 h 53"/>
                <a:gd name="T6" fmla="*/ 76 w 186"/>
                <a:gd name="T7" fmla="*/ 4 h 53"/>
                <a:gd name="T8" fmla="*/ 96 w 186"/>
                <a:gd name="T9" fmla="*/ 49 h 53"/>
                <a:gd name="T10" fmla="*/ 95 w 186"/>
                <a:gd name="T11" fmla="*/ 52 h 53"/>
                <a:gd name="T12" fmla="*/ 154 w 186"/>
                <a:gd name="T13" fmla="*/ 15 h 53"/>
                <a:gd name="T14" fmla="*/ 99 w 186"/>
                <a:gd name="T15" fmla="*/ 17 h 53"/>
                <a:gd name="T16" fmla="*/ 18 w 186"/>
                <a:gd name="T17" fmla="*/ 19 h 53"/>
                <a:gd name="T18" fmla="*/ 15 w 186"/>
                <a:gd name="T19" fmla="*/ 21 h 53"/>
                <a:gd name="T20" fmla="*/ 19 w 186"/>
                <a:gd name="T21" fmla="*/ 20 h 53"/>
                <a:gd name="T22" fmla="*/ 23 w 186"/>
                <a:gd name="T23" fmla="*/ 32 h 53"/>
                <a:gd name="T24" fmla="*/ 25 w 186"/>
                <a:gd name="T25" fmla="*/ 32 h 53"/>
                <a:gd name="T26" fmla="*/ 29 w 186"/>
                <a:gd name="T27" fmla="*/ 17 h 53"/>
                <a:gd name="T28" fmla="*/ 49 w 186"/>
                <a:gd name="T29" fmla="*/ 18 h 53"/>
                <a:gd name="T30" fmla="*/ 59 w 186"/>
                <a:gd name="T31" fmla="*/ 4 h 53"/>
                <a:gd name="T32" fmla="*/ 31 w 186"/>
                <a:gd name="T33" fmla="*/ 2 h 53"/>
                <a:gd name="T34" fmla="*/ 22 w 186"/>
                <a:gd name="T35" fmla="*/ 5 h 53"/>
                <a:gd name="T36" fmla="*/ 67 w 186"/>
                <a:gd name="T37" fmla="*/ 31 h 53"/>
                <a:gd name="T38" fmla="*/ 75 w 186"/>
                <a:gd name="T39" fmla="*/ 31 h 53"/>
                <a:gd name="T40" fmla="*/ 78 w 186"/>
                <a:gd name="T41" fmla="*/ 29 h 53"/>
                <a:gd name="T42" fmla="*/ 83 w 186"/>
                <a:gd name="T43" fmla="*/ 26 h 53"/>
                <a:gd name="T44" fmla="*/ 93 w 186"/>
                <a:gd name="T45" fmla="*/ 19 h 53"/>
                <a:gd name="T46" fmla="*/ 103 w 186"/>
                <a:gd name="T47" fmla="*/ 17 h 53"/>
                <a:gd name="T48" fmla="*/ 107 w 186"/>
                <a:gd name="T49" fmla="*/ 21 h 53"/>
                <a:gd name="T50" fmla="*/ 117 w 186"/>
                <a:gd name="T51" fmla="*/ 21 h 53"/>
                <a:gd name="T52" fmla="*/ 20 w 186"/>
                <a:gd name="T53" fmla="*/ 35 h 53"/>
                <a:gd name="T54" fmla="*/ 28 w 186"/>
                <a:gd name="T55" fmla="*/ 41 h 53"/>
                <a:gd name="T56" fmla="*/ 31 w 186"/>
                <a:gd name="T57" fmla="*/ 41 h 53"/>
                <a:gd name="T58" fmla="*/ 33 w 186"/>
                <a:gd name="T59" fmla="*/ 35 h 53"/>
                <a:gd name="T60" fmla="*/ 36 w 186"/>
                <a:gd name="T61" fmla="*/ 47 h 53"/>
                <a:gd name="T62" fmla="*/ 40 w 186"/>
                <a:gd name="T63" fmla="*/ 47 h 53"/>
                <a:gd name="T64" fmla="*/ 41 w 186"/>
                <a:gd name="T65" fmla="*/ 41 h 53"/>
                <a:gd name="T66" fmla="*/ 43 w 186"/>
                <a:gd name="T67" fmla="*/ 48 h 53"/>
                <a:gd name="T68" fmla="*/ 46 w 186"/>
                <a:gd name="T69" fmla="*/ 48 h 53"/>
                <a:gd name="T70" fmla="*/ 49 w 186"/>
                <a:gd name="T71" fmla="*/ 48 h 53"/>
                <a:gd name="T72" fmla="*/ 52 w 186"/>
                <a:gd name="T73" fmla="*/ 41 h 53"/>
                <a:gd name="T74" fmla="*/ 55 w 186"/>
                <a:gd name="T75" fmla="*/ 48 h 53"/>
                <a:gd name="T76" fmla="*/ 57 w 186"/>
                <a:gd name="T77" fmla="*/ 41 h 53"/>
                <a:gd name="T78" fmla="*/ 61 w 186"/>
                <a:gd name="T79" fmla="*/ 48 h 53"/>
                <a:gd name="T80" fmla="*/ 64 w 186"/>
                <a:gd name="T81" fmla="*/ 41 h 53"/>
                <a:gd name="T82" fmla="*/ 71 w 186"/>
                <a:gd name="T83" fmla="*/ 41 h 53"/>
                <a:gd name="T84" fmla="*/ 77 w 186"/>
                <a:gd name="T85" fmla="*/ 33 h 53"/>
                <a:gd name="T86" fmla="*/ 84 w 186"/>
                <a:gd name="T87" fmla="*/ 48 h 53"/>
                <a:gd name="T88" fmla="*/ 89 w 186"/>
                <a:gd name="T89" fmla="*/ 33 h 53"/>
                <a:gd name="T90" fmla="*/ 99 w 186"/>
                <a:gd name="T91" fmla="*/ 41 h 53"/>
                <a:gd name="T92" fmla="*/ 105 w 186"/>
                <a:gd name="T93" fmla="*/ 34 h 53"/>
                <a:gd name="T94" fmla="*/ 112 w 186"/>
                <a:gd name="T95" fmla="*/ 48 h 53"/>
                <a:gd name="T96" fmla="*/ 114 w 186"/>
                <a:gd name="T97" fmla="*/ 48 h 53"/>
                <a:gd name="T98" fmla="*/ 117 w 186"/>
                <a:gd name="T99" fmla="*/ 34 h 53"/>
                <a:gd name="T100" fmla="*/ 143 w 186"/>
                <a:gd name="T101" fmla="*/ 18 h 53"/>
                <a:gd name="T102" fmla="*/ 141 w 186"/>
                <a:gd name="T103" fmla="*/ 17 h 53"/>
                <a:gd name="T104" fmla="*/ 134 w 186"/>
                <a:gd name="T105" fmla="*/ 33 h 53"/>
                <a:gd name="T106" fmla="*/ 127 w 186"/>
                <a:gd name="T107" fmla="*/ 32 h 53"/>
                <a:gd name="T108" fmla="*/ 123 w 186"/>
                <a:gd name="T109" fmla="*/ 22 h 53"/>
                <a:gd name="T110" fmla="*/ 120 w 186"/>
                <a:gd name="T111" fmla="*/ 18 h 53"/>
                <a:gd name="T112" fmla="*/ 122 w 186"/>
                <a:gd name="T113" fmla="*/ 41 h 53"/>
                <a:gd name="T114" fmla="*/ 125 w 186"/>
                <a:gd name="T115" fmla="*/ 33 h 53"/>
                <a:gd name="T116" fmla="*/ 155 w 186"/>
                <a:gd name="T117" fmla="*/ 49 h 53"/>
                <a:gd name="T118" fmla="*/ 162 w 186"/>
                <a:gd name="T119" fmla="*/ 40 h 53"/>
                <a:gd name="T120" fmla="*/ 162 w 186"/>
                <a:gd name="T121" fmla="*/ 40 h 53"/>
                <a:gd name="T122" fmla="*/ 177 w 186"/>
                <a:gd name="T123" fmla="*/ 49 h 53"/>
                <a:gd name="T124" fmla="*/ 181 w 186"/>
                <a:gd name="T125" fmla="*/ 4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86" h="53">
                  <a:moveTo>
                    <a:pt x="3" y="53"/>
                  </a:moveTo>
                  <a:cubicBezTo>
                    <a:pt x="94" y="51"/>
                    <a:pt x="94" y="51"/>
                    <a:pt x="94" y="51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3" y="52"/>
                    <a:pt x="3" y="52"/>
                    <a:pt x="3" y="52"/>
                  </a:cubicBezTo>
                  <a:lnTo>
                    <a:pt x="3" y="53"/>
                  </a:lnTo>
                  <a:close/>
                  <a:moveTo>
                    <a:pt x="4" y="50"/>
                  </a:moveTo>
                  <a:cubicBezTo>
                    <a:pt x="4" y="50"/>
                    <a:pt x="4" y="50"/>
                    <a:pt x="4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4" y="50"/>
                    <a:pt x="4" y="50"/>
                    <a:pt x="4" y="50"/>
                  </a:cubicBezTo>
                  <a:cubicBezTo>
                    <a:pt x="3" y="51"/>
                    <a:pt x="3" y="51"/>
                    <a:pt x="3" y="51"/>
                  </a:cubicBezTo>
                  <a:lnTo>
                    <a:pt x="4" y="50"/>
                  </a:lnTo>
                  <a:close/>
                  <a:moveTo>
                    <a:pt x="3" y="50"/>
                  </a:moveTo>
                  <a:cubicBezTo>
                    <a:pt x="3" y="50"/>
                    <a:pt x="3" y="50"/>
                    <a:pt x="3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0"/>
                    <a:pt x="2" y="50"/>
                    <a:pt x="2" y="50"/>
                  </a:cubicBezTo>
                  <a:lnTo>
                    <a:pt x="3" y="50"/>
                  </a:ln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6" y="49"/>
                    <a:pt x="5" y="49"/>
                    <a:pt x="5" y="49"/>
                  </a:cubicBezTo>
                  <a:cubicBezTo>
                    <a:pt x="5" y="51"/>
                    <a:pt x="5" y="51"/>
                    <a:pt x="5" y="51"/>
                  </a:cubicBezTo>
                  <a:lnTo>
                    <a:pt x="5" y="49"/>
                  </a:lnTo>
                  <a:close/>
                  <a:moveTo>
                    <a:pt x="10" y="47"/>
                  </a:moveTo>
                  <a:cubicBezTo>
                    <a:pt x="10" y="47"/>
                    <a:pt x="10" y="47"/>
                    <a:pt x="10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9" y="48"/>
                    <a:pt x="9" y="48"/>
                    <a:pt x="9" y="48"/>
                  </a:cubicBezTo>
                  <a:cubicBezTo>
                    <a:pt x="9" y="47"/>
                    <a:pt x="9" y="47"/>
                    <a:pt x="9" y="47"/>
                  </a:cubicBezTo>
                  <a:lnTo>
                    <a:pt x="10" y="47"/>
                  </a:lnTo>
                  <a:close/>
                  <a:moveTo>
                    <a:pt x="0" y="53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0" y="53"/>
                    <a:pt x="0" y="53"/>
                    <a:pt x="0" y="53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5" y="51"/>
                    <a:pt x="5" y="51"/>
                    <a:pt x="5" y="51"/>
                  </a:cubicBezTo>
                  <a:lnTo>
                    <a:pt x="5" y="52"/>
                  </a:lnTo>
                  <a:close/>
                  <a:moveTo>
                    <a:pt x="76" y="7"/>
                  </a:moveTo>
                  <a:cubicBezTo>
                    <a:pt x="76" y="7"/>
                    <a:pt x="76" y="7"/>
                    <a:pt x="76" y="7"/>
                  </a:cubicBezTo>
                  <a:cubicBezTo>
                    <a:pt x="76" y="9"/>
                    <a:pt x="76" y="9"/>
                    <a:pt x="76" y="9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8" y="8"/>
                    <a:pt x="77" y="8"/>
                  </a:cubicBezTo>
                  <a:cubicBezTo>
                    <a:pt x="76" y="7"/>
                    <a:pt x="76" y="7"/>
                    <a:pt x="76" y="7"/>
                  </a:cubicBezTo>
                  <a:close/>
                  <a:moveTo>
                    <a:pt x="99" y="13"/>
                  </a:moveTo>
                  <a:cubicBezTo>
                    <a:pt x="99" y="13"/>
                    <a:pt x="99" y="13"/>
                    <a:pt x="99" y="13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102" y="13"/>
                    <a:pt x="102" y="13"/>
                    <a:pt x="102" y="13"/>
                  </a:cubicBezTo>
                  <a:lnTo>
                    <a:pt x="99" y="13"/>
                  </a:lnTo>
                  <a:close/>
                  <a:moveTo>
                    <a:pt x="10" y="48"/>
                  </a:moveTo>
                  <a:cubicBezTo>
                    <a:pt x="10" y="48"/>
                    <a:pt x="10" y="48"/>
                    <a:pt x="10" y="48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8" y="48"/>
                    <a:pt x="8" y="48"/>
                    <a:pt x="8" y="48"/>
                  </a:cubicBezTo>
                  <a:lnTo>
                    <a:pt x="10" y="48"/>
                  </a:lnTo>
                  <a:close/>
                  <a:moveTo>
                    <a:pt x="87" y="12"/>
                  </a:moveTo>
                  <a:cubicBezTo>
                    <a:pt x="87" y="12"/>
                    <a:pt x="87" y="12"/>
                    <a:pt x="87" y="12"/>
                  </a:cubicBezTo>
                  <a:cubicBezTo>
                    <a:pt x="87" y="12"/>
                    <a:pt x="85" y="11"/>
                    <a:pt x="84" y="11"/>
                  </a:cubicBezTo>
                  <a:cubicBezTo>
                    <a:pt x="83" y="11"/>
                    <a:pt x="81" y="10"/>
                    <a:pt x="81" y="10"/>
                  </a:cubicBezTo>
                  <a:cubicBezTo>
                    <a:pt x="81" y="11"/>
                    <a:pt x="81" y="11"/>
                    <a:pt x="81" y="11"/>
                  </a:cubicBezTo>
                  <a:cubicBezTo>
                    <a:pt x="81" y="11"/>
                    <a:pt x="82" y="12"/>
                    <a:pt x="83" y="12"/>
                  </a:cubicBezTo>
                  <a:cubicBezTo>
                    <a:pt x="85" y="13"/>
                    <a:pt x="87" y="13"/>
                    <a:pt x="87" y="13"/>
                  </a:cubicBezTo>
                  <a:lnTo>
                    <a:pt x="87" y="12"/>
                  </a:lnTo>
                  <a:close/>
                  <a:moveTo>
                    <a:pt x="92" y="13"/>
                  </a:moveTo>
                  <a:cubicBezTo>
                    <a:pt x="92" y="13"/>
                    <a:pt x="92" y="13"/>
                    <a:pt x="92" y="13"/>
                  </a:cubicBezTo>
                  <a:cubicBezTo>
                    <a:pt x="91" y="12"/>
                    <a:pt x="88" y="12"/>
                    <a:pt x="88" y="12"/>
                  </a:cubicBezTo>
                  <a:cubicBezTo>
                    <a:pt x="88" y="13"/>
                    <a:pt x="88" y="13"/>
                    <a:pt x="8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8" y="13"/>
                    <a:pt x="93" y="13"/>
                    <a:pt x="92" y="13"/>
                  </a:cubicBez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11" y="50"/>
                    <a:pt x="11" y="50"/>
                  </a:cubicBezTo>
                  <a:close/>
                  <a:moveTo>
                    <a:pt x="181" y="49"/>
                  </a:moveTo>
                  <a:cubicBezTo>
                    <a:pt x="181" y="49"/>
                    <a:pt x="181" y="49"/>
                    <a:pt x="181" y="49"/>
                  </a:cubicBezTo>
                  <a:cubicBezTo>
                    <a:pt x="181" y="40"/>
                    <a:pt x="181" y="40"/>
                    <a:pt x="181" y="40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83" y="49"/>
                    <a:pt x="183" y="49"/>
                    <a:pt x="183" y="49"/>
                  </a:cubicBezTo>
                  <a:cubicBezTo>
                    <a:pt x="183" y="49"/>
                    <a:pt x="183" y="49"/>
                    <a:pt x="183" y="49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86" y="32"/>
                    <a:pt x="186" y="32"/>
                    <a:pt x="186" y="32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56" y="32"/>
                    <a:pt x="155" y="32"/>
                    <a:pt x="155" y="32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4" y="40"/>
                    <a:pt x="154" y="40"/>
                    <a:pt x="154" y="40"/>
                  </a:cubicBezTo>
                  <a:cubicBezTo>
                    <a:pt x="154" y="40"/>
                    <a:pt x="154" y="40"/>
                    <a:pt x="154" y="39"/>
                  </a:cubicBezTo>
                  <a:cubicBezTo>
                    <a:pt x="154" y="37"/>
                    <a:pt x="154" y="32"/>
                    <a:pt x="154" y="32"/>
                  </a:cubicBezTo>
                  <a:cubicBezTo>
                    <a:pt x="154" y="32"/>
                    <a:pt x="151" y="32"/>
                    <a:pt x="148" y="31"/>
                  </a:cubicBezTo>
                  <a:cubicBezTo>
                    <a:pt x="145" y="31"/>
                    <a:pt x="143" y="31"/>
                    <a:pt x="143" y="31"/>
                  </a:cubicBezTo>
                  <a:cubicBezTo>
                    <a:pt x="143" y="31"/>
                    <a:pt x="143" y="38"/>
                    <a:pt x="143" y="40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2" y="31"/>
                    <a:pt x="142" y="31"/>
                    <a:pt x="142" y="31"/>
                  </a:cubicBezTo>
                  <a:cubicBezTo>
                    <a:pt x="142" y="31"/>
                    <a:pt x="142" y="31"/>
                    <a:pt x="142" y="31"/>
                  </a:cubicBezTo>
                  <a:cubicBezTo>
                    <a:pt x="186" y="32"/>
                    <a:pt x="186" y="32"/>
                    <a:pt x="186" y="32"/>
                  </a:cubicBezTo>
                  <a:cubicBezTo>
                    <a:pt x="186" y="30"/>
                    <a:pt x="186" y="30"/>
                    <a:pt x="186" y="30"/>
                  </a:cubicBezTo>
                  <a:cubicBezTo>
                    <a:pt x="173" y="30"/>
                    <a:pt x="173" y="30"/>
                    <a:pt x="173" y="30"/>
                  </a:cubicBezTo>
                  <a:cubicBezTo>
                    <a:pt x="170" y="10"/>
                    <a:pt x="170" y="10"/>
                    <a:pt x="170" y="10"/>
                  </a:cubicBezTo>
                  <a:cubicBezTo>
                    <a:pt x="170" y="10"/>
                    <a:pt x="167" y="10"/>
                    <a:pt x="165" y="10"/>
                  </a:cubicBezTo>
                  <a:cubicBezTo>
                    <a:pt x="163" y="10"/>
                    <a:pt x="159" y="10"/>
                    <a:pt x="159" y="10"/>
                  </a:cubicBezTo>
                  <a:cubicBezTo>
                    <a:pt x="159" y="10"/>
                    <a:pt x="159" y="10"/>
                    <a:pt x="159" y="10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8" y="13"/>
                    <a:pt x="158" y="13"/>
                    <a:pt x="156" y="14"/>
                  </a:cubicBezTo>
                  <a:cubicBezTo>
                    <a:pt x="154" y="14"/>
                    <a:pt x="154" y="15"/>
                    <a:pt x="154" y="15"/>
                  </a:cubicBezTo>
                  <a:cubicBezTo>
                    <a:pt x="154" y="21"/>
                    <a:pt x="154" y="21"/>
                    <a:pt x="154" y="21"/>
                  </a:cubicBezTo>
                  <a:cubicBezTo>
                    <a:pt x="153" y="22"/>
                    <a:pt x="153" y="22"/>
                    <a:pt x="153" y="22"/>
                  </a:cubicBezTo>
                  <a:cubicBezTo>
                    <a:pt x="153" y="22"/>
                    <a:pt x="153" y="21"/>
                    <a:pt x="153" y="21"/>
                  </a:cubicBezTo>
                  <a:cubicBezTo>
                    <a:pt x="153" y="20"/>
                    <a:pt x="152" y="20"/>
                    <a:pt x="150" y="20"/>
                  </a:cubicBezTo>
                  <a:cubicBezTo>
                    <a:pt x="150" y="19"/>
                    <a:pt x="149" y="19"/>
                    <a:pt x="149" y="19"/>
                  </a:cubicBezTo>
                  <a:cubicBezTo>
                    <a:pt x="148" y="13"/>
                    <a:pt x="148" y="13"/>
                    <a:pt x="148" y="13"/>
                  </a:cubicBezTo>
                  <a:cubicBezTo>
                    <a:pt x="148" y="13"/>
                    <a:pt x="129" y="13"/>
                    <a:pt x="117" y="13"/>
                  </a:cubicBezTo>
                  <a:cubicBezTo>
                    <a:pt x="117" y="13"/>
                    <a:pt x="117" y="13"/>
                    <a:pt x="117" y="13"/>
                  </a:cubicBezTo>
                  <a:cubicBezTo>
                    <a:pt x="117" y="13"/>
                    <a:pt x="89" y="11"/>
                    <a:pt x="85" y="10"/>
                  </a:cubicBezTo>
                  <a:cubicBezTo>
                    <a:pt x="82" y="9"/>
                    <a:pt x="78" y="7"/>
                    <a:pt x="77" y="6"/>
                  </a:cubicBezTo>
                  <a:cubicBezTo>
                    <a:pt x="76" y="4"/>
                    <a:pt x="76" y="4"/>
                    <a:pt x="76" y="4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34"/>
                    <a:pt x="13" y="34"/>
                    <a:pt x="13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118" y="33"/>
                    <a:pt x="118" y="33"/>
                    <a:pt x="118" y="33"/>
                  </a:cubicBezTo>
                  <a:cubicBezTo>
                    <a:pt x="120" y="33"/>
                    <a:pt x="120" y="33"/>
                    <a:pt x="120" y="33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19" y="41"/>
                    <a:pt x="119" y="41"/>
                    <a:pt x="119" y="41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9" y="48"/>
                    <a:pt x="109" y="48"/>
                    <a:pt x="109" y="48"/>
                  </a:cubicBezTo>
                  <a:cubicBezTo>
                    <a:pt x="109" y="48"/>
                    <a:pt x="109" y="48"/>
                    <a:pt x="109" y="48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3" y="50"/>
                    <a:pt x="93" y="50"/>
                    <a:pt x="93" y="50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7" y="51"/>
                    <a:pt x="7" y="51"/>
                    <a:pt x="7" y="51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123" y="51"/>
                    <a:pt x="123" y="51"/>
                    <a:pt x="123" y="51"/>
                  </a:cubicBezTo>
                  <a:cubicBezTo>
                    <a:pt x="148" y="53"/>
                    <a:pt x="148" y="53"/>
                    <a:pt x="148" y="53"/>
                  </a:cubicBezTo>
                  <a:cubicBezTo>
                    <a:pt x="186" y="53"/>
                    <a:pt x="186" y="53"/>
                    <a:pt x="186" y="53"/>
                  </a:cubicBezTo>
                  <a:cubicBezTo>
                    <a:pt x="186" y="49"/>
                    <a:pt x="186" y="49"/>
                    <a:pt x="186" y="49"/>
                  </a:cubicBezTo>
                  <a:lnTo>
                    <a:pt x="181" y="49"/>
                  </a:lnTo>
                  <a:close/>
                  <a:moveTo>
                    <a:pt x="181" y="32"/>
                  </a:moveTo>
                  <a:cubicBezTo>
                    <a:pt x="181" y="32"/>
                    <a:pt x="181" y="32"/>
                    <a:pt x="181" y="32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81" y="40"/>
                    <a:pt x="181" y="40"/>
                    <a:pt x="181" y="40"/>
                  </a:cubicBezTo>
                  <a:lnTo>
                    <a:pt x="181" y="32"/>
                  </a:lnTo>
                  <a:close/>
                  <a:moveTo>
                    <a:pt x="160" y="10"/>
                  </a:moveTo>
                  <a:cubicBezTo>
                    <a:pt x="160" y="10"/>
                    <a:pt x="160" y="10"/>
                    <a:pt x="160" y="10"/>
                  </a:cubicBezTo>
                  <a:cubicBezTo>
                    <a:pt x="160" y="10"/>
                    <a:pt x="161" y="10"/>
                    <a:pt x="163" y="10"/>
                  </a:cubicBezTo>
                  <a:cubicBezTo>
                    <a:pt x="165" y="10"/>
                    <a:pt x="170" y="11"/>
                    <a:pt x="170" y="11"/>
                  </a:cubicBezTo>
                  <a:cubicBezTo>
                    <a:pt x="170" y="11"/>
                    <a:pt x="166" y="11"/>
                    <a:pt x="164" y="11"/>
                  </a:cubicBezTo>
                  <a:cubicBezTo>
                    <a:pt x="162" y="11"/>
                    <a:pt x="160" y="10"/>
                    <a:pt x="160" y="10"/>
                  </a:cubicBezTo>
                  <a:cubicBezTo>
                    <a:pt x="160" y="13"/>
                    <a:pt x="160" y="13"/>
                    <a:pt x="160" y="13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9" y="10"/>
                    <a:pt x="159" y="10"/>
                    <a:pt x="159" y="10"/>
                  </a:cubicBezTo>
                  <a:lnTo>
                    <a:pt x="160" y="10"/>
                  </a:lnTo>
                  <a:close/>
                  <a:moveTo>
                    <a:pt x="159" y="13"/>
                  </a:moveTo>
                  <a:cubicBezTo>
                    <a:pt x="159" y="13"/>
                    <a:pt x="159" y="13"/>
                    <a:pt x="159" y="13"/>
                  </a:cubicBezTo>
                  <a:cubicBezTo>
                    <a:pt x="164" y="12"/>
                    <a:pt x="170" y="11"/>
                    <a:pt x="170" y="11"/>
                  </a:cubicBezTo>
                  <a:cubicBezTo>
                    <a:pt x="172" y="30"/>
                    <a:pt x="172" y="30"/>
                    <a:pt x="172" y="30"/>
                  </a:cubicBezTo>
                  <a:cubicBezTo>
                    <a:pt x="172" y="30"/>
                    <a:pt x="172" y="30"/>
                    <a:pt x="172" y="30"/>
                  </a:cubicBezTo>
                  <a:cubicBezTo>
                    <a:pt x="169" y="11"/>
                    <a:pt x="169" y="11"/>
                    <a:pt x="169" y="11"/>
                  </a:cubicBezTo>
                  <a:cubicBezTo>
                    <a:pt x="169" y="11"/>
                    <a:pt x="162" y="13"/>
                    <a:pt x="159" y="14"/>
                  </a:cubicBezTo>
                  <a:cubicBezTo>
                    <a:pt x="156" y="15"/>
                    <a:pt x="155" y="16"/>
                    <a:pt x="155" y="16"/>
                  </a:cubicBezTo>
                  <a:cubicBezTo>
                    <a:pt x="155" y="29"/>
                    <a:pt x="155" y="29"/>
                    <a:pt x="155" y="29"/>
                  </a:cubicBezTo>
                  <a:cubicBezTo>
                    <a:pt x="154" y="15"/>
                    <a:pt x="154" y="15"/>
                    <a:pt x="154" y="15"/>
                  </a:cubicBezTo>
                  <a:cubicBezTo>
                    <a:pt x="154" y="15"/>
                    <a:pt x="154" y="14"/>
                    <a:pt x="159" y="13"/>
                  </a:cubicBez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4" y="21"/>
                    <a:pt x="114" y="21"/>
                    <a:pt x="114" y="21"/>
                  </a:cubicBezTo>
                  <a:lnTo>
                    <a:pt x="114" y="20"/>
                  </a:lnTo>
                  <a:close/>
                  <a:moveTo>
                    <a:pt x="112" y="17"/>
                  </a:moveTo>
                  <a:cubicBezTo>
                    <a:pt x="112" y="17"/>
                    <a:pt x="112" y="17"/>
                    <a:pt x="112" y="17"/>
                  </a:cubicBezTo>
                  <a:cubicBezTo>
                    <a:pt x="114" y="17"/>
                    <a:pt x="114" y="17"/>
                    <a:pt x="114" y="17"/>
                  </a:cubicBezTo>
                  <a:cubicBezTo>
                    <a:pt x="114" y="19"/>
                    <a:pt x="114" y="19"/>
                    <a:pt x="114" y="19"/>
                  </a:cubicBezTo>
                  <a:cubicBezTo>
                    <a:pt x="112" y="19"/>
                    <a:pt x="112" y="19"/>
                    <a:pt x="112" y="19"/>
                  </a:cubicBezTo>
                  <a:lnTo>
                    <a:pt x="112" y="17"/>
                  </a:lnTo>
                  <a:close/>
                  <a:moveTo>
                    <a:pt x="111" y="22"/>
                  </a:moveTo>
                  <a:cubicBezTo>
                    <a:pt x="111" y="22"/>
                    <a:pt x="111" y="22"/>
                    <a:pt x="111" y="22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3" y="23"/>
                    <a:pt x="113" y="23"/>
                    <a:pt x="113" y="23"/>
                  </a:cubicBezTo>
                  <a:cubicBezTo>
                    <a:pt x="111" y="23"/>
                    <a:pt x="111" y="23"/>
                    <a:pt x="111" y="23"/>
                  </a:cubicBezTo>
                  <a:lnTo>
                    <a:pt x="111" y="22"/>
                  </a:lnTo>
                  <a:close/>
                  <a:moveTo>
                    <a:pt x="109" y="19"/>
                  </a:moveTo>
                  <a:cubicBezTo>
                    <a:pt x="109" y="19"/>
                    <a:pt x="109" y="19"/>
                    <a:pt x="109" y="19"/>
                  </a:cubicBezTo>
                  <a:cubicBezTo>
                    <a:pt x="111" y="19"/>
                    <a:pt x="111" y="19"/>
                    <a:pt x="111" y="19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09" y="21"/>
                    <a:pt x="109" y="21"/>
                    <a:pt x="109" y="21"/>
                  </a:cubicBezTo>
                  <a:lnTo>
                    <a:pt x="109" y="19"/>
                  </a:lnTo>
                  <a:close/>
                  <a:moveTo>
                    <a:pt x="98" y="13"/>
                  </a:moveTo>
                  <a:cubicBezTo>
                    <a:pt x="98" y="13"/>
                    <a:pt x="98" y="13"/>
                    <a:pt x="98" y="13"/>
                  </a:cubicBezTo>
                  <a:cubicBezTo>
                    <a:pt x="100" y="13"/>
                    <a:pt x="103" y="13"/>
                    <a:pt x="105" y="13"/>
                  </a:cubicBezTo>
                  <a:cubicBezTo>
                    <a:pt x="103" y="13"/>
                    <a:pt x="101" y="13"/>
                    <a:pt x="98" y="13"/>
                  </a:cubicBezTo>
                  <a:close/>
                  <a:moveTo>
                    <a:pt x="99" y="17"/>
                  </a:moveTo>
                  <a:cubicBezTo>
                    <a:pt x="99" y="17"/>
                    <a:pt x="99" y="17"/>
                    <a:pt x="99" y="17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7" y="20"/>
                    <a:pt x="97" y="20"/>
                    <a:pt x="97" y="20"/>
                  </a:cubicBezTo>
                  <a:cubicBezTo>
                    <a:pt x="97" y="17"/>
                    <a:pt x="97" y="17"/>
                    <a:pt x="97" y="17"/>
                  </a:cubicBezTo>
                  <a:lnTo>
                    <a:pt x="99" y="17"/>
                  </a:lnTo>
                  <a:close/>
                  <a:moveTo>
                    <a:pt x="88" y="12"/>
                  </a:moveTo>
                  <a:cubicBezTo>
                    <a:pt x="88" y="12"/>
                    <a:pt x="88" y="12"/>
                    <a:pt x="88" y="12"/>
                  </a:cubicBezTo>
                  <a:cubicBezTo>
                    <a:pt x="91" y="12"/>
                    <a:pt x="94" y="12"/>
                    <a:pt x="9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4" y="13"/>
                    <a:pt x="90" y="13"/>
                    <a:pt x="88" y="13"/>
                  </a:cubicBezTo>
                  <a:lnTo>
                    <a:pt x="88" y="12"/>
                  </a:lnTo>
                  <a:close/>
                  <a:moveTo>
                    <a:pt x="80" y="9"/>
                  </a:moveTo>
                  <a:cubicBezTo>
                    <a:pt x="80" y="9"/>
                    <a:pt x="80" y="9"/>
                    <a:pt x="80" y="9"/>
                  </a:cubicBezTo>
                  <a:cubicBezTo>
                    <a:pt x="82" y="10"/>
                    <a:pt x="83" y="11"/>
                    <a:pt x="85" y="11"/>
                  </a:cubicBezTo>
                  <a:cubicBezTo>
                    <a:pt x="85" y="11"/>
                    <a:pt x="86" y="12"/>
                    <a:pt x="87" y="12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6" y="13"/>
                    <a:pt x="86" y="13"/>
                    <a:pt x="86" y="13"/>
                  </a:cubicBezTo>
                  <a:cubicBezTo>
                    <a:pt x="80" y="13"/>
                    <a:pt x="80" y="13"/>
                    <a:pt x="80" y="13"/>
                  </a:cubicBezTo>
                  <a:lnTo>
                    <a:pt x="80" y="9"/>
                  </a:lnTo>
                  <a:close/>
                  <a:moveTo>
                    <a:pt x="86" y="25"/>
                  </a:moveTo>
                  <a:cubicBezTo>
                    <a:pt x="86" y="25"/>
                    <a:pt x="86" y="25"/>
                    <a:pt x="86" y="25"/>
                  </a:cubicBezTo>
                  <a:cubicBezTo>
                    <a:pt x="86" y="27"/>
                    <a:pt x="86" y="27"/>
                    <a:pt x="86" y="27"/>
                  </a:cubicBezTo>
                  <a:cubicBezTo>
                    <a:pt x="85" y="27"/>
                    <a:pt x="85" y="27"/>
                    <a:pt x="85" y="27"/>
                  </a:cubicBezTo>
                  <a:cubicBezTo>
                    <a:pt x="85" y="25"/>
                    <a:pt x="85" y="25"/>
                    <a:pt x="85" y="25"/>
                  </a:cubicBezTo>
                  <a:lnTo>
                    <a:pt x="86" y="25"/>
                  </a:lnTo>
                  <a:close/>
                  <a:moveTo>
                    <a:pt x="18" y="8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4" y="11"/>
                    <a:pt x="14" y="11"/>
                    <a:pt x="14" y="11"/>
                  </a:cubicBezTo>
                  <a:lnTo>
                    <a:pt x="18" y="8"/>
                  </a:lnTo>
                  <a:close/>
                  <a:moveTo>
                    <a:pt x="18" y="20"/>
                  </a:moveTo>
                  <a:cubicBezTo>
                    <a:pt x="18" y="20"/>
                    <a:pt x="18" y="20"/>
                    <a:pt x="18" y="20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20"/>
                    <a:pt x="18" y="20"/>
                    <a:pt x="18" y="20"/>
                  </a:cubicBezTo>
                  <a:close/>
                  <a:moveTo>
                    <a:pt x="18" y="21"/>
                  </a:moveTo>
                  <a:cubicBezTo>
                    <a:pt x="18" y="21"/>
                    <a:pt x="18" y="21"/>
                    <a:pt x="18" y="21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21"/>
                    <a:pt x="16" y="21"/>
                    <a:pt x="16" y="21"/>
                  </a:cubicBezTo>
                  <a:lnTo>
                    <a:pt x="18" y="21"/>
                  </a:lnTo>
                  <a:close/>
                  <a:moveTo>
                    <a:pt x="16" y="21"/>
                  </a:moveTo>
                  <a:cubicBezTo>
                    <a:pt x="16" y="21"/>
                    <a:pt x="16" y="21"/>
                    <a:pt x="16" y="21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21"/>
                    <a:pt x="15" y="21"/>
                    <a:pt x="15" y="21"/>
                  </a:cubicBezTo>
                  <a:lnTo>
                    <a:pt x="16" y="21"/>
                  </a:lnTo>
                  <a:close/>
                  <a:moveTo>
                    <a:pt x="15" y="21"/>
                  </a:moveTo>
                  <a:cubicBezTo>
                    <a:pt x="15" y="21"/>
                    <a:pt x="15" y="21"/>
                    <a:pt x="15" y="21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21"/>
                    <a:pt x="15" y="21"/>
                    <a:pt x="15" y="21"/>
                  </a:cubicBezTo>
                  <a:close/>
                  <a:moveTo>
                    <a:pt x="14" y="12"/>
                  </a:moveTo>
                  <a:cubicBezTo>
                    <a:pt x="14" y="12"/>
                    <a:pt x="14" y="12"/>
                    <a:pt x="14" y="12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lnTo>
                    <a:pt x="14" y="12"/>
                  </a:lnTo>
                  <a:close/>
                  <a:moveTo>
                    <a:pt x="19" y="33"/>
                  </a:moveTo>
                  <a:cubicBezTo>
                    <a:pt x="19" y="33"/>
                    <a:pt x="19" y="33"/>
                    <a:pt x="19" y="33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9" y="33"/>
                    <a:pt x="19" y="33"/>
                    <a:pt x="19" y="33"/>
                  </a:cubicBezTo>
                  <a:close/>
                  <a:moveTo>
                    <a:pt x="20" y="33"/>
                  </a:moveTo>
                  <a:cubicBezTo>
                    <a:pt x="20" y="33"/>
                    <a:pt x="20" y="33"/>
                    <a:pt x="20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20" y="33"/>
                    <a:pt x="20" y="33"/>
                    <a:pt x="20" y="33"/>
                  </a:cubicBezTo>
                  <a:close/>
                  <a:moveTo>
                    <a:pt x="19" y="32"/>
                  </a:moveTo>
                  <a:cubicBezTo>
                    <a:pt x="19" y="32"/>
                    <a:pt x="19" y="32"/>
                    <a:pt x="19" y="32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32"/>
                    <a:pt x="19" y="32"/>
                    <a:pt x="19" y="32"/>
                  </a:cubicBezTo>
                  <a:close/>
                  <a:moveTo>
                    <a:pt x="20" y="33"/>
                  </a:move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2"/>
                    <a:pt x="20" y="32"/>
                    <a:pt x="20" y="32"/>
                  </a:cubicBezTo>
                  <a:lnTo>
                    <a:pt x="20" y="33"/>
                  </a:lnTo>
                  <a:close/>
                  <a:moveTo>
                    <a:pt x="22" y="32"/>
                  </a:moveTo>
                  <a:cubicBezTo>
                    <a:pt x="22" y="32"/>
                    <a:pt x="22" y="32"/>
                    <a:pt x="22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32"/>
                    <a:pt x="22" y="32"/>
                    <a:pt x="22" y="32"/>
                  </a:cubicBezTo>
                  <a:close/>
                  <a:moveTo>
                    <a:pt x="21" y="33"/>
                  </a:moveTo>
                  <a:cubicBezTo>
                    <a:pt x="21" y="33"/>
                    <a:pt x="21" y="33"/>
                    <a:pt x="21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1" y="32"/>
                    <a:pt x="21" y="32"/>
                    <a:pt x="21" y="32"/>
                  </a:cubicBezTo>
                  <a:lnTo>
                    <a:pt x="21" y="33"/>
                  </a:lnTo>
                  <a:close/>
                  <a:moveTo>
                    <a:pt x="22" y="33"/>
                  </a:moveTo>
                  <a:cubicBezTo>
                    <a:pt x="22" y="33"/>
                    <a:pt x="22" y="33"/>
                    <a:pt x="22" y="33"/>
                  </a:cubicBezTo>
                  <a:cubicBezTo>
                    <a:pt x="21" y="33"/>
                    <a:pt x="21" y="33"/>
                    <a:pt x="21" y="33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2" y="32"/>
                    <a:pt x="22" y="32"/>
                    <a:pt x="22" y="32"/>
                  </a:cubicBezTo>
                  <a:lnTo>
                    <a:pt x="22" y="33"/>
                  </a:lnTo>
                  <a:close/>
                  <a:moveTo>
                    <a:pt x="23" y="33"/>
                  </a:moveTo>
                  <a:cubicBezTo>
                    <a:pt x="23" y="33"/>
                    <a:pt x="23" y="33"/>
                    <a:pt x="23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23" y="32"/>
                    <a:pt x="23" y="32"/>
                    <a:pt x="23" y="32"/>
                  </a:cubicBezTo>
                  <a:lnTo>
                    <a:pt x="23" y="33"/>
                  </a:lnTo>
                  <a:close/>
                  <a:moveTo>
                    <a:pt x="22" y="32"/>
                  </a:moveTo>
                  <a:cubicBezTo>
                    <a:pt x="22" y="32"/>
                    <a:pt x="22" y="32"/>
                    <a:pt x="22" y="32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32"/>
                    <a:pt x="22" y="32"/>
                    <a:pt x="22" y="32"/>
                  </a:cubicBezTo>
                  <a:close/>
                  <a:moveTo>
                    <a:pt x="23" y="33"/>
                  </a:moveTo>
                  <a:cubicBezTo>
                    <a:pt x="23" y="33"/>
                    <a:pt x="23" y="33"/>
                    <a:pt x="23" y="33"/>
                  </a:cubicBezTo>
                  <a:cubicBezTo>
                    <a:pt x="23" y="33"/>
                    <a:pt x="23" y="33"/>
                    <a:pt x="23" y="33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3" y="32"/>
                    <a:pt x="23" y="32"/>
                    <a:pt x="23" y="32"/>
                  </a:cubicBezTo>
                  <a:lnTo>
                    <a:pt x="23" y="33"/>
                  </a:lnTo>
                  <a:close/>
                  <a:moveTo>
                    <a:pt x="23" y="32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3" y="32"/>
                    <a:pt x="23" y="32"/>
                    <a:pt x="23" y="32"/>
                  </a:cubicBezTo>
                  <a:close/>
                  <a:moveTo>
                    <a:pt x="25" y="33"/>
                  </a:moveTo>
                  <a:cubicBezTo>
                    <a:pt x="25" y="33"/>
                    <a:pt x="25" y="33"/>
                    <a:pt x="25" y="33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6" y="32"/>
                    <a:pt x="26" y="32"/>
                    <a:pt x="26" y="32"/>
                  </a:cubicBezTo>
                  <a:lnTo>
                    <a:pt x="25" y="33"/>
                  </a:lnTo>
                  <a:close/>
                  <a:moveTo>
                    <a:pt x="24" y="32"/>
                  </a:moveTo>
                  <a:cubicBezTo>
                    <a:pt x="24" y="32"/>
                    <a:pt x="24" y="32"/>
                    <a:pt x="24" y="32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4" y="32"/>
                    <a:pt x="24" y="32"/>
                    <a:pt x="24" y="32"/>
                  </a:cubicBezTo>
                  <a:close/>
                  <a:moveTo>
                    <a:pt x="25" y="32"/>
                  </a:moveTo>
                  <a:cubicBezTo>
                    <a:pt x="25" y="32"/>
                    <a:pt x="25" y="32"/>
                    <a:pt x="25" y="32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32"/>
                    <a:pt x="25" y="32"/>
                    <a:pt x="25" y="32"/>
                  </a:cubicBezTo>
                  <a:close/>
                  <a:moveTo>
                    <a:pt x="26" y="31"/>
                  </a:moveTo>
                  <a:cubicBezTo>
                    <a:pt x="26" y="31"/>
                    <a:pt x="26" y="31"/>
                    <a:pt x="26" y="31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31"/>
                    <a:pt x="26" y="31"/>
                    <a:pt x="26" y="31"/>
                  </a:cubicBezTo>
                  <a:close/>
                  <a:moveTo>
                    <a:pt x="28" y="31"/>
                  </a:moveTo>
                  <a:cubicBezTo>
                    <a:pt x="28" y="31"/>
                    <a:pt x="28" y="31"/>
                    <a:pt x="28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8" y="17"/>
                    <a:pt x="28" y="17"/>
                    <a:pt x="28" y="17"/>
                  </a:cubicBezTo>
                  <a:lnTo>
                    <a:pt x="28" y="31"/>
                  </a:lnTo>
                  <a:close/>
                  <a:moveTo>
                    <a:pt x="30" y="31"/>
                  </a:moveTo>
                  <a:cubicBezTo>
                    <a:pt x="30" y="31"/>
                    <a:pt x="30" y="31"/>
                    <a:pt x="30" y="31"/>
                  </a:cubicBezTo>
                  <a:cubicBezTo>
                    <a:pt x="29" y="31"/>
                    <a:pt x="29" y="31"/>
                    <a:pt x="29" y="31"/>
                  </a:cubicBezTo>
                  <a:cubicBezTo>
                    <a:pt x="29" y="17"/>
                    <a:pt x="29" y="17"/>
                    <a:pt x="29" y="17"/>
                  </a:cubicBezTo>
                  <a:cubicBezTo>
                    <a:pt x="30" y="18"/>
                    <a:pt x="30" y="18"/>
                    <a:pt x="30" y="18"/>
                  </a:cubicBezTo>
                  <a:lnTo>
                    <a:pt x="30" y="31"/>
                  </a:lnTo>
                  <a:close/>
                  <a:moveTo>
                    <a:pt x="37" y="30"/>
                  </a:moveTo>
                  <a:cubicBezTo>
                    <a:pt x="37" y="30"/>
                    <a:pt x="37" y="30"/>
                    <a:pt x="37" y="30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1" y="31"/>
                    <a:pt x="31" y="31"/>
                    <a:pt x="31" y="31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37" y="18"/>
                    <a:pt x="37" y="18"/>
                    <a:pt x="37" y="18"/>
                  </a:cubicBezTo>
                  <a:lnTo>
                    <a:pt x="37" y="30"/>
                  </a:lnTo>
                  <a:close/>
                  <a:moveTo>
                    <a:pt x="39" y="31"/>
                  </a:moveTo>
                  <a:cubicBezTo>
                    <a:pt x="39" y="31"/>
                    <a:pt x="39" y="31"/>
                    <a:pt x="39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18"/>
                    <a:pt x="38" y="18"/>
                    <a:pt x="38" y="18"/>
                  </a:cubicBezTo>
                  <a:cubicBezTo>
                    <a:pt x="39" y="18"/>
                    <a:pt x="39" y="18"/>
                    <a:pt x="39" y="18"/>
                  </a:cubicBezTo>
                  <a:lnTo>
                    <a:pt x="39" y="31"/>
                  </a:lnTo>
                  <a:close/>
                  <a:moveTo>
                    <a:pt x="42" y="31"/>
                  </a:moveTo>
                  <a:cubicBezTo>
                    <a:pt x="42" y="31"/>
                    <a:pt x="42" y="31"/>
                    <a:pt x="42" y="31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40" y="18"/>
                    <a:pt x="40" y="18"/>
                    <a:pt x="40" y="18"/>
                  </a:cubicBezTo>
                  <a:cubicBezTo>
                    <a:pt x="42" y="18"/>
                    <a:pt x="42" y="18"/>
                    <a:pt x="42" y="18"/>
                  </a:cubicBezTo>
                  <a:lnTo>
                    <a:pt x="42" y="31"/>
                  </a:lnTo>
                  <a:close/>
                  <a:moveTo>
                    <a:pt x="48" y="31"/>
                  </a:moveTo>
                  <a:cubicBezTo>
                    <a:pt x="48" y="31"/>
                    <a:pt x="48" y="31"/>
                    <a:pt x="48" y="31"/>
                  </a:cubicBezTo>
                  <a:cubicBezTo>
                    <a:pt x="42" y="31"/>
                    <a:pt x="42" y="31"/>
                    <a:pt x="42" y="31"/>
                  </a:cubicBezTo>
                  <a:cubicBezTo>
                    <a:pt x="42" y="18"/>
                    <a:pt x="42" y="18"/>
                    <a:pt x="42" y="18"/>
                  </a:cubicBezTo>
                  <a:cubicBezTo>
                    <a:pt x="48" y="18"/>
                    <a:pt x="48" y="18"/>
                    <a:pt x="48" y="18"/>
                  </a:cubicBezTo>
                  <a:lnTo>
                    <a:pt x="48" y="31"/>
                  </a:lnTo>
                  <a:close/>
                  <a:moveTo>
                    <a:pt x="50" y="31"/>
                  </a:moveTo>
                  <a:cubicBezTo>
                    <a:pt x="50" y="31"/>
                    <a:pt x="50" y="31"/>
                    <a:pt x="50" y="31"/>
                  </a:cubicBezTo>
                  <a:cubicBezTo>
                    <a:pt x="49" y="31"/>
                    <a:pt x="49" y="31"/>
                    <a:pt x="49" y="31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9"/>
                    <a:pt x="50" y="19"/>
                    <a:pt x="50" y="19"/>
                  </a:cubicBezTo>
                  <a:lnTo>
                    <a:pt x="50" y="31"/>
                  </a:lnTo>
                  <a:close/>
                  <a:moveTo>
                    <a:pt x="52" y="31"/>
                  </a:moveTo>
                  <a:cubicBezTo>
                    <a:pt x="52" y="31"/>
                    <a:pt x="52" y="31"/>
                    <a:pt x="52" y="31"/>
                  </a:cubicBezTo>
                  <a:cubicBezTo>
                    <a:pt x="51" y="31"/>
                    <a:pt x="51" y="31"/>
                    <a:pt x="51" y="31"/>
                  </a:cubicBezTo>
                  <a:cubicBezTo>
                    <a:pt x="51" y="19"/>
                    <a:pt x="51" y="19"/>
                    <a:pt x="51" y="19"/>
                  </a:cubicBezTo>
                  <a:cubicBezTo>
                    <a:pt x="52" y="19"/>
                    <a:pt x="52" y="19"/>
                    <a:pt x="52" y="19"/>
                  </a:cubicBezTo>
                  <a:lnTo>
                    <a:pt x="52" y="31"/>
                  </a:lnTo>
                  <a:close/>
                  <a:moveTo>
                    <a:pt x="57" y="31"/>
                  </a:moveTo>
                  <a:cubicBezTo>
                    <a:pt x="57" y="31"/>
                    <a:pt x="57" y="31"/>
                    <a:pt x="57" y="31"/>
                  </a:cubicBezTo>
                  <a:cubicBezTo>
                    <a:pt x="53" y="31"/>
                    <a:pt x="53" y="31"/>
                    <a:pt x="53" y="31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7" y="19"/>
                    <a:pt x="57" y="19"/>
                    <a:pt x="57" y="19"/>
                  </a:cubicBezTo>
                  <a:lnTo>
                    <a:pt x="57" y="31"/>
                  </a:lnTo>
                  <a:close/>
                  <a:moveTo>
                    <a:pt x="59" y="31"/>
                  </a:moveTo>
                  <a:cubicBezTo>
                    <a:pt x="59" y="31"/>
                    <a:pt x="59" y="31"/>
                    <a:pt x="59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19"/>
                    <a:pt x="58" y="19"/>
                    <a:pt x="58" y="19"/>
                  </a:cubicBezTo>
                  <a:cubicBezTo>
                    <a:pt x="59" y="19"/>
                    <a:pt x="59" y="19"/>
                    <a:pt x="59" y="19"/>
                  </a:cubicBezTo>
                  <a:lnTo>
                    <a:pt x="59" y="31"/>
                  </a:lnTo>
                  <a:close/>
                  <a:moveTo>
                    <a:pt x="63" y="31"/>
                  </a:moveTo>
                  <a:cubicBezTo>
                    <a:pt x="63" y="31"/>
                    <a:pt x="63" y="31"/>
                    <a:pt x="63" y="31"/>
                  </a:cubicBezTo>
                  <a:cubicBezTo>
                    <a:pt x="60" y="31"/>
                    <a:pt x="60" y="31"/>
                    <a:pt x="60" y="31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3" y="19"/>
                    <a:pt x="63" y="19"/>
                    <a:pt x="63" y="19"/>
                  </a:cubicBezTo>
                  <a:lnTo>
                    <a:pt x="63" y="31"/>
                  </a:lnTo>
                  <a:close/>
                  <a:moveTo>
                    <a:pt x="63" y="18"/>
                  </a:moveTo>
                  <a:cubicBezTo>
                    <a:pt x="63" y="18"/>
                    <a:pt x="63" y="18"/>
                    <a:pt x="63" y="18"/>
                  </a:cubicBezTo>
                  <a:cubicBezTo>
                    <a:pt x="60" y="17"/>
                    <a:pt x="60" y="17"/>
                    <a:pt x="60" y="17"/>
                  </a:cubicBezTo>
                  <a:cubicBezTo>
                    <a:pt x="60" y="4"/>
                    <a:pt x="60" y="4"/>
                    <a:pt x="60" y="4"/>
                  </a:cubicBezTo>
                  <a:cubicBezTo>
                    <a:pt x="59" y="4"/>
                    <a:pt x="59" y="4"/>
                    <a:pt x="59" y="4"/>
                  </a:cubicBezTo>
                  <a:cubicBezTo>
                    <a:pt x="59" y="17"/>
                    <a:pt x="59" y="17"/>
                    <a:pt x="59" y="17"/>
                  </a:cubicBezTo>
                  <a:cubicBezTo>
                    <a:pt x="58" y="17"/>
                    <a:pt x="58" y="17"/>
                    <a:pt x="58" y="17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7" y="4"/>
                    <a:pt x="57" y="4"/>
                    <a:pt x="57" y="4"/>
                  </a:cubicBezTo>
                  <a:cubicBezTo>
                    <a:pt x="57" y="17"/>
                    <a:pt x="57" y="17"/>
                    <a:pt x="57" y="17"/>
                  </a:cubicBezTo>
                  <a:cubicBezTo>
                    <a:pt x="53" y="17"/>
                    <a:pt x="53" y="17"/>
                    <a:pt x="53" y="17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1" y="17"/>
                    <a:pt x="51" y="17"/>
                    <a:pt x="51" y="17"/>
                  </a:cubicBezTo>
                  <a:cubicBezTo>
                    <a:pt x="51" y="3"/>
                    <a:pt x="51" y="3"/>
                    <a:pt x="51" y="3"/>
                  </a:cubicBezTo>
                  <a:cubicBezTo>
                    <a:pt x="50" y="4"/>
                    <a:pt x="50" y="4"/>
                    <a:pt x="50" y="4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7"/>
                    <a:pt x="49" y="17"/>
                    <a:pt x="49" y="17"/>
                  </a:cubicBezTo>
                  <a:cubicBezTo>
                    <a:pt x="49" y="3"/>
                    <a:pt x="49" y="3"/>
                    <a:pt x="49" y="3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39" y="3"/>
                    <a:pt x="39" y="3"/>
                    <a:pt x="39" y="3"/>
                  </a:cubicBezTo>
                  <a:cubicBezTo>
                    <a:pt x="39" y="17"/>
                    <a:pt x="39" y="17"/>
                    <a:pt x="39" y="17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2"/>
                    <a:pt x="38" y="2"/>
                    <a:pt x="38" y="2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1" y="16"/>
                    <a:pt x="31" y="16"/>
                    <a:pt x="31" y="16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8" y="16"/>
                    <a:pt x="28" y="16"/>
                    <a:pt x="28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63" y="4"/>
                    <a:pt x="63" y="4"/>
                    <a:pt x="63" y="4"/>
                  </a:cubicBezTo>
                  <a:lnTo>
                    <a:pt x="63" y="18"/>
                  </a:lnTo>
                  <a:close/>
                  <a:moveTo>
                    <a:pt x="65" y="31"/>
                  </a:moveTo>
                  <a:cubicBezTo>
                    <a:pt x="65" y="31"/>
                    <a:pt x="65" y="31"/>
                    <a:pt x="65" y="31"/>
                  </a:cubicBezTo>
                  <a:cubicBezTo>
                    <a:pt x="64" y="31"/>
                    <a:pt x="64" y="31"/>
                    <a:pt x="64" y="31"/>
                  </a:cubicBezTo>
                  <a:cubicBezTo>
                    <a:pt x="64" y="19"/>
                    <a:pt x="64" y="19"/>
                    <a:pt x="64" y="19"/>
                  </a:cubicBezTo>
                  <a:cubicBezTo>
                    <a:pt x="65" y="19"/>
                    <a:pt x="65" y="19"/>
                    <a:pt x="65" y="19"/>
                  </a:cubicBezTo>
                  <a:lnTo>
                    <a:pt x="65" y="31"/>
                  </a:lnTo>
                  <a:close/>
                  <a:moveTo>
                    <a:pt x="65" y="5"/>
                  </a:moveTo>
                  <a:cubicBezTo>
                    <a:pt x="65" y="5"/>
                    <a:pt x="65" y="5"/>
                    <a:pt x="65" y="5"/>
                  </a:cubicBezTo>
                  <a:cubicBezTo>
                    <a:pt x="65" y="18"/>
                    <a:pt x="65" y="18"/>
                    <a:pt x="65" y="18"/>
                  </a:cubicBezTo>
                  <a:cubicBezTo>
                    <a:pt x="64" y="18"/>
                    <a:pt x="64" y="18"/>
                    <a:pt x="64" y="18"/>
                  </a:cubicBezTo>
                  <a:cubicBezTo>
                    <a:pt x="64" y="5"/>
                    <a:pt x="64" y="5"/>
                    <a:pt x="64" y="5"/>
                  </a:cubicBezTo>
                  <a:cubicBezTo>
                    <a:pt x="63" y="4"/>
                    <a:pt x="63" y="4"/>
                    <a:pt x="63" y="4"/>
                  </a:cubicBezTo>
                  <a:cubicBezTo>
                    <a:pt x="66" y="4"/>
                    <a:pt x="66" y="4"/>
                    <a:pt x="66" y="4"/>
                  </a:cubicBezTo>
                  <a:lnTo>
                    <a:pt x="65" y="5"/>
                  </a:lnTo>
                  <a:close/>
                  <a:moveTo>
                    <a:pt x="67" y="31"/>
                  </a:moveTo>
                  <a:cubicBezTo>
                    <a:pt x="67" y="31"/>
                    <a:pt x="67" y="31"/>
                    <a:pt x="67" y="31"/>
                  </a:cubicBezTo>
                  <a:cubicBezTo>
                    <a:pt x="66" y="31"/>
                    <a:pt x="66" y="31"/>
                    <a:pt x="66" y="31"/>
                  </a:cubicBezTo>
                  <a:cubicBezTo>
                    <a:pt x="66" y="19"/>
                    <a:pt x="66" y="19"/>
                    <a:pt x="66" y="19"/>
                  </a:cubicBezTo>
                  <a:cubicBezTo>
                    <a:pt x="67" y="19"/>
                    <a:pt x="67" y="19"/>
                    <a:pt x="67" y="19"/>
                  </a:cubicBezTo>
                  <a:lnTo>
                    <a:pt x="67" y="31"/>
                  </a:lnTo>
                  <a:close/>
                  <a:moveTo>
                    <a:pt x="71" y="31"/>
                  </a:moveTo>
                  <a:cubicBezTo>
                    <a:pt x="71" y="31"/>
                    <a:pt x="71" y="31"/>
                    <a:pt x="71" y="31"/>
                  </a:cubicBezTo>
                  <a:cubicBezTo>
                    <a:pt x="68" y="31"/>
                    <a:pt x="68" y="31"/>
                    <a:pt x="68" y="31"/>
                  </a:cubicBezTo>
                  <a:cubicBezTo>
                    <a:pt x="68" y="19"/>
                    <a:pt x="68" y="19"/>
                    <a:pt x="68" y="19"/>
                  </a:cubicBezTo>
                  <a:cubicBezTo>
                    <a:pt x="71" y="19"/>
                    <a:pt x="71" y="19"/>
                    <a:pt x="71" y="19"/>
                  </a:cubicBezTo>
                  <a:lnTo>
                    <a:pt x="71" y="31"/>
                  </a:lnTo>
                  <a:close/>
                  <a:moveTo>
                    <a:pt x="71" y="5"/>
                  </a:moveTo>
                  <a:cubicBezTo>
                    <a:pt x="71" y="5"/>
                    <a:pt x="71" y="5"/>
                    <a:pt x="71" y="5"/>
                  </a:cubicBezTo>
                  <a:cubicBezTo>
                    <a:pt x="71" y="18"/>
                    <a:pt x="71" y="18"/>
                    <a:pt x="71" y="18"/>
                  </a:cubicBezTo>
                  <a:cubicBezTo>
                    <a:pt x="68" y="18"/>
                    <a:pt x="68" y="18"/>
                    <a:pt x="68" y="18"/>
                  </a:cubicBezTo>
                  <a:cubicBezTo>
                    <a:pt x="68" y="5"/>
                    <a:pt x="68" y="5"/>
                    <a:pt x="68" y="5"/>
                  </a:cubicBezTo>
                  <a:cubicBezTo>
                    <a:pt x="67" y="5"/>
                    <a:pt x="67" y="5"/>
                    <a:pt x="67" y="5"/>
                  </a:cubicBezTo>
                  <a:cubicBezTo>
                    <a:pt x="67" y="18"/>
                    <a:pt x="67" y="18"/>
                    <a:pt x="67" y="18"/>
                  </a:cubicBezTo>
                  <a:cubicBezTo>
                    <a:pt x="66" y="18"/>
                    <a:pt x="66" y="18"/>
                    <a:pt x="66" y="18"/>
                  </a:cubicBezTo>
                  <a:cubicBezTo>
                    <a:pt x="66" y="4"/>
                    <a:pt x="66" y="4"/>
                    <a:pt x="66" y="4"/>
                  </a:cubicBezTo>
                  <a:cubicBezTo>
                    <a:pt x="72" y="5"/>
                    <a:pt x="72" y="5"/>
                    <a:pt x="72" y="5"/>
                  </a:cubicBezTo>
                  <a:lnTo>
                    <a:pt x="71" y="5"/>
                  </a:lnTo>
                  <a:close/>
                  <a:moveTo>
                    <a:pt x="73" y="31"/>
                  </a:moveTo>
                  <a:cubicBezTo>
                    <a:pt x="73" y="31"/>
                    <a:pt x="73" y="31"/>
                    <a:pt x="73" y="31"/>
                  </a:cubicBezTo>
                  <a:cubicBezTo>
                    <a:pt x="72" y="31"/>
                    <a:pt x="72" y="31"/>
                    <a:pt x="72" y="31"/>
                  </a:cubicBezTo>
                  <a:cubicBezTo>
                    <a:pt x="72" y="19"/>
                    <a:pt x="72" y="19"/>
                    <a:pt x="72" y="19"/>
                  </a:cubicBezTo>
                  <a:cubicBezTo>
                    <a:pt x="73" y="19"/>
                    <a:pt x="73" y="19"/>
                    <a:pt x="73" y="19"/>
                  </a:cubicBezTo>
                  <a:lnTo>
                    <a:pt x="73" y="31"/>
                  </a:lnTo>
                  <a:close/>
                  <a:moveTo>
                    <a:pt x="73" y="5"/>
                  </a:moveTo>
                  <a:cubicBezTo>
                    <a:pt x="73" y="5"/>
                    <a:pt x="73" y="5"/>
                    <a:pt x="73" y="5"/>
                  </a:cubicBezTo>
                  <a:cubicBezTo>
                    <a:pt x="73" y="18"/>
                    <a:pt x="73" y="18"/>
                    <a:pt x="73" y="18"/>
                  </a:cubicBezTo>
                  <a:cubicBezTo>
                    <a:pt x="72" y="18"/>
                    <a:pt x="72" y="18"/>
                    <a:pt x="72" y="18"/>
                  </a:cubicBezTo>
                  <a:cubicBezTo>
                    <a:pt x="72" y="5"/>
                    <a:pt x="72" y="5"/>
                    <a:pt x="72" y="5"/>
                  </a:cubicBezTo>
                  <a:cubicBezTo>
                    <a:pt x="74" y="5"/>
                    <a:pt x="74" y="5"/>
                    <a:pt x="74" y="5"/>
                  </a:cubicBezTo>
                  <a:lnTo>
                    <a:pt x="73" y="5"/>
                  </a:lnTo>
                  <a:close/>
                  <a:moveTo>
                    <a:pt x="75" y="31"/>
                  </a:moveTo>
                  <a:cubicBezTo>
                    <a:pt x="75" y="31"/>
                    <a:pt x="75" y="31"/>
                    <a:pt x="75" y="31"/>
                  </a:cubicBezTo>
                  <a:cubicBezTo>
                    <a:pt x="74" y="31"/>
                    <a:pt x="74" y="31"/>
                    <a:pt x="74" y="31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4" y="18"/>
                    <a:pt x="74" y="18"/>
                    <a:pt x="74" y="18"/>
                  </a:cubicBezTo>
                  <a:cubicBezTo>
                    <a:pt x="74" y="18"/>
                    <a:pt x="74" y="18"/>
                    <a:pt x="74" y="18"/>
                  </a:cubicBezTo>
                  <a:cubicBezTo>
                    <a:pt x="74" y="5"/>
                    <a:pt x="74" y="5"/>
                    <a:pt x="74" y="5"/>
                  </a:cubicBezTo>
                  <a:cubicBezTo>
                    <a:pt x="75" y="5"/>
                    <a:pt x="75" y="5"/>
                    <a:pt x="75" y="5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7"/>
                    <a:pt x="78" y="8"/>
                    <a:pt x="80" y="9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76" y="13"/>
                    <a:pt x="76" y="13"/>
                    <a:pt x="76" y="13"/>
                  </a:cubicBezTo>
                  <a:lnTo>
                    <a:pt x="75" y="31"/>
                  </a:lnTo>
                  <a:close/>
                  <a:moveTo>
                    <a:pt x="77" y="16"/>
                  </a:moveTo>
                  <a:cubicBezTo>
                    <a:pt x="77" y="16"/>
                    <a:pt x="77" y="16"/>
                    <a:pt x="77" y="16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6" y="16"/>
                    <a:pt x="76" y="16"/>
                    <a:pt x="76" y="16"/>
                  </a:cubicBezTo>
                  <a:lnTo>
                    <a:pt x="77" y="16"/>
                  </a:lnTo>
                  <a:close/>
                  <a:moveTo>
                    <a:pt x="76" y="25"/>
                  </a:moveTo>
                  <a:cubicBezTo>
                    <a:pt x="76" y="25"/>
                    <a:pt x="76" y="25"/>
                    <a:pt x="76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6"/>
                    <a:pt x="77" y="26"/>
                    <a:pt x="77" y="26"/>
                  </a:cubicBezTo>
                  <a:cubicBezTo>
                    <a:pt x="76" y="26"/>
                    <a:pt x="76" y="26"/>
                    <a:pt x="76" y="26"/>
                  </a:cubicBezTo>
                  <a:lnTo>
                    <a:pt x="76" y="25"/>
                  </a:lnTo>
                  <a:close/>
                  <a:moveTo>
                    <a:pt x="78" y="30"/>
                  </a:moveTo>
                  <a:cubicBezTo>
                    <a:pt x="78" y="30"/>
                    <a:pt x="78" y="30"/>
                    <a:pt x="78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7" y="29"/>
                    <a:pt x="77" y="29"/>
                    <a:pt x="77" y="29"/>
                  </a:cubicBezTo>
                  <a:cubicBezTo>
                    <a:pt x="78" y="29"/>
                    <a:pt x="78" y="29"/>
                    <a:pt x="78" y="29"/>
                  </a:cubicBezTo>
                  <a:lnTo>
                    <a:pt x="78" y="30"/>
                  </a:lnTo>
                  <a:close/>
                  <a:moveTo>
                    <a:pt x="79" y="21"/>
                  </a:moveTo>
                  <a:cubicBezTo>
                    <a:pt x="79" y="21"/>
                    <a:pt x="79" y="21"/>
                    <a:pt x="79" y="21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79" y="23"/>
                    <a:pt x="79" y="23"/>
                    <a:pt x="79" y="23"/>
                  </a:cubicBezTo>
                  <a:lnTo>
                    <a:pt x="79" y="21"/>
                  </a:lnTo>
                  <a:close/>
                  <a:moveTo>
                    <a:pt x="81" y="31"/>
                  </a:moveTo>
                  <a:cubicBezTo>
                    <a:pt x="81" y="31"/>
                    <a:pt x="81" y="31"/>
                    <a:pt x="81" y="31"/>
                  </a:cubicBezTo>
                  <a:cubicBezTo>
                    <a:pt x="80" y="31"/>
                    <a:pt x="80" y="31"/>
                    <a:pt x="80" y="31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1" y="29"/>
                    <a:pt x="81" y="29"/>
                    <a:pt x="81" y="29"/>
                  </a:cubicBezTo>
                  <a:lnTo>
                    <a:pt x="81" y="31"/>
                  </a:lnTo>
                  <a:close/>
                  <a:moveTo>
                    <a:pt x="81" y="18"/>
                  </a:moveTo>
                  <a:cubicBezTo>
                    <a:pt x="81" y="18"/>
                    <a:pt x="81" y="18"/>
                    <a:pt x="81" y="18"/>
                  </a:cubicBezTo>
                  <a:cubicBezTo>
                    <a:pt x="79" y="18"/>
                    <a:pt x="79" y="18"/>
                    <a:pt x="79" y="18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81" y="16"/>
                    <a:pt x="81" y="16"/>
                    <a:pt x="81" y="16"/>
                  </a:cubicBezTo>
                  <a:lnTo>
                    <a:pt x="81" y="18"/>
                  </a:lnTo>
                  <a:close/>
                  <a:moveTo>
                    <a:pt x="83" y="30"/>
                  </a:moveTo>
                  <a:cubicBezTo>
                    <a:pt x="83" y="30"/>
                    <a:pt x="83" y="30"/>
                    <a:pt x="83" y="30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28"/>
                    <a:pt x="82" y="28"/>
                    <a:pt x="82" y="28"/>
                  </a:cubicBezTo>
                  <a:cubicBezTo>
                    <a:pt x="83" y="28"/>
                    <a:pt x="83" y="28"/>
                    <a:pt x="83" y="28"/>
                  </a:cubicBezTo>
                  <a:lnTo>
                    <a:pt x="83" y="30"/>
                  </a:lnTo>
                  <a:close/>
                  <a:moveTo>
                    <a:pt x="83" y="26"/>
                  </a:moveTo>
                  <a:cubicBezTo>
                    <a:pt x="83" y="26"/>
                    <a:pt x="83" y="26"/>
                    <a:pt x="83" y="26"/>
                  </a:cubicBezTo>
                  <a:cubicBezTo>
                    <a:pt x="81" y="26"/>
                    <a:pt x="81" y="26"/>
                    <a:pt x="81" y="26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83" y="24"/>
                    <a:pt x="83" y="24"/>
                    <a:pt x="83" y="24"/>
                  </a:cubicBezTo>
                  <a:lnTo>
                    <a:pt x="83" y="26"/>
                  </a:lnTo>
                  <a:close/>
                  <a:moveTo>
                    <a:pt x="86" y="31"/>
                  </a:moveTo>
                  <a:cubicBezTo>
                    <a:pt x="86" y="31"/>
                    <a:pt x="86" y="31"/>
                    <a:pt x="86" y="31"/>
                  </a:cubicBezTo>
                  <a:cubicBezTo>
                    <a:pt x="84" y="31"/>
                    <a:pt x="84" y="31"/>
                    <a:pt x="84" y="31"/>
                  </a:cubicBezTo>
                  <a:cubicBezTo>
                    <a:pt x="84" y="28"/>
                    <a:pt x="84" y="28"/>
                    <a:pt x="84" y="28"/>
                  </a:cubicBezTo>
                  <a:cubicBezTo>
                    <a:pt x="86" y="28"/>
                    <a:pt x="86" y="28"/>
                    <a:pt x="86" y="28"/>
                  </a:cubicBezTo>
                  <a:lnTo>
                    <a:pt x="86" y="31"/>
                  </a:lnTo>
                  <a:close/>
                  <a:moveTo>
                    <a:pt x="87" y="19"/>
                  </a:moveTo>
                  <a:cubicBezTo>
                    <a:pt x="87" y="19"/>
                    <a:pt x="87" y="19"/>
                    <a:pt x="87" y="19"/>
                  </a:cubicBezTo>
                  <a:cubicBezTo>
                    <a:pt x="88" y="19"/>
                    <a:pt x="88" y="19"/>
                    <a:pt x="88" y="19"/>
                  </a:cubicBezTo>
                  <a:cubicBezTo>
                    <a:pt x="88" y="20"/>
                    <a:pt x="88" y="20"/>
                    <a:pt x="88" y="20"/>
                  </a:cubicBezTo>
                  <a:cubicBezTo>
                    <a:pt x="87" y="20"/>
                    <a:pt x="87" y="20"/>
                    <a:pt x="87" y="20"/>
                  </a:cubicBezTo>
                  <a:lnTo>
                    <a:pt x="87" y="19"/>
                  </a:lnTo>
                  <a:close/>
                  <a:moveTo>
                    <a:pt x="87" y="23"/>
                  </a:moveTo>
                  <a:cubicBezTo>
                    <a:pt x="87" y="23"/>
                    <a:pt x="87" y="23"/>
                    <a:pt x="87" y="23"/>
                  </a:cubicBezTo>
                  <a:cubicBezTo>
                    <a:pt x="89" y="23"/>
                    <a:pt x="89" y="23"/>
                    <a:pt x="89" y="23"/>
                  </a:cubicBezTo>
                  <a:cubicBezTo>
                    <a:pt x="89" y="25"/>
                    <a:pt x="89" y="25"/>
                    <a:pt x="89" y="25"/>
                  </a:cubicBezTo>
                  <a:cubicBezTo>
                    <a:pt x="87" y="25"/>
                    <a:pt x="87" y="25"/>
                    <a:pt x="87" y="25"/>
                  </a:cubicBezTo>
                  <a:lnTo>
                    <a:pt x="87" y="23"/>
                  </a:lnTo>
                  <a:close/>
                  <a:moveTo>
                    <a:pt x="90" y="30"/>
                  </a:moveTo>
                  <a:cubicBezTo>
                    <a:pt x="90" y="30"/>
                    <a:pt x="90" y="30"/>
                    <a:pt x="90" y="30"/>
                  </a:cubicBezTo>
                  <a:cubicBezTo>
                    <a:pt x="88" y="30"/>
                    <a:pt x="88" y="30"/>
                    <a:pt x="88" y="30"/>
                  </a:cubicBezTo>
                  <a:cubicBezTo>
                    <a:pt x="88" y="28"/>
                    <a:pt x="88" y="28"/>
                    <a:pt x="88" y="28"/>
                  </a:cubicBezTo>
                  <a:cubicBezTo>
                    <a:pt x="90" y="28"/>
                    <a:pt x="90" y="28"/>
                    <a:pt x="90" y="28"/>
                  </a:cubicBezTo>
                  <a:lnTo>
                    <a:pt x="90" y="30"/>
                  </a:ln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0" y="25"/>
                    <a:pt x="90" y="25"/>
                    <a:pt x="90" y="25"/>
                  </a:cubicBezTo>
                  <a:cubicBezTo>
                    <a:pt x="90" y="24"/>
                    <a:pt x="90" y="24"/>
                    <a:pt x="90" y="24"/>
                  </a:cubicBezTo>
                  <a:cubicBezTo>
                    <a:pt x="91" y="24"/>
                    <a:pt x="91" y="24"/>
                    <a:pt x="91" y="24"/>
                  </a:cubicBezTo>
                  <a:lnTo>
                    <a:pt x="91" y="25"/>
                  </a:lnTo>
                  <a:close/>
                  <a:moveTo>
                    <a:pt x="93" y="19"/>
                  </a:moveTo>
                  <a:cubicBezTo>
                    <a:pt x="93" y="19"/>
                    <a:pt x="93" y="19"/>
                    <a:pt x="93" y="19"/>
                  </a:cubicBezTo>
                  <a:cubicBezTo>
                    <a:pt x="92" y="19"/>
                    <a:pt x="92" y="19"/>
                    <a:pt x="92" y="19"/>
                  </a:cubicBezTo>
                  <a:cubicBezTo>
                    <a:pt x="92" y="18"/>
                    <a:pt x="92" y="18"/>
                    <a:pt x="92" y="18"/>
                  </a:cubicBezTo>
                  <a:cubicBezTo>
                    <a:pt x="93" y="18"/>
                    <a:pt x="93" y="18"/>
                    <a:pt x="93" y="18"/>
                  </a:cubicBezTo>
                  <a:lnTo>
                    <a:pt x="93" y="19"/>
                  </a:lnTo>
                  <a:close/>
                  <a:moveTo>
                    <a:pt x="97" y="31"/>
                  </a:moveTo>
                  <a:cubicBezTo>
                    <a:pt x="97" y="31"/>
                    <a:pt x="97" y="31"/>
                    <a:pt x="97" y="31"/>
                  </a:cubicBezTo>
                  <a:cubicBezTo>
                    <a:pt x="95" y="31"/>
                    <a:pt x="95" y="31"/>
                    <a:pt x="95" y="31"/>
                  </a:cubicBezTo>
                  <a:cubicBezTo>
                    <a:pt x="95" y="29"/>
                    <a:pt x="95" y="29"/>
                    <a:pt x="95" y="29"/>
                  </a:cubicBezTo>
                  <a:cubicBezTo>
                    <a:pt x="97" y="29"/>
                    <a:pt x="97" y="29"/>
                    <a:pt x="97" y="29"/>
                  </a:cubicBezTo>
                  <a:lnTo>
                    <a:pt x="97" y="31"/>
                  </a:lnTo>
                  <a:close/>
                  <a:moveTo>
                    <a:pt x="99" y="25"/>
                  </a:moveTo>
                  <a:cubicBezTo>
                    <a:pt x="99" y="25"/>
                    <a:pt x="99" y="25"/>
                    <a:pt x="99" y="25"/>
                  </a:cubicBezTo>
                  <a:cubicBezTo>
                    <a:pt x="98" y="25"/>
                    <a:pt x="98" y="25"/>
                    <a:pt x="98" y="25"/>
                  </a:cubicBezTo>
                  <a:cubicBezTo>
                    <a:pt x="98" y="24"/>
                    <a:pt x="98" y="24"/>
                    <a:pt x="98" y="24"/>
                  </a:cubicBezTo>
                  <a:cubicBezTo>
                    <a:pt x="99" y="24"/>
                    <a:pt x="99" y="24"/>
                    <a:pt x="99" y="24"/>
                  </a:cubicBezTo>
                  <a:lnTo>
                    <a:pt x="99" y="25"/>
                  </a:lnTo>
                  <a:close/>
                  <a:moveTo>
                    <a:pt x="100" y="19"/>
                  </a:moveTo>
                  <a:cubicBezTo>
                    <a:pt x="100" y="19"/>
                    <a:pt x="100" y="19"/>
                    <a:pt x="100" y="19"/>
                  </a:cubicBezTo>
                  <a:cubicBezTo>
                    <a:pt x="102" y="19"/>
                    <a:pt x="102" y="19"/>
                    <a:pt x="102" y="19"/>
                  </a:cubicBezTo>
                  <a:cubicBezTo>
                    <a:pt x="102" y="21"/>
                    <a:pt x="102" y="21"/>
                    <a:pt x="102" y="21"/>
                  </a:cubicBezTo>
                  <a:cubicBezTo>
                    <a:pt x="100" y="21"/>
                    <a:pt x="100" y="21"/>
                    <a:pt x="100" y="21"/>
                  </a:cubicBezTo>
                  <a:lnTo>
                    <a:pt x="100" y="19"/>
                  </a:lnTo>
                  <a:close/>
                  <a:moveTo>
                    <a:pt x="102" y="31"/>
                  </a:moveTo>
                  <a:cubicBezTo>
                    <a:pt x="102" y="31"/>
                    <a:pt x="102" y="31"/>
                    <a:pt x="102" y="31"/>
                  </a:cubicBezTo>
                  <a:cubicBezTo>
                    <a:pt x="100" y="31"/>
                    <a:pt x="100" y="31"/>
                    <a:pt x="100" y="31"/>
                  </a:cubicBezTo>
                  <a:cubicBezTo>
                    <a:pt x="100" y="29"/>
                    <a:pt x="100" y="29"/>
                    <a:pt x="100" y="29"/>
                  </a:cubicBezTo>
                  <a:cubicBezTo>
                    <a:pt x="102" y="29"/>
                    <a:pt x="102" y="29"/>
                    <a:pt x="102" y="29"/>
                  </a:cubicBezTo>
                  <a:lnTo>
                    <a:pt x="102" y="31"/>
                  </a:lnTo>
                  <a:close/>
                  <a:moveTo>
                    <a:pt x="103" y="17"/>
                  </a:moveTo>
                  <a:cubicBezTo>
                    <a:pt x="103" y="17"/>
                    <a:pt x="103" y="17"/>
                    <a:pt x="103" y="17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3" y="18"/>
                    <a:pt x="103" y="18"/>
                    <a:pt x="103" y="18"/>
                  </a:cubicBezTo>
                  <a:lnTo>
                    <a:pt x="103" y="17"/>
                  </a:lnTo>
                  <a:close/>
                  <a:moveTo>
                    <a:pt x="104" y="31"/>
                  </a:moveTo>
                  <a:cubicBezTo>
                    <a:pt x="104" y="31"/>
                    <a:pt x="104" y="31"/>
                    <a:pt x="104" y="31"/>
                  </a:cubicBezTo>
                  <a:cubicBezTo>
                    <a:pt x="103" y="31"/>
                    <a:pt x="103" y="31"/>
                    <a:pt x="103" y="31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4" y="30"/>
                    <a:pt x="104" y="30"/>
                    <a:pt x="104" y="30"/>
                  </a:cubicBezTo>
                  <a:lnTo>
                    <a:pt x="104" y="31"/>
                  </a:lnTo>
                  <a:close/>
                  <a:moveTo>
                    <a:pt x="104" y="26"/>
                  </a:moveTo>
                  <a:cubicBezTo>
                    <a:pt x="104" y="26"/>
                    <a:pt x="104" y="26"/>
                    <a:pt x="104" y="26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4" y="24"/>
                    <a:pt x="104" y="24"/>
                    <a:pt x="104" y="24"/>
                  </a:cubicBezTo>
                  <a:lnTo>
                    <a:pt x="104" y="26"/>
                  </a:lnTo>
                  <a:close/>
                  <a:moveTo>
                    <a:pt x="104" y="18"/>
                  </a:moveTo>
                  <a:cubicBezTo>
                    <a:pt x="104" y="18"/>
                    <a:pt x="104" y="18"/>
                    <a:pt x="104" y="18"/>
                  </a:cubicBezTo>
                  <a:cubicBezTo>
                    <a:pt x="106" y="18"/>
                    <a:pt x="106" y="18"/>
                    <a:pt x="106" y="18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4" y="20"/>
                    <a:pt x="104" y="20"/>
                    <a:pt x="104" y="20"/>
                  </a:cubicBezTo>
                  <a:lnTo>
                    <a:pt x="104" y="18"/>
                  </a:lnTo>
                  <a:close/>
                  <a:moveTo>
                    <a:pt x="107" y="23"/>
                  </a:moveTo>
                  <a:cubicBezTo>
                    <a:pt x="107" y="23"/>
                    <a:pt x="107" y="23"/>
                    <a:pt x="107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7" y="22"/>
                    <a:pt x="107" y="22"/>
                    <a:pt x="107" y="22"/>
                  </a:cubicBezTo>
                  <a:lnTo>
                    <a:pt x="107" y="23"/>
                  </a:lnTo>
                  <a:close/>
                  <a:moveTo>
                    <a:pt x="108" y="21"/>
                  </a:moveTo>
                  <a:cubicBezTo>
                    <a:pt x="108" y="21"/>
                    <a:pt x="108" y="21"/>
                    <a:pt x="108" y="21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8" y="20"/>
                    <a:pt x="108" y="20"/>
                    <a:pt x="108" y="20"/>
                  </a:cubicBezTo>
                  <a:lnTo>
                    <a:pt x="108" y="21"/>
                  </a:lnTo>
                  <a:close/>
                  <a:moveTo>
                    <a:pt x="111" y="25"/>
                  </a:moveTo>
                  <a:cubicBezTo>
                    <a:pt x="111" y="25"/>
                    <a:pt x="111" y="25"/>
                    <a:pt x="111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11" y="23"/>
                    <a:pt x="111" y="23"/>
                    <a:pt x="111" y="23"/>
                  </a:cubicBezTo>
                  <a:lnTo>
                    <a:pt x="111" y="25"/>
                  </a:lnTo>
                  <a:close/>
                  <a:moveTo>
                    <a:pt x="112" y="27"/>
                  </a:moveTo>
                  <a:cubicBezTo>
                    <a:pt x="112" y="27"/>
                    <a:pt x="112" y="27"/>
                    <a:pt x="112" y="27"/>
                  </a:cubicBezTo>
                  <a:cubicBezTo>
                    <a:pt x="111" y="27"/>
                    <a:pt x="111" y="27"/>
                    <a:pt x="111" y="27"/>
                  </a:cubicBezTo>
                  <a:cubicBezTo>
                    <a:pt x="111" y="26"/>
                    <a:pt x="111" y="26"/>
                    <a:pt x="111" y="26"/>
                  </a:cubicBezTo>
                  <a:cubicBezTo>
                    <a:pt x="112" y="26"/>
                    <a:pt x="112" y="26"/>
                    <a:pt x="112" y="26"/>
                  </a:cubicBezTo>
                  <a:lnTo>
                    <a:pt x="112" y="27"/>
                  </a:ln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2" y="31"/>
                    <a:pt x="112" y="31"/>
                    <a:pt x="112" y="31"/>
                  </a:cubicBezTo>
                  <a:cubicBezTo>
                    <a:pt x="112" y="30"/>
                    <a:pt x="112" y="30"/>
                    <a:pt x="112" y="30"/>
                  </a:cubicBezTo>
                  <a:cubicBezTo>
                    <a:pt x="114" y="30"/>
                    <a:pt x="114" y="30"/>
                    <a:pt x="114" y="30"/>
                  </a:cubicBezTo>
                  <a:lnTo>
                    <a:pt x="114" y="32"/>
                  </a:lnTo>
                  <a:close/>
                  <a:moveTo>
                    <a:pt x="116" y="25"/>
                  </a:moveTo>
                  <a:cubicBezTo>
                    <a:pt x="116" y="25"/>
                    <a:pt x="116" y="25"/>
                    <a:pt x="116" y="25"/>
                  </a:cubicBezTo>
                  <a:cubicBezTo>
                    <a:pt x="113" y="25"/>
                    <a:pt x="113" y="25"/>
                    <a:pt x="113" y="25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6" y="22"/>
                    <a:pt x="116" y="22"/>
                    <a:pt x="116" y="22"/>
                  </a:cubicBezTo>
                  <a:lnTo>
                    <a:pt x="116" y="25"/>
                  </a:lnTo>
                  <a:close/>
                  <a:moveTo>
                    <a:pt x="116" y="19"/>
                  </a:moveTo>
                  <a:cubicBezTo>
                    <a:pt x="116" y="19"/>
                    <a:pt x="116" y="19"/>
                    <a:pt x="116" y="19"/>
                  </a:cubicBezTo>
                  <a:cubicBezTo>
                    <a:pt x="117" y="19"/>
                    <a:pt x="117" y="19"/>
                    <a:pt x="117" y="19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6" y="21"/>
                    <a:pt x="116" y="21"/>
                    <a:pt x="116" y="21"/>
                  </a:cubicBezTo>
                  <a:lnTo>
                    <a:pt x="116" y="19"/>
                  </a:lnTo>
                  <a:close/>
                  <a:moveTo>
                    <a:pt x="117" y="25"/>
                  </a:moveTo>
                  <a:cubicBezTo>
                    <a:pt x="117" y="25"/>
                    <a:pt x="117" y="25"/>
                    <a:pt x="117" y="25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16" y="24"/>
                    <a:pt x="116" y="24"/>
                    <a:pt x="116" y="24"/>
                  </a:cubicBezTo>
                  <a:cubicBezTo>
                    <a:pt x="117" y="24"/>
                    <a:pt x="117" y="24"/>
                    <a:pt x="117" y="24"/>
                  </a:cubicBezTo>
                  <a:lnTo>
                    <a:pt x="117" y="25"/>
                  </a:lnTo>
                  <a:close/>
                  <a:moveTo>
                    <a:pt x="85" y="33"/>
                  </a:moveTo>
                  <a:cubicBezTo>
                    <a:pt x="85" y="33"/>
                    <a:pt x="85" y="33"/>
                    <a:pt x="85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5" y="41"/>
                    <a:pt x="85" y="41"/>
                    <a:pt x="85" y="41"/>
                  </a:cubicBezTo>
                  <a:lnTo>
                    <a:pt x="85" y="33"/>
                  </a:lnTo>
                  <a:close/>
                  <a:moveTo>
                    <a:pt x="44" y="34"/>
                  </a:moveTo>
                  <a:cubicBezTo>
                    <a:pt x="44" y="34"/>
                    <a:pt x="44" y="34"/>
                    <a:pt x="44" y="34"/>
                  </a:cubicBezTo>
                  <a:cubicBezTo>
                    <a:pt x="44" y="34"/>
                    <a:pt x="44" y="34"/>
                    <a:pt x="44" y="34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lnTo>
                    <a:pt x="44" y="34"/>
                  </a:lnTo>
                  <a:close/>
                  <a:moveTo>
                    <a:pt x="15" y="47"/>
                  </a:moveTo>
                  <a:cubicBezTo>
                    <a:pt x="15" y="47"/>
                    <a:pt x="15" y="47"/>
                    <a:pt x="15" y="47"/>
                  </a:cubicBezTo>
                  <a:cubicBezTo>
                    <a:pt x="15" y="47"/>
                    <a:pt x="15" y="47"/>
                    <a:pt x="15" y="47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5"/>
                    <a:pt x="15" y="35"/>
                    <a:pt x="15" y="35"/>
                  </a:cubicBezTo>
                  <a:lnTo>
                    <a:pt x="15" y="47"/>
                  </a:lnTo>
                  <a:close/>
                  <a:moveTo>
                    <a:pt x="20" y="46"/>
                  </a:moveTo>
                  <a:cubicBezTo>
                    <a:pt x="20" y="46"/>
                    <a:pt x="20" y="46"/>
                    <a:pt x="20" y="46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20" y="35"/>
                    <a:pt x="20" y="35"/>
                    <a:pt x="20" y="35"/>
                  </a:cubicBezTo>
                  <a:lnTo>
                    <a:pt x="20" y="46"/>
                  </a:lnTo>
                  <a:close/>
                  <a:moveTo>
                    <a:pt x="25" y="46"/>
                  </a:moveTo>
                  <a:cubicBezTo>
                    <a:pt x="25" y="46"/>
                    <a:pt x="25" y="46"/>
                    <a:pt x="25" y="46"/>
                  </a:cubicBezTo>
                  <a:cubicBezTo>
                    <a:pt x="22" y="46"/>
                    <a:pt x="22" y="46"/>
                    <a:pt x="22" y="46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5" y="36"/>
                    <a:pt x="25" y="36"/>
                    <a:pt x="25" y="36"/>
                  </a:cubicBezTo>
                  <a:lnTo>
                    <a:pt x="25" y="46"/>
                  </a:lnTo>
                  <a:close/>
                  <a:moveTo>
                    <a:pt x="26" y="46"/>
                  </a:moveTo>
                  <a:cubicBezTo>
                    <a:pt x="26" y="46"/>
                    <a:pt x="26" y="46"/>
                    <a:pt x="26" y="46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6" y="42"/>
                    <a:pt x="26" y="42"/>
                    <a:pt x="26" y="42"/>
                  </a:cubicBezTo>
                  <a:lnTo>
                    <a:pt x="26" y="46"/>
                  </a:lnTo>
                  <a:close/>
                  <a:moveTo>
                    <a:pt x="26" y="41"/>
                  </a:moveTo>
                  <a:cubicBezTo>
                    <a:pt x="26" y="41"/>
                    <a:pt x="26" y="41"/>
                    <a:pt x="26" y="41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6" y="36"/>
                    <a:pt x="26" y="36"/>
                    <a:pt x="26" y="36"/>
                  </a:cubicBezTo>
                  <a:lnTo>
                    <a:pt x="26" y="41"/>
                  </a:lnTo>
                  <a:close/>
                  <a:moveTo>
                    <a:pt x="28" y="47"/>
                  </a:moveTo>
                  <a:cubicBezTo>
                    <a:pt x="28" y="47"/>
                    <a:pt x="28" y="47"/>
                    <a:pt x="28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8" y="42"/>
                    <a:pt x="28" y="42"/>
                    <a:pt x="28" y="42"/>
                  </a:cubicBezTo>
                  <a:lnTo>
                    <a:pt x="28" y="47"/>
                  </a:lnTo>
                  <a:close/>
                  <a:moveTo>
                    <a:pt x="28" y="41"/>
                  </a:moveTo>
                  <a:cubicBezTo>
                    <a:pt x="28" y="41"/>
                    <a:pt x="28" y="41"/>
                    <a:pt x="28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6"/>
                    <a:pt x="28" y="36"/>
                    <a:pt x="28" y="36"/>
                  </a:cubicBezTo>
                  <a:lnTo>
                    <a:pt x="28" y="41"/>
                  </a:lnTo>
                  <a:close/>
                  <a:moveTo>
                    <a:pt x="29" y="47"/>
                  </a:moveTo>
                  <a:cubicBezTo>
                    <a:pt x="29" y="47"/>
                    <a:pt x="29" y="47"/>
                    <a:pt x="29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9" y="42"/>
                    <a:pt x="29" y="42"/>
                    <a:pt x="29" y="42"/>
                  </a:cubicBezTo>
                  <a:lnTo>
                    <a:pt x="29" y="47"/>
                  </a:lnTo>
                  <a:close/>
                  <a:moveTo>
                    <a:pt x="29" y="41"/>
                  </a:moveTo>
                  <a:cubicBezTo>
                    <a:pt x="29" y="41"/>
                    <a:pt x="29" y="41"/>
                    <a:pt x="29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9" y="36"/>
                    <a:pt x="29" y="36"/>
                    <a:pt x="29" y="36"/>
                  </a:cubicBezTo>
                  <a:lnTo>
                    <a:pt x="29" y="41"/>
                  </a:lnTo>
                  <a:close/>
                  <a:moveTo>
                    <a:pt x="30" y="47"/>
                  </a:moveTo>
                  <a:cubicBezTo>
                    <a:pt x="30" y="47"/>
                    <a:pt x="30" y="47"/>
                    <a:pt x="30" y="47"/>
                  </a:cubicBezTo>
                  <a:cubicBezTo>
                    <a:pt x="29" y="47"/>
                    <a:pt x="29" y="47"/>
                    <a:pt x="29" y="47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30" y="41"/>
                    <a:pt x="30" y="41"/>
                    <a:pt x="30" y="41"/>
                  </a:cubicBezTo>
                  <a:lnTo>
                    <a:pt x="30" y="47"/>
                  </a:lnTo>
                  <a:close/>
                  <a:moveTo>
                    <a:pt x="30" y="41"/>
                  </a:moveTo>
                  <a:cubicBezTo>
                    <a:pt x="30" y="41"/>
                    <a:pt x="30" y="41"/>
                    <a:pt x="30" y="41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9" y="36"/>
                    <a:pt x="29" y="36"/>
                    <a:pt x="29" y="36"/>
                  </a:cubicBezTo>
                  <a:cubicBezTo>
                    <a:pt x="30" y="36"/>
                    <a:pt x="30" y="36"/>
                    <a:pt x="30" y="36"/>
                  </a:cubicBezTo>
                  <a:lnTo>
                    <a:pt x="30" y="41"/>
                  </a:lnTo>
                  <a:close/>
                  <a:moveTo>
                    <a:pt x="32" y="47"/>
                  </a:move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2" y="41"/>
                    <a:pt x="32" y="41"/>
                    <a:pt x="32" y="41"/>
                  </a:cubicBezTo>
                  <a:lnTo>
                    <a:pt x="32" y="47"/>
                  </a:lnTo>
                  <a:close/>
                  <a:moveTo>
                    <a:pt x="32" y="41"/>
                  </a:moveTo>
                  <a:cubicBezTo>
                    <a:pt x="32" y="41"/>
                    <a:pt x="32" y="41"/>
                    <a:pt x="32" y="41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32" y="35"/>
                    <a:pt x="32" y="35"/>
                    <a:pt x="32" y="35"/>
                  </a:cubicBezTo>
                  <a:lnTo>
                    <a:pt x="32" y="41"/>
                  </a:lnTo>
                  <a:close/>
                  <a:moveTo>
                    <a:pt x="33" y="47"/>
                  </a:moveTo>
                  <a:cubicBezTo>
                    <a:pt x="33" y="47"/>
                    <a:pt x="33" y="47"/>
                    <a:pt x="33" y="47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3" y="41"/>
                    <a:pt x="33" y="41"/>
                    <a:pt x="33" y="41"/>
                  </a:cubicBezTo>
                  <a:lnTo>
                    <a:pt x="33" y="47"/>
                  </a:lnTo>
                  <a:close/>
                  <a:moveTo>
                    <a:pt x="33" y="41"/>
                  </a:moveTo>
                  <a:cubicBezTo>
                    <a:pt x="33" y="41"/>
                    <a:pt x="33" y="41"/>
                    <a:pt x="33" y="41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5"/>
                  </a:cubicBezTo>
                  <a:lnTo>
                    <a:pt x="33" y="41"/>
                  </a:lnTo>
                  <a:close/>
                  <a:moveTo>
                    <a:pt x="33" y="47"/>
                  </a:moveTo>
                  <a:cubicBezTo>
                    <a:pt x="33" y="47"/>
                    <a:pt x="33" y="47"/>
                    <a:pt x="33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lnTo>
                    <a:pt x="33" y="47"/>
                  </a:lnTo>
                  <a:close/>
                  <a:moveTo>
                    <a:pt x="33" y="41"/>
                  </a:moveTo>
                  <a:cubicBezTo>
                    <a:pt x="33" y="41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5"/>
                    <a:pt x="33" y="35"/>
                    <a:pt x="33" y="35"/>
                  </a:cubicBezTo>
                  <a:lnTo>
                    <a:pt x="33" y="41"/>
                  </a:lnTo>
                  <a:close/>
                  <a:moveTo>
                    <a:pt x="34" y="47"/>
                  </a:moveTo>
                  <a:cubicBezTo>
                    <a:pt x="34" y="47"/>
                    <a:pt x="34" y="47"/>
                    <a:pt x="34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4" y="41"/>
                    <a:pt x="34" y="41"/>
                    <a:pt x="34" y="41"/>
                  </a:cubicBezTo>
                  <a:lnTo>
                    <a:pt x="34" y="47"/>
                  </a:lnTo>
                  <a:close/>
                  <a:moveTo>
                    <a:pt x="34" y="41"/>
                  </a:moveTo>
                  <a:cubicBezTo>
                    <a:pt x="34" y="41"/>
                    <a:pt x="34" y="41"/>
                    <a:pt x="34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4" y="35"/>
                    <a:pt x="34" y="35"/>
                    <a:pt x="34" y="35"/>
                  </a:cubicBezTo>
                  <a:lnTo>
                    <a:pt x="34" y="41"/>
                  </a:lnTo>
                  <a:close/>
                  <a:moveTo>
                    <a:pt x="34" y="47"/>
                  </a:moveTo>
                  <a:cubicBezTo>
                    <a:pt x="34" y="47"/>
                    <a:pt x="34" y="47"/>
                    <a:pt x="34" y="47"/>
                  </a:cubicBezTo>
                  <a:cubicBezTo>
                    <a:pt x="34" y="47"/>
                    <a:pt x="34" y="47"/>
                    <a:pt x="34" y="47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41"/>
                    <a:pt x="34" y="41"/>
                    <a:pt x="34" y="41"/>
                  </a:cubicBezTo>
                  <a:lnTo>
                    <a:pt x="34" y="47"/>
                  </a:lnTo>
                  <a:close/>
                  <a:moveTo>
                    <a:pt x="34" y="41"/>
                  </a:moveTo>
                  <a:cubicBezTo>
                    <a:pt x="34" y="41"/>
                    <a:pt x="34" y="41"/>
                    <a:pt x="34" y="41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35"/>
                    <a:pt x="34" y="35"/>
                    <a:pt x="34" y="35"/>
                  </a:cubicBezTo>
                  <a:cubicBezTo>
                    <a:pt x="34" y="35"/>
                    <a:pt x="34" y="35"/>
                    <a:pt x="34" y="35"/>
                  </a:cubicBezTo>
                  <a:lnTo>
                    <a:pt x="34" y="41"/>
                  </a:lnTo>
                  <a:close/>
                  <a:moveTo>
                    <a:pt x="36" y="47"/>
                  </a:moveTo>
                  <a:cubicBezTo>
                    <a:pt x="36" y="47"/>
                    <a:pt x="36" y="47"/>
                    <a:pt x="36" y="47"/>
                  </a:cubicBezTo>
                  <a:cubicBezTo>
                    <a:pt x="36" y="47"/>
                    <a:pt x="36" y="47"/>
                    <a:pt x="36" y="47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41"/>
                    <a:pt x="36" y="41"/>
                    <a:pt x="36" y="41"/>
                  </a:cubicBezTo>
                  <a:lnTo>
                    <a:pt x="36" y="47"/>
                  </a:lnTo>
                  <a:close/>
                  <a:moveTo>
                    <a:pt x="36" y="41"/>
                  </a:moveTo>
                  <a:cubicBezTo>
                    <a:pt x="36" y="41"/>
                    <a:pt x="36" y="41"/>
                    <a:pt x="36" y="41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35"/>
                    <a:pt x="36" y="35"/>
                    <a:pt x="36" y="35"/>
                  </a:cubicBezTo>
                  <a:cubicBezTo>
                    <a:pt x="36" y="35"/>
                    <a:pt x="36" y="35"/>
                    <a:pt x="36" y="35"/>
                  </a:cubicBezTo>
                  <a:lnTo>
                    <a:pt x="36" y="41"/>
                  </a:lnTo>
                  <a:close/>
                  <a:moveTo>
                    <a:pt x="37" y="47"/>
                  </a:moveTo>
                  <a:cubicBezTo>
                    <a:pt x="37" y="47"/>
                    <a:pt x="37" y="47"/>
                    <a:pt x="37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lnTo>
                    <a:pt x="37" y="47"/>
                  </a:lnTo>
                  <a:close/>
                  <a:moveTo>
                    <a:pt x="37" y="41"/>
                  </a:move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7" y="35"/>
                    <a:pt x="37" y="35"/>
                    <a:pt x="37" y="35"/>
                  </a:cubicBezTo>
                  <a:lnTo>
                    <a:pt x="37" y="41"/>
                  </a:lnTo>
                  <a:close/>
                  <a:moveTo>
                    <a:pt x="38" y="47"/>
                  </a:moveTo>
                  <a:cubicBezTo>
                    <a:pt x="38" y="47"/>
                    <a:pt x="38" y="47"/>
                    <a:pt x="38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8" y="41"/>
                    <a:pt x="38" y="41"/>
                    <a:pt x="38" y="41"/>
                  </a:cubicBezTo>
                  <a:lnTo>
                    <a:pt x="38" y="47"/>
                  </a:lnTo>
                  <a:close/>
                  <a:moveTo>
                    <a:pt x="38" y="41"/>
                  </a:moveTo>
                  <a:cubicBezTo>
                    <a:pt x="38" y="41"/>
                    <a:pt x="38" y="41"/>
                    <a:pt x="38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8" y="35"/>
                    <a:pt x="38" y="35"/>
                    <a:pt x="38" y="35"/>
                  </a:cubicBezTo>
                  <a:lnTo>
                    <a:pt x="38" y="41"/>
                  </a:lnTo>
                  <a:close/>
                  <a:moveTo>
                    <a:pt x="40" y="47"/>
                  </a:moveTo>
                  <a:cubicBezTo>
                    <a:pt x="40" y="47"/>
                    <a:pt x="40" y="47"/>
                    <a:pt x="40" y="47"/>
                  </a:cubicBezTo>
                  <a:cubicBezTo>
                    <a:pt x="39" y="47"/>
                    <a:pt x="39" y="47"/>
                    <a:pt x="39" y="47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40" y="41"/>
                    <a:pt x="40" y="41"/>
                    <a:pt x="40" y="41"/>
                  </a:cubicBezTo>
                  <a:lnTo>
                    <a:pt x="40" y="47"/>
                  </a:lnTo>
                  <a:close/>
                  <a:moveTo>
                    <a:pt x="40" y="41"/>
                  </a:moveTo>
                  <a:cubicBezTo>
                    <a:pt x="40" y="41"/>
                    <a:pt x="40" y="41"/>
                    <a:pt x="40" y="41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40" y="35"/>
                    <a:pt x="40" y="35"/>
                    <a:pt x="40" y="35"/>
                  </a:cubicBezTo>
                  <a:lnTo>
                    <a:pt x="40" y="41"/>
                  </a:lnTo>
                  <a:close/>
                  <a:moveTo>
                    <a:pt x="41" y="47"/>
                  </a:moveTo>
                  <a:cubicBezTo>
                    <a:pt x="41" y="47"/>
                    <a:pt x="41" y="47"/>
                    <a:pt x="41" y="47"/>
                  </a:cubicBezTo>
                  <a:cubicBezTo>
                    <a:pt x="40" y="47"/>
                    <a:pt x="40" y="47"/>
                    <a:pt x="40" y="47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1" y="41"/>
                    <a:pt x="41" y="41"/>
                    <a:pt x="41" y="41"/>
                  </a:cubicBezTo>
                  <a:lnTo>
                    <a:pt x="41" y="47"/>
                  </a:lnTo>
                  <a:close/>
                  <a:moveTo>
                    <a:pt x="41" y="41"/>
                  </a:moveTo>
                  <a:cubicBezTo>
                    <a:pt x="41" y="41"/>
                    <a:pt x="41" y="41"/>
                    <a:pt x="41" y="41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0" y="35"/>
                    <a:pt x="40" y="35"/>
                    <a:pt x="40" y="35"/>
                  </a:cubicBezTo>
                  <a:cubicBezTo>
                    <a:pt x="41" y="35"/>
                    <a:pt x="41" y="35"/>
                    <a:pt x="41" y="35"/>
                  </a:cubicBezTo>
                  <a:lnTo>
                    <a:pt x="41" y="41"/>
                  </a:lnTo>
                  <a:close/>
                  <a:moveTo>
                    <a:pt x="41" y="47"/>
                  </a:moveTo>
                  <a:cubicBezTo>
                    <a:pt x="41" y="47"/>
                    <a:pt x="41" y="47"/>
                    <a:pt x="41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41"/>
                    <a:pt x="41" y="41"/>
                    <a:pt x="41" y="41"/>
                  </a:cubicBezTo>
                  <a:lnTo>
                    <a:pt x="41" y="47"/>
                  </a:lnTo>
                  <a:close/>
                  <a:moveTo>
                    <a:pt x="41" y="41"/>
                  </a:moveTo>
                  <a:cubicBezTo>
                    <a:pt x="41" y="41"/>
                    <a:pt x="41" y="41"/>
                    <a:pt x="41" y="41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1" y="35"/>
                    <a:pt x="41" y="35"/>
                    <a:pt x="41" y="35"/>
                  </a:cubicBezTo>
                  <a:lnTo>
                    <a:pt x="41" y="41"/>
                  </a:lnTo>
                  <a:close/>
                  <a:moveTo>
                    <a:pt x="42" y="47"/>
                  </a:moveTo>
                  <a:cubicBezTo>
                    <a:pt x="42" y="47"/>
                    <a:pt x="42" y="47"/>
                    <a:pt x="42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2" y="41"/>
                    <a:pt x="42" y="41"/>
                    <a:pt x="42" y="41"/>
                  </a:cubicBezTo>
                  <a:lnTo>
                    <a:pt x="42" y="47"/>
                  </a:lnTo>
                  <a:close/>
                  <a:moveTo>
                    <a:pt x="42" y="41"/>
                  </a:moveTo>
                  <a:cubicBezTo>
                    <a:pt x="42" y="41"/>
                    <a:pt x="42" y="41"/>
                    <a:pt x="42" y="41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2" y="34"/>
                    <a:pt x="42" y="34"/>
                    <a:pt x="42" y="34"/>
                  </a:cubicBezTo>
                  <a:lnTo>
                    <a:pt x="42" y="41"/>
                  </a:lnTo>
                  <a:close/>
                  <a:moveTo>
                    <a:pt x="43" y="48"/>
                  </a:moveTo>
                  <a:cubicBezTo>
                    <a:pt x="43" y="48"/>
                    <a:pt x="43" y="48"/>
                    <a:pt x="43" y="48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3" y="41"/>
                    <a:pt x="43" y="41"/>
                    <a:pt x="43" y="41"/>
                  </a:cubicBezTo>
                  <a:lnTo>
                    <a:pt x="43" y="48"/>
                  </a:lnTo>
                  <a:close/>
                  <a:moveTo>
                    <a:pt x="43" y="41"/>
                  </a:moveTo>
                  <a:cubicBezTo>
                    <a:pt x="43" y="41"/>
                    <a:pt x="43" y="41"/>
                    <a:pt x="43" y="41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43" y="34"/>
                    <a:pt x="43" y="34"/>
                    <a:pt x="43" y="34"/>
                  </a:cubicBezTo>
                  <a:lnTo>
                    <a:pt x="43" y="41"/>
                  </a:lnTo>
                  <a:close/>
                  <a:moveTo>
                    <a:pt x="44" y="48"/>
                  </a:moveTo>
                  <a:cubicBezTo>
                    <a:pt x="44" y="48"/>
                    <a:pt x="44" y="48"/>
                    <a:pt x="44" y="48"/>
                  </a:cubicBezTo>
                  <a:cubicBezTo>
                    <a:pt x="43" y="48"/>
                    <a:pt x="43" y="48"/>
                    <a:pt x="43" y="48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4" y="41"/>
                    <a:pt x="44" y="41"/>
                    <a:pt x="44" y="41"/>
                  </a:cubicBezTo>
                  <a:lnTo>
                    <a:pt x="44" y="48"/>
                  </a:lnTo>
                  <a:close/>
                  <a:moveTo>
                    <a:pt x="44" y="41"/>
                  </a:moveTo>
                  <a:cubicBezTo>
                    <a:pt x="44" y="41"/>
                    <a:pt x="44" y="41"/>
                    <a:pt x="44" y="41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3" y="34"/>
                    <a:pt x="43" y="34"/>
                    <a:pt x="43" y="34"/>
                  </a:cubicBezTo>
                  <a:cubicBezTo>
                    <a:pt x="44" y="34"/>
                    <a:pt x="44" y="34"/>
                    <a:pt x="44" y="34"/>
                  </a:cubicBezTo>
                  <a:lnTo>
                    <a:pt x="44" y="41"/>
                  </a:lnTo>
                  <a:close/>
                  <a:moveTo>
                    <a:pt x="45" y="48"/>
                  </a:moveTo>
                  <a:cubicBezTo>
                    <a:pt x="45" y="48"/>
                    <a:pt x="45" y="48"/>
                    <a:pt x="45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41"/>
                    <a:pt x="45" y="41"/>
                    <a:pt x="45" y="41"/>
                  </a:cubicBezTo>
                  <a:lnTo>
                    <a:pt x="45" y="48"/>
                  </a:lnTo>
                  <a:close/>
                  <a:moveTo>
                    <a:pt x="45" y="41"/>
                  </a:moveTo>
                  <a:cubicBezTo>
                    <a:pt x="45" y="41"/>
                    <a:pt x="45" y="41"/>
                    <a:pt x="45" y="41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5" y="34"/>
                    <a:pt x="45" y="34"/>
                    <a:pt x="45" y="34"/>
                  </a:cubicBezTo>
                  <a:lnTo>
                    <a:pt x="45" y="41"/>
                  </a:lnTo>
                  <a:close/>
                  <a:moveTo>
                    <a:pt x="46" y="48"/>
                  </a:moveTo>
                  <a:cubicBezTo>
                    <a:pt x="46" y="48"/>
                    <a:pt x="46" y="48"/>
                    <a:pt x="46" y="48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6" y="41"/>
                    <a:pt x="46" y="41"/>
                    <a:pt x="46" y="41"/>
                  </a:cubicBezTo>
                  <a:lnTo>
                    <a:pt x="46" y="48"/>
                  </a:lnTo>
                  <a:close/>
                  <a:moveTo>
                    <a:pt x="46" y="41"/>
                  </a:moveTo>
                  <a:cubicBezTo>
                    <a:pt x="46" y="41"/>
                    <a:pt x="46" y="41"/>
                    <a:pt x="46" y="41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6" y="34"/>
                    <a:pt x="46" y="34"/>
                    <a:pt x="46" y="34"/>
                  </a:cubicBezTo>
                  <a:lnTo>
                    <a:pt x="46" y="41"/>
                  </a:lnTo>
                  <a:close/>
                  <a:moveTo>
                    <a:pt x="47" y="48"/>
                  </a:moveTo>
                  <a:cubicBezTo>
                    <a:pt x="47" y="48"/>
                    <a:pt x="47" y="48"/>
                    <a:pt x="47" y="48"/>
                  </a:cubicBezTo>
                  <a:cubicBezTo>
                    <a:pt x="46" y="48"/>
                    <a:pt x="46" y="48"/>
                    <a:pt x="46" y="48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47" y="48"/>
                  </a:lnTo>
                  <a:close/>
                  <a:moveTo>
                    <a:pt x="47" y="41"/>
                  </a:moveTo>
                  <a:cubicBezTo>
                    <a:pt x="47" y="41"/>
                    <a:pt x="47" y="41"/>
                    <a:pt x="47" y="41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6" y="34"/>
                    <a:pt x="46" y="34"/>
                    <a:pt x="46" y="34"/>
                  </a:cubicBezTo>
                  <a:cubicBezTo>
                    <a:pt x="47" y="34"/>
                    <a:pt x="47" y="34"/>
                    <a:pt x="47" y="34"/>
                  </a:cubicBezTo>
                  <a:lnTo>
                    <a:pt x="47" y="41"/>
                  </a:lnTo>
                  <a:close/>
                  <a:moveTo>
                    <a:pt x="48" y="48"/>
                  </a:moveTo>
                  <a:cubicBezTo>
                    <a:pt x="48" y="48"/>
                    <a:pt x="48" y="48"/>
                    <a:pt x="48" y="48"/>
                  </a:cubicBezTo>
                  <a:cubicBezTo>
                    <a:pt x="47" y="48"/>
                    <a:pt x="47" y="48"/>
                    <a:pt x="47" y="48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8" y="41"/>
                    <a:pt x="48" y="41"/>
                    <a:pt x="48" y="41"/>
                  </a:cubicBezTo>
                  <a:lnTo>
                    <a:pt x="48" y="48"/>
                  </a:lnTo>
                  <a:close/>
                  <a:moveTo>
                    <a:pt x="48" y="41"/>
                  </a:moveTo>
                  <a:cubicBezTo>
                    <a:pt x="48" y="41"/>
                    <a:pt x="48" y="41"/>
                    <a:pt x="48" y="41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7" y="34"/>
                    <a:pt x="47" y="34"/>
                    <a:pt x="47" y="34"/>
                  </a:cubicBezTo>
                  <a:cubicBezTo>
                    <a:pt x="48" y="34"/>
                    <a:pt x="48" y="34"/>
                    <a:pt x="48" y="34"/>
                  </a:cubicBezTo>
                  <a:lnTo>
                    <a:pt x="48" y="41"/>
                  </a:lnTo>
                  <a:close/>
                  <a:moveTo>
                    <a:pt x="49" y="48"/>
                  </a:moveTo>
                  <a:cubicBezTo>
                    <a:pt x="49" y="48"/>
                    <a:pt x="49" y="48"/>
                    <a:pt x="49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41"/>
                    <a:pt x="49" y="41"/>
                    <a:pt x="49" y="41"/>
                  </a:cubicBezTo>
                  <a:lnTo>
                    <a:pt x="49" y="48"/>
                  </a:lnTo>
                  <a:close/>
                  <a:moveTo>
                    <a:pt x="49" y="41"/>
                  </a:moveTo>
                  <a:cubicBezTo>
                    <a:pt x="49" y="41"/>
                    <a:pt x="49" y="41"/>
                    <a:pt x="49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lnTo>
                    <a:pt x="49" y="41"/>
                  </a:lnTo>
                  <a:close/>
                  <a:moveTo>
                    <a:pt x="50" y="48"/>
                  </a:moveTo>
                  <a:cubicBezTo>
                    <a:pt x="50" y="48"/>
                    <a:pt x="50" y="48"/>
                    <a:pt x="50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50" y="41"/>
                    <a:pt x="50" y="41"/>
                    <a:pt x="50" y="41"/>
                  </a:cubicBezTo>
                  <a:lnTo>
                    <a:pt x="50" y="48"/>
                  </a:lnTo>
                  <a:close/>
                  <a:moveTo>
                    <a:pt x="50" y="41"/>
                  </a:moveTo>
                  <a:cubicBezTo>
                    <a:pt x="50" y="41"/>
                    <a:pt x="50" y="41"/>
                    <a:pt x="50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50" y="34"/>
                    <a:pt x="50" y="34"/>
                    <a:pt x="50" y="34"/>
                  </a:cubicBezTo>
                  <a:lnTo>
                    <a:pt x="50" y="41"/>
                  </a:lnTo>
                  <a:close/>
                  <a:moveTo>
                    <a:pt x="52" y="48"/>
                  </a:moveTo>
                  <a:cubicBezTo>
                    <a:pt x="52" y="48"/>
                    <a:pt x="52" y="48"/>
                    <a:pt x="52" y="48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2" y="41"/>
                    <a:pt x="52" y="41"/>
                    <a:pt x="52" y="41"/>
                  </a:cubicBezTo>
                  <a:lnTo>
                    <a:pt x="52" y="48"/>
                  </a:lnTo>
                  <a:close/>
                  <a:moveTo>
                    <a:pt x="52" y="41"/>
                  </a:moveTo>
                  <a:cubicBezTo>
                    <a:pt x="52" y="41"/>
                    <a:pt x="52" y="41"/>
                    <a:pt x="52" y="41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52" y="34"/>
                    <a:pt x="52" y="34"/>
                    <a:pt x="52" y="34"/>
                  </a:cubicBezTo>
                  <a:lnTo>
                    <a:pt x="52" y="41"/>
                  </a:lnTo>
                  <a:close/>
                  <a:moveTo>
                    <a:pt x="53" y="48"/>
                  </a:moveTo>
                  <a:cubicBezTo>
                    <a:pt x="53" y="48"/>
                    <a:pt x="53" y="48"/>
                    <a:pt x="53" y="48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3" y="41"/>
                    <a:pt x="53" y="41"/>
                    <a:pt x="53" y="41"/>
                  </a:cubicBezTo>
                  <a:lnTo>
                    <a:pt x="53" y="48"/>
                  </a:lnTo>
                  <a:close/>
                  <a:moveTo>
                    <a:pt x="53" y="41"/>
                  </a:moveTo>
                  <a:cubicBezTo>
                    <a:pt x="53" y="41"/>
                    <a:pt x="53" y="41"/>
                    <a:pt x="53" y="41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2" y="34"/>
                    <a:pt x="52" y="34"/>
                    <a:pt x="52" y="34"/>
                  </a:cubicBezTo>
                  <a:cubicBezTo>
                    <a:pt x="53" y="34"/>
                    <a:pt x="53" y="34"/>
                    <a:pt x="53" y="34"/>
                  </a:cubicBezTo>
                  <a:lnTo>
                    <a:pt x="53" y="41"/>
                  </a:lnTo>
                  <a:close/>
                  <a:moveTo>
                    <a:pt x="54" y="48"/>
                  </a:moveTo>
                  <a:cubicBezTo>
                    <a:pt x="54" y="48"/>
                    <a:pt x="54" y="48"/>
                    <a:pt x="54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4" y="41"/>
                    <a:pt x="54" y="41"/>
                    <a:pt x="54" y="41"/>
                  </a:cubicBezTo>
                  <a:lnTo>
                    <a:pt x="54" y="48"/>
                  </a:lnTo>
                  <a:close/>
                  <a:moveTo>
                    <a:pt x="54" y="41"/>
                  </a:moveTo>
                  <a:cubicBezTo>
                    <a:pt x="54" y="41"/>
                    <a:pt x="54" y="41"/>
                    <a:pt x="54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3" y="34"/>
                    <a:pt x="53" y="34"/>
                    <a:pt x="53" y="34"/>
                  </a:cubicBezTo>
                  <a:cubicBezTo>
                    <a:pt x="54" y="33"/>
                    <a:pt x="54" y="33"/>
                    <a:pt x="54" y="33"/>
                  </a:cubicBezTo>
                  <a:lnTo>
                    <a:pt x="54" y="41"/>
                  </a:lnTo>
                  <a:close/>
                  <a:moveTo>
                    <a:pt x="55" y="48"/>
                  </a:moveTo>
                  <a:cubicBezTo>
                    <a:pt x="55" y="48"/>
                    <a:pt x="55" y="48"/>
                    <a:pt x="55" y="48"/>
                  </a:cubicBezTo>
                  <a:cubicBezTo>
                    <a:pt x="54" y="48"/>
                    <a:pt x="54" y="48"/>
                    <a:pt x="54" y="48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5" y="41"/>
                    <a:pt x="55" y="41"/>
                    <a:pt x="55" y="41"/>
                  </a:cubicBezTo>
                  <a:lnTo>
                    <a:pt x="55" y="48"/>
                  </a:lnTo>
                  <a:close/>
                  <a:moveTo>
                    <a:pt x="55" y="41"/>
                  </a:moveTo>
                  <a:cubicBezTo>
                    <a:pt x="55" y="41"/>
                    <a:pt x="55" y="41"/>
                    <a:pt x="55" y="41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4" y="33"/>
                    <a:pt x="54" y="33"/>
                    <a:pt x="54" y="33"/>
                  </a:cubicBezTo>
                  <a:cubicBezTo>
                    <a:pt x="55" y="33"/>
                    <a:pt x="55" y="33"/>
                    <a:pt x="55" y="33"/>
                  </a:cubicBezTo>
                  <a:lnTo>
                    <a:pt x="55" y="41"/>
                  </a:lnTo>
                  <a:close/>
                  <a:moveTo>
                    <a:pt x="57" y="48"/>
                  </a:moveTo>
                  <a:cubicBezTo>
                    <a:pt x="57" y="48"/>
                    <a:pt x="57" y="48"/>
                    <a:pt x="57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7" y="41"/>
                    <a:pt x="57" y="41"/>
                    <a:pt x="57" y="41"/>
                  </a:cubicBezTo>
                  <a:lnTo>
                    <a:pt x="57" y="48"/>
                  </a:lnTo>
                  <a:close/>
                  <a:moveTo>
                    <a:pt x="57" y="41"/>
                  </a:moveTo>
                  <a:cubicBezTo>
                    <a:pt x="57" y="41"/>
                    <a:pt x="57" y="41"/>
                    <a:pt x="57" y="41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5" y="33"/>
                    <a:pt x="55" y="33"/>
                    <a:pt x="55" y="33"/>
                  </a:cubicBezTo>
                  <a:cubicBezTo>
                    <a:pt x="57" y="33"/>
                    <a:pt x="57" y="33"/>
                    <a:pt x="57" y="33"/>
                  </a:cubicBezTo>
                  <a:lnTo>
                    <a:pt x="57" y="41"/>
                  </a:lnTo>
                  <a:close/>
                  <a:moveTo>
                    <a:pt x="57" y="48"/>
                  </a:moveTo>
                  <a:cubicBezTo>
                    <a:pt x="57" y="48"/>
                    <a:pt x="57" y="48"/>
                    <a:pt x="57" y="48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lnTo>
                    <a:pt x="57" y="48"/>
                  </a:lnTo>
                  <a:close/>
                  <a:moveTo>
                    <a:pt x="57" y="41"/>
                  </a:move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33"/>
                    <a:pt x="57" y="33"/>
                    <a:pt x="57" y="33"/>
                  </a:cubicBezTo>
                  <a:cubicBezTo>
                    <a:pt x="57" y="33"/>
                    <a:pt x="57" y="33"/>
                    <a:pt x="57" y="33"/>
                  </a:cubicBezTo>
                  <a:lnTo>
                    <a:pt x="57" y="41"/>
                  </a:lnTo>
                  <a:close/>
                  <a:moveTo>
                    <a:pt x="58" y="48"/>
                  </a:moveTo>
                  <a:cubicBezTo>
                    <a:pt x="58" y="48"/>
                    <a:pt x="58" y="48"/>
                    <a:pt x="58" y="48"/>
                  </a:cubicBezTo>
                  <a:cubicBezTo>
                    <a:pt x="58" y="48"/>
                    <a:pt x="58" y="48"/>
                    <a:pt x="58" y="48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41"/>
                    <a:pt x="58" y="41"/>
                    <a:pt x="58" y="41"/>
                  </a:cubicBezTo>
                  <a:lnTo>
                    <a:pt x="58" y="48"/>
                  </a:lnTo>
                  <a:close/>
                  <a:moveTo>
                    <a:pt x="58" y="41"/>
                  </a:moveTo>
                  <a:cubicBezTo>
                    <a:pt x="58" y="41"/>
                    <a:pt x="58" y="41"/>
                    <a:pt x="58" y="41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33"/>
                    <a:pt x="58" y="33"/>
                    <a:pt x="58" y="33"/>
                  </a:cubicBezTo>
                  <a:cubicBezTo>
                    <a:pt x="58" y="33"/>
                    <a:pt x="58" y="33"/>
                    <a:pt x="58" y="33"/>
                  </a:cubicBezTo>
                  <a:lnTo>
                    <a:pt x="58" y="41"/>
                  </a:lnTo>
                  <a:close/>
                  <a:moveTo>
                    <a:pt x="59" y="48"/>
                  </a:moveTo>
                  <a:cubicBezTo>
                    <a:pt x="59" y="48"/>
                    <a:pt x="59" y="48"/>
                    <a:pt x="59" y="48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9" y="41"/>
                    <a:pt x="59" y="41"/>
                    <a:pt x="59" y="41"/>
                  </a:cubicBezTo>
                  <a:lnTo>
                    <a:pt x="59" y="48"/>
                  </a:lnTo>
                  <a:close/>
                  <a:moveTo>
                    <a:pt x="59" y="41"/>
                  </a:moveTo>
                  <a:cubicBezTo>
                    <a:pt x="59" y="41"/>
                    <a:pt x="59" y="41"/>
                    <a:pt x="59" y="41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lnTo>
                    <a:pt x="59" y="41"/>
                  </a:lnTo>
                  <a:close/>
                  <a:moveTo>
                    <a:pt x="61" y="48"/>
                  </a:moveTo>
                  <a:cubicBezTo>
                    <a:pt x="61" y="48"/>
                    <a:pt x="61" y="48"/>
                    <a:pt x="61" y="48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1" y="41"/>
                    <a:pt x="61" y="41"/>
                    <a:pt x="61" y="41"/>
                  </a:cubicBezTo>
                  <a:lnTo>
                    <a:pt x="61" y="48"/>
                  </a:lnTo>
                  <a:close/>
                  <a:moveTo>
                    <a:pt x="61" y="41"/>
                  </a:moveTo>
                  <a:cubicBezTo>
                    <a:pt x="61" y="41"/>
                    <a:pt x="61" y="41"/>
                    <a:pt x="61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0" y="33"/>
                    <a:pt x="60" y="33"/>
                    <a:pt x="60" y="33"/>
                  </a:cubicBezTo>
                  <a:cubicBezTo>
                    <a:pt x="61" y="33"/>
                    <a:pt x="61" y="33"/>
                    <a:pt x="61" y="33"/>
                  </a:cubicBezTo>
                  <a:lnTo>
                    <a:pt x="61" y="41"/>
                  </a:lnTo>
                  <a:close/>
                  <a:moveTo>
                    <a:pt x="64" y="48"/>
                  </a:moveTo>
                  <a:cubicBezTo>
                    <a:pt x="64" y="48"/>
                    <a:pt x="64" y="48"/>
                    <a:pt x="64" y="4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64" y="41"/>
                    <a:pt x="64" y="41"/>
                    <a:pt x="64" y="41"/>
                  </a:cubicBezTo>
                  <a:lnTo>
                    <a:pt x="64" y="48"/>
                  </a:lnTo>
                  <a:close/>
                  <a:moveTo>
                    <a:pt x="64" y="41"/>
                  </a:moveTo>
                  <a:cubicBezTo>
                    <a:pt x="64" y="41"/>
                    <a:pt x="64" y="41"/>
                    <a:pt x="64" y="41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61" y="33"/>
                    <a:pt x="61" y="33"/>
                    <a:pt x="61" y="33"/>
                  </a:cubicBezTo>
                  <a:cubicBezTo>
                    <a:pt x="64" y="33"/>
                    <a:pt x="64" y="33"/>
                    <a:pt x="64" y="33"/>
                  </a:cubicBezTo>
                  <a:lnTo>
                    <a:pt x="64" y="41"/>
                  </a:lnTo>
                  <a:close/>
                  <a:moveTo>
                    <a:pt x="66" y="48"/>
                  </a:moveTo>
                  <a:cubicBezTo>
                    <a:pt x="66" y="48"/>
                    <a:pt x="66" y="48"/>
                    <a:pt x="66" y="48"/>
                  </a:cubicBezTo>
                  <a:cubicBezTo>
                    <a:pt x="64" y="48"/>
                    <a:pt x="64" y="48"/>
                    <a:pt x="64" y="48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66" y="41"/>
                    <a:pt x="66" y="41"/>
                    <a:pt x="66" y="41"/>
                  </a:cubicBezTo>
                  <a:lnTo>
                    <a:pt x="66" y="48"/>
                  </a:lnTo>
                  <a:close/>
                  <a:moveTo>
                    <a:pt x="66" y="41"/>
                  </a:moveTo>
                  <a:cubicBezTo>
                    <a:pt x="66" y="41"/>
                    <a:pt x="66" y="41"/>
                    <a:pt x="66" y="41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64" y="33"/>
                    <a:pt x="64" y="33"/>
                    <a:pt x="64" y="33"/>
                  </a:cubicBezTo>
                  <a:cubicBezTo>
                    <a:pt x="66" y="33"/>
                    <a:pt x="66" y="33"/>
                    <a:pt x="66" y="33"/>
                  </a:cubicBezTo>
                  <a:lnTo>
                    <a:pt x="66" y="41"/>
                  </a:lnTo>
                  <a:close/>
                  <a:moveTo>
                    <a:pt x="68" y="48"/>
                  </a:moveTo>
                  <a:cubicBezTo>
                    <a:pt x="68" y="48"/>
                    <a:pt x="68" y="48"/>
                    <a:pt x="68" y="48"/>
                  </a:cubicBezTo>
                  <a:cubicBezTo>
                    <a:pt x="66" y="48"/>
                    <a:pt x="66" y="48"/>
                    <a:pt x="66" y="48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8" y="41"/>
                    <a:pt x="68" y="41"/>
                    <a:pt x="68" y="41"/>
                  </a:cubicBezTo>
                  <a:lnTo>
                    <a:pt x="68" y="48"/>
                  </a:lnTo>
                  <a:close/>
                  <a:moveTo>
                    <a:pt x="68" y="41"/>
                  </a:moveTo>
                  <a:cubicBezTo>
                    <a:pt x="68" y="41"/>
                    <a:pt x="68" y="41"/>
                    <a:pt x="68" y="41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6" y="33"/>
                    <a:pt x="66" y="33"/>
                    <a:pt x="66" y="33"/>
                  </a:cubicBezTo>
                  <a:cubicBezTo>
                    <a:pt x="68" y="33"/>
                    <a:pt x="68" y="33"/>
                    <a:pt x="68" y="33"/>
                  </a:cubicBezTo>
                  <a:lnTo>
                    <a:pt x="68" y="41"/>
                  </a:lnTo>
                  <a:close/>
                  <a:moveTo>
                    <a:pt x="71" y="48"/>
                  </a:moveTo>
                  <a:cubicBezTo>
                    <a:pt x="71" y="48"/>
                    <a:pt x="71" y="48"/>
                    <a:pt x="71" y="48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71" y="41"/>
                    <a:pt x="71" y="41"/>
                    <a:pt x="71" y="41"/>
                  </a:cubicBezTo>
                  <a:lnTo>
                    <a:pt x="71" y="48"/>
                  </a:lnTo>
                  <a:close/>
                  <a:moveTo>
                    <a:pt x="71" y="41"/>
                  </a:moveTo>
                  <a:cubicBezTo>
                    <a:pt x="71" y="41"/>
                    <a:pt x="71" y="41"/>
                    <a:pt x="71" y="41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68" y="33"/>
                    <a:pt x="68" y="33"/>
                    <a:pt x="68" y="33"/>
                  </a:cubicBezTo>
                  <a:cubicBezTo>
                    <a:pt x="71" y="33"/>
                    <a:pt x="71" y="33"/>
                    <a:pt x="71" y="33"/>
                  </a:cubicBezTo>
                  <a:lnTo>
                    <a:pt x="71" y="41"/>
                  </a:lnTo>
                  <a:close/>
                  <a:moveTo>
                    <a:pt x="73" y="48"/>
                  </a:moveTo>
                  <a:cubicBezTo>
                    <a:pt x="73" y="48"/>
                    <a:pt x="73" y="48"/>
                    <a:pt x="73" y="48"/>
                  </a:cubicBezTo>
                  <a:cubicBezTo>
                    <a:pt x="71" y="48"/>
                    <a:pt x="71" y="48"/>
                    <a:pt x="71" y="48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3" y="41"/>
                    <a:pt x="73" y="41"/>
                    <a:pt x="73" y="41"/>
                  </a:cubicBezTo>
                  <a:lnTo>
                    <a:pt x="73" y="48"/>
                  </a:lnTo>
                  <a:close/>
                  <a:moveTo>
                    <a:pt x="73" y="41"/>
                  </a:moveTo>
                  <a:cubicBezTo>
                    <a:pt x="73" y="41"/>
                    <a:pt x="73" y="41"/>
                    <a:pt x="73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33"/>
                    <a:pt x="71" y="33"/>
                    <a:pt x="71" y="33"/>
                  </a:cubicBezTo>
                  <a:cubicBezTo>
                    <a:pt x="73" y="33"/>
                    <a:pt x="73" y="33"/>
                    <a:pt x="73" y="33"/>
                  </a:cubicBezTo>
                  <a:lnTo>
                    <a:pt x="73" y="41"/>
                  </a:lnTo>
                  <a:close/>
                  <a:moveTo>
                    <a:pt x="75" y="48"/>
                  </a:moveTo>
                  <a:cubicBezTo>
                    <a:pt x="75" y="48"/>
                    <a:pt x="75" y="48"/>
                    <a:pt x="75" y="48"/>
                  </a:cubicBezTo>
                  <a:cubicBezTo>
                    <a:pt x="73" y="48"/>
                    <a:pt x="73" y="48"/>
                    <a:pt x="73" y="48"/>
                  </a:cubicBezTo>
                  <a:cubicBezTo>
                    <a:pt x="73" y="41"/>
                    <a:pt x="73" y="41"/>
                    <a:pt x="73" y="41"/>
                  </a:cubicBezTo>
                  <a:cubicBezTo>
                    <a:pt x="75" y="41"/>
                    <a:pt x="75" y="41"/>
                    <a:pt x="75" y="41"/>
                  </a:cubicBezTo>
                  <a:lnTo>
                    <a:pt x="75" y="48"/>
                  </a:lnTo>
                  <a:close/>
                  <a:moveTo>
                    <a:pt x="75" y="41"/>
                  </a:moveTo>
                  <a:cubicBezTo>
                    <a:pt x="75" y="41"/>
                    <a:pt x="75" y="41"/>
                    <a:pt x="75" y="41"/>
                  </a:cubicBezTo>
                  <a:cubicBezTo>
                    <a:pt x="73" y="41"/>
                    <a:pt x="73" y="41"/>
                    <a:pt x="73" y="41"/>
                  </a:cubicBezTo>
                  <a:cubicBezTo>
                    <a:pt x="73" y="33"/>
                    <a:pt x="73" y="33"/>
                    <a:pt x="73" y="33"/>
                  </a:cubicBezTo>
                  <a:cubicBezTo>
                    <a:pt x="75" y="33"/>
                    <a:pt x="75" y="33"/>
                    <a:pt x="75" y="33"/>
                  </a:cubicBezTo>
                  <a:lnTo>
                    <a:pt x="75" y="41"/>
                  </a:lnTo>
                  <a:close/>
                  <a:moveTo>
                    <a:pt x="77" y="48"/>
                  </a:moveTo>
                  <a:cubicBezTo>
                    <a:pt x="77" y="48"/>
                    <a:pt x="77" y="48"/>
                    <a:pt x="77" y="48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77" y="41"/>
                    <a:pt x="77" y="41"/>
                    <a:pt x="77" y="41"/>
                  </a:cubicBezTo>
                  <a:lnTo>
                    <a:pt x="77" y="48"/>
                  </a:lnTo>
                  <a:close/>
                  <a:moveTo>
                    <a:pt x="77" y="41"/>
                  </a:moveTo>
                  <a:cubicBezTo>
                    <a:pt x="77" y="41"/>
                    <a:pt x="77" y="41"/>
                    <a:pt x="77" y="41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7" y="33"/>
                    <a:pt x="77" y="33"/>
                    <a:pt x="77" y="33"/>
                  </a:cubicBezTo>
                  <a:lnTo>
                    <a:pt x="77" y="41"/>
                  </a:lnTo>
                  <a:close/>
                  <a:moveTo>
                    <a:pt x="80" y="48"/>
                  </a:moveTo>
                  <a:cubicBezTo>
                    <a:pt x="80" y="48"/>
                    <a:pt x="80" y="48"/>
                    <a:pt x="80" y="48"/>
                  </a:cubicBezTo>
                  <a:cubicBezTo>
                    <a:pt x="78" y="48"/>
                    <a:pt x="78" y="48"/>
                    <a:pt x="78" y="48"/>
                  </a:cubicBezTo>
                  <a:cubicBezTo>
                    <a:pt x="78" y="41"/>
                    <a:pt x="78" y="41"/>
                    <a:pt x="78" y="41"/>
                  </a:cubicBezTo>
                  <a:cubicBezTo>
                    <a:pt x="80" y="41"/>
                    <a:pt x="80" y="41"/>
                    <a:pt x="80" y="41"/>
                  </a:cubicBezTo>
                  <a:lnTo>
                    <a:pt x="80" y="48"/>
                  </a:lnTo>
                  <a:close/>
                  <a:moveTo>
                    <a:pt x="80" y="41"/>
                  </a:moveTo>
                  <a:cubicBezTo>
                    <a:pt x="80" y="41"/>
                    <a:pt x="80" y="41"/>
                    <a:pt x="80" y="41"/>
                  </a:cubicBezTo>
                  <a:cubicBezTo>
                    <a:pt x="78" y="41"/>
                    <a:pt x="78" y="41"/>
                    <a:pt x="78" y="41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80" y="33"/>
                    <a:pt x="80" y="33"/>
                    <a:pt x="80" y="33"/>
                  </a:cubicBezTo>
                  <a:lnTo>
                    <a:pt x="80" y="41"/>
                  </a:lnTo>
                  <a:close/>
                  <a:moveTo>
                    <a:pt x="82" y="48"/>
                  </a:moveTo>
                  <a:cubicBezTo>
                    <a:pt x="82" y="48"/>
                    <a:pt x="82" y="48"/>
                    <a:pt x="82" y="48"/>
                  </a:cubicBezTo>
                  <a:cubicBezTo>
                    <a:pt x="80" y="48"/>
                    <a:pt x="80" y="48"/>
                    <a:pt x="80" y="48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82" y="41"/>
                    <a:pt x="82" y="41"/>
                    <a:pt x="82" y="41"/>
                  </a:cubicBezTo>
                  <a:lnTo>
                    <a:pt x="82" y="48"/>
                  </a:lnTo>
                  <a:close/>
                  <a:moveTo>
                    <a:pt x="82" y="41"/>
                  </a:moveTo>
                  <a:cubicBezTo>
                    <a:pt x="82" y="41"/>
                    <a:pt x="82" y="41"/>
                    <a:pt x="82" y="41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2" y="33"/>
                    <a:pt x="82" y="33"/>
                    <a:pt x="82" y="33"/>
                  </a:cubicBezTo>
                  <a:lnTo>
                    <a:pt x="82" y="41"/>
                  </a:lnTo>
                  <a:close/>
                  <a:moveTo>
                    <a:pt x="84" y="48"/>
                  </a:moveTo>
                  <a:cubicBezTo>
                    <a:pt x="84" y="48"/>
                    <a:pt x="84" y="48"/>
                    <a:pt x="84" y="48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4" y="41"/>
                    <a:pt x="84" y="41"/>
                    <a:pt x="84" y="41"/>
                  </a:cubicBezTo>
                  <a:lnTo>
                    <a:pt x="84" y="48"/>
                  </a:lnTo>
                  <a:close/>
                  <a:moveTo>
                    <a:pt x="84" y="41"/>
                  </a:moveTo>
                  <a:cubicBezTo>
                    <a:pt x="84" y="41"/>
                    <a:pt x="84" y="41"/>
                    <a:pt x="84" y="41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2" y="33"/>
                    <a:pt x="82" y="33"/>
                    <a:pt x="82" y="33"/>
                  </a:cubicBezTo>
                  <a:cubicBezTo>
                    <a:pt x="84" y="33"/>
                    <a:pt x="84" y="33"/>
                    <a:pt x="84" y="33"/>
                  </a:cubicBezTo>
                  <a:lnTo>
                    <a:pt x="84" y="41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85" y="48"/>
                    <a:pt x="85" y="48"/>
                    <a:pt x="85" y="48"/>
                  </a:cubicBezTo>
                  <a:cubicBezTo>
                    <a:pt x="85" y="41"/>
                    <a:pt x="85" y="41"/>
                    <a:pt x="85" y="41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9" y="48"/>
                    <a:pt x="89" y="48"/>
                    <a:pt x="89" y="48"/>
                  </a:cubicBezTo>
                  <a:cubicBezTo>
                    <a:pt x="92" y="48"/>
                    <a:pt x="92" y="48"/>
                    <a:pt x="92" y="48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4" y="41"/>
                    <a:pt x="94" y="41"/>
                    <a:pt x="94" y="41"/>
                  </a:cubicBezTo>
                  <a:lnTo>
                    <a:pt x="94" y="48"/>
                  </a:lnTo>
                  <a:close/>
                  <a:moveTo>
                    <a:pt x="90" y="48"/>
                  </a:moveTo>
                  <a:cubicBezTo>
                    <a:pt x="90" y="48"/>
                    <a:pt x="90" y="48"/>
                    <a:pt x="90" y="48"/>
                  </a:cubicBezTo>
                  <a:cubicBezTo>
                    <a:pt x="90" y="45"/>
                    <a:pt x="90" y="45"/>
                    <a:pt x="90" y="45"/>
                  </a:cubicBezTo>
                  <a:cubicBezTo>
                    <a:pt x="91" y="45"/>
                    <a:pt x="91" y="45"/>
                    <a:pt x="91" y="45"/>
                  </a:cubicBezTo>
                  <a:cubicBezTo>
                    <a:pt x="91" y="48"/>
                    <a:pt x="91" y="48"/>
                    <a:pt x="91" y="48"/>
                  </a:cubicBezTo>
                  <a:lnTo>
                    <a:pt x="90" y="48"/>
                  </a:lnTo>
                  <a:close/>
                  <a:moveTo>
                    <a:pt x="94" y="41"/>
                  </a:moveTo>
                  <a:cubicBezTo>
                    <a:pt x="94" y="41"/>
                    <a:pt x="94" y="41"/>
                    <a:pt x="94" y="41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2" y="34"/>
                    <a:pt x="92" y="34"/>
                    <a:pt x="92" y="34"/>
                  </a:cubicBezTo>
                  <a:cubicBezTo>
                    <a:pt x="89" y="33"/>
                    <a:pt x="89" y="33"/>
                    <a:pt x="89" y="33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94" y="33"/>
                    <a:pt x="94" y="33"/>
                    <a:pt x="94" y="33"/>
                  </a:cubicBezTo>
                  <a:lnTo>
                    <a:pt x="94" y="41"/>
                  </a:lnTo>
                  <a:close/>
                  <a:moveTo>
                    <a:pt x="96" y="48"/>
                  </a:moveTo>
                  <a:cubicBezTo>
                    <a:pt x="96" y="48"/>
                    <a:pt x="96" y="48"/>
                    <a:pt x="96" y="48"/>
                  </a:cubicBezTo>
                  <a:cubicBezTo>
                    <a:pt x="94" y="48"/>
                    <a:pt x="94" y="48"/>
                    <a:pt x="94" y="48"/>
                  </a:cubicBezTo>
                  <a:cubicBezTo>
                    <a:pt x="94" y="41"/>
                    <a:pt x="94" y="41"/>
                    <a:pt x="94" y="41"/>
                  </a:cubicBezTo>
                  <a:cubicBezTo>
                    <a:pt x="96" y="41"/>
                    <a:pt x="96" y="41"/>
                    <a:pt x="96" y="41"/>
                  </a:cubicBezTo>
                  <a:lnTo>
                    <a:pt x="96" y="48"/>
                  </a:lnTo>
                  <a:close/>
                  <a:moveTo>
                    <a:pt x="96" y="41"/>
                  </a:moveTo>
                  <a:cubicBezTo>
                    <a:pt x="96" y="41"/>
                    <a:pt x="96" y="41"/>
                    <a:pt x="96" y="41"/>
                  </a:cubicBezTo>
                  <a:cubicBezTo>
                    <a:pt x="94" y="41"/>
                    <a:pt x="94" y="41"/>
                    <a:pt x="94" y="41"/>
                  </a:cubicBezTo>
                  <a:cubicBezTo>
                    <a:pt x="94" y="33"/>
                    <a:pt x="94" y="33"/>
                    <a:pt x="94" y="33"/>
                  </a:cubicBezTo>
                  <a:cubicBezTo>
                    <a:pt x="96" y="33"/>
                    <a:pt x="96" y="33"/>
                    <a:pt x="96" y="33"/>
                  </a:cubicBezTo>
                  <a:lnTo>
                    <a:pt x="96" y="41"/>
                  </a:lnTo>
                  <a:close/>
                  <a:moveTo>
                    <a:pt x="96" y="33"/>
                  </a:moveTo>
                  <a:cubicBezTo>
                    <a:pt x="96" y="33"/>
                    <a:pt x="96" y="33"/>
                    <a:pt x="96" y="33"/>
                  </a:cubicBezTo>
                  <a:cubicBezTo>
                    <a:pt x="98" y="34"/>
                    <a:pt x="98" y="34"/>
                    <a:pt x="98" y="34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6" y="41"/>
                    <a:pt x="96" y="41"/>
                    <a:pt x="96" y="41"/>
                  </a:cubicBezTo>
                  <a:lnTo>
                    <a:pt x="96" y="33"/>
                  </a:lnTo>
                  <a:close/>
                  <a:moveTo>
                    <a:pt x="101" y="48"/>
                  </a:moveTo>
                  <a:cubicBezTo>
                    <a:pt x="101" y="48"/>
                    <a:pt x="101" y="48"/>
                    <a:pt x="101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99" y="48"/>
                    <a:pt x="99" y="48"/>
                    <a:pt x="99" y="48"/>
                  </a:cubicBezTo>
                  <a:cubicBezTo>
                    <a:pt x="99" y="41"/>
                    <a:pt x="99" y="41"/>
                    <a:pt x="99" y="41"/>
                  </a:cubicBezTo>
                  <a:cubicBezTo>
                    <a:pt x="101" y="41"/>
                    <a:pt x="101" y="41"/>
                    <a:pt x="101" y="41"/>
                  </a:cubicBezTo>
                  <a:lnTo>
                    <a:pt x="101" y="48"/>
                  </a:lnTo>
                  <a:close/>
                  <a:moveTo>
                    <a:pt x="101" y="41"/>
                  </a:moveTo>
                  <a:cubicBezTo>
                    <a:pt x="101" y="41"/>
                    <a:pt x="101" y="41"/>
                    <a:pt x="101" y="41"/>
                  </a:cubicBezTo>
                  <a:cubicBezTo>
                    <a:pt x="99" y="41"/>
                    <a:pt x="99" y="41"/>
                    <a:pt x="99" y="41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101" y="34"/>
                    <a:pt x="101" y="34"/>
                    <a:pt x="101" y="34"/>
                  </a:cubicBezTo>
                  <a:lnTo>
                    <a:pt x="101" y="41"/>
                  </a:lnTo>
                  <a:close/>
                  <a:moveTo>
                    <a:pt x="103" y="48"/>
                  </a:moveTo>
                  <a:cubicBezTo>
                    <a:pt x="103" y="48"/>
                    <a:pt x="103" y="48"/>
                    <a:pt x="103" y="48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3" y="41"/>
                    <a:pt x="103" y="41"/>
                    <a:pt x="103" y="41"/>
                  </a:cubicBezTo>
                  <a:lnTo>
                    <a:pt x="103" y="48"/>
                  </a:lnTo>
                  <a:close/>
                  <a:moveTo>
                    <a:pt x="103" y="41"/>
                  </a:moveTo>
                  <a:cubicBezTo>
                    <a:pt x="103" y="41"/>
                    <a:pt x="103" y="41"/>
                    <a:pt x="103" y="41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3" y="34"/>
                    <a:pt x="103" y="34"/>
                    <a:pt x="103" y="34"/>
                  </a:cubicBezTo>
                  <a:lnTo>
                    <a:pt x="103" y="41"/>
                  </a:lnTo>
                  <a:close/>
                  <a:moveTo>
                    <a:pt x="105" y="48"/>
                  </a:moveTo>
                  <a:cubicBezTo>
                    <a:pt x="105" y="48"/>
                    <a:pt x="105" y="48"/>
                    <a:pt x="105" y="48"/>
                  </a:cubicBezTo>
                  <a:cubicBezTo>
                    <a:pt x="103" y="48"/>
                    <a:pt x="103" y="48"/>
                    <a:pt x="103" y="48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5" y="41"/>
                    <a:pt x="105" y="41"/>
                    <a:pt x="105" y="41"/>
                  </a:cubicBezTo>
                  <a:lnTo>
                    <a:pt x="105" y="48"/>
                  </a:lnTo>
                  <a:close/>
                  <a:moveTo>
                    <a:pt x="105" y="41"/>
                  </a:moveTo>
                  <a:cubicBezTo>
                    <a:pt x="105" y="41"/>
                    <a:pt x="105" y="41"/>
                    <a:pt x="105" y="41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3" y="34"/>
                    <a:pt x="103" y="34"/>
                    <a:pt x="103" y="34"/>
                  </a:cubicBezTo>
                  <a:cubicBezTo>
                    <a:pt x="105" y="34"/>
                    <a:pt x="105" y="34"/>
                    <a:pt x="105" y="34"/>
                  </a:cubicBezTo>
                  <a:lnTo>
                    <a:pt x="105" y="41"/>
                  </a:lnTo>
                  <a:close/>
                  <a:moveTo>
                    <a:pt x="107" y="48"/>
                  </a:moveTo>
                  <a:cubicBezTo>
                    <a:pt x="107" y="48"/>
                    <a:pt x="107" y="48"/>
                    <a:pt x="107" y="48"/>
                  </a:cubicBezTo>
                  <a:cubicBezTo>
                    <a:pt x="105" y="48"/>
                    <a:pt x="105" y="48"/>
                    <a:pt x="105" y="48"/>
                  </a:cubicBezTo>
                  <a:cubicBezTo>
                    <a:pt x="105" y="41"/>
                    <a:pt x="105" y="41"/>
                    <a:pt x="105" y="41"/>
                  </a:cubicBezTo>
                  <a:cubicBezTo>
                    <a:pt x="107" y="41"/>
                    <a:pt x="107" y="41"/>
                    <a:pt x="107" y="41"/>
                  </a:cubicBezTo>
                  <a:lnTo>
                    <a:pt x="107" y="48"/>
                  </a:lnTo>
                  <a:close/>
                  <a:moveTo>
                    <a:pt x="107" y="41"/>
                  </a:moveTo>
                  <a:cubicBezTo>
                    <a:pt x="107" y="41"/>
                    <a:pt x="107" y="41"/>
                    <a:pt x="107" y="41"/>
                  </a:cubicBezTo>
                  <a:cubicBezTo>
                    <a:pt x="105" y="41"/>
                    <a:pt x="105" y="41"/>
                    <a:pt x="105" y="41"/>
                  </a:cubicBezTo>
                  <a:cubicBezTo>
                    <a:pt x="105" y="34"/>
                    <a:pt x="105" y="34"/>
                    <a:pt x="105" y="34"/>
                  </a:cubicBezTo>
                  <a:cubicBezTo>
                    <a:pt x="107" y="34"/>
                    <a:pt x="107" y="34"/>
                    <a:pt x="107" y="34"/>
                  </a:cubicBezTo>
                  <a:lnTo>
                    <a:pt x="107" y="41"/>
                  </a:lnTo>
                  <a:close/>
                  <a:moveTo>
                    <a:pt x="109" y="48"/>
                  </a:moveTo>
                  <a:cubicBezTo>
                    <a:pt x="109" y="48"/>
                    <a:pt x="109" y="48"/>
                    <a:pt x="109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1"/>
                    <a:pt x="107" y="41"/>
                    <a:pt x="107" y="41"/>
                  </a:cubicBezTo>
                  <a:cubicBezTo>
                    <a:pt x="109" y="41"/>
                    <a:pt x="109" y="41"/>
                    <a:pt x="109" y="41"/>
                  </a:cubicBezTo>
                  <a:lnTo>
                    <a:pt x="109" y="48"/>
                  </a:lnTo>
                  <a:close/>
                  <a:moveTo>
                    <a:pt x="109" y="41"/>
                  </a:moveTo>
                  <a:cubicBezTo>
                    <a:pt x="109" y="41"/>
                    <a:pt x="109" y="41"/>
                    <a:pt x="109" y="41"/>
                  </a:cubicBezTo>
                  <a:cubicBezTo>
                    <a:pt x="107" y="41"/>
                    <a:pt x="107" y="41"/>
                    <a:pt x="107" y="41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9" y="34"/>
                    <a:pt x="109" y="34"/>
                    <a:pt x="109" y="34"/>
                  </a:cubicBezTo>
                  <a:lnTo>
                    <a:pt x="109" y="41"/>
                  </a:lnTo>
                  <a:close/>
                  <a:moveTo>
                    <a:pt x="112" y="48"/>
                  </a:moveTo>
                  <a:cubicBezTo>
                    <a:pt x="112" y="48"/>
                    <a:pt x="112" y="48"/>
                    <a:pt x="112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2" y="48"/>
                    <a:pt x="112" y="48"/>
                    <a:pt x="112" y="48"/>
                  </a:cubicBezTo>
                  <a:close/>
                  <a:moveTo>
                    <a:pt x="112" y="48"/>
                  </a:moveTo>
                  <a:cubicBezTo>
                    <a:pt x="112" y="48"/>
                    <a:pt x="112" y="48"/>
                    <a:pt x="112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0" y="41"/>
                    <a:pt x="110" y="41"/>
                    <a:pt x="110" y="41"/>
                  </a:cubicBezTo>
                  <a:cubicBezTo>
                    <a:pt x="112" y="41"/>
                    <a:pt x="112" y="41"/>
                    <a:pt x="112" y="41"/>
                  </a:cubicBezTo>
                  <a:lnTo>
                    <a:pt x="112" y="48"/>
                  </a:lnTo>
                  <a:close/>
                  <a:moveTo>
                    <a:pt x="112" y="41"/>
                  </a:moveTo>
                  <a:cubicBezTo>
                    <a:pt x="112" y="41"/>
                    <a:pt x="112" y="41"/>
                    <a:pt x="112" y="41"/>
                  </a:cubicBezTo>
                  <a:cubicBezTo>
                    <a:pt x="110" y="41"/>
                    <a:pt x="110" y="41"/>
                    <a:pt x="110" y="41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12" y="34"/>
                    <a:pt x="112" y="34"/>
                    <a:pt x="112" y="34"/>
                  </a:cubicBezTo>
                  <a:lnTo>
                    <a:pt x="112" y="41"/>
                  </a:lnTo>
                  <a:close/>
                  <a:moveTo>
                    <a:pt x="114" y="48"/>
                  </a:moveTo>
                  <a:cubicBezTo>
                    <a:pt x="114" y="48"/>
                    <a:pt x="114" y="48"/>
                    <a:pt x="114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4" y="48"/>
                    <a:pt x="114" y="48"/>
                    <a:pt x="114" y="48"/>
                  </a:cubicBezTo>
                  <a:close/>
                  <a:moveTo>
                    <a:pt x="114" y="48"/>
                  </a:moveTo>
                  <a:cubicBezTo>
                    <a:pt x="114" y="48"/>
                    <a:pt x="114" y="48"/>
                    <a:pt x="114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2" y="41"/>
                    <a:pt x="112" y="41"/>
                    <a:pt x="112" y="41"/>
                  </a:cubicBezTo>
                  <a:cubicBezTo>
                    <a:pt x="114" y="41"/>
                    <a:pt x="114" y="41"/>
                    <a:pt x="114" y="41"/>
                  </a:cubicBezTo>
                  <a:lnTo>
                    <a:pt x="114" y="48"/>
                  </a:lnTo>
                  <a:close/>
                  <a:moveTo>
                    <a:pt x="114" y="41"/>
                  </a:moveTo>
                  <a:cubicBezTo>
                    <a:pt x="114" y="41"/>
                    <a:pt x="114" y="41"/>
                    <a:pt x="114" y="41"/>
                  </a:cubicBezTo>
                  <a:cubicBezTo>
                    <a:pt x="112" y="41"/>
                    <a:pt x="112" y="41"/>
                    <a:pt x="112" y="41"/>
                  </a:cubicBezTo>
                  <a:cubicBezTo>
                    <a:pt x="112" y="34"/>
                    <a:pt x="112" y="34"/>
                    <a:pt x="112" y="34"/>
                  </a:cubicBezTo>
                  <a:cubicBezTo>
                    <a:pt x="114" y="34"/>
                    <a:pt x="114" y="34"/>
                    <a:pt x="114" y="34"/>
                  </a:cubicBezTo>
                  <a:lnTo>
                    <a:pt x="114" y="41"/>
                  </a:lnTo>
                  <a:close/>
                  <a:moveTo>
                    <a:pt x="116" y="48"/>
                  </a:moveTo>
                  <a:cubicBezTo>
                    <a:pt x="116" y="48"/>
                    <a:pt x="116" y="48"/>
                    <a:pt x="116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6" y="48"/>
                    <a:pt x="116" y="48"/>
                    <a:pt x="116" y="48"/>
                  </a:cubicBezTo>
                  <a:close/>
                  <a:moveTo>
                    <a:pt x="116" y="48"/>
                  </a:moveTo>
                  <a:cubicBezTo>
                    <a:pt x="116" y="48"/>
                    <a:pt x="116" y="48"/>
                    <a:pt x="116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4" y="41"/>
                    <a:pt x="114" y="41"/>
                    <a:pt x="114" y="41"/>
                  </a:cubicBezTo>
                  <a:cubicBezTo>
                    <a:pt x="116" y="41"/>
                    <a:pt x="116" y="41"/>
                    <a:pt x="116" y="41"/>
                  </a:cubicBezTo>
                  <a:lnTo>
                    <a:pt x="116" y="48"/>
                  </a:lnTo>
                  <a:close/>
                  <a:moveTo>
                    <a:pt x="116" y="41"/>
                  </a:moveTo>
                  <a:cubicBezTo>
                    <a:pt x="116" y="41"/>
                    <a:pt x="116" y="41"/>
                    <a:pt x="116" y="41"/>
                  </a:cubicBezTo>
                  <a:cubicBezTo>
                    <a:pt x="114" y="41"/>
                    <a:pt x="114" y="41"/>
                    <a:pt x="114" y="41"/>
                  </a:cubicBezTo>
                  <a:cubicBezTo>
                    <a:pt x="114" y="34"/>
                    <a:pt x="114" y="34"/>
                    <a:pt x="114" y="34"/>
                  </a:cubicBezTo>
                  <a:cubicBezTo>
                    <a:pt x="116" y="34"/>
                    <a:pt x="116" y="34"/>
                    <a:pt x="116" y="34"/>
                  </a:cubicBezTo>
                  <a:lnTo>
                    <a:pt x="116" y="41"/>
                  </a:lnTo>
                  <a:close/>
                  <a:moveTo>
                    <a:pt x="117" y="48"/>
                  </a:moveTo>
                  <a:cubicBezTo>
                    <a:pt x="117" y="48"/>
                    <a:pt x="117" y="48"/>
                    <a:pt x="117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7" y="48"/>
                    <a:pt x="117" y="48"/>
                    <a:pt x="117" y="48"/>
                  </a:cubicBezTo>
                  <a:close/>
                  <a:moveTo>
                    <a:pt x="117" y="48"/>
                  </a:moveTo>
                  <a:cubicBezTo>
                    <a:pt x="117" y="48"/>
                    <a:pt x="117" y="48"/>
                    <a:pt x="117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6" y="41"/>
                    <a:pt x="116" y="41"/>
                    <a:pt x="116" y="41"/>
                  </a:cubicBezTo>
                  <a:cubicBezTo>
                    <a:pt x="117" y="41"/>
                    <a:pt x="117" y="41"/>
                    <a:pt x="117" y="41"/>
                  </a:cubicBezTo>
                  <a:lnTo>
                    <a:pt x="117" y="48"/>
                  </a:lnTo>
                  <a:close/>
                  <a:moveTo>
                    <a:pt x="117" y="34"/>
                  </a:moveTo>
                  <a:cubicBezTo>
                    <a:pt x="117" y="34"/>
                    <a:pt x="117" y="34"/>
                    <a:pt x="117" y="34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6" y="41"/>
                    <a:pt x="116" y="41"/>
                    <a:pt x="116" y="41"/>
                  </a:cubicBezTo>
                  <a:cubicBezTo>
                    <a:pt x="116" y="34"/>
                    <a:pt x="116" y="34"/>
                    <a:pt x="116" y="34"/>
                  </a:cubicBezTo>
                  <a:cubicBezTo>
                    <a:pt x="117" y="34"/>
                    <a:pt x="117" y="34"/>
                    <a:pt x="117" y="34"/>
                  </a:cubicBezTo>
                  <a:close/>
                  <a:moveTo>
                    <a:pt x="119" y="48"/>
                  </a:moveTo>
                  <a:cubicBezTo>
                    <a:pt x="119" y="48"/>
                    <a:pt x="119" y="48"/>
                    <a:pt x="119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9" y="48"/>
                    <a:pt x="119" y="48"/>
                    <a:pt x="119" y="48"/>
                  </a:cubicBezTo>
                  <a:close/>
                  <a:moveTo>
                    <a:pt x="119" y="48"/>
                  </a:moveTo>
                  <a:cubicBezTo>
                    <a:pt x="119" y="48"/>
                    <a:pt x="119" y="48"/>
                    <a:pt x="119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9" y="41"/>
                    <a:pt x="119" y="41"/>
                    <a:pt x="119" y="41"/>
                  </a:cubicBezTo>
                  <a:lnTo>
                    <a:pt x="119" y="48"/>
                  </a:lnTo>
                  <a:close/>
                  <a:moveTo>
                    <a:pt x="119" y="41"/>
                  </a:moveTo>
                  <a:cubicBezTo>
                    <a:pt x="119" y="41"/>
                    <a:pt x="119" y="41"/>
                    <a:pt x="119" y="41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7" y="34"/>
                    <a:pt x="117" y="34"/>
                    <a:pt x="117" y="34"/>
                  </a:cubicBezTo>
                  <a:cubicBezTo>
                    <a:pt x="119" y="34"/>
                    <a:pt x="119" y="34"/>
                    <a:pt x="119" y="34"/>
                  </a:cubicBezTo>
                  <a:cubicBezTo>
                    <a:pt x="119" y="34"/>
                    <a:pt x="119" y="34"/>
                    <a:pt x="119" y="34"/>
                  </a:cubicBezTo>
                  <a:lnTo>
                    <a:pt x="119" y="41"/>
                  </a:ln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20" y="48"/>
                    <a:pt x="120" y="48"/>
                    <a:pt x="120" y="48"/>
                  </a:cubicBez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19" y="41"/>
                    <a:pt x="119" y="41"/>
                    <a:pt x="119" y="41"/>
                  </a:cubicBezTo>
                  <a:cubicBezTo>
                    <a:pt x="120" y="41"/>
                    <a:pt x="120" y="41"/>
                    <a:pt x="120" y="41"/>
                  </a:cubicBezTo>
                  <a:lnTo>
                    <a:pt x="120" y="48"/>
                  </a:lnTo>
                  <a:close/>
                  <a:moveTo>
                    <a:pt x="143" y="18"/>
                  </a:moveTo>
                  <a:cubicBezTo>
                    <a:pt x="143" y="18"/>
                    <a:pt x="143" y="18"/>
                    <a:pt x="143" y="18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5" y="19"/>
                    <a:pt x="145" y="19"/>
                    <a:pt x="145" y="19"/>
                  </a:cubicBezTo>
                  <a:cubicBezTo>
                    <a:pt x="145" y="19"/>
                    <a:pt x="146" y="19"/>
                    <a:pt x="146" y="19"/>
                  </a:cubicBezTo>
                  <a:cubicBezTo>
                    <a:pt x="146" y="19"/>
                    <a:pt x="146" y="19"/>
                    <a:pt x="146" y="19"/>
                  </a:cubicBezTo>
                  <a:cubicBezTo>
                    <a:pt x="147" y="19"/>
                    <a:pt x="147" y="19"/>
                    <a:pt x="147" y="19"/>
                  </a:cubicBezTo>
                  <a:cubicBezTo>
                    <a:pt x="147" y="19"/>
                    <a:pt x="147" y="19"/>
                    <a:pt x="147" y="19"/>
                  </a:cubicBezTo>
                  <a:cubicBezTo>
                    <a:pt x="152" y="20"/>
                    <a:pt x="153" y="21"/>
                    <a:pt x="153" y="21"/>
                  </a:cubicBezTo>
                  <a:cubicBezTo>
                    <a:pt x="153" y="29"/>
                    <a:pt x="153" y="29"/>
                    <a:pt x="153" y="29"/>
                  </a:cubicBezTo>
                  <a:cubicBezTo>
                    <a:pt x="153" y="29"/>
                    <a:pt x="153" y="29"/>
                    <a:pt x="153" y="29"/>
                  </a:cubicBezTo>
                  <a:cubicBezTo>
                    <a:pt x="153" y="21"/>
                    <a:pt x="153" y="21"/>
                    <a:pt x="153" y="21"/>
                  </a:cubicBezTo>
                  <a:cubicBezTo>
                    <a:pt x="153" y="21"/>
                    <a:pt x="150" y="20"/>
                    <a:pt x="146" y="20"/>
                  </a:cubicBezTo>
                  <a:cubicBezTo>
                    <a:pt x="143" y="20"/>
                    <a:pt x="140" y="21"/>
                    <a:pt x="140" y="21"/>
                  </a:cubicBezTo>
                  <a:cubicBezTo>
                    <a:pt x="139" y="29"/>
                    <a:pt x="139" y="29"/>
                    <a:pt x="139" y="29"/>
                  </a:cubicBezTo>
                  <a:cubicBezTo>
                    <a:pt x="139" y="29"/>
                    <a:pt x="139" y="29"/>
                    <a:pt x="139" y="29"/>
                  </a:cubicBezTo>
                  <a:cubicBezTo>
                    <a:pt x="140" y="21"/>
                    <a:pt x="140" y="21"/>
                    <a:pt x="140" y="21"/>
                  </a:cubicBezTo>
                  <a:cubicBezTo>
                    <a:pt x="140" y="21"/>
                    <a:pt x="141" y="20"/>
                    <a:pt x="143" y="20"/>
                  </a:cubicBezTo>
                  <a:lnTo>
                    <a:pt x="143" y="18"/>
                  </a:lnTo>
                  <a:close/>
                  <a:moveTo>
                    <a:pt x="142" y="31"/>
                  </a:moveTo>
                  <a:cubicBezTo>
                    <a:pt x="142" y="31"/>
                    <a:pt x="142" y="31"/>
                    <a:pt x="142" y="31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40" y="31"/>
                    <a:pt x="140" y="31"/>
                    <a:pt x="140" y="31"/>
                  </a:cubicBezTo>
                  <a:lnTo>
                    <a:pt x="142" y="31"/>
                  </a:lnTo>
                  <a:close/>
                  <a:moveTo>
                    <a:pt x="141" y="20"/>
                  </a:moveTo>
                  <a:cubicBezTo>
                    <a:pt x="141" y="20"/>
                    <a:pt x="141" y="20"/>
                    <a:pt x="141" y="20"/>
                  </a:cubicBezTo>
                  <a:cubicBezTo>
                    <a:pt x="141" y="18"/>
                    <a:pt x="141" y="18"/>
                    <a:pt x="141" y="18"/>
                  </a:cubicBezTo>
                  <a:cubicBezTo>
                    <a:pt x="141" y="20"/>
                    <a:pt x="141" y="20"/>
                    <a:pt x="141" y="20"/>
                  </a:cubicBezTo>
                  <a:close/>
                  <a:moveTo>
                    <a:pt x="140" y="15"/>
                  </a:moveTo>
                  <a:cubicBezTo>
                    <a:pt x="140" y="15"/>
                    <a:pt x="140" y="15"/>
                    <a:pt x="140" y="15"/>
                  </a:cubicBezTo>
                  <a:cubicBezTo>
                    <a:pt x="141" y="15"/>
                    <a:pt x="141" y="15"/>
                    <a:pt x="141" y="15"/>
                  </a:cubicBezTo>
                  <a:cubicBezTo>
                    <a:pt x="141" y="17"/>
                    <a:pt x="141" y="17"/>
                    <a:pt x="141" y="17"/>
                  </a:cubicBezTo>
                  <a:cubicBezTo>
                    <a:pt x="140" y="17"/>
                    <a:pt x="140" y="17"/>
                    <a:pt x="140" y="17"/>
                  </a:cubicBezTo>
                  <a:lnTo>
                    <a:pt x="140" y="15"/>
                  </a:lnTo>
                  <a:close/>
                  <a:moveTo>
                    <a:pt x="129" y="21"/>
                  </a:moveTo>
                  <a:cubicBezTo>
                    <a:pt x="129" y="21"/>
                    <a:pt x="129" y="21"/>
                    <a:pt x="129" y="21"/>
                  </a:cubicBezTo>
                  <a:cubicBezTo>
                    <a:pt x="129" y="19"/>
                    <a:pt x="129" y="19"/>
                    <a:pt x="129" y="19"/>
                  </a:cubicBezTo>
                  <a:cubicBezTo>
                    <a:pt x="131" y="19"/>
                    <a:pt x="131" y="19"/>
                    <a:pt x="131" y="19"/>
                  </a:cubicBezTo>
                  <a:cubicBezTo>
                    <a:pt x="131" y="20"/>
                    <a:pt x="131" y="20"/>
                    <a:pt x="131" y="20"/>
                  </a:cubicBezTo>
                  <a:cubicBezTo>
                    <a:pt x="132" y="19"/>
                    <a:pt x="133" y="19"/>
                    <a:pt x="134" y="19"/>
                  </a:cubicBezTo>
                  <a:cubicBezTo>
                    <a:pt x="134" y="17"/>
                    <a:pt x="134" y="17"/>
                    <a:pt x="134" y="17"/>
                  </a:cubicBezTo>
                  <a:cubicBezTo>
                    <a:pt x="135" y="17"/>
                    <a:pt x="135" y="17"/>
                    <a:pt x="135" y="17"/>
                  </a:cubicBezTo>
                  <a:cubicBezTo>
                    <a:pt x="135" y="18"/>
                    <a:pt x="135" y="18"/>
                    <a:pt x="135" y="18"/>
                  </a:cubicBezTo>
                  <a:cubicBezTo>
                    <a:pt x="139" y="18"/>
                    <a:pt x="141" y="18"/>
                    <a:pt x="141" y="18"/>
                  </a:cubicBezTo>
                  <a:cubicBezTo>
                    <a:pt x="141" y="18"/>
                    <a:pt x="137" y="18"/>
                    <a:pt x="133" y="19"/>
                  </a:cubicBezTo>
                  <a:cubicBezTo>
                    <a:pt x="129" y="21"/>
                    <a:pt x="129" y="22"/>
                    <a:pt x="129" y="22"/>
                  </a:cubicBezTo>
                  <a:cubicBezTo>
                    <a:pt x="127" y="31"/>
                    <a:pt x="127" y="31"/>
                    <a:pt x="127" y="31"/>
                  </a:cubicBezTo>
                  <a:cubicBezTo>
                    <a:pt x="128" y="22"/>
                    <a:pt x="128" y="22"/>
                    <a:pt x="128" y="22"/>
                  </a:cubicBezTo>
                  <a:cubicBezTo>
                    <a:pt x="127" y="22"/>
                    <a:pt x="127" y="22"/>
                    <a:pt x="127" y="22"/>
                  </a:cubicBezTo>
                  <a:cubicBezTo>
                    <a:pt x="127" y="20"/>
                    <a:pt x="127" y="20"/>
                    <a:pt x="127" y="20"/>
                  </a:cubicBezTo>
                  <a:cubicBezTo>
                    <a:pt x="128" y="20"/>
                    <a:pt x="128" y="20"/>
                    <a:pt x="128" y="20"/>
                  </a:cubicBezTo>
                  <a:cubicBezTo>
                    <a:pt x="128" y="22"/>
                    <a:pt x="128" y="22"/>
                    <a:pt x="128" y="22"/>
                  </a:cubicBezTo>
                  <a:cubicBezTo>
                    <a:pt x="128" y="21"/>
                    <a:pt x="129" y="21"/>
                    <a:pt x="129" y="21"/>
                  </a:cubicBezTo>
                  <a:close/>
                  <a:moveTo>
                    <a:pt x="137" y="31"/>
                  </a:moveTo>
                  <a:cubicBezTo>
                    <a:pt x="137" y="31"/>
                    <a:pt x="137" y="31"/>
                    <a:pt x="137" y="31"/>
                  </a:cubicBezTo>
                  <a:cubicBezTo>
                    <a:pt x="137" y="32"/>
                    <a:pt x="137" y="32"/>
                    <a:pt x="137" y="32"/>
                  </a:cubicBezTo>
                  <a:cubicBezTo>
                    <a:pt x="136" y="32"/>
                    <a:pt x="136" y="32"/>
                    <a:pt x="135" y="32"/>
                  </a:cubicBezTo>
                  <a:cubicBezTo>
                    <a:pt x="135" y="32"/>
                    <a:pt x="135" y="32"/>
                    <a:pt x="135" y="32"/>
                  </a:cubicBezTo>
                  <a:lnTo>
                    <a:pt x="137" y="31"/>
                  </a:lnTo>
                  <a:close/>
                  <a:moveTo>
                    <a:pt x="135" y="32"/>
                  </a:moveTo>
                  <a:cubicBezTo>
                    <a:pt x="135" y="32"/>
                    <a:pt x="135" y="32"/>
                    <a:pt x="135" y="32"/>
                  </a:cubicBezTo>
                  <a:cubicBezTo>
                    <a:pt x="135" y="32"/>
                    <a:pt x="135" y="32"/>
                    <a:pt x="135" y="32"/>
                  </a:cubicBezTo>
                  <a:cubicBezTo>
                    <a:pt x="135" y="33"/>
                    <a:pt x="134" y="33"/>
                    <a:pt x="134" y="33"/>
                  </a:cubicBezTo>
                  <a:cubicBezTo>
                    <a:pt x="134" y="32"/>
                    <a:pt x="134" y="32"/>
                    <a:pt x="134" y="32"/>
                  </a:cubicBezTo>
                  <a:lnTo>
                    <a:pt x="135" y="32"/>
                  </a:lnTo>
                  <a:close/>
                  <a:moveTo>
                    <a:pt x="134" y="32"/>
                  </a:moveTo>
                  <a:cubicBezTo>
                    <a:pt x="134" y="32"/>
                    <a:pt x="134" y="32"/>
                    <a:pt x="134" y="32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33" y="33"/>
                    <a:pt x="133" y="33"/>
                    <a:pt x="133" y="33"/>
                  </a:cubicBezTo>
                  <a:cubicBezTo>
                    <a:pt x="133" y="33"/>
                    <a:pt x="133" y="33"/>
                    <a:pt x="132" y="33"/>
                  </a:cubicBezTo>
                  <a:cubicBezTo>
                    <a:pt x="132" y="32"/>
                    <a:pt x="132" y="32"/>
                    <a:pt x="132" y="32"/>
                  </a:cubicBezTo>
                  <a:lnTo>
                    <a:pt x="134" y="32"/>
                  </a:lnTo>
                  <a:close/>
                  <a:moveTo>
                    <a:pt x="131" y="32"/>
                  </a:moveTo>
                  <a:cubicBezTo>
                    <a:pt x="131" y="32"/>
                    <a:pt x="131" y="32"/>
                    <a:pt x="131" y="32"/>
                  </a:cubicBezTo>
                  <a:cubicBezTo>
                    <a:pt x="131" y="33"/>
                    <a:pt x="131" y="33"/>
                    <a:pt x="131" y="33"/>
                  </a:cubicBezTo>
                  <a:cubicBezTo>
                    <a:pt x="130" y="33"/>
                    <a:pt x="130" y="33"/>
                    <a:pt x="129" y="33"/>
                  </a:cubicBezTo>
                  <a:cubicBezTo>
                    <a:pt x="129" y="32"/>
                    <a:pt x="129" y="32"/>
                    <a:pt x="129" y="32"/>
                  </a:cubicBezTo>
                  <a:cubicBezTo>
                    <a:pt x="132" y="32"/>
                    <a:pt x="132" y="32"/>
                    <a:pt x="132" y="32"/>
                  </a:cubicBezTo>
                  <a:cubicBezTo>
                    <a:pt x="132" y="33"/>
                    <a:pt x="132" y="33"/>
                    <a:pt x="132" y="33"/>
                  </a:cubicBezTo>
                  <a:cubicBezTo>
                    <a:pt x="132" y="33"/>
                    <a:pt x="131" y="33"/>
                    <a:pt x="131" y="33"/>
                  </a:cubicBezTo>
                  <a:cubicBezTo>
                    <a:pt x="131" y="32"/>
                    <a:pt x="131" y="32"/>
                    <a:pt x="131" y="32"/>
                  </a:cubicBezTo>
                  <a:close/>
                  <a:moveTo>
                    <a:pt x="129" y="32"/>
                  </a:moveTo>
                  <a:cubicBezTo>
                    <a:pt x="129" y="32"/>
                    <a:pt x="129" y="32"/>
                    <a:pt x="129" y="32"/>
                  </a:cubicBezTo>
                  <a:cubicBezTo>
                    <a:pt x="129" y="33"/>
                    <a:pt x="129" y="33"/>
                    <a:pt x="129" y="33"/>
                  </a:cubicBezTo>
                  <a:cubicBezTo>
                    <a:pt x="129" y="33"/>
                    <a:pt x="128" y="33"/>
                    <a:pt x="128" y="33"/>
                  </a:cubicBezTo>
                  <a:cubicBezTo>
                    <a:pt x="128" y="32"/>
                    <a:pt x="128" y="32"/>
                    <a:pt x="128" y="32"/>
                  </a:cubicBezTo>
                  <a:lnTo>
                    <a:pt x="129" y="32"/>
                  </a:lnTo>
                  <a:close/>
                  <a:moveTo>
                    <a:pt x="125" y="31"/>
                  </a:moveTo>
                  <a:cubicBezTo>
                    <a:pt x="125" y="31"/>
                    <a:pt x="125" y="31"/>
                    <a:pt x="125" y="31"/>
                  </a:cubicBezTo>
                  <a:cubicBezTo>
                    <a:pt x="125" y="30"/>
                    <a:pt x="125" y="30"/>
                    <a:pt x="125" y="30"/>
                  </a:cubicBezTo>
                  <a:cubicBezTo>
                    <a:pt x="127" y="30"/>
                    <a:pt x="127" y="30"/>
                    <a:pt x="127" y="30"/>
                  </a:cubicBezTo>
                  <a:cubicBezTo>
                    <a:pt x="127" y="31"/>
                    <a:pt x="127" y="31"/>
                    <a:pt x="127" y="31"/>
                  </a:cubicBezTo>
                  <a:lnTo>
                    <a:pt x="125" y="31"/>
                  </a:lnTo>
                  <a:close/>
                  <a:moveTo>
                    <a:pt x="127" y="32"/>
                  </a:moveTo>
                  <a:cubicBezTo>
                    <a:pt x="127" y="32"/>
                    <a:pt x="127" y="32"/>
                    <a:pt x="127" y="32"/>
                  </a:cubicBezTo>
                  <a:cubicBezTo>
                    <a:pt x="127" y="36"/>
                    <a:pt x="127" y="36"/>
                    <a:pt x="127" y="36"/>
                  </a:cubicBezTo>
                  <a:cubicBezTo>
                    <a:pt x="127" y="37"/>
                    <a:pt x="126" y="38"/>
                    <a:pt x="126" y="40"/>
                  </a:cubicBezTo>
                  <a:cubicBezTo>
                    <a:pt x="126" y="40"/>
                    <a:pt x="126" y="40"/>
                    <a:pt x="126" y="41"/>
                  </a:cubicBezTo>
                  <a:cubicBezTo>
                    <a:pt x="125" y="41"/>
                    <a:pt x="125" y="41"/>
                    <a:pt x="125" y="41"/>
                  </a:cubicBezTo>
                  <a:cubicBezTo>
                    <a:pt x="125" y="33"/>
                    <a:pt x="125" y="33"/>
                    <a:pt x="125" y="33"/>
                  </a:cubicBezTo>
                  <a:lnTo>
                    <a:pt x="127" y="32"/>
                  </a:lnTo>
                  <a:close/>
                  <a:moveTo>
                    <a:pt x="127" y="32"/>
                  </a:moveTo>
                  <a:cubicBezTo>
                    <a:pt x="127" y="32"/>
                    <a:pt x="127" y="32"/>
                    <a:pt x="127" y="32"/>
                  </a:cubicBezTo>
                  <a:cubicBezTo>
                    <a:pt x="128" y="32"/>
                    <a:pt x="128" y="32"/>
                    <a:pt x="128" y="32"/>
                  </a:cubicBezTo>
                  <a:cubicBezTo>
                    <a:pt x="128" y="33"/>
                    <a:pt x="128" y="33"/>
                    <a:pt x="128" y="33"/>
                  </a:cubicBezTo>
                  <a:cubicBezTo>
                    <a:pt x="127" y="33"/>
                    <a:pt x="127" y="33"/>
                    <a:pt x="127" y="33"/>
                  </a:cubicBezTo>
                  <a:cubicBezTo>
                    <a:pt x="127" y="33"/>
                    <a:pt x="127" y="34"/>
                    <a:pt x="127" y="35"/>
                  </a:cubicBezTo>
                  <a:lnTo>
                    <a:pt x="127" y="32"/>
                  </a:lnTo>
                  <a:close/>
                  <a:moveTo>
                    <a:pt x="126" y="15"/>
                  </a:moveTo>
                  <a:cubicBezTo>
                    <a:pt x="126" y="15"/>
                    <a:pt x="126" y="15"/>
                    <a:pt x="126" y="15"/>
                  </a:cubicBezTo>
                  <a:cubicBezTo>
                    <a:pt x="128" y="15"/>
                    <a:pt x="128" y="15"/>
                    <a:pt x="128" y="15"/>
                  </a:cubicBezTo>
                  <a:cubicBezTo>
                    <a:pt x="128" y="17"/>
                    <a:pt x="128" y="17"/>
                    <a:pt x="128" y="17"/>
                  </a:cubicBezTo>
                  <a:cubicBezTo>
                    <a:pt x="126" y="17"/>
                    <a:pt x="126" y="17"/>
                    <a:pt x="126" y="17"/>
                  </a:cubicBezTo>
                  <a:lnTo>
                    <a:pt x="126" y="15"/>
                  </a:lnTo>
                  <a:close/>
                  <a:moveTo>
                    <a:pt x="124" y="16"/>
                  </a:moveTo>
                  <a:cubicBezTo>
                    <a:pt x="124" y="16"/>
                    <a:pt x="124" y="16"/>
                    <a:pt x="124" y="16"/>
                  </a:cubicBezTo>
                  <a:cubicBezTo>
                    <a:pt x="125" y="16"/>
                    <a:pt x="125" y="16"/>
                    <a:pt x="125" y="16"/>
                  </a:cubicBezTo>
                  <a:cubicBezTo>
                    <a:pt x="125" y="18"/>
                    <a:pt x="125" y="18"/>
                    <a:pt x="125" y="18"/>
                  </a:cubicBezTo>
                  <a:cubicBezTo>
                    <a:pt x="124" y="18"/>
                    <a:pt x="124" y="18"/>
                    <a:pt x="124" y="18"/>
                  </a:cubicBezTo>
                  <a:lnTo>
                    <a:pt x="124" y="16"/>
                  </a:lnTo>
                  <a:close/>
                  <a:moveTo>
                    <a:pt x="123" y="20"/>
                  </a:moveTo>
                  <a:cubicBezTo>
                    <a:pt x="123" y="20"/>
                    <a:pt x="123" y="20"/>
                    <a:pt x="123" y="20"/>
                  </a:cubicBezTo>
                  <a:cubicBezTo>
                    <a:pt x="124" y="20"/>
                    <a:pt x="124" y="20"/>
                    <a:pt x="124" y="20"/>
                  </a:cubicBezTo>
                  <a:cubicBezTo>
                    <a:pt x="124" y="22"/>
                    <a:pt x="124" y="22"/>
                    <a:pt x="124" y="22"/>
                  </a:cubicBezTo>
                  <a:cubicBezTo>
                    <a:pt x="123" y="22"/>
                    <a:pt x="123" y="22"/>
                    <a:pt x="123" y="22"/>
                  </a:cubicBezTo>
                  <a:lnTo>
                    <a:pt x="123" y="20"/>
                  </a:lnTo>
                  <a:close/>
                  <a:moveTo>
                    <a:pt x="124" y="23"/>
                  </a:moveTo>
                  <a:cubicBezTo>
                    <a:pt x="124" y="23"/>
                    <a:pt x="124" y="23"/>
                    <a:pt x="124" y="23"/>
                  </a:cubicBezTo>
                  <a:cubicBezTo>
                    <a:pt x="124" y="24"/>
                    <a:pt x="124" y="24"/>
                    <a:pt x="124" y="24"/>
                  </a:cubicBezTo>
                  <a:cubicBezTo>
                    <a:pt x="123" y="24"/>
                    <a:pt x="123" y="24"/>
                    <a:pt x="123" y="24"/>
                  </a:cubicBezTo>
                  <a:cubicBezTo>
                    <a:pt x="123" y="23"/>
                    <a:pt x="123" y="23"/>
                    <a:pt x="123" y="23"/>
                  </a:cubicBezTo>
                  <a:lnTo>
                    <a:pt x="124" y="23"/>
                  </a:lnTo>
                  <a:close/>
                  <a:moveTo>
                    <a:pt x="122" y="28"/>
                  </a:moveTo>
                  <a:cubicBezTo>
                    <a:pt x="122" y="28"/>
                    <a:pt x="122" y="28"/>
                    <a:pt x="122" y="28"/>
                  </a:cubicBezTo>
                  <a:cubicBezTo>
                    <a:pt x="122" y="27"/>
                    <a:pt x="122" y="27"/>
                    <a:pt x="122" y="27"/>
                  </a:cubicBezTo>
                  <a:cubicBezTo>
                    <a:pt x="123" y="27"/>
                    <a:pt x="123" y="27"/>
                    <a:pt x="123" y="27"/>
                  </a:cubicBezTo>
                  <a:cubicBezTo>
                    <a:pt x="123" y="28"/>
                    <a:pt x="123" y="28"/>
                    <a:pt x="123" y="28"/>
                  </a:cubicBezTo>
                  <a:lnTo>
                    <a:pt x="122" y="28"/>
                  </a:lnTo>
                  <a:close/>
                  <a:moveTo>
                    <a:pt x="122" y="29"/>
                  </a:moveTo>
                  <a:cubicBezTo>
                    <a:pt x="122" y="29"/>
                    <a:pt x="122" y="29"/>
                    <a:pt x="122" y="29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1" y="29"/>
                    <a:pt x="121" y="29"/>
                    <a:pt x="121" y="29"/>
                  </a:cubicBezTo>
                  <a:lnTo>
                    <a:pt x="122" y="29"/>
                  </a:lnTo>
                  <a:close/>
                  <a:moveTo>
                    <a:pt x="121" y="19"/>
                  </a:moveTo>
                  <a:cubicBezTo>
                    <a:pt x="121" y="19"/>
                    <a:pt x="121" y="19"/>
                    <a:pt x="121" y="19"/>
                  </a:cubicBezTo>
                  <a:cubicBezTo>
                    <a:pt x="122" y="19"/>
                    <a:pt x="122" y="19"/>
                    <a:pt x="122" y="19"/>
                  </a:cubicBezTo>
                  <a:cubicBezTo>
                    <a:pt x="122" y="21"/>
                    <a:pt x="122" y="21"/>
                    <a:pt x="122" y="21"/>
                  </a:cubicBezTo>
                  <a:cubicBezTo>
                    <a:pt x="121" y="21"/>
                    <a:pt x="121" y="21"/>
                    <a:pt x="121" y="21"/>
                  </a:cubicBezTo>
                  <a:lnTo>
                    <a:pt x="121" y="19"/>
                  </a:lnTo>
                  <a:close/>
                  <a:moveTo>
                    <a:pt x="120" y="18"/>
                  </a:moveTo>
                  <a:cubicBezTo>
                    <a:pt x="120" y="18"/>
                    <a:pt x="120" y="18"/>
                    <a:pt x="120" y="18"/>
                  </a:cubicBezTo>
                  <a:cubicBezTo>
                    <a:pt x="119" y="18"/>
                    <a:pt x="119" y="18"/>
                    <a:pt x="119" y="18"/>
                  </a:cubicBezTo>
                  <a:cubicBezTo>
                    <a:pt x="119" y="17"/>
                    <a:pt x="119" y="17"/>
                    <a:pt x="119" y="17"/>
                  </a:cubicBezTo>
                  <a:cubicBezTo>
                    <a:pt x="120" y="17"/>
                    <a:pt x="120" y="17"/>
                    <a:pt x="120" y="17"/>
                  </a:cubicBezTo>
                  <a:lnTo>
                    <a:pt x="120" y="18"/>
                  </a:lnTo>
                  <a:close/>
                  <a:moveTo>
                    <a:pt x="120" y="26"/>
                  </a:moveTo>
                  <a:cubicBezTo>
                    <a:pt x="120" y="26"/>
                    <a:pt x="120" y="26"/>
                    <a:pt x="120" y="26"/>
                  </a:cubicBezTo>
                  <a:cubicBezTo>
                    <a:pt x="120" y="25"/>
                    <a:pt x="120" y="25"/>
                    <a:pt x="120" y="25"/>
                  </a:cubicBezTo>
                  <a:cubicBezTo>
                    <a:pt x="121" y="25"/>
                    <a:pt x="121" y="25"/>
                    <a:pt x="121" y="25"/>
                  </a:cubicBezTo>
                  <a:cubicBezTo>
                    <a:pt x="121" y="26"/>
                    <a:pt x="121" y="26"/>
                    <a:pt x="121" y="26"/>
                  </a:cubicBezTo>
                  <a:lnTo>
                    <a:pt x="120" y="26"/>
                  </a:ln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22" y="48"/>
                    <a:pt x="122" y="48"/>
                    <a:pt x="122" y="48"/>
                  </a:cubicBezTo>
                  <a:lnTo>
                    <a:pt x="120" y="48"/>
                  </a:lnTo>
                  <a:close/>
                  <a:moveTo>
                    <a:pt x="122" y="48"/>
                  </a:moveTo>
                  <a:cubicBezTo>
                    <a:pt x="122" y="48"/>
                    <a:pt x="122" y="48"/>
                    <a:pt x="122" y="48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2" y="41"/>
                    <a:pt x="122" y="41"/>
                    <a:pt x="122" y="41"/>
                  </a:cubicBezTo>
                  <a:lnTo>
                    <a:pt x="122" y="48"/>
                  </a:lnTo>
                  <a:close/>
                  <a:moveTo>
                    <a:pt x="122" y="41"/>
                  </a:moveTo>
                  <a:cubicBezTo>
                    <a:pt x="122" y="41"/>
                    <a:pt x="122" y="41"/>
                    <a:pt x="122" y="41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0" y="33"/>
                    <a:pt x="120" y="33"/>
                    <a:pt x="120" y="33"/>
                  </a:cubicBezTo>
                  <a:cubicBezTo>
                    <a:pt x="122" y="33"/>
                    <a:pt x="122" y="33"/>
                    <a:pt x="122" y="33"/>
                  </a:cubicBezTo>
                  <a:lnTo>
                    <a:pt x="122" y="41"/>
                  </a:lnTo>
                  <a:close/>
                  <a:moveTo>
                    <a:pt x="123" y="48"/>
                  </a:moveTo>
                  <a:cubicBezTo>
                    <a:pt x="123" y="48"/>
                    <a:pt x="123" y="48"/>
                    <a:pt x="123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2" y="41"/>
                    <a:pt x="122" y="41"/>
                    <a:pt x="122" y="41"/>
                  </a:cubicBezTo>
                  <a:cubicBezTo>
                    <a:pt x="123" y="41"/>
                    <a:pt x="123" y="41"/>
                    <a:pt x="123" y="41"/>
                  </a:cubicBezTo>
                  <a:lnTo>
                    <a:pt x="123" y="48"/>
                  </a:lnTo>
                  <a:close/>
                  <a:moveTo>
                    <a:pt x="123" y="41"/>
                  </a:moveTo>
                  <a:cubicBezTo>
                    <a:pt x="123" y="41"/>
                    <a:pt x="123" y="41"/>
                    <a:pt x="123" y="41"/>
                  </a:cubicBezTo>
                  <a:cubicBezTo>
                    <a:pt x="122" y="41"/>
                    <a:pt x="122" y="41"/>
                    <a:pt x="122" y="41"/>
                  </a:cubicBezTo>
                  <a:cubicBezTo>
                    <a:pt x="122" y="33"/>
                    <a:pt x="122" y="33"/>
                    <a:pt x="122" y="33"/>
                  </a:cubicBezTo>
                  <a:cubicBezTo>
                    <a:pt x="123" y="33"/>
                    <a:pt x="123" y="33"/>
                    <a:pt x="123" y="33"/>
                  </a:cubicBezTo>
                  <a:lnTo>
                    <a:pt x="123" y="41"/>
                  </a:lnTo>
                  <a:close/>
                  <a:moveTo>
                    <a:pt x="124" y="48"/>
                  </a:moveTo>
                  <a:cubicBezTo>
                    <a:pt x="124" y="48"/>
                    <a:pt x="124" y="48"/>
                    <a:pt x="124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3" y="41"/>
                    <a:pt x="123" y="41"/>
                    <a:pt x="123" y="41"/>
                  </a:cubicBezTo>
                  <a:cubicBezTo>
                    <a:pt x="124" y="41"/>
                    <a:pt x="124" y="41"/>
                    <a:pt x="124" y="41"/>
                  </a:cubicBezTo>
                  <a:lnTo>
                    <a:pt x="124" y="48"/>
                  </a:lnTo>
                  <a:close/>
                  <a:moveTo>
                    <a:pt x="124" y="41"/>
                  </a:moveTo>
                  <a:cubicBezTo>
                    <a:pt x="124" y="41"/>
                    <a:pt x="124" y="41"/>
                    <a:pt x="124" y="41"/>
                  </a:cubicBezTo>
                  <a:cubicBezTo>
                    <a:pt x="123" y="41"/>
                    <a:pt x="123" y="41"/>
                    <a:pt x="123" y="41"/>
                  </a:cubicBezTo>
                  <a:cubicBezTo>
                    <a:pt x="123" y="33"/>
                    <a:pt x="123" y="33"/>
                    <a:pt x="123" y="33"/>
                  </a:cubicBezTo>
                  <a:cubicBezTo>
                    <a:pt x="124" y="33"/>
                    <a:pt x="124" y="33"/>
                    <a:pt x="124" y="33"/>
                  </a:cubicBezTo>
                  <a:lnTo>
                    <a:pt x="124" y="41"/>
                  </a:lnTo>
                  <a:close/>
                  <a:moveTo>
                    <a:pt x="125" y="48"/>
                  </a:moveTo>
                  <a:cubicBezTo>
                    <a:pt x="125" y="48"/>
                    <a:pt x="125" y="48"/>
                    <a:pt x="125" y="48"/>
                  </a:cubicBezTo>
                  <a:cubicBezTo>
                    <a:pt x="124" y="48"/>
                    <a:pt x="124" y="48"/>
                    <a:pt x="124" y="48"/>
                  </a:cubicBezTo>
                  <a:cubicBezTo>
                    <a:pt x="124" y="41"/>
                    <a:pt x="124" y="41"/>
                    <a:pt x="124" y="41"/>
                  </a:cubicBezTo>
                  <a:cubicBezTo>
                    <a:pt x="125" y="41"/>
                    <a:pt x="125" y="41"/>
                    <a:pt x="125" y="41"/>
                  </a:cubicBezTo>
                  <a:lnTo>
                    <a:pt x="125" y="48"/>
                  </a:lnTo>
                  <a:close/>
                  <a:moveTo>
                    <a:pt x="125" y="41"/>
                  </a:moveTo>
                  <a:cubicBezTo>
                    <a:pt x="125" y="41"/>
                    <a:pt x="125" y="41"/>
                    <a:pt x="125" y="41"/>
                  </a:cubicBezTo>
                  <a:cubicBezTo>
                    <a:pt x="124" y="41"/>
                    <a:pt x="124" y="41"/>
                    <a:pt x="124" y="41"/>
                  </a:cubicBezTo>
                  <a:cubicBezTo>
                    <a:pt x="124" y="33"/>
                    <a:pt x="124" y="33"/>
                    <a:pt x="124" y="33"/>
                  </a:cubicBezTo>
                  <a:cubicBezTo>
                    <a:pt x="125" y="33"/>
                    <a:pt x="125" y="33"/>
                    <a:pt x="125" y="33"/>
                  </a:cubicBezTo>
                  <a:lnTo>
                    <a:pt x="125" y="41"/>
                  </a:lnTo>
                  <a:close/>
                  <a:moveTo>
                    <a:pt x="140" y="49"/>
                  </a:moveTo>
                  <a:cubicBezTo>
                    <a:pt x="140" y="49"/>
                    <a:pt x="140" y="49"/>
                    <a:pt x="140" y="49"/>
                  </a:cubicBezTo>
                  <a:cubicBezTo>
                    <a:pt x="125" y="48"/>
                    <a:pt x="125" y="48"/>
                    <a:pt x="125" y="48"/>
                  </a:cubicBezTo>
                  <a:cubicBezTo>
                    <a:pt x="125" y="41"/>
                    <a:pt x="125" y="41"/>
                    <a:pt x="125" y="41"/>
                  </a:cubicBezTo>
                  <a:cubicBezTo>
                    <a:pt x="126" y="41"/>
                    <a:pt x="126" y="41"/>
                    <a:pt x="126" y="41"/>
                  </a:cubicBezTo>
                  <a:cubicBezTo>
                    <a:pt x="126" y="44"/>
                    <a:pt x="126" y="48"/>
                    <a:pt x="126" y="48"/>
                  </a:cubicBezTo>
                  <a:cubicBezTo>
                    <a:pt x="126" y="48"/>
                    <a:pt x="126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9" y="48"/>
                    <a:pt x="130" y="48"/>
                    <a:pt x="131" y="49"/>
                  </a:cubicBezTo>
                  <a:cubicBezTo>
                    <a:pt x="134" y="49"/>
                    <a:pt x="139" y="49"/>
                    <a:pt x="139" y="49"/>
                  </a:cubicBezTo>
                  <a:cubicBezTo>
                    <a:pt x="139" y="49"/>
                    <a:pt x="139" y="45"/>
                    <a:pt x="139" y="42"/>
                  </a:cubicBezTo>
                  <a:cubicBezTo>
                    <a:pt x="139" y="42"/>
                    <a:pt x="139" y="41"/>
                    <a:pt x="139" y="41"/>
                  </a:cubicBezTo>
                  <a:cubicBezTo>
                    <a:pt x="140" y="40"/>
                    <a:pt x="140" y="40"/>
                    <a:pt x="140" y="40"/>
                  </a:cubicBezTo>
                  <a:lnTo>
                    <a:pt x="140" y="49"/>
                  </a:lnTo>
                  <a:close/>
                  <a:moveTo>
                    <a:pt x="140" y="40"/>
                  </a:moveTo>
                  <a:cubicBezTo>
                    <a:pt x="140" y="40"/>
                    <a:pt x="140" y="40"/>
                    <a:pt x="140" y="40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39" y="37"/>
                    <a:pt x="139" y="32"/>
                    <a:pt x="139" y="32"/>
                  </a:cubicBezTo>
                  <a:cubicBezTo>
                    <a:pt x="139" y="32"/>
                    <a:pt x="138" y="32"/>
                    <a:pt x="137" y="32"/>
                  </a:cubicBezTo>
                  <a:cubicBezTo>
                    <a:pt x="137" y="31"/>
                    <a:pt x="137" y="31"/>
                    <a:pt x="137" y="31"/>
                  </a:cubicBezTo>
                  <a:cubicBezTo>
                    <a:pt x="140" y="31"/>
                    <a:pt x="140" y="31"/>
                    <a:pt x="140" y="31"/>
                  </a:cubicBezTo>
                  <a:lnTo>
                    <a:pt x="140" y="40"/>
                  </a:lnTo>
                  <a:close/>
                  <a:moveTo>
                    <a:pt x="155" y="49"/>
                  </a:moveTo>
                  <a:cubicBezTo>
                    <a:pt x="155" y="49"/>
                    <a:pt x="155" y="49"/>
                    <a:pt x="155" y="49"/>
                  </a:cubicBezTo>
                  <a:cubicBezTo>
                    <a:pt x="149" y="49"/>
                    <a:pt x="149" y="49"/>
                    <a:pt x="149" y="49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3" y="40"/>
                    <a:pt x="143" y="40"/>
                    <a:pt x="143" y="40"/>
                  </a:cubicBezTo>
                  <a:cubicBezTo>
                    <a:pt x="143" y="43"/>
                    <a:pt x="143" y="49"/>
                    <a:pt x="143" y="49"/>
                  </a:cubicBezTo>
                  <a:cubicBezTo>
                    <a:pt x="143" y="49"/>
                    <a:pt x="147" y="49"/>
                    <a:pt x="148" y="49"/>
                  </a:cubicBezTo>
                  <a:cubicBezTo>
                    <a:pt x="150" y="49"/>
                    <a:pt x="154" y="49"/>
                    <a:pt x="154" y="49"/>
                  </a:cubicBezTo>
                  <a:cubicBezTo>
                    <a:pt x="154" y="49"/>
                    <a:pt x="154" y="43"/>
                    <a:pt x="154" y="40"/>
                  </a:cubicBezTo>
                  <a:cubicBezTo>
                    <a:pt x="155" y="40"/>
                    <a:pt x="155" y="40"/>
                    <a:pt x="155" y="40"/>
                  </a:cubicBezTo>
                  <a:lnTo>
                    <a:pt x="155" y="49"/>
                  </a:lnTo>
                  <a:close/>
                  <a:moveTo>
                    <a:pt x="157" y="49"/>
                  </a:moveTo>
                  <a:cubicBezTo>
                    <a:pt x="157" y="49"/>
                    <a:pt x="157" y="49"/>
                    <a:pt x="157" y="49"/>
                  </a:cubicBezTo>
                  <a:cubicBezTo>
                    <a:pt x="155" y="49"/>
                    <a:pt x="155" y="49"/>
                    <a:pt x="155" y="49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7" y="40"/>
                    <a:pt x="157" y="40"/>
                    <a:pt x="157" y="40"/>
                  </a:cubicBezTo>
                  <a:lnTo>
                    <a:pt x="157" y="49"/>
                  </a:lnTo>
                  <a:close/>
                  <a:moveTo>
                    <a:pt x="157" y="40"/>
                  </a:moveTo>
                  <a:cubicBezTo>
                    <a:pt x="157" y="40"/>
                    <a:pt x="157" y="40"/>
                    <a:pt x="157" y="40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5" y="32"/>
                    <a:pt x="155" y="32"/>
                    <a:pt x="155" y="32"/>
                  </a:cubicBezTo>
                  <a:cubicBezTo>
                    <a:pt x="156" y="33"/>
                    <a:pt x="156" y="33"/>
                    <a:pt x="156" y="33"/>
                  </a:cubicBezTo>
                  <a:cubicBezTo>
                    <a:pt x="156" y="33"/>
                    <a:pt x="156" y="33"/>
                    <a:pt x="157" y="34"/>
                  </a:cubicBezTo>
                  <a:lnTo>
                    <a:pt x="157" y="40"/>
                  </a:lnTo>
                  <a:close/>
                  <a:moveTo>
                    <a:pt x="162" y="39"/>
                  </a:moveTo>
                  <a:cubicBezTo>
                    <a:pt x="162" y="39"/>
                    <a:pt x="162" y="39"/>
                    <a:pt x="162" y="39"/>
                  </a:cubicBezTo>
                  <a:cubicBezTo>
                    <a:pt x="162" y="39"/>
                    <a:pt x="162" y="40"/>
                    <a:pt x="162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39"/>
                  </a:lnTo>
                  <a:close/>
                  <a:moveTo>
                    <a:pt x="160" y="49"/>
                  </a:moveTo>
                  <a:cubicBezTo>
                    <a:pt x="160" y="49"/>
                    <a:pt x="160" y="49"/>
                    <a:pt x="160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60" y="40"/>
                    <a:pt x="160" y="40"/>
                    <a:pt x="160" y="40"/>
                  </a:cubicBezTo>
                  <a:lnTo>
                    <a:pt x="160" y="49"/>
                  </a:lnTo>
                  <a:close/>
                  <a:moveTo>
                    <a:pt x="160" y="40"/>
                  </a:moveTo>
                  <a:cubicBezTo>
                    <a:pt x="160" y="40"/>
                    <a:pt x="160" y="40"/>
                    <a:pt x="160" y="40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57" y="34"/>
                    <a:pt x="157" y="34"/>
                    <a:pt x="157" y="34"/>
                  </a:cubicBezTo>
                  <a:cubicBezTo>
                    <a:pt x="158" y="35"/>
                    <a:pt x="159" y="35"/>
                    <a:pt x="160" y="36"/>
                  </a:cubicBezTo>
                  <a:lnTo>
                    <a:pt x="160" y="40"/>
                  </a:lnTo>
                  <a:close/>
                  <a:moveTo>
                    <a:pt x="160" y="32"/>
                  </a:moveTo>
                  <a:cubicBezTo>
                    <a:pt x="160" y="32"/>
                    <a:pt x="160" y="32"/>
                    <a:pt x="160" y="32"/>
                  </a:cubicBezTo>
                  <a:cubicBezTo>
                    <a:pt x="159" y="32"/>
                    <a:pt x="158" y="32"/>
                    <a:pt x="157" y="32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60" y="32"/>
                    <a:pt x="160" y="32"/>
                    <a:pt x="160" y="32"/>
                  </a:cubicBezTo>
                  <a:close/>
                  <a:moveTo>
                    <a:pt x="162" y="49"/>
                  </a:moveTo>
                  <a:cubicBezTo>
                    <a:pt x="162" y="49"/>
                    <a:pt x="162" y="49"/>
                    <a:pt x="162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49"/>
                  </a:lnTo>
                  <a:close/>
                  <a:moveTo>
                    <a:pt x="162" y="40"/>
                  </a:moveTo>
                  <a:cubicBezTo>
                    <a:pt x="162" y="40"/>
                    <a:pt x="162" y="40"/>
                    <a:pt x="162" y="40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60" y="36"/>
                    <a:pt x="160" y="36"/>
                    <a:pt x="160" y="36"/>
                  </a:cubicBezTo>
                  <a:cubicBezTo>
                    <a:pt x="160" y="37"/>
                    <a:pt x="160" y="37"/>
                    <a:pt x="161" y="37"/>
                  </a:cubicBezTo>
                  <a:cubicBezTo>
                    <a:pt x="161" y="38"/>
                    <a:pt x="161" y="38"/>
                    <a:pt x="162" y="39"/>
                  </a:cubicBezTo>
                  <a:lnTo>
                    <a:pt x="162" y="40"/>
                  </a:lnTo>
                  <a:close/>
                  <a:moveTo>
                    <a:pt x="162" y="32"/>
                  </a:moveTo>
                  <a:cubicBezTo>
                    <a:pt x="162" y="32"/>
                    <a:pt x="162" y="32"/>
                    <a:pt x="162" y="32"/>
                  </a:cubicBezTo>
                  <a:cubicBezTo>
                    <a:pt x="161" y="32"/>
                    <a:pt x="160" y="32"/>
                    <a:pt x="160" y="32"/>
                  </a:cubicBezTo>
                  <a:cubicBezTo>
                    <a:pt x="160" y="32"/>
                    <a:pt x="160" y="32"/>
                    <a:pt x="160" y="32"/>
                  </a:cubicBezTo>
                  <a:cubicBezTo>
                    <a:pt x="162" y="32"/>
                    <a:pt x="162" y="32"/>
                    <a:pt x="162" y="32"/>
                  </a:cubicBezTo>
                  <a:close/>
                  <a:moveTo>
                    <a:pt x="175" y="49"/>
                  </a:moveTo>
                  <a:cubicBezTo>
                    <a:pt x="175" y="49"/>
                    <a:pt x="175" y="49"/>
                    <a:pt x="175" y="49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0"/>
                    <a:pt x="162" y="40"/>
                    <a:pt x="162" y="40"/>
                  </a:cubicBezTo>
                  <a:cubicBezTo>
                    <a:pt x="162" y="40"/>
                    <a:pt x="162" y="40"/>
                    <a:pt x="162" y="40"/>
                  </a:cubicBezTo>
                  <a:cubicBezTo>
                    <a:pt x="164" y="44"/>
                    <a:pt x="165" y="49"/>
                    <a:pt x="165" y="49"/>
                  </a:cubicBezTo>
                  <a:cubicBezTo>
                    <a:pt x="165" y="49"/>
                    <a:pt x="167" y="49"/>
                    <a:pt x="169" y="49"/>
                  </a:cubicBezTo>
                  <a:cubicBezTo>
                    <a:pt x="170" y="49"/>
                    <a:pt x="174" y="49"/>
                    <a:pt x="175" y="49"/>
                  </a:cubicBezTo>
                  <a:close/>
                  <a:moveTo>
                    <a:pt x="175" y="48"/>
                  </a:moveTo>
                  <a:cubicBezTo>
                    <a:pt x="175" y="48"/>
                    <a:pt x="175" y="48"/>
                    <a:pt x="175" y="48"/>
                  </a:cubicBezTo>
                  <a:cubicBezTo>
                    <a:pt x="175" y="46"/>
                    <a:pt x="174" y="43"/>
                    <a:pt x="174" y="41"/>
                  </a:cubicBezTo>
                  <a:cubicBezTo>
                    <a:pt x="174" y="41"/>
                    <a:pt x="174" y="41"/>
                    <a:pt x="174" y="40"/>
                  </a:cubicBezTo>
                  <a:cubicBezTo>
                    <a:pt x="175" y="40"/>
                    <a:pt x="175" y="40"/>
                    <a:pt x="175" y="40"/>
                  </a:cubicBezTo>
                  <a:lnTo>
                    <a:pt x="175" y="48"/>
                  </a:lnTo>
                  <a:close/>
                  <a:moveTo>
                    <a:pt x="175" y="40"/>
                  </a:moveTo>
                  <a:cubicBezTo>
                    <a:pt x="175" y="40"/>
                    <a:pt x="175" y="40"/>
                    <a:pt x="175" y="40"/>
                  </a:cubicBezTo>
                  <a:cubicBezTo>
                    <a:pt x="174" y="40"/>
                    <a:pt x="174" y="40"/>
                    <a:pt x="174" y="40"/>
                  </a:cubicBezTo>
                  <a:cubicBezTo>
                    <a:pt x="174" y="37"/>
                    <a:pt x="173" y="32"/>
                    <a:pt x="173" y="32"/>
                  </a:cubicBezTo>
                  <a:cubicBezTo>
                    <a:pt x="173" y="32"/>
                    <a:pt x="167" y="32"/>
                    <a:pt x="163" y="32"/>
                  </a:cubicBezTo>
                  <a:cubicBezTo>
                    <a:pt x="163" y="32"/>
                    <a:pt x="162" y="32"/>
                    <a:pt x="162" y="32"/>
                  </a:cubicBezTo>
                  <a:cubicBezTo>
                    <a:pt x="162" y="32"/>
                    <a:pt x="162" y="32"/>
                    <a:pt x="162" y="32"/>
                  </a:cubicBezTo>
                  <a:cubicBezTo>
                    <a:pt x="173" y="32"/>
                    <a:pt x="173" y="32"/>
                    <a:pt x="173" y="32"/>
                  </a:cubicBezTo>
                  <a:cubicBezTo>
                    <a:pt x="173" y="33"/>
                    <a:pt x="173" y="33"/>
                    <a:pt x="173" y="33"/>
                  </a:cubicBezTo>
                  <a:cubicBezTo>
                    <a:pt x="175" y="33"/>
                    <a:pt x="175" y="33"/>
                    <a:pt x="175" y="33"/>
                  </a:cubicBezTo>
                  <a:lnTo>
                    <a:pt x="175" y="40"/>
                  </a:lnTo>
                  <a:close/>
                  <a:moveTo>
                    <a:pt x="177" y="49"/>
                  </a:moveTo>
                  <a:cubicBezTo>
                    <a:pt x="177" y="49"/>
                    <a:pt x="177" y="49"/>
                    <a:pt x="177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8"/>
                  </a:cubicBezTo>
                  <a:cubicBezTo>
                    <a:pt x="175" y="40"/>
                    <a:pt x="175" y="40"/>
                    <a:pt x="175" y="40"/>
                  </a:cubicBezTo>
                  <a:cubicBezTo>
                    <a:pt x="177" y="40"/>
                    <a:pt x="177" y="40"/>
                    <a:pt x="177" y="40"/>
                  </a:cubicBezTo>
                  <a:lnTo>
                    <a:pt x="177" y="49"/>
                  </a:lnTo>
                  <a:close/>
                  <a:moveTo>
                    <a:pt x="177" y="40"/>
                  </a:moveTo>
                  <a:cubicBezTo>
                    <a:pt x="177" y="40"/>
                    <a:pt x="177" y="40"/>
                    <a:pt x="177" y="40"/>
                  </a:cubicBezTo>
                  <a:cubicBezTo>
                    <a:pt x="175" y="40"/>
                    <a:pt x="175" y="40"/>
                    <a:pt x="175" y="40"/>
                  </a:cubicBezTo>
                  <a:cubicBezTo>
                    <a:pt x="175" y="33"/>
                    <a:pt x="175" y="33"/>
                    <a:pt x="175" y="33"/>
                  </a:cubicBezTo>
                  <a:cubicBezTo>
                    <a:pt x="177" y="33"/>
                    <a:pt x="177" y="33"/>
                    <a:pt x="177" y="33"/>
                  </a:cubicBezTo>
                  <a:lnTo>
                    <a:pt x="177" y="40"/>
                  </a:lnTo>
                  <a:close/>
                  <a:moveTo>
                    <a:pt x="179" y="49"/>
                  </a:moveTo>
                  <a:cubicBezTo>
                    <a:pt x="179" y="49"/>
                    <a:pt x="179" y="49"/>
                    <a:pt x="179" y="49"/>
                  </a:cubicBezTo>
                  <a:cubicBezTo>
                    <a:pt x="177" y="49"/>
                    <a:pt x="177" y="49"/>
                    <a:pt x="177" y="49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9" y="40"/>
                    <a:pt x="179" y="40"/>
                    <a:pt x="179" y="40"/>
                  </a:cubicBezTo>
                  <a:lnTo>
                    <a:pt x="179" y="49"/>
                  </a:lnTo>
                  <a:close/>
                  <a:moveTo>
                    <a:pt x="179" y="40"/>
                  </a:moveTo>
                  <a:cubicBezTo>
                    <a:pt x="179" y="40"/>
                    <a:pt x="179" y="40"/>
                    <a:pt x="179" y="40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7" y="33"/>
                    <a:pt x="177" y="33"/>
                    <a:pt x="177" y="33"/>
                  </a:cubicBezTo>
                  <a:cubicBezTo>
                    <a:pt x="179" y="33"/>
                    <a:pt x="179" y="33"/>
                    <a:pt x="179" y="33"/>
                  </a:cubicBezTo>
                  <a:lnTo>
                    <a:pt x="179" y="40"/>
                  </a:lnTo>
                  <a:close/>
                  <a:moveTo>
                    <a:pt x="181" y="49"/>
                  </a:moveTo>
                  <a:cubicBezTo>
                    <a:pt x="181" y="49"/>
                    <a:pt x="181" y="49"/>
                    <a:pt x="181" y="49"/>
                  </a:cubicBezTo>
                  <a:cubicBezTo>
                    <a:pt x="179" y="49"/>
                    <a:pt x="179" y="49"/>
                    <a:pt x="179" y="49"/>
                  </a:cubicBezTo>
                  <a:cubicBezTo>
                    <a:pt x="179" y="40"/>
                    <a:pt x="179" y="40"/>
                    <a:pt x="179" y="40"/>
                  </a:cubicBezTo>
                  <a:cubicBezTo>
                    <a:pt x="181" y="40"/>
                    <a:pt x="181" y="40"/>
                    <a:pt x="181" y="40"/>
                  </a:cubicBezTo>
                  <a:lnTo>
                    <a:pt x="181" y="49"/>
                  </a:lnTo>
                  <a:close/>
                  <a:moveTo>
                    <a:pt x="181" y="40"/>
                  </a:moveTo>
                  <a:cubicBezTo>
                    <a:pt x="181" y="40"/>
                    <a:pt x="181" y="40"/>
                    <a:pt x="181" y="40"/>
                  </a:cubicBezTo>
                  <a:cubicBezTo>
                    <a:pt x="179" y="40"/>
                    <a:pt x="179" y="40"/>
                    <a:pt x="179" y="40"/>
                  </a:cubicBezTo>
                  <a:cubicBezTo>
                    <a:pt x="179" y="33"/>
                    <a:pt x="179" y="33"/>
                    <a:pt x="179" y="33"/>
                  </a:cubicBezTo>
                  <a:cubicBezTo>
                    <a:pt x="181" y="32"/>
                    <a:pt x="181" y="32"/>
                    <a:pt x="181" y="32"/>
                  </a:cubicBezTo>
                  <a:lnTo>
                    <a:pt x="181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9"/>
            <p:cNvSpPr>
              <a:spLocks noEditPoints="1"/>
            </p:cNvSpPr>
            <p:nvPr/>
          </p:nvSpPr>
          <p:spPr bwMode="auto">
            <a:xfrm>
              <a:off x="888" y="4158"/>
              <a:ext cx="435" cy="136"/>
            </a:xfrm>
            <a:custGeom>
              <a:avLst/>
              <a:gdLst>
                <a:gd name="T0" fmla="*/ 46 w 168"/>
                <a:gd name="T1" fmla="*/ 51 h 51"/>
                <a:gd name="T2" fmla="*/ 61 w 168"/>
                <a:gd name="T3" fmla="*/ 38 h 51"/>
                <a:gd name="T4" fmla="*/ 16 w 168"/>
                <a:gd name="T5" fmla="*/ 51 h 51"/>
                <a:gd name="T6" fmla="*/ 70 w 168"/>
                <a:gd name="T7" fmla="*/ 12 h 51"/>
                <a:gd name="T8" fmla="*/ 55 w 168"/>
                <a:gd name="T9" fmla="*/ 37 h 51"/>
                <a:gd name="T10" fmla="*/ 45 w 168"/>
                <a:gd name="T11" fmla="*/ 34 h 51"/>
                <a:gd name="T12" fmla="*/ 28 w 168"/>
                <a:gd name="T13" fmla="*/ 8 h 51"/>
                <a:gd name="T14" fmla="*/ 50 w 168"/>
                <a:gd name="T15" fmla="*/ 9 h 51"/>
                <a:gd name="T16" fmla="*/ 76 w 168"/>
                <a:gd name="T17" fmla="*/ 13 h 51"/>
                <a:gd name="T18" fmla="*/ 90 w 168"/>
                <a:gd name="T19" fmla="*/ 17 h 51"/>
                <a:gd name="T20" fmla="*/ 101 w 168"/>
                <a:gd name="T21" fmla="*/ 20 h 51"/>
                <a:gd name="T22" fmla="*/ 106 w 168"/>
                <a:gd name="T23" fmla="*/ 22 h 51"/>
                <a:gd name="T24" fmla="*/ 110 w 168"/>
                <a:gd name="T25" fmla="*/ 39 h 51"/>
                <a:gd name="T26" fmla="*/ 121 w 168"/>
                <a:gd name="T27" fmla="*/ 29 h 51"/>
                <a:gd name="T28" fmla="*/ 10 w 168"/>
                <a:gd name="T29" fmla="*/ 38 h 51"/>
                <a:gd name="T30" fmla="*/ 19 w 168"/>
                <a:gd name="T31" fmla="*/ 8 h 51"/>
                <a:gd name="T32" fmla="*/ 2 w 168"/>
                <a:gd name="T33" fmla="*/ 12 h 51"/>
                <a:gd name="T34" fmla="*/ 5 w 168"/>
                <a:gd name="T35" fmla="*/ 10 h 51"/>
                <a:gd name="T36" fmla="*/ 57 w 168"/>
                <a:gd name="T37" fmla="*/ 10 h 51"/>
                <a:gd name="T38" fmla="*/ 139 w 168"/>
                <a:gd name="T39" fmla="*/ 41 h 51"/>
                <a:gd name="T40" fmla="*/ 115 w 168"/>
                <a:gd name="T41" fmla="*/ 39 h 51"/>
                <a:gd name="T42" fmla="*/ 107 w 168"/>
                <a:gd name="T43" fmla="*/ 43 h 51"/>
                <a:gd name="T44" fmla="*/ 97 w 168"/>
                <a:gd name="T45" fmla="*/ 40 h 51"/>
                <a:gd name="T46" fmla="*/ 84 w 168"/>
                <a:gd name="T47" fmla="*/ 40 h 51"/>
                <a:gd name="T48" fmla="*/ 67 w 168"/>
                <a:gd name="T49" fmla="*/ 39 h 51"/>
                <a:gd name="T50" fmla="*/ 142 w 168"/>
                <a:gd name="T51" fmla="*/ 42 h 51"/>
                <a:gd name="T52" fmla="*/ 140 w 168"/>
                <a:gd name="T53" fmla="*/ 49 h 51"/>
                <a:gd name="T54" fmla="*/ 142 w 168"/>
                <a:gd name="T55" fmla="*/ 49 h 51"/>
                <a:gd name="T56" fmla="*/ 118 w 168"/>
                <a:gd name="T57" fmla="*/ 43 h 51"/>
                <a:gd name="T58" fmla="*/ 115 w 168"/>
                <a:gd name="T59" fmla="*/ 43 h 51"/>
                <a:gd name="T60" fmla="*/ 109 w 168"/>
                <a:gd name="T61" fmla="*/ 44 h 51"/>
                <a:gd name="T62" fmla="*/ 95 w 168"/>
                <a:gd name="T63" fmla="*/ 44 h 51"/>
                <a:gd name="T64" fmla="*/ 75 w 168"/>
                <a:gd name="T65" fmla="*/ 49 h 51"/>
                <a:gd name="T66" fmla="*/ 91 w 168"/>
                <a:gd name="T67" fmla="*/ 50 h 51"/>
                <a:gd name="T68" fmla="*/ 99 w 168"/>
                <a:gd name="T69" fmla="*/ 50 h 51"/>
                <a:gd name="T70" fmla="*/ 107 w 168"/>
                <a:gd name="T71" fmla="*/ 47 h 51"/>
                <a:gd name="T72" fmla="*/ 110 w 168"/>
                <a:gd name="T73" fmla="*/ 50 h 51"/>
                <a:gd name="T74" fmla="*/ 113 w 168"/>
                <a:gd name="T75" fmla="*/ 50 h 51"/>
                <a:gd name="T76" fmla="*/ 116 w 168"/>
                <a:gd name="T77" fmla="*/ 49 h 51"/>
                <a:gd name="T78" fmla="*/ 120 w 168"/>
                <a:gd name="T79" fmla="*/ 47 h 51"/>
                <a:gd name="T80" fmla="*/ 124 w 168"/>
                <a:gd name="T81" fmla="*/ 49 h 51"/>
                <a:gd name="T82" fmla="*/ 127 w 168"/>
                <a:gd name="T83" fmla="*/ 50 h 51"/>
                <a:gd name="T84" fmla="*/ 128 w 168"/>
                <a:gd name="T85" fmla="*/ 49 h 51"/>
                <a:gd name="T86" fmla="*/ 128 w 168"/>
                <a:gd name="T87" fmla="*/ 47 h 51"/>
                <a:gd name="T88" fmla="*/ 129 w 168"/>
                <a:gd name="T89" fmla="*/ 45 h 51"/>
                <a:gd name="T90" fmla="*/ 74 w 168"/>
                <a:gd name="T91" fmla="*/ 50 h 51"/>
                <a:gd name="T92" fmla="*/ 132 w 168"/>
                <a:gd name="T93" fmla="*/ 45 h 51"/>
                <a:gd name="T94" fmla="*/ 140 w 168"/>
                <a:gd name="T95" fmla="*/ 43 h 51"/>
                <a:gd name="T96" fmla="*/ 135 w 168"/>
                <a:gd name="T97" fmla="*/ 50 h 51"/>
                <a:gd name="T98" fmla="*/ 137 w 168"/>
                <a:gd name="T99" fmla="*/ 47 h 51"/>
                <a:gd name="T100" fmla="*/ 139 w 168"/>
                <a:gd name="T101" fmla="*/ 49 h 51"/>
                <a:gd name="T102" fmla="*/ 139 w 168"/>
                <a:gd name="T103" fmla="*/ 48 h 51"/>
                <a:gd name="T104" fmla="*/ 144 w 168"/>
                <a:gd name="T105" fmla="*/ 45 h 51"/>
                <a:gd name="T106" fmla="*/ 144 w 168"/>
                <a:gd name="T107" fmla="*/ 45 h 51"/>
                <a:gd name="T108" fmla="*/ 148 w 168"/>
                <a:gd name="T109" fmla="*/ 49 h 51"/>
                <a:gd name="T110" fmla="*/ 151 w 168"/>
                <a:gd name="T111" fmla="*/ 46 h 51"/>
                <a:gd name="T112" fmla="*/ 152 w 168"/>
                <a:gd name="T113" fmla="*/ 49 h 51"/>
                <a:gd name="T114" fmla="*/ 157 w 168"/>
                <a:gd name="T115" fmla="*/ 49 h 51"/>
                <a:gd name="T116" fmla="*/ 159 w 168"/>
                <a:gd name="T117" fmla="*/ 49 h 51"/>
                <a:gd name="T118" fmla="*/ 161 w 168"/>
                <a:gd name="T119" fmla="*/ 48 h 51"/>
                <a:gd name="T120" fmla="*/ 117 w 168"/>
                <a:gd name="T121" fmla="*/ 39 h 51"/>
                <a:gd name="T122" fmla="*/ 26 w 168"/>
                <a:gd name="T123" fmla="*/ 51 h 51"/>
                <a:gd name="T124" fmla="*/ 35 w 168"/>
                <a:gd name="T125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8" h="51">
                  <a:moveTo>
                    <a:pt x="26" y="51"/>
                  </a:moveTo>
                  <a:cubicBezTo>
                    <a:pt x="26" y="51"/>
                    <a:pt x="26" y="51"/>
                    <a:pt x="26" y="51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6" y="51"/>
                    <a:pt x="26" y="51"/>
                    <a:pt x="26" y="51"/>
                  </a:cubicBezTo>
                  <a:close/>
                  <a:moveTo>
                    <a:pt x="29" y="51"/>
                  </a:moveTo>
                  <a:cubicBezTo>
                    <a:pt x="29" y="51"/>
                    <a:pt x="29" y="51"/>
                    <a:pt x="29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29" y="51"/>
                    <a:pt x="29" y="51"/>
                    <a:pt x="29" y="51"/>
                  </a:cubicBezTo>
                  <a:close/>
                  <a:moveTo>
                    <a:pt x="39" y="51"/>
                  </a:moveTo>
                  <a:cubicBezTo>
                    <a:pt x="39" y="51"/>
                    <a:pt x="39" y="51"/>
                    <a:pt x="39" y="51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0" y="51"/>
                    <a:pt x="39" y="51"/>
                    <a:pt x="39" y="51"/>
                  </a:cubicBezTo>
                  <a:close/>
                  <a:moveTo>
                    <a:pt x="19" y="51"/>
                  </a:moveTo>
                  <a:cubicBezTo>
                    <a:pt x="19" y="51"/>
                    <a:pt x="19" y="51"/>
                    <a:pt x="19" y="51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19" y="51"/>
                    <a:pt x="19" y="51"/>
                    <a:pt x="19" y="51"/>
                  </a:cubicBezTo>
                  <a:close/>
                  <a:moveTo>
                    <a:pt x="73" y="39"/>
                  </a:moveTo>
                  <a:cubicBezTo>
                    <a:pt x="73" y="39"/>
                    <a:pt x="73" y="39"/>
                    <a:pt x="73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3" y="13"/>
                    <a:pt x="73" y="13"/>
                    <a:pt x="73" y="13"/>
                  </a:cubicBezTo>
                  <a:lnTo>
                    <a:pt x="73" y="39"/>
                  </a:lnTo>
                  <a:close/>
                  <a:moveTo>
                    <a:pt x="45" y="51"/>
                  </a:moveTo>
                  <a:cubicBezTo>
                    <a:pt x="45" y="51"/>
                    <a:pt x="45" y="51"/>
                    <a:pt x="45" y="51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5" y="51"/>
                    <a:pt x="45" y="51"/>
                    <a:pt x="45" y="51"/>
                  </a:cubicBezTo>
                  <a:close/>
                  <a:moveTo>
                    <a:pt x="61" y="51"/>
                  </a:move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lose/>
                  <a:moveTo>
                    <a:pt x="50" y="51"/>
                  </a:moveTo>
                  <a:cubicBezTo>
                    <a:pt x="50" y="51"/>
                    <a:pt x="50" y="51"/>
                    <a:pt x="50" y="51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1" y="51"/>
                    <a:pt x="51" y="51"/>
                    <a:pt x="50" y="51"/>
                  </a:cubicBezTo>
                  <a:close/>
                  <a:moveTo>
                    <a:pt x="22" y="51"/>
                  </a:moveTo>
                  <a:cubicBezTo>
                    <a:pt x="22" y="51"/>
                    <a:pt x="22" y="51"/>
                    <a:pt x="22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2" y="51"/>
                    <a:pt x="22" y="51"/>
                    <a:pt x="22" y="51"/>
                  </a:cubicBezTo>
                  <a:close/>
                  <a:moveTo>
                    <a:pt x="82" y="39"/>
                  </a:moveTo>
                  <a:cubicBezTo>
                    <a:pt x="82" y="39"/>
                    <a:pt x="82" y="39"/>
                    <a:pt x="82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3" y="15"/>
                    <a:pt x="83" y="15"/>
                    <a:pt x="83" y="15"/>
                  </a:cubicBezTo>
                  <a:lnTo>
                    <a:pt x="82" y="39"/>
                  </a:lnTo>
                  <a:close/>
                  <a:moveTo>
                    <a:pt x="80" y="39"/>
                  </a:moveTo>
                  <a:cubicBezTo>
                    <a:pt x="80" y="39"/>
                    <a:pt x="80" y="39"/>
                    <a:pt x="80" y="39"/>
                  </a:cubicBezTo>
                  <a:cubicBezTo>
                    <a:pt x="80" y="39"/>
                    <a:pt x="80" y="39"/>
                    <a:pt x="80" y="39"/>
                  </a:cubicBezTo>
                  <a:cubicBezTo>
                    <a:pt x="80" y="39"/>
                    <a:pt x="80" y="39"/>
                    <a:pt x="80" y="39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0" y="14"/>
                    <a:pt x="80" y="14"/>
                    <a:pt x="80" y="14"/>
                  </a:cubicBezTo>
                  <a:lnTo>
                    <a:pt x="80" y="39"/>
                  </a:lnTo>
                  <a:close/>
                  <a:moveTo>
                    <a:pt x="61" y="38"/>
                  </a:moveTo>
                  <a:cubicBezTo>
                    <a:pt x="61" y="38"/>
                    <a:pt x="61" y="38"/>
                    <a:pt x="61" y="38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3" y="38"/>
                    <a:pt x="63" y="38"/>
                    <a:pt x="63" y="38"/>
                  </a:cubicBezTo>
                  <a:cubicBezTo>
                    <a:pt x="63" y="38"/>
                    <a:pt x="63" y="38"/>
                    <a:pt x="63" y="38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0" y="10"/>
                    <a:pt x="60" y="10"/>
                    <a:pt x="60" y="10"/>
                  </a:cubicBezTo>
                  <a:lnTo>
                    <a:pt x="61" y="38"/>
                  </a:ln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3" y="39"/>
                    <a:pt x="73" y="39"/>
                    <a:pt x="73" y="39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1" y="12"/>
                    <a:pt x="71" y="12"/>
                    <a:pt x="71" y="12"/>
                  </a:cubicBezTo>
                  <a:lnTo>
                    <a:pt x="71" y="39"/>
                  </a:lnTo>
                  <a:close/>
                  <a:moveTo>
                    <a:pt x="95" y="40"/>
                  </a:moveTo>
                  <a:cubicBezTo>
                    <a:pt x="95" y="40"/>
                    <a:pt x="95" y="40"/>
                    <a:pt x="95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7" y="19"/>
                    <a:pt x="97" y="19"/>
                    <a:pt x="97" y="19"/>
                  </a:cubicBezTo>
                  <a:lnTo>
                    <a:pt x="95" y="40"/>
                  </a:lnTo>
                  <a:close/>
                  <a:moveTo>
                    <a:pt x="16" y="51"/>
                  </a:moveTo>
                  <a:cubicBezTo>
                    <a:pt x="16" y="51"/>
                    <a:pt x="16" y="51"/>
                    <a:pt x="16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6" y="51"/>
                    <a:pt x="16" y="51"/>
                    <a:pt x="16" y="51"/>
                  </a:cubicBezTo>
                  <a:close/>
                  <a:moveTo>
                    <a:pt x="16" y="51"/>
                  </a:move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5" y="51"/>
                    <a:pt x="15" y="51"/>
                    <a:pt x="15" y="51"/>
                  </a:cubicBezTo>
                  <a:lnTo>
                    <a:pt x="16" y="51"/>
                  </a:lnTo>
                  <a:close/>
                  <a:moveTo>
                    <a:pt x="120" y="39"/>
                  </a:move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8"/>
                    <a:pt x="121" y="38"/>
                    <a:pt x="121" y="38"/>
                  </a:cubicBezTo>
                  <a:cubicBezTo>
                    <a:pt x="121" y="38"/>
                    <a:pt x="121" y="38"/>
                    <a:pt x="121" y="38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3"/>
                    <a:pt x="122" y="36"/>
                    <a:pt x="121" y="37"/>
                  </a:cubicBezTo>
                  <a:cubicBezTo>
                    <a:pt x="121" y="38"/>
                    <a:pt x="121" y="39"/>
                    <a:pt x="120" y="39"/>
                  </a:cubicBezTo>
                  <a:close/>
                  <a:moveTo>
                    <a:pt x="18" y="51"/>
                  </a:move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lose/>
                  <a:moveTo>
                    <a:pt x="69" y="39"/>
                  </a:moveTo>
                  <a:cubicBezTo>
                    <a:pt x="69" y="39"/>
                    <a:pt x="69" y="39"/>
                    <a:pt x="69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69" y="11"/>
                    <a:pt x="69" y="11"/>
                    <a:pt x="69" y="11"/>
                  </a:cubicBezTo>
                  <a:lnTo>
                    <a:pt x="69" y="39"/>
                  </a:lnTo>
                  <a:close/>
                  <a:moveTo>
                    <a:pt x="117" y="37"/>
                  </a:moveTo>
                  <a:cubicBezTo>
                    <a:pt x="117" y="37"/>
                    <a:pt x="117" y="37"/>
                    <a:pt x="117" y="37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lnTo>
                    <a:pt x="117" y="37"/>
                  </a:lnTo>
                  <a:close/>
                  <a:moveTo>
                    <a:pt x="115" y="39"/>
                  </a:moveTo>
                  <a:cubicBezTo>
                    <a:pt x="115" y="39"/>
                    <a:pt x="115" y="39"/>
                    <a:pt x="115" y="39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5" y="39"/>
                    <a:pt x="115" y="39"/>
                    <a:pt x="115" y="39"/>
                  </a:cubicBezTo>
                  <a:close/>
                  <a:moveTo>
                    <a:pt x="114" y="39"/>
                  </a:moveTo>
                  <a:cubicBezTo>
                    <a:pt x="114" y="39"/>
                    <a:pt x="114" y="39"/>
                    <a:pt x="114" y="39"/>
                  </a:cubicBezTo>
                  <a:cubicBezTo>
                    <a:pt x="116" y="27"/>
                    <a:pt x="116" y="27"/>
                    <a:pt x="116" y="27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lose/>
                  <a:moveTo>
                    <a:pt x="119" y="34"/>
                  </a:moveTo>
                  <a:cubicBezTo>
                    <a:pt x="119" y="34"/>
                    <a:pt x="119" y="34"/>
                    <a:pt x="119" y="34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8" y="39"/>
                    <a:pt x="118" y="39"/>
                    <a:pt x="118" y="39"/>
                  </a:cubicBezTo>
                  <a:lnTo>
                    <a:pt x="119" y="34"/>
                  </a:lnTo>
                  <a:close/>
                  <a:moveTo>
                    <a:pt x="14" y="37"/>
                  </a:moveTo>
                  <a:cubicBezTo>
                    <a:pt x="14" y="37"/>
                    <a:pt x="14" y="37"/>
                    <a:pt x="14" y="37"/>
                  </a:cubicBezTo>
                  <a:cubicBezTo>
                    <a:pt x="14" y="37"/>
                    <a:pt x="15" y="36"/>
                    <a:pt x="17" y="35"/>
                  </a:cubicBezTo>
                  <a:cubicBezTo>
                    <a:pt x="20" y="35"/>
                    <a:pt x="30" y="34"/>
                    <a:pt x="46" y="36"/>
                  </a:cubicBezTo>
                  <a:cubicBezTo>
                    <a:pt x="47" y="36"/>
                    <a:pt x="48" y="36"/>
                    <a:pt x="49" y="36"/>
                  </a:cubicBezTo>
                  <a:cubicBezTo>
                    <a:pt x="49" y="36"/>
                    <a:pt x="49" y="36"/>
                    <a:pt x="49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2" y="37"/>
                    <a:pt x="54" y="37"/>
                    <a:pt x="55" y="37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2" y="9"/>
                    <a:pt x="52" y="9"/>
                    <a:pt x="52" y="9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3" y="36"/>
                    <a:pt x="53" y="36"/>
                    <a:pt x="53" y="36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9" y="9"/>
                    <a:pt x="49" y="9"/>
                    <a:pt x="49" y="9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9" y="33"/>
                    <a:pt x="49" y="33"/>
                    <a:pt x="49" y="33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6" y="8"/>
                    <a:pt x="46" y="8"/>
                    <a:pt x="46" y="8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2" y="8"/>
                    <a:pt x="42" y="8"/>
                    <a:pt x="42" y="8"/>
                  </a:cubicBezTo>
                  <a:cubicBezTo>
                    <a:pt x="46" y="33"/>
                    <a:pt x="46" y="33"/>
                    <a:pt x="46" y="33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39" y="8"/>
                    <a:pt x="39" y="8"/>
                    <a:pt x="39" y="8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8" y="34"/>
                    <a:pt x="38" y="34"/>
                    <a:pt x="38" y="34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4" y="29"/>
                    <a:pt x="34" y="29"/>
                    <a:pt x="34" y="29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32" y="30"/>
                    <a:pt x="32" y="30"/>
                    <a:pt x="32" y="30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31" y="34"/>
                    <a:pt x="31" y="34"/>
                    <a:pt x="31" y="34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4" y="7"/>
                    <a:pt x="44" y="7"/>
                    <a:pt x="44" y="7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3" y="8"/>
                    <a:pt x="53" y="8"/>
                    <a:pt x="53" y="8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9" y="10"/>
                    <a:pt x="59" y="10"/>
                    <a:pt x="59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4" y="11"/>
                    <a:pt x="64" y="11"/>
                    <a:pt x="64" y="11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6" y="38"/>
                    <a:pt x="66" y="38"/>
                    <a:pt x="66" y="38"/>
                  </a:cubicBezTo>
                  <a:cubicBezTo>
                    <a:pt x="65" y="11"/>
                    <a:pt x="65" y="11"/>
                    <a:pt x="65" y="11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7" y="11"/>
                    <a:pt x="67" y="11"/>
                    <a:pt x="67" y="11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8" y="38"/>
                    <a:pt x="68" y="38"/>
                    <a:pt x="68" y="38"/>
                  </a:cubicBezTo>
                  <a:cubicBezTo>
                    <a:pt x="67" y="12"/>
                    <a:pt x="67" y="12"/>
                    <a:pt x="67" y="12"/>
                  </a:cubicBezTo>
                  <a:cubicBezTo>
                    <a:pt x="68" y="11"/>
                    <a:pt x="68" y="11"/>
                    <a:pt x="68" y="11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71" y="12"/>
                    <a:pt x="71" y="12"/>
                    <a:pt x="71" y="12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7" y="13"/>
                    <a:pt x="77" y="13"/>
                    <a:pt x="77" y="13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5" y="39"/>
                    <a:pt x="75" y="39"/>
                    <a:pt x="75" y="39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8" y="13"/>
                    <a:pt x="78" y="13"/>
                    <a:pt x="78" y="13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7" y="16"/>
                    <a:pt x="87" y="16"/>
                    <a:pt x="87" y="16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7" y="16"/>
                    <a:pt x="87" y="16"/>
                    <a:pt x="87" y="16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91" y="16"/>
                    <a:pt x="91" y="16"/>
                    <a:pt x="91" y="16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1" y="16"/>
                    <a:pt x="91" y="16"/>
                    <a:pt x="91" y="16"/>
                  </a:cubicBezTo>
                  <a:cubicBezTo>
                    <a:pt x="89" y="40"/>
                    <a:pt x="89" y="40"/>
                    <a:pt x="89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5" y="18"/>
                    <a:pt x="95" y="18"/>
                    <a:pt x="95" y="18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95" y="18"/>
                    <a:pt x="95" y="18"/>
                    <a:pt x="95" y="18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97" y="18"/>
                    <a:pt x="97" y="18"/>
                    <a:pt x="97" y="18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9" y="19"/>
                    <a:pt x="99" y="19"/>
                    <a:pt x="99" y="19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19"/>
                    <a:pt x="99" y="19"/>
                    <a:pt x="99" y="19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39"/>
                    <a:pt x="103" y="39"/>
                    <a:pt x="103" y="40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39"/>
                    <a:pt x="106" y="39"/>
                    <a:pt x="106" y="39"/>
                  </a:cubicBezTo>
                  <a:cubicBezTo>
                    <a:pt x="106" y="39"/>
                    <a:pt x="106" y="39"/>
                    <a:pt x="106" y="39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10" y="24"/>
                    <a:pt x="110" y="24"/>
                    <a:pt x="110" y="24"/>
                  </a:cubicBezTo>
                  <a:cubicBezTo>
                    <a:pt x="111" y="23"/>
                    <a:pt x="111" y="23"/>
                    <a:pt x="111" y="23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11" y="24"/>
                    <a:pt x="111" y="24"/>
                    <a:pt x="111" y="24"/>
                  </a:cubicBezTo>
                  <a:cubicBezTo>
                    <a:pt x="112" y="24"/>
                    <a:pt x="112" y="24"/>
                    <a:pt x="112" y="24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2" y="25"/>
                    <a:pt x="112" y="25"/>
                    <a:pt x="112" y="25"/>
                  </a:cubicBezTo>
                  <a:cubicBezTo>
                    <a:pt x="113" y="24"/>
                    <a:pt x="113" y="24"/>
                    <a:pt x="113" y="24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3" y="25"/>
                    <a:pt x="113" y="25"/>
                    <a:pt x="113" y="25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6" y="26"/>
                    <a:pt x="116" y="26"/>
                    <a:pt x="116" y="26"/>
                  </a:cubicBezTo>
                  <a:cubicBezTo>
                    <a:pt x="116" y="26"/>
                    <a:pt x="116" y="26"/>
                    <a:pt x="116" y="26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8" y="26"/>
                    <a:pt x="118" y="26"/>
                    <a:pt x="118" y="26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9" y="27"/>
                    <a:pt x="119" y="27"/>
                    <a:pt x="119" y="27"/>
                  </a:cubicBezTo>
                  <a:cubicBezTo>
                    <a:pt x="119" y="28"/>
                    <a:pt x="119" y="28"/>
                    <a:pt x="119" y="28"/>
                  </a:cubicBezTo>
                  <a:cubicBezTo>
                    <a:pt x="120" y="27"/>
                    <a:pt x="120" y="27"/>
                    <a:pt x="120" y="27"/>
                  </a:cubicBezTo>
                  <a:cubicBezTo>
                    <a:pt x="120" y="28"/>
                    <a:pt x="120" y="28"/>
                    <a:pt x="120" y="28"/>
                  </a:cubicBezTo>
                  <a:cubicBezTo>
                    <a:pt x="120" y="28"/>
                    <a:pt x="120" y="28"/>
                    <a:pt x="120" y="28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2" y="29"/>
                    <a:pt x="122" y="29"/>
                    <a:pt x="122" y="29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0"/>
                    <a:pt x="122" y="29"/>
                    <a:pt x="122" y="28"/>
                  </a:cubicBezTo>
                  <a:cubicBezTo>
                    <a:pt x="121" y="27"/>
                    <a:pt x="120" y="26"/>
                    <a:pt x="119" y="25"/>
                  </a:cubicBezTo>
                  <a:cubicBezTo>
                    <a:pt x="114" y="20"/>
                    <a:pt x="97" y="15"/>
                    <a:pt x="88" y="12"/>
                  </a:cubicBezTo>
                  <a:cubicBezTo>
                    <a:pt x="80" y="9"/>
                    <a:pt x="57" y="3"/>
                    <a:pt x="36" y="2"/>
                  </a:cubicBezTo>
                  <a:cubicBezTo>
                    <a:pt x="16" y="0"/>
                    <a:pt x="7" y="3"/>
                    <a:pt x="4" y="5"/>
                  </a:cubicBezTo>
                  <a:cubicBezTo>
                    <a:pt x="1" y="7"/>
                    <a:pt x="2" y="9"/>
                    <a:pt x="2" y="9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9" y="36"/>
                    <a:pt x="10" y="38"/>
                  </a:cubicBezTo>
                  <a:cubicBezTo>
                    <a:pt x="11" y="40"/>
                    <a:pt x="13" y="41"/>
                    <a:pt x="13" y="4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0"/>
                    <a:pt x="12" y="40"/>
                    <a:pt x="11" y="39"/>
                  </a:cubicBezTo>
                  <a:cubicBezTo>
                    <a:pt x="10" y="37"/>
                    <a:pt x="14" y="36"/>
                    <a:pt x="15" y="36"/>
                  </a:cubicBezTo>
                  <a:cubicBezTo>
                    <a:pt x="15" y="36"/>
                    <a:pt x="14" y="37"/>
                    <a:pt x="13" y="38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4" y="37"/>
                    <a:pt x="14" y="37"/>
                    <a:pt x="14" y="37"/>
                  </a:cubicBezTo>
                  <a:close/>
                  <a:moveTo>
                    <a:pt x="29" y="34"/>
                  </a:moveTo>
                  <a:cubicBezTo>
                    <a:pt x="29" y="34"/>
                    <a:pt x="29" y="34"/>
                    <a:pt x="29" y="34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2" y="7"/>
                    <a:pt x="22" y="7"/>
                    <a:pt x="22" y="7"/>
                  </a:cubicBezTo>
                  <a:lnTo>
                    <a:pt x="29" y="34"/>
                  </a:lnTo>
                  <a:close/>
                  <a:moveTo>
                    <a:pt x="19" y="7"/>
                  </a:moveTo>
                  <a:cubicBezTo>
                    <a:pt x="19" y="7"/>
                    <a:pt x="19" y="7"/>
                    <a:pt x="19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5" y="22"/>
                    <a:pt x="25" y="22"/>
                    <a:pt x="25" y="22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19" y="7"/>
                    <a:pt x="19" y="7"/>
                    <a:pt x="19" y="7"/>
                  </a:cubicBezTo>
                  <a:close/>
                  <a:moveTo>
                    <a:pt x="19" y="8"/>
                  </a:moveTo>
                  <a:cubicBezTo>
                    <a:pt x="19" y="8"/>
                    <a:pt x="19" y="8"/>
                    <a:pt x="19" y="8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19" y="8"/>
                    <a:pt x="19" y="8"/>
                    <a:pt x="19" y="8"/>
                  </a:cubicBezTo>
                  <a:close/>
                  <a:moveTo>
                    <a:pt x="18" y="8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16" y="7"/>
                    <a:pt x="16" y="7"/>
                    <a:pt x="16" y="7"/>
                  </a:cubicBezTo>
                  <a:lnTo>
                    <a:pt x="18" y="8"/>
                  </a:lnTo>
                  <a:close/>
                  <a:moveTo>
                    <a:pt x="16" y="8"/>
                  </a:moveTo>
                  <a:cubicBezTo>
                    <a:pt x="16" y="8"/>
                    <a:pt x="16" y="8"/>
                    <a:pt x="16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14" y="7"/>
                    <a:pt x="14" y="7"/>
                    <a:pt x="14" y="7"/>
                  </a:cubicBezTo>
                  <a:lnTo>
                    <a:pt x="16" y="8"/>
                  </a:lnTo>
                  <a:close/>
                  <a:moveTo>
                    <a:pt x="14" y="8"/>
                  </a:moveTo>
                  <a:cubicBezTo>
                    <a:pt x="14" y="8"/>
                    <a:pt x="14" y="8"/>
                    <a:pt x="14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8"/>
                    <a:pt x="14" y="8"/>
                    <a:pt x="14" y="8"/>
                  </a:cubicBezTo>
                  <a:close/>
                  <a:moveTo>
                    <a:pt x="11" y="8"/>
                  </a:moveTo>
                  <a:cubicBezTo>
                    <a:pt x="11" y="8"/>
                    <a:pt x="11" y="8"/>
                    <a:pt x="11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8" y="35"/>
                    <a:pt x="18" y="35"/>
                    <a:pt x="18" y="35"/>
                  </a:cubicBezTo>
                  <a:cubicBezTo>
                    <a:pt x="9" y="8"/>
                    <a:pt x="9" y="8"/>
                    <a:pt x="9" y="8"/>
                  </a:cubicBezTo>
                  <a:lnTo>
                    <a:pt x="11" y="8"/>
                  </a:lnTo>
                  <a:close/>
                  <a:moveTo>
                    <a:pt x="1" y="13"/>
                  </a:move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lose/>
                  <a:moveTo>
                    <a:pt x="1" y="12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2" y="13"/>
                    <a:pt x="2" y="13"/>
                    <a:pt x="2" y="13"/>
                  </a:cubicBezTo>
                  <a:lnTo>
                    <a:pt x="1" y="12"/>
                  </a:lnTo>
                  <a:close/>
                  <a:moveTo>
                    <a:pt x="2" y="1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4"/>
                    <a:pt x="2" y="14"/>
                    <a:pt x="2" y="14"/>
                  </a:cubicBezTo>
                  <a:lnTo>
                    <a:pt x="2" y="11"/>
                  </a:lnTo>
                  <a:close/>
                  <a:moveTo>
                    <a:pt x="2" y="1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4" y="18"/>
                    <a:pt x="4" y="18"/>
                    <a:pt x="4" y="18"/>
                  </a:cubicBezTo>
                  <a:lnTo>
                    <a:pt x="2" y="11"/>
                  </a:lnTo>
                  <a:close/>
                  <a:moveTo>
                    <a:pt x="3" y="10"/>
                  </a:moveTo>
                  <a:cubicBezTo>
                    <a:pt x="3" y="10"/>
                    <a:pt x="3" y="10"/>
                    <a:pt x="3" y="10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8" y="25"/>
                    <a:pt x="8" y="25"/>
                    <a:pt x="8" y="25"/>
                  </a:cubicBezTo>
                  <a:lnTo>
                    <a:pt x="3" y="10"/>
                  </a:lnTo>
                  <a:close/>
                  <a:moveTo>
                    <a:pt x="4" y="10"/>
                  </a:moveTo>
                  <a:cubicBezTo>
                    <a:pt x="4" y="10"/>
                    <a:pt x="4" y="10"/>
                    <a:pt x="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13" y="36"/>
                    <a:pt x="13" y="36"/>
                    <a:pt x="13" y="36"/>
                  </a:cubicBezTo>
                  <a:lnTo>
                    <a:pt x="4" y="10"/>
                  </a:lnTo>
                  <a:close/>
                  <a:moveTo>
                    <a:pt x="5" y="9"/>
                  </a:moveTo>
                  <a:cubicBezTo>
                    <a:pt x="5" y="9"/>
                    <a:pt x="5" y="9"/>
                    <a:pt x="5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13" y="36"/>
                    <a:pt x="13" y="36"/>
                    <a:pt x="13" y="36"/>
                  </a:cubicBezTo>
                  <a:lnTo>
                    <a:pt x="5" y="9"/>
                  </a:lnTo>
                  <a:close/>
                  <a:moveTo>
                    <a:pt x="6" y="9"/>
                  </a:moveTo>
                  <a:cubicBezTo>
                    <a:pt x="6" y="9"/>
                    <a:pt x="6" y="9"/>
                    <a:pt x="6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35"/>
                    <a:pt x="14" y="35"/>
                    <a:pt x="14" y="35"/>
                  </a:cubicBezTo>
                  <a:lnTo>
                    <a:pt x="6" y="9"/>
                  </a:lnTo>
                  <a:close/>
                  <a:moveTo>
                    <a:pt x="8" y="9"/>
                  </a:moveTo>
                  <a:cubicBezTo>
                    <a:pt x="8" y="9"/>
                    <a:pt x="8" y="9"/>
                    <a:pt x="8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6" y="35"/>
                    <a:pt x="16" y="35"/>
                    <a:pt x="16" y="35"/>
                  </a:cubicBezTo>
                  <a:lnTo>
                    <a:pt x="8" y="9"/>
                  </a:ln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3" y="39"/>
                    <a:pt x="113" y="39"/>
                    <a:pt x="113" y="39"/>
                  </a:cubicBezTo>
                  <a:lnTo>
                    <a:pt x="115" y="29"/>
                  </a:lnTo>
                  <a:close/>
                  <a:moveTo>
                    <a:pt x="55" y="37"/>
                  </a:moveTo>
                  <a:cubicBezTo>
                    <a:pt x="55" y="37"/>
                    <a:pt x="55" y="37"/>
                    <a:pt x="55" y="37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3" y="37"/>
                    <a:pt x="52" y="37"/>
                    <a:pt x="50" y="37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5" y="51"/>
                    <a:pt x="58" y="51"/>
                    <a:pt x="61" y="51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0" y="38"/>
                    <a:pt x="58" y="38"/>
                    <a:pt x="55" y="37"/>
                  </a:cubicBezTo>
                  <a:close/>
                  <a:moveTo>
                    <a:pt x="57" y="10"/>
                  </a:moveTo>
                  <a:cubicBezTo>
                    <a:pt x="57" y="10"/>
                    <a:pt x="57" y="10"/>
                    <a:pt x="57" y="10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10"/>
                    <a:pt x="57" y="10"/>
                    <a:pt x="57" y="10"/>
                  </a:cubicBezTo>
                  <a:cubicBezTo>
                    <a:pt x="58" y="10"/>
                    <a:pt x="58" y="10"/>
                    <a:pt x="58" y="10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8" y="37"/>
                    <a:pt x="58" y="37"/>
                    <a:pt x="58" y="37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4" y="10"/>
                    <a:pt x="54" y="10"/>
                    <a:pt x="54" y="10"/>
                  </a:cubicBezTo>
                  <a:cubicBezTo>
                    <a:pt x="57" y="35"/>
                    <a:pt x="57" y="35"/>
                    <a:pt x="57" y="35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8" y="37"/>
                    <a:pt x="60" y="38"/>
                    <a:pt x="61" y="38"/>
                  </a:cubicBezTo>
                  <a:cubicBezTo>
                    <a:pt x="59" y="10"/>
                    <a:pt x="59" y="10"/>
                    <a:pt x="59" y="10"/>
                  </a:cubicBezTo>
                  <a:lnTo>
                    <a:pt x="57" y="10"/>
                  </a:lnTo>
                  <a:close/>
                  <a:moveTo>
                    <a:pt x="166" y="48"/>
                  </a:moveTo>
                  <a:cubicBezTo>
                    <a:pt x="166" y="48"/>
                    <a:pt x="166" y="48"/>
                    <a:pt x="166" y="48"/>
                  </a:cubicBezTo>
                  <a:cubicBezTo>
                    <a:pt x="166" y="47"/>
                    <a:pt x="166" y="47"/>
                    <a:pt x="166" y="47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42"/>
                    <a:pt x="146" y="42"/>
                    <a:pt x="145" y="42"/>
                  </a:cubicBezTo>
                  <a:cubicBezTo>
                    <a:pt x="144" y="42"/>
                    <a:pt x="143" y="42"/>
                    <a:pt x="143" y="42"/>
                  </a:cubicBezTo>
                  <a:cubicBezTo>
                    <a:pt x="143" y="41"/>
                    <a:pt x="143" y="41"/>
                    <a:pt x="143" y="41"/>
                  </a:cubicBezTo>
                  <a:cubicBezTo>
                    <a:pt x="141" y="41"/>
                    <a:pt x="141" y="41"/>
                    <a:pt x="141" y="41"/>
                  </a:cubicBezTo>
                  <a:cubicBezTo>
                    <a:pt x="141" y="41"/>
                    <a:pt x="141" y="41"/>
                    <a:pt x="141" y="41"/>
                  </a:cubicBezTo>
                  <a:cubicBezTo>
                    <a:pt x="141" y="41"/>
                    <a:pt x="141" y="41"/>
                    <a:pt x="140" y="42"/>
                  </a:cubicBezTo>
                  <a:cubicBezTo>
                    <a:pt x="140" y="42"/>
                    <a:pt x="140" y="42"/>
                    <a:pt x="140" y="42"/>
                  </a:cubicBezTo>
                  <a:cubicBezTo>
                    <a:pt x="140" y="42"/>
                    <a:pt x="140" y="42"/>
                    <a:pt x="140" y="42"/>
                  </a:cubicBezTo>
                  <a:cubicBezTo>
                    <a:pt x="140" y="41"/>
                    <a:pt x="140" y="41"/>
                    <a:pt x="140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39" y="41"/>
                    <a:pt x="139" y="41"/>
                    <a:pt x="138" y="41"/>
                  </a:cubicBezTo>
                  <a:cubicBezTo>
                    <a:pt x="136" y="41"/>
                    <a:pt x="133" y="41"/>
                    <a:pt x="129" y="41"/>
                  </a:cubicBezTo>
                  <a:cubicBezTo>
                    <a:pt x="128" y="41"/>
                    <a:pt x="124" y="41"/>
                    <a:pt x="119" y="42"/>
                  </a:cubicBezTo>
                  <a:cubicBezTo>
                    <a:pt x="120" y="41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5" y="42"/>
                    <a:pt x="115" y="42"/>
                    <a:pt x="115" y="42"/>
                  </a:cubicBezTo>
                  <a:cubicBezTo>
                    <a:pt x="115" y="42"/>
                    <a:pt x="115" y="42"/>
                    <a:pt x="114" y="42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40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40"/>
                    <a:pt x="111" y="40"/>
                    <a:pt x="111" y="40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40"/>
                    <a:pt x="109" y="40"/>
                    <a:pt x="109" y="40"/>
                  </a:cubicBezTo>
                  <a:cubicBezTo>
                    <a:pt x="109" y="40"/>
                    <a:pt x="109" y="40"/>
                    <a:pt x="109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5" y="43"/>
                    <a:pt x="105" y="43"/>
                    <a:pt x="105" y="43"/>
                  </a:cubicBezTo>
                  <a:cubicBezTo>
                    <a:pt x="105" y="43"/>
                    <a:pt x="104" y="43"/>
                    <a:pt x="104" y="43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3"/>
                    <a:pt x="102" y="43"/>
                    <a:pt x="102" y="43"/>
                  </a:cubicBezTo>
                  <a:cubicBezTo>
                    <a:pt x="102" y="43"/>
                    <a:pt x="101" y="43"/>
                    <a:pt x="101" y="43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4"/>
                    <a:pt x="96" y="44"/>
                    <a:pt x="96" y="44"/>
                  </a:cubicBezTo>
                  <a:cubicBezTo>
                    <a:pt x="96" y="44"/>
                    <a:pt x="95" y="44"/>
                    <a:pt x="95" y="44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5"/>
                    <a:pt x="92" y="45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89" y="40"/>
                    <a:pt x="89" y="40"/>
                    <a:pt x="89" y="40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81" y="40"/>
                    <a:pt x="81" y="40"/>
                    <a:pt x="81" y="40"/>
                  </a:cubicBezTo>
                  <a:cubicBezTo>
                    <a:pt x="81" y="40"/>
                    <a:pt x="81" y="40"/>
                    <a:pt x="81" y="40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46"/>
                    <a:pt x="80" y="46"/>
                    <a:pt x="80" y="46"/>
                  </a:cubicBezTo>
                  <a:cubicBezTo>
                    <a:pt x="80" y="46"/>
                    <a:pt x="80" y="46"/>
                    <a:pt x="80" y="47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6" y="47"/>
                    <a:pt x="76" y="47"/>
                    <a:pt x="76" y="47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75" y="39"/>
                    <a:pt x="75" y="39"/>
                    <a:pt x="75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3" y="39"/>
                    <a:pt x="73" y="39"/>
                    <a:pt x="73" y="39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1" y="49"/>
                    <a:pt x="71" y="49"/>
                    <a:pt x="71" y="49"/>
                  </a:cubicBezTo>
                  <a:cubicBezTo>
                    <a:pt x="70" y="49"/>
                    <a:pt x="70" y="49"/>
                    <a:pt x="70" y="4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68" y="39"/>
                    <a:pt x="68" y="39"/>
                    <a:pt x="68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6" y="39"/>
                    <a:pt x="66" y="39"/>
                    <a:pt x="66" y="39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6" y="38"/>
                    <a:pt x="66" y="38"/>
                    <a:pt x="66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1" y="38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3" y="51"/>
                    <a:pt x="64" y="51"/>
                    <a:pt x="64" y="51"/>
                  </a:cubicBezTo>
                  <a:cubicBezTo>
                    <a:pt x="69" y="51"/>
                    <a:pt x="69" y="51"/>
                    <a:pt x="69" y="51"/>
                  </a:cubicBezTo>
                  <a:cubicBezTo>
                    <a:pt x="69" y="51"/>
                    <a:pt x="71" y="51"/>
                    <a:pt x="74" y="50"/>
                  </a:cubicBezTo>
                  <a:cubicBezTo>
                    <a:pt x="74" y="51"/>
                    <a:pt x="74" y="51"/>
                    <a:pt x="74" y="51"/>
                  </a:cubicBezTo>
                  <a:cubicBezTo>
                    <a:pt x="81" y="51"/>
                    <a:pt x="81" y="51"/>
                    <a:pt x="81" y="51"/>
                  </a:cubicBezTo>
                  <a:cubicBezTo>
                    <a:pt x="81" y="51"/>
                    <a:pt x="82" y="51"/>
                    <a:pt x="82" y="51"/>
                  </a:cubicBezTo>
                  <a:cubicBezTo>
                    <a:pt x="86" y="51"/>
                    <a:pt x="97" y="51"/>
                    <a:pt x="103" y="51"/>
                  </a:cubicBezTo>
                  <a:cubicBezTo>
                    <a:pt x="110" y="51"/>
                    <a:pt x="131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4" y="48"/>
                    <a:pt x="136" y="47"/>
                  </a:cubicBezTo>
                  <a:cubicBezTo>
                    <a:pt x="138" y="45"/>
                    <a:pt x="139" y="45"/>
                    <a:pt x="139" y="44"/>
                  </a:cubicBezTo>
                  <a:cubicBezTo>
                    <a:pt x="140" y="44"/>
                    <a:pt x="141" y="43"/>
                    <a:pt x="141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2"/>
                    <a:pt x="140" y="42"/>
                    <a:pt x="141" y="42"/>
                  </a:cubicBezTo>
                  <a:cubicBezTo>
                    <a:pt x="141" y="42"/>
                    <a:pt x="141" y="41"/>
                    <a:pt x="141" y="41"/>
                  </a:cubicBezTo>
                  <a:cubicBezTo>
                    <a:pt x="142" y="42"/>
                    <a:pt x="142" y="42"/>
                    <a:pt x="142" y="42"/>
                  </a:cubicBezTo>
                  <a:cubicBezTo>
                    <a:pt x="142" y="43"/>
                    <a:pt x="142" y="43"/>
                    <a:pt x="142" y="43"/>
                  </a:cubicBezTo>
                  <a:cubicBezTo>
                    <a:pt x="141" y="43"/>
                    <a:pt x="141" y="43"/>
                    <a:pt x="141" y="43"/>
                  </a:cubicBezTo>
                  <a:cubicBezTo>
                    <a:pt x="141" y="43"/>
                    <a:pt x="139" y="45"/>
                    <a:pt x="137" y="46"/>
                  </a:cubicBezTo>
                  <a:cubicBezTo>
                    <a:pt x="135" y="47"/>
                    <a:pt x="132" y="50"/>
                    <a:pt x="132" y="50"/>
                  </a:cubicBezTo>
                  <a:cubicBezTo>
                    <a:pt x="133" y="50"/>
                    <a:pt x="133" y="50"/>
                    <a:pt x="133" y="50"/>
                  </a:cubicBezTo>
                  <a:cubicBezTo>
                    <a:pt x="133" y="50"/>
                    <a:pt x="134" y="50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3" y="50"/>
                    <a:pt x="133" y="50"/>
                    <a:pt x="133" y="50"/>
                  </a:cubicBezTo>
                  <a:cubicBezTo>
                    <a:pt x="133" y="50"/>
                    <a:pt x="134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8" y="50"/>
                    <a:pt x="140" y="50"/>
                    <a:pt x="143" y="50"/>
                  </a:cubicBezTo>
                  <a:cubicBezTo>
                    <a:pt x="147" y="50"/>
                    <a:pt x="152" y="50"/>
                    <a:pt x="152" y="50"/>
                  </a:cubicBezTo>
                  <a:cubicBezTo>
                    <a:pt x="141" y="50"/>
                    <a:pt x="141" y="50"/>
                    <a:pt x="141" y="50"/>
                  </a:cubicBezTo>
                  <a:cubicBezTo>
                    <a:pt x="141" y="50"/>
                    <a:pt x="141" y="50"/>
                    <a:pt x="141" y="50"/>
                  </a:cubicBezTo>
                  <a:cubicBezTo>
                    <a:pt x="140" y="50"/>
                    <a:pt x="140" y="50"/>
                    <a:pt x="140" y="50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1" y="45"/>
                    <a:pt x="141" y="44"/>
                    <a:pt x="141" y="44"/>
                  </a:cubicBezTo>
                  <a:cubicBezTo>
                    <a:pt x="141" y="44"/>
                    <a:pt x="142" y="44"/>
                    <a:pt x="142" y="44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7"/>
                    <a:pt x="141" y="47"/>
                    <a:pt x="141" y="47"/>
                  </a:cubicBezTo>
                  <a:cubicBezTo>
                    <a:pt x="142" y="47"/>
                    <a:pt x="142" y="47"/>
                    <a:pt x="142" y="47"/>
                  </a:cubicBezTo>
                  <a:cubicBezTo>
                    <a:pt x="142" y="48"/>
                    <a:pt x="142" y="48"/>
                    <a:pt x="142" y="48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2" y="48"/>
                    <a:pt x="142" y="48"/>
                    <a:pt x="142" y="48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65" y="49"/>
                    <a:pt x="165" y="49"/>
                    <a:pt x="165" y="49"/>
                  </a:cubicBezTo>
                  <a:cubicBezTo>
                    <a:pt x="165" y="49"/>
                    <a:pt x="165" y="49"/>
                    <a:pt x="165" y="49"/>
                  </a:cubicBezTo>
                  <a:cubicBezTo>
                    <a:pt x="168" y="49"/>
                    <a:pt x="168" y="49"/>
                    <a:pt x="168" y="49"/>
                  </a:cubicBezTo>
                  <a:cubicBezTo>
                    <a:pt x="168" y="49"/>
                    <a:pt x="168" y="49"/>
                    <a:pt x="168" y="49"/>
                  </a:cubicBezTo>
                  <a:lnTo>
                    <a:pt x="166" y="48"/>
                  </a:lnTo>
                  <a:close/>
                  <a:moveTo>
                    <a:pt x="119" y="43"/>
                  </a:move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lose/>
                  <a:moveTo>
                    <a:pt x="118" y="42"/>
                  </a:moveTo>
                  <a:cubicBezTo>
                    <a:pt x="118" y="42"/>
                    <a:pt x="118" y="42"/>
                    <a:pt x="118" y="42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lnTo>
                    <a:pt x="118" y="42"/>
                  </a:lnTo>
                  <a:close/>
                  <a:moveTo>
                    <a:pt x="118" y="43"/>
                  </a:move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7" y="43"/>
                    <a:pt x="117" y="43"/>
                    <a:pt x="117" y="43"/>
                  </a:cubicBezTo>
                  <a:lnTo>
                    <a:pt x="118" y="43"/>
                  </a:lnTo>
                  <a:close/>
                  <a:moveTo>
                    <a:pt x="117" y="42"/>
                  </a:moveTo>
                  <a:cubicBezTo>
                    <a:pt x="117" y="42"/>
                    <a:pt x="117" y="42"/>
                    <a:pt x="117" y="42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lnTo>
                    <a:pt x="117" y="42"/>
                  </a:lnTo>
                  <a:close/>
                  <a:moveTo>
                    <a:pt x="117" y="43"/>
                  </a:move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lose/>
                  <a:moveTo>
                    <a:pt x="116" y="42"/>
                  </a:moveTo>
                  <a:cubicBezTo>
                    <a:pt x="116" y="42"/>
                    <a:pt x="116" y="42"/>
                    <a:pt x="116" y="42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6" y="43"/>
                    <a:pt x="116" y="43"/>
                    <a:pt x="115" y="43"/>
                  </a:cubicBezTo>
                  <a:lnTo>
                    <a:pt x="116" y="42"/>
                  </a:lnTo>
                  <a:close/>
                  <a:moveTo>
                    <a:pt x="115" y="43"/>
                  </a:moveTo>
                  <a:cubicBezTo>
                    <a:pt x="115" y="43"/>
                    <a:pt x="115" y="43"/>
                    <a:pt x="115" y="43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5" y="43"/>
                    <a:pt x="115" y="43"/>
                    <a:pt x="115" y="43"/>
                  </a:cubicBezTo>
                  <a:close/>
                  <a:moveTo>
                    <a:pt x="114" y="43"/>
                  </a:moveTo>
                  <a:cubicBezTo>
                    <a:pt x="114" y="43"/>
                    <a:pt x="114" y="43"/>
                    <a:pt x="114" y="43"/>
                  </a:cubicBezTo>
                  <a:cubicBezTo>
                    <a:pt x="114" y="42"/>
                    <a:pt x="115" y="42"/>
                    <a:pt x="115" y="42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15" y="43"/>
                    <a:pt x="114" y="43"/>
                    <a:pt x="114" y="43"/>
                  </a:cubicBezTo>
                  <a:close/>
                  <a:moveTo>
                    <a:pt x="114" y="43"/>
                  </a:moveTo>
                  <a:cubicBezTo>
                    <a:pt x="114" y="43"/>
                    <a:pt x="114" y="43"/>
                    <a:pt x="114" y="43"/>
                  </a:cubicBezTo>
                  <a:cubicBezTo>
                    <a:pt x="114" y="43"/>
                    <a:pt x="115" y="43"/>
                    <a:pt x="115" y="43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14" y="43"/>
                    <a:pt x="114" y="43"/>
                    <a:pt x="114" y="43"/>
                  </a:cubicBezTo>
                  <a:close/>
                  <a:moveTo>
                    <a:pt x="113" y="43"/>
                  </a:moveTo>
                  <a:cubicBezTo>
                    <a:pt x="113" y="43"/>
                    <a:pt x="113" y="43"/>
                    <a:pt x="113" y="43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44"/>
                    <a:pt x="113" y="44"/>
                    <a:pt x="112" y="44"/>
                  </a:cubicBezTo>
                  <a:lnTo>
                    <a:pt x="113" y="43"/>
                  </a:lnTo>
                  <a:close/>
                  <a:moveTo>
                    <a:pt x="112" y="44"/>
                  </a:moveTo>
                  <a:cubicBezTo>
                    <a:pt x="112" y="44"/>
                    <a:pt x="112" y="44"/>
                    <a:pt x="112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2" y="44"/>
                    <a:pt x="112" y="44"/>
                    <a:pt x="112" y="44"/>
                  </a:cubicBezTo>
                  <a:close/>
                  <a:moveTo>
                    <a:pt x="111" y="43"/>
                  </a:moveTo>
                  <a:cubicBezTo>
                    <a:pt x="111" y="43"/>
                    <a:pt x="111" y="43"/>
                    <a:pt x="111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lnTo>
                    <a:pt x="111" y="43"/>
                  </a:lnTo>
                  <a:close/>
                  <a:moveTo>
                    <a:pt x="111" y="44"/>
                  </a:move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close/>
                  <a:moveTo>
                    <a:pt x="109" y="43"/>
                  </a:moveTo>
                  <a:cubicBezTo>
                    <a:pt x="109" y="43"/>
                    <a:pt x="109" y="43"/>
                    <a:pt x="109" y="43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lnTo>
                    <a:pt x="109" y="43"/>
                  </a:lnTo>
                  <a:close/>
                  <a:moveTo>
                    <a:pt x="109" y="44"/>
                  </a:move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close/>
                  <a:moveTo>
                    <a:pt x="107" y="43"/>
                  </a:moveTo>
                  <a:cubicBezTo>
                    <a:pt x="107" y="43"/>
                    <a:pt x="107" y="43"/>
                    <a:pt x="107" y="43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4"/>
                    <a:pt x="107" y="44"/>
                    <a:pt x="107" y="44"/>
                  </a:cubicBezTo>
                  <a:cubicBezTo>
                    <a:pt x="107" y="44"/>
                    <a:pt x="107" y="44"/>
                    <a:pt x="106" y="44"/>
                  </a:cubicBezTo>
                  <a:lnTo>
                    <a:pt x="107" y="43"/>
                  </a:lnTo>
                  <a:close/>
                  <a:moveTo>
                    <a:pt x="106" y="44"/>
                  </a:moveTo>
                  <a:cubicBezTo>
                    <a:pt x="106" y="44"/>
                    <a:pt x="106" y="44"/>
                    <a:pt x="106" y="44"/>
                  </a:cubicBezTo>
                  <a:cubicBezTo>
                    <a:pt x="106" y="44"/>
                    <a:pt x="106" y="44"/>
                    <a:pt x="106" y="44"/>
                  </a:cubicBezTo>
                  <a:cubicBezTo>
                    <a:pt x="106" y="44"/>
                    <a:pt x="106" y="44"/>
                    <a:pt x="106" y="44"/>
                  </a:cubicBezTo>
                  <a:close/>
                  <a:moveTo>
                    <a:pt x="104" y="43"/>
                  </a:moveTo>
                  <a:cubicBezTo>
                    <a:pt x="104" y="43"/>
                    <a:pt x="104" y="43"/>
                    <a:pt x="104" y="43"/>
                  </a:cubicBezTo>
                  <a:cubicBezTo>
                    <a:pt x="104" y="43"/>
                    <a:pt x="105" y="43"/>
                    <a:pt x="105" y="43"/>
                  </a:cubicBezTo>
                  <a:cubicBezTo>
                    <a:pt x="105" y="45"/>
                    <a:pt x="105" y="45"/>
                    <a:pt x="105" y="45"/>
                  </a:cubicBezTo>
                  <a:cubicBezTo>
                    <a:pt x="104" y="45"/>
                    <a:pt x="104" y="45"/>
                    <a:pt x="104" y="45"/>
                  </a:cubicBezTo>
                  <a:lnTo>
                    <a:pt x="104" y="43"/>
                  </a:lnTo>
                  <a:close/>
                  <a:moveTo>
                    <a:pt x="101" y="44"/>
                  </a:moveTo>
                  <a:cubicBezTo>
                    <a:pt x="101" y="44"/>
                    <a:pt x="101" y="44"/>
                    <a:pt x="101" y="44"/>
                  </a:cubicBezTo>
                  <a:cubicBezTo>
                    <a:pt x="101" y="44"/>
                    <a:pt x="102" y="44"/>
                    <a:pt x="102" y="44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1" y="45"/>
                    <a:pt x="101" y="45"/>
                    <a:pt x="101" y="45"/>
                  </a:cubicBezTo>
                  <a:lnTo>
                    <a:pt x="101" y="44"/>
                  </a:lnTo>
                  <a:close/>
                  <a:moveTo>
                    <a:pt x="98" y="44"/>
                  </a:moveTo>
                  <a:cubicBezTo>
                    <a:pt x="98" y="44"/>
                    <a:pt x="98" y="44"/>
                    <a:pt x="98" y="44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5"/>
                    <a:pt x="99" y="45"/>
                    <a:pt x="99" y="45"/>
                  </a:cubicBezTo>
                  <a:cubicBezTo>
                    <a:pt x="99" y="45"/>
                    <a:pt x="99" y="45"/>
                    <a:pt x="98" y="45"/>
                  </a:cubicBezTo>
                  <a:lnTo>
                    <a:pt x="98" y="44"/>
                  </a:lnTo>
                  <a:close/>
                  <a:moveTo>
                    <a:pt x="95" y="44"/>
                  </a:moveTo>
                  <a:cubicBezTo>
                    <a:pt x="95" y="44"/>
                    <a:pt x="95" y="44"/>
                    <a:pt x="95" y="44"/>
                  </a:cubicBezTo>
                  <a:cubicBezTo>
                    <a:pt x="95" y="44"/>
                    <a:pt x="96" y="44"/>
                    <a:pt x="96" y="44"/>
                  </a:cubicBezTo>
                  <a:cubicBezTo>
                    <a:pt x="96" y="46"/>
                    <a:pt x="96" y="46"/>
                    <a:pt x="96" y="46"/>
                  </a:cubicBezTo>
                  <a:cubicBezTo>
                    <a:pt x="95" y="46"/>
                    <a:pt x="95" y="46"/>
                    <a:pt x="95" y="46"/>
                  </a:cubicBezTo>
                  <a:lnTo>
                    <a:pt x="95" y="44"/>
                  </a:lnTo>
                  <a:close/>
                  <a:moveTo>
                    <a:pt x="92" y="45"/>
                  </a:moveTo>
                  <a:cubicBezTo>
                    <a:pt x="92" y="45"/>
                    <a:pt x="92" y="45"/>
                    <a:pt x="92" y="45"/>
                  </a:cubicBezTo>
                  <a:cubicBezTo>
                    <a:pt x="92" y="45"/>
                    <a:pt x="92" y="45"/>
                    <a:pt x="92" y="45"/>
                  </a:cubicBezTo>
                  <a:cubicBezTo>
                    <a:pt x="92" y="46"/>
                    <a:pt x="92" y="46"/>
                    <a:pt x="92" y="46"/>
                  </a:cubicBezTo>
                  <a:cubicBezTo>
                    <a:pt x="92" y="46"/>
                    <a:pt x="92" y="46"/>
                    <a:pt x="91" y="46"/>
                  </a:cubicBezTo>
                  <a:lnTo>
                    <a:pt x="92" y="45"/>
                  </a:lnTo>
                  <a:close/>
                  <a:moveTo>
                    <a:pt x="88" y="45"/>
                  </a:move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88" y="47"/>
                    <a:pt x="88" y="47"/>
                    <a:pt x="88" y="47"/>
                  </a:cubicBezTo>
                  <a:lnTo>
                    <a:pt x="88" y="45"/>
                  </a:lnTo>
                  <a:close/>
                  <a:moveTo>
                    <a:pt x="84" y="46"/>
                  </a:moveTo>
                  <a:cubicBezTo>
                    <a:pt x="84" y="46"/>
                    <a:pt x="84" y="46"/>
                    <a:pt x="84" y="46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7"/>
                    <a:pt x="84" y="47"/>
                    <a:pt x="84" y="47"/>
                  </a:cubicBezTo>
                  <a:cubicBezTo>
                    <a:pt x="84" y="47"/>
                    <a:pt x="84" y="47"/>
                    <a:pt x="84" y="47"/>
                  </a:cubicBezTo>
                  <a:lnTo>
                    <a:pt x="84" y="46"/>
                  </a:lnTo>
                  <a:close/>
                  <a:moveTo>
                    <a:pt x="80" y="47"/>
                  </a:moveTo>
                  <a:cubicBezTo>
                    <a:pt x="80" y="47"/>
                    <a:pt x="80" y="47"/>
                    <a:pt x="80" y="47"/>
                  </a:cubicBezTo>
                  <a:cubicBezTo>
                    <a:pt x="80" y="47"/>
                    <a:pt x="80" y="47"/>
                    <a:pt x="80" y="47"/>
                  </a:cubicBezTo>
                  <a:cubicBezTo>
                    <a:pt x="80" y="48"/>
                    <a:pt x="80" y="48"/>
                    <a:pt x="80" y="48"/>
                  </a:cubicBezTo>
                  <a:cubicBezTo>
                    <a:pt x="80" y="48"/>
                    <a:pt x="80" y="48"/>
                    <a:pt x="80" y="48"/>
                  </a:cubicBezTo>
                  <a:lnTo>
                    <a:pt x="80" y="47"/>
                  </a:ln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5" y="49"/>
                    <a:pt x="75" y="49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75" y="47"/>
                    <a:pt x="75" y="47"/>
                    <a:pt x="76" y="47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6" y="48"/>
                    <a:pt x="77" y="48"/>
                    <a:pt x="77" y="48"/>
                  </a:cubicBezTo>
                  <a:cubicBezTo>
                    <a:pt x="77" y="48"/>
                    <a:pt x="76" y="48"/>
                    <a:pt x="76" y="49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4" y="49"/>
                    <a:pt x="74" y="49"/>
                  </a:cubicBez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1" y="49"/>
                    <a:pt x="69" y="50"/>
                    <a:pt x="67" y="50"/>
                  </a:cubicBezTo>
                  <a:cubicBezTo>
                    <a:pt x="69" y="50"/>
                    <a:pt x="72" y="49"/>
                    <a:pt x="73" y="49"/>
                  </a:cubicBezTo>
                  <a:cubicBezTo>
                    <a:pt x="73" y="49"/>
                    <a:pt x="74" y="49"/>
                    <a:pt x="74" y="49"/>
                  </a:cubicBezTo>
                  <a:close/>
                  <a:moveTo>
                    <a:pt x="87" y="51"/>
                  </a:moveTo>
                  <a:cubicBezTo>
                    <a:pt x="87" y="51"/>
                    <a:pt x="87" y="51"/>
                    <a:pt x="87" y="51"/>
                  </a:cubicBezTo>
                  <a:cubicBezTo>
                    <a:pt x="85" y="51"/>
                    <a:pt x="84" y="51"/>
                    <a:pt x="83" y="51"/>
                  </a:cubicBezTo>
                  <a:cubicBezTo>
                    <a:pt x="84" y="51"/>
                    <a:pt x="85" y="51"/>
                    <a:pt x="87" y="50"/>
                  </a:cubicBezTo>
                  <a:lnTo>
                    <a:pt x="87" y="51"/>
                  </a:lnTo>
                  <a:close/>
                  <a:moveTo>
                    <a:pt x="89" y="51"/>
                  </a:moveTo>
                  <a:cubicBezTo>
                    <a:pt x="89" y="51"/>
                    <a:pt x="89" y="51"/>
                    <a:pt x="89" y="51"/>
                  </a:cubicBezTo>
                  <a:cubicBezTo>
                    <a:pt x="88" y="51"/>
                    <a:pt x="88" y="51"/>
                    <a:pt x="87" y="51"/>
                  </a:cubicBezTo>
                  <a:cubicBezTo>
                    <a:pt x="87" y="50"/>
                    <a:pt x="87" y="50"/>
                    <a:pt x="87" y="50"/>
                  </a:cubicBezTo>
                  <a:cubicBezTo>
                    <a:pt x="88" y="50"/>
                    <a:pt x="88" y="50"/>
                    <a:pt x="89" y="50"/>
                  </a:cubicBezTo>
                  <a:lnTo>
                    <a:pt x="89" y="51"/>
                  </a:lnTo>
                  <a:close/>
                  <a:moveTo>
                    <a:pt x="91" y="51"/>
                  </a:moveTo>
                  <a:cubicBezTo>
                    <a:pt x="91" y="51"/>
                    <a:pt x="91" y="51"/>
                    <a:pt x="91" y="51"/>
                  </a:cubicBezTo>
                  <a:cubicBezTo>
                    <a:pt x="91" y="51"/>
                    <a:pt x="90" y="51"/>
                    <a:pt x="89" y="51"/>
                  </a:cubicBezTo>
                  <a:cubicBezTo>
                    <a:pt x="89" y="50"/>
                    <a:pt x="89" y="50"/>
                    <a:pt x="89" y="50"/>
                  </a:cubicBezTo>
                  <a:cubicBezTo>
                    <a:pt x="90" y="50"/>
                    <a:pt x="91" y="50"/>
                    <a:pt x="91" y="50"/>
                  </a:cubicBezTo>
                  <a:lnTo>
                    <a:pt x="91" y="51"/>
                  </a:lnTo>
                  <a:close/>
                  <a:moveTo>
                    <a:pt x="93" y="51"/>
                  </a:moveTo>
                  <a:cubicBezTo>
                    <a:pt x="93" y="51"/>
                    <a:pt x="93" y="51"/>
                    <a:pt x="93" y="51"/>
                  </a:cubicBezTo>
                  <a:cubicBezTo>
                    <a:pt x="93" y="51"/>
                    <a:pt x="92" y="51"/>
                    <a:pt x="91" y="51"/>
                  </a:cubicBezTo>
                  <a:cubicBezTo>
                    <a:pt x="91" y="50"/>
                    <a:pt x="91" y="50"/>
                    <a:pt x="91" y="50"/>
                  </a:cubicBezTo>
                  <a:cubicBezTo>
                    <a:pt x="92" y="49"/>
                    <a:pt x="93" y="49"/>
                    <a:pt x="93" y="49"/>
                  </a:cubicBezTo>
                  <a:lnTo>
                    <a:pt x="93" y="51"/>
                  </a:lnTo>
                  <a:close/>
                  <a:moveTo>
                    <a:pt x="95" y="51"/>
                  </a:moveTo>
                  <a:cubicBezTo>
                    <a:pt x="95" y="51"/>
                    <a:pt x="95" y="51"/>
                    <a:pt x="95" y="51"/>
                  </a:cubicBezTo>
                  <a:cubicBezTo>
                    <a:pt x="95" y="51"/>
                    <a:pt x="94" y="51"/>
                    <a:pt x="94" y="51"/>
                  </a:cubicBezTo>
                  <a:cubicBezTo>
                    <a:pt x="94" y="49"/>
                    <a:pt x="94" y="49"/>
                    <a:pt x="94" y="49"/>
                  </a:cubicBezTo>
                  <a:cubicBezTo>
                    <a:pt x="94" y="49"/>
                    <a:pt x="95" y="49"/>
                    <a:pt x="95" y="49"/>
                  </a:cubicBezTo>
                  <a:lnTo>
                    <a:pt x="95" y="51"/>
                  </a:lnTo>
                  <a:close/>
                  <a:moveTo>
                    <a:pt x="98" y="51"/>
                  </a:moveTo>
                  <a:cubicBezTo>
                    <a:pt x="98" y="51"/>
                    <a:pt x="98" y="51"/>
                    <a:pt x="98" y="51"/>
                  </a:cubicBezTo>
                  <a:cubicBezTo>
                    <a:pt x="97" y="51"/>
                    <a:pt x="96" y="51"/>
                    <a:pt x="96" y="51"/>
                  </a:cubicBezTo>
                  <a:cubicBezTo>
                    <a:pt x="96" y="50"/>
                    <a:pt x="96" y="50"/>
                    <a:pt x="96" y="50"/>
                  </a:cubicBezTo>
                  <a:cubicBezTo>
                    <a:pt x="98" y="50"/>
                    <a:pt x="98" y="50"/>
                    <a:pt x="98" y="50"/>
                  </a:cubicBezTo>
                  <a:lnTo>
                    <a:pt x="98" y="51"/>
                  </a:lnTo>
                  <a:close/>
                  <a:moveTo>
                    <a:pt x="98" y="50"/>
                  </a:moveTo>
                  <a:cubicBezTo>
                    <a:pt x="98" y="50"/>
                    <a:pt x="98" y="50"/>
                    <a:pt x="98" y="50"/>
                  </a:cubicBezTo>
                  <a:cubicBezTo>
                    <a:pt x="96" y="50"/>
                    <a:pt x="96" y="50"/>
                    <a:pt x="96" y="50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9"/>
                    <a:pt x="97" y="49"/>
                    <a:pt x="98" y="49"/>
                  </a:cubicBezTo>
                  <a:lnTo>
                    <a:pt x="98" y="50"/>
                  </a:lnTo>
                  <a:close/>
                  <a:moveTo>
                    <a:pt x="100" y="51"/>
                  </a:moveTo>
                  <a:cubicBezTo>
                    <a:pt x="100" y="51"/>
                    <a:pt x="100" y="51"/>
                    <a:pt x="100" y="51"/>
                  </a:cubicBezTo>
                  <a:cubicBezTo>
                    <a:pt x="99" y="51"/>
                    <a:pt x="98" y="51"/>
                    <a:pt x="98" y="51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98" y="48"/>
                    <a:pt x="99" y="48"/>
                    <a:pt x="100" y="48"/>
                  </a:cubicBezTo>
                  <a:lnTo>
                    <a:pt x="100" y="51"/>
                  </a:lnTo>
                  <a:close/>
                  <a:moveTo>
                    <a:pt x="101" y="51"/>
                  </a:moveTo>
                  <a:cubicBezTo>
                    <a:pt x="101" y="51"/>
                    <a:pt x="101" y="51"/>
                    <a:pt x="101" y="51"/>
                  </a:cubicBezTo>
                  <a:cubicBezTo>
                    <a:pt x="101" y="51"/>
                    <a:pt x="100" y="51"/>
                    <a:pt x="100" y="51"/>
                  </a:cubicBezTo>
                  <a:cubicBezTo>
                    <a:pt x="100" y="48"/>
                    <a:pt x="100" y="48"/>
                    <a:pt x="100" y="48"/>
                  </a:cubicBezTo>
                  <a:cubicBezTo>
                    <a:pt x="100" y="48"/>
                    <a:pt x="101" y="48"/>
                    <a:pt x="101" y="48"/>
                  </a:cubicBezTo>
                  <a:lnTo>
                    <a:pt x="101" y="51"/>
                  </a:lnTo>
                  <a:close/>
                  <a:moveTo>
                    <a:pt x="103" y="49"/>
                  </a:move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51"/>
                    <a:pt x="103" y="51"/>
                    <a:pt x="103" y="51"/>
                  </a:cubicBezTo>
                  <a:cubicBezTo>
                    <a:pt x="103" y="51"/>
                    <a:pt x="103" y="51"/>
                    <a:pt x="103" y="51"/>
                  </a:cubicBezTo>
                  <a:cubicBezTo>
                    <a:pt x="103" y="51"/>
                    <a:pt x="102" y="51"/>
                    <a:pt x="102" y="51"/>
                  </a:cubicBezTo>
                  <a:cubicBezTo>
                    <a:pt x="102" y="48"/>
                    <a:pt x="102" y="48"/>
                    <a:pt x="102" y="48"/>
                  </a:cubicBezTo>
                  <a:cubicBezTo>
                    <a:pt x="102" y="48"/>
                    <a:pt x="103" y="48"/>
                    <a:pt x="103" y="48"/>
                  </a:cubicBezTo>
                  <a:lnTo>
                    <a:pt x="103" y="49"/>
                  </a:lnTo>
                  <a:close/>
                  <a:moveTo>
                    <a:pt x="108" y="50"/>
                  </a:moveTo>
                  <a:cubicBezTo>
                    <a:pt x="108" y="50"/>
                    <a:pt x="108" y="50"/>
                    <a:pt x="108" y="50"/>
                  </a:cubicBezTo>
                  <a:cubicBezTo>
                    <a:pt x="108" y="50"/>
                    <a:pt x="107" y="50"/>
                    <a:pt x="107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8" y="50"/>
                    <a:pt x="108" y="50"/>
                    <a:pt x="108" y="50"/>
                  </a:cubicBezTo>
                  <a:close/>
                  <a:moveTo>
                    <a:pt x="108" y="50"/>
                  </a:moveTo>
                  <a:cubicBezTo>
                    <a:pt x="108" y="50"/>
                    <a:pt x="108" y="50"/>
                    <a:pt x="108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7" y="47"/>
                    <a:pt x="107" y="47"/>
                    <a:pt x="107" y="47"/>
                  </a:cubicBezTo>
                  <a:cubicBezTo>
                    <a:pt x="107" y="47"/>
                    <a:pt x="107" y="47"/>
                    <a:pt x="107" y="47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6" y="50"/>
                    <a:pt x="106" y="50"/>
                    <a:pt x="106" y="50"/>
                  </a:cubicBezTo>
                  <a:cubicBezTo>
                    <a:pt x="106" y="50"/>
                    <a:pt x="106" y="50"/>
                    <a:pt x="106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6" y="51"/>
                    <a:pt x="105" y="51"/>
                    <a:pt x="104" y="51"/>
                  </a:cubicBezTo>
                  <a:cubicBezTo>
                    <a:pt x="104" y="49"/>
                    <a:pt x="104" y="49"/>
                    <a:pt x="104" y="49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5" y="50"/>
                    <a:pt x="105" y="50"/>
                    <a:pt x="105" y="50"/>
                  </a:cubicBezTo>
                  <a:cubicBezTo>
                    <a:pt x="105" y="50"/>
                    <a:pt x="105" y="50"/>
                    <a:pt x="105" y="50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6" y="49"/>
                    <a:pt x="106" y="49"/>
                    <a:pt x="106" y="49"/>
                  </a:cubicBezTo>
                  <a:cubicBezTo>
                    <a:pt x="106" y="49"/>
                    <a:pt x="106" y="49"/>
                    <a:pt x="106" y="49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5" y="47"/>
                    <a:pt x="105" y="47"/>
                    <a:pt x="105" y="47"/>
                  </a:cubicBezTo>
                  <a:cubicBezTo>
                    <a:pt x="106" y="47"/>
                    <a:pt x="107" y="47"/>
                    <a:pt x="108" y="47"/>
                  </a:cubicBezTo>
                  <a:lnTo>
                    <a:pt x="108" y="50"/>
                  </a:lnTo>
                  <a:close/>
                  <a:moveTo>
                    <a:pt x="104" y="49"/>
                  </a:moveTo>
                  <a:cubicBezTo>
                    <a:pt x="104" y="49"/>
                    <a:pt x="104" y="49"/>
                    <a:pt x="104" y="49"/>
                  </a:cubicBezTo>
                  <a:cubicBezTo>
                    <a:pt x="104" y="48"/>
                    <a:pt x="104" y="48"/>
                    <a:pt x="104" y="48"/>
                  </a:cubicBezTo>
                  <a:cubicBezTo>
                    <a:pt x="104" y="47"/>
                    <a:pt x="105" y="47"/>
                    <a:pt x="105" y="47"/>
                  </a:cubicBezTo>
                  <a:cubicBezTo>
                    <a:pt x="105" y="49"/>
                    <a:pt x="105" y="49"/>
                    <a:pt x="105" y="49"/>
                  </a:cubicBezTo>
                  <a:lnTo>
                    <a:pt x="104" y="49"/>
                  </a:lnTo>
                  <a:close/>
                  <a:moveTo>
                    <a:pt x="112" y="50"/>
                  </a:moveTo>
                  <a:cubicBezTo>
                    <a:pt x="112" y="50"/>
                    <a:pt x="112" y="50"/>
                    <a:pt x="112" y="50"/>
                  </a:cubicBezTo>
                  <a:cubicBezTo>
                    <a:pt x="111" y="50"/>
                    <a:pt x="110" y="50"/>
                    <a:pt x="109" y="50"/>
                  </a:cubicBezTo>
                  <a:cubicBezTo>
                    <a:pt x="109" y="50"/>
                    <a:pt x="109" y="50"/>
                    <a:pt x="109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1" y="46"/>
                    <a:pt x="111" y="46"/>
                    <a:pt x="112" y="46"/>
                  </a:cubicBezTo>
                  <a:lnTo>
                    <a:pt x="112" y="50"/>
                  </a:lnTo>
                  <a:close/>
                  <a:moveTo>
                    <a:pt x="109" y="50"/>
                  </a:moveTo>
                  <a:cubicBezTo>
                    <a:pt x="109" y="50"/>
                    <a:pt x="109" y="50"/>
                    <a:pt x="109" y="50"/>
                  </a:cubicBezTo>
                  <a:cubicBezTo>
                    <a:pt x="109" y="47"/>
                    <a:pt x="109" y="47"/>
                    <a:pt x="109" y="47"/>
                  </a:cubicBezTo>
                  <a:cubicBezTo>
                    <a:pt x="109" y="47"/>
                    <a:pt x="110" y="47"/>
                    <a:pt x="110" y="47"/>
                  </a:cubicBezTo>
                  <a:cubicBezTo>
                    <a:pt x="110" y="50"/>
                    <a:pt x="110" y="50"/>
                    <a:pt x="110" y="50"/>
                  </a:cubicBezTo>
                  <a:lnTo>
                    <a:pt x="109" y="50"/>
                  </a:lnTo>
                  <a:close/>
                  <a:moveTo>
                    <a:pt x="113" y="47"/>
                  </a:move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2" y="50"/>
                    <a:pt x="112" y="50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46"/>
                    <a:pt x="113" y="46"/>
                    <a:pt x="113" y="46"/>
                  </a:cubicBezTo>
                  <a:lnTo>
                    <a:pt x="113" y="47"/>
                  </a:lnTo>
                  <a:close/>
                  <a:moveTo>
                    <a:pt x="115" y="50"/>
                  </a:moveTo>
                  <a:cubicBezTo>
                    <a:pt x="115" y="50"/>
                    <a:pt x="115" y="50"/>
                    <a:pt x="115" y="50"/>
                  </a:cubicBezTo>
                  <a:cubicBezTo>
                    <a:pt x="114" y="50"/>
                    <a:pt x="114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5" y="50"/>
                    <a:pt x="115" y="50"/>
                    <a:pt x="115" y="50"/>
                  </a:cubicBezTo>
                  <a:close/>
                  <a:moveTo>
                    <a:pt x="115" y="50"/>
                  </a:moveTo>
                  <a:cubicBezTo>
                    <a:pt x="115" y="50"/>
                    <a:pt x="115" y="50"/>
                    <a:pt x="115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5" y="47"/>
                    <a:pt x="115" y="47"/>
                    <a:pt x="115" y="47"/>
                  </a:cubicBezTo>
                  <a:lnTo>
                    <a:pt x="115" y="50"/>
                  </a:lnTo>
                  <a:close/>
                  <a:moveTo>
                    <a:pt x="115" y="47"/>
                  </a:moveTo>
                  <a:cubicBezTo>
                    <a:pt x="115" y="47"/>
                    <a:pt x="115" y="47"/>
                    <a:pt x="115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6"/>
                    <a:pt x="113" y="46"/>
                    <a:pt x="113" y="46"/>
                  </a:cubicBezTo>
                  <a:cubicBezTo>
                    <a:pt x="114" y="46"/>
                    <a:pt x="114" y="46"/>
                    <a:pt x="115" y="46"/>
                  </a:cubicBezTo>
                  <a:lnTo>
                    <a:pt x="115" y="47"/>
                  </a:lnTo>
                  <a:close/>
                  <a:moveTo>
                    <a:pt x="116" y="49"/>
                  </a:move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50"/>
                    <a:pt x="116" y="50"/>
                    <a:pt x="116" y="50"/>
                  </a:cubicBezTo>
                  <a:cubicBezTo>
                    <a:pt x="116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6"/>
                    <a:pt x="115" y="46"/>
                    <a:pt x="115" y="46"/>
                  </a:cubicBezTo>
                  <a:cubicBezTo>
                    <a:pt x="115" y="46"/>
                    <a:pt x="116" y="46"/>
                    <a:pt x="116" y="46"/>
                  </a:cubicBezTo>
                  <a:lnTo>
                    <a:pt x="116" y="49"/>
                  </a:lnTo>
                  <a:close/>
                  <a:moveTo>
                    <a:pt x="117" y="50"/>
                  </a:moveTo>
                  <a:cubicBezTo>
                    <a:pt x="117" y="50"/>
                    <a:pt x="117" y="50"/>
                    <a:pt x="117" y="50"/>
                  </a:cubicBezTo>
                  <a:cubicBezTo>
                    <a:pt x="117" y="50"/>
                    <a:pt x="117" y="50"/>
                    <a:pt x="116" y="50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7" y="49"/>
                    <a:pt x="117" y="49"/>
                    <a:pt x="117" y="49"/>
                  </a:cubicBezTo>
                  <a:lnTo>
                    <a:pt x="117" y="50"/>
                  </a:lnTo>
                  <a:close/>
                  <a:moveTo>
                    <a:pt x="117" y="49"/>
                  </a:moveTo>
                  <a:cubicBezTo>
                    <a:pt x="117" y="49"/>
                    <a:pt x="117" y="49"/>
                    <a:pt x="117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6"/>
                    <a:pt x="116" y="46"/>
                    <a:pt x="116" y="46"/>
                  </a:cubicBezTo>
                  <a:cubicBezTo>
                    <a:pt x="117" y="46"/>
                    <a:pt x="117" y="46"/>
                    <a:pt x="117" y="46"/>
                  </a:cubicBezTo>
                  <a:lnTo>
                    <a:pt x="117" y="49"/>
                  </a:lnTo>
                  <a:close/>
                  <a:moveTo>
                    <a:pt x="119" y="47"/>
                  </a:moveTo>
                  <a:cubicBezTo>
                    <a:pt x="119" y="47"/>
                    <a:pt x="119" y="47"/>
                    <a:pt x="119" y="47"/>
                  </a:cubicBezTo>
                  <a:cubicBezTo>
                    <a:pt x="118" y="47"/>
                    <a:pt x="118" y="47"/>
                    <a:pt x="118" y="47"/>
                  </a:cubicBezTo>
                  <a:cubicBezTo>
                    <a:pt x="118" y="47"/>
                    <a:pt x="118" y="47"/>
                    <a:pt x="118" y="47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50"/>
                    <a:pt x="119" y="50"/>
                    <a:pt x="119" y="50"/>
                  </a:cubicBezTo>
                  <a:cubicBezTo>
                    <a:pt x="118" y="50"/>
                    <a:pt x="118" y="50"/>
                    <a:pt x="118" y="50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6"/>
                    <a:pt x="118" y="46"/>
                    <a:pt x="118" y="46"/>
                  </a:cubicBezTo>
                  <a:cubicBezTo>
                    <a:pt x="118" y="46"/>
                    <a:pt x="118" y="46"/>
                    <a:pt x="119" y="46"/>
                  </a:cubicBezTo>
                  <a:lnTo>
                    <a:pt x="119" y="47"/>
                  </a:lnTo>
                  <a:close/>
                  <a:moveTo>
                    <a:pt x="120" y="50"/>
                  </a:moveTo>
                  <a:cubicBezTo>
                    <a:pt x="120" y="50"/>
                    <a:pt x="120" y="50"/>
                    <a:pt x="120" y="50"/>
                  </a:cubicBezTo>
                  <a:cubicBezTo>
                    <a:pt x="120" y="50"/>
                    <a:pt x="119" y="50"/>
                    <a:pt x="119" y="50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20" y="47"/>
                    <a:pt x="120" y="47"/>
                    <a:pt x="120" y="47"/>
                  </a:cubicBezTo>
                  <a:lnTo>
                    <a:pt x="120" y="50"/>
                  </a:lnTo>
                  <a:close/>
                  <a:moveTo>
                    <a:pt x="120" y="47"/>
                  </a:moveTo>
                  <a:cubicBezTo>
                    <a:pt x="120" y="47"/>
                    <a:pt x="120" y="47"/>
                    <a:pt x="120" y="47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46"/>
                    <a:pt x="119" y="46"/>
                    <a:pt x="119" y="46"/>
                  </a:cubicBezTo>
                  <a:cubicBezTo>
                    <a:pt x="119" y="46"/>
                    <a:pt x="120" y="45"/>
                    <a:pt x="120" y="45"/>
                  </a:cubicBezTo>
                  <a:lnTo>
                    <a:pt x="120" y="47"/>
                  </a:lnTo>
                  <a:close/>
                  <a:moveTo>
                    <a:pt x="123" y="50"/>
                  </a:moveTo>
                  <a:cubicBezTo>
                    <a:pt x="123" y="50"/>
                    <a:pt x="123" y="50"/>
                    <a:pt x="123" y="50"/>
                  </a:cubicBezTo>
                  <a:cubicBezTo>
                    <a:pt x="122" y="50"/>
                    <a:pt x="121" y="50"/>
                    <a:pt x="120" y="50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45"/>
                    <a:pt x="120" y="45"/>
                    <a:pt x="120" y="45"/>
                  </a:cubicBezTo>
                  <a:cubicBezTo>
                    <a:pt x="121" y="45"/>
                    <a:pt x="121" y="45"/>
                    <a:pt x="121" y="45"/>
                  </a:cubicBezTo>
                  <a:cubicBezTo>
                    <a:pt x="121" y="50"/>
                    <a:pt x="121" y="50"/>
                    <a:pt x="121" y="50"/>
                  </a:cubicBezTo>
                  <a:cubicBezTo>
                    <a:pt x="122" y="50"/>
                    <a:pt x="122" y="50"/>
                    <a:pt x="122" y="50"/>
                  </a:cubicBezTo>
                  <a:cubicBezTo>
                    <a:pt x="122" y="45"/>
                    <a:pt x="122" y="45"/>
                    <a:pt x="122" y="45"/>
                  </a:cubicBezTo>
                  <a:cubicBezTo>
                    <a:pt x="122" y="45"/>
                    <a:pt x="122" y="45"/>
                    <a:pt x="123" y="45"/>
                  </a:cubicBezTo>
                  <a:lnTo>
                    <a:pt x="123" y="50"/>
                  </a:lnTo>
                  <a:close/>
                  <a:moveTo>
                    <a:pt x="124" y="49"/>
                  </a:moveTo>
                  <a:cubicBezTo>
                    <a:pt x="124" y="49"/>
                    <a:pt x="124" y="49"/>
                    <a:pt x="124" y="49"/>
                  </a:cubicBezTo>
                  <a:cubicBezTo>
                    <a:pt x="123" y="49"/>
                    <a:pt x="123" y="49"/>
                    <a:pt x="123" y="49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3" y="45"/>
                    <a:pt x="123" y="45"/>
                    <a:pt x="123" y="45"/>
                  </a:cubicBezTo>
                  <a:cubicBezTo>
                    <a:pt x="123" y="45"/>
                    <a:pt x="123" y="45"/>
                    <a:pt x="124" y="45"/>
                  </a:cubicBezTo>
                  <a:lnTo>
                    <a:pt x="124" y="49"/>
                  </a:lnTo>
                  <a:close/>
                  <a:moveTo>
                    <a:pt x="125" y="50"/>
                  </a:moveTo>
                  <a:cubicBezTo>
                    <a:pt x="125" y="50"/>
                    <a:pt x="125" y="50"/>
                    <a:pt x="125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5" y="50"/>
                    <a:pt x="125" y="50"/>
                    <a:pt x="125" y="50"/>
                  </a:cubicBezTo>
                  <a:close/>
                  <a:moveTo>
                    <a:pt x="125" y="49"/>
                  </a:moveTo>
                  <a:cubicBezTo>
                    <a:pt x="125" y="49"/>
                    <a:pt x="125" y="49"/>
                    <a:pt x="125" y="49"/>
                  </a:cubicBezTo>
                  <a:cubicBezTo>
                    <a:pt x="124" y="49"/>
                    <a:pt x="124" y="49"/>
                    <a:pt x="124" y="49"/>
                  </a:cubicBezTo>
                  <a:cubicBezTo>
                    <a:pt x="124" y="45"/>
                    <a:pt x="124" y="45"/>
                    <a:pt x="124" y="45"/>
                  </a:cubicBezTo>
                  <a:cubicBezTo>
                    <a:pt x="124" y="45"/>
                    <a:pt x="124" y="45"/>
                    <a:pt x="125" y="45"/>
                  </a:cubicBezTo>
                  <a:lnTo>
                    <a:pt x="125" y="49"/>
                  </a:lnTo>
                  <a:close/>
                  <a:moveTo>
                    <a:pt x="126" y="46"/>
                  </a:moveTo>
                  <a:cubicBezTo>
                    <a:pt x="126" y="46"/>
                    <a:pt x="126" y="46"/>
                    <a:pt x="126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6" y="50"/>
                    <a:pt x="126" y="50"/>
                    <a:pt x="126" y="50"/>
                  </a:cubicBezTo>
                  <a:cubicBezTo>
                    <a:pt x="126" y="50"/>
                    <a:pt x="125" y="50"/>
                    <a:pt x="125" y="50"/>
                  </a:cubicBezTo>
                  <a:cubicBezTo>
                    <a:pt x="125" y="50"/>
                    <a:pt x="125" y="50"/>
                    <a:pt x="125" y="50"/>
                  </a:cubicBezTo>
                  <a:cubicBezTo>
                    <a:pt x="125" y="50"/>
                    <a:pt x="125" y="50"/>
                    <a:pt x="125" y="50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5"/>
                    <a:pt x="125" y="45"/>
                    <a:pt x="125" y="45"/>
                  </a:cubicBezTo>
                  <a:cubicBezTo>
                    <a:pt x="125" y="45"/>
                    <a:pt x="126" y="45"/>
                    <a:pt x="126" y="45"/>
                  </a:cubicBezTo>
                  <a:lnTo>
                    <a:pt x="126" y="46"/>
                  </a:lnTo>
                  <a:close/>
                  <a:moveTo>
                    <a:pt x="127" y="50"/>
                  </a:moveTo>
                  <a:cubicBezTo>
                    <a:pt x="127" y="50"/>
                    <a:pt x="127" y="50"/>
                    <a:pt x="127" y="50"/>
                  </a:cubicBezTo>
                  <a:cubicBezTo>
                    <a:pt x="127" y="50"/>
                    <a:pt x="126" y="50"/>
                    <a:pt x="126" y="50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7" y="49"/>
                    <a:pt x="127" y="49"/>
                    <a:pt x="127" y="49"/>
                  </a:cubicBezTo>
                  <a:lnTo>
                    <a:pt x="127" y="50"/>
                  </a:lnTo>
                  <a:close/>
                  <a:moveTo>
                    <a:pt x="127" y="49"/>
                  </a:moveTo>
                  <a:cubicBezTo>
                    <a:pt x="127" y="49"/>
                    <a:pt x="127" y="49"/>
                    <a:pt x="127" y="49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7" y="46"/>
                    <a:pt x="127" y="46"/>
                    <a:pt x="127" y="46"/>
                  </a:cubicBezTo>
                  <a:lnTo>
                    <a:pt x="127" y="49"/>
                  </a:lnTo>
                  <a:close/>
                  <a:moveTo>
                    <a:pt x="127" y="46"/>
                  </a:moveTo>
                  <a:cubicBezTo>
                    <a:pt x="127" y="46"/>
                    <a:pt x="127" y="46"/>
                    <a:pt x="127" y="46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5"/>
                    <a:pt x="127" y="45"/>
                    <a:pt x="127" y="45"/>
                  </a:cubicBezTo>
                  <a:lnTo>
                    <a:pt x="127" y="46"/>
                  </a:lnTo>
                  <a:close/>
                  <a:moveTo>
                    <a:pt x="128" y="50"/>
                  </a:move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7" y="50"/>
                    <a:pt x="127" y="50"/>
                  </a:cubicBezTo>
                  <a:cubicBezTo>
                    <a:pt x="127" y="50"/>
                    <a:pt x="127" y="50"/>
                    <a:pt x="127" y="50"/>
                  </a:cubicBezTo>
                  <a:cubicBezTo>
                    <a:pt x="128" y="50"/>
                    <a:pt x="128" y="50"/>
                    <a:pt x="128" y="50"/>
                  </a:cubicBezTo>
                  <a:close/>
                  <a:moveTo>
                    <a:pt x="128" y="49"/>
                  </a:moveTo>
                  <a:cubicBezTo>
                    <a:pt x="128" y="49"/>
                    <a:pt x="128" y="49"/>
                    <a:pt x="128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8" y="48"/>
                    <a:pt x="128" y="48"/>
                    <a:pt x="128" y="48"/>
                  </a:cubicBezTo>
                  <a:lnTo>
                    <a:pt x="128" y="49"/>
                  </a:lnTo>
                  <a:close/>
                  <a:moveTo>
                    <a:pt x="128" y="48"/>
                  </a:moveTo>
                  <a:cubicBezTo>
                    <a:pt x="128" y="48"/>
                    <a:pt x="128" y="48"/>
                    <a:pt x="128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7"/>
                    <a:pt x="127" y="47"/>
                    <a:pt x="127" y="47"/>
                  </a:cubicBezTo>
                  <a:cubicBezTo>
                    <a:pt x="128" y="47"/>
                    <a:pt x="128" y="47"/>
                    <a:pt x="128" y="47"/>
                  </a:cubicBezTo>
                  <a:lnTo>
                    <a:pt x="128" y="48"/>
                  </a:lnTo>
                  <a:close/>
                  <a:moveTo>
                    <a:pt x="128" y="47"/>
                  </a:moveTo>
                  <a:cubicBezTo>
                    <a:pt x="128" y="47"/>
                    <a:pt x="128" y="47"/>
                    <a:pt x="128" y="47"/>
                  </a:cubicBezTo>
                  <a:cubicBezTo>
                    <a:pt x="127" y="47"/>
                    <a:pt x="127" y="47"/>
                    <a:pt x="127" y="47"/>
                  </a:cubicBezTo>
                  <a:cubicBezTo>
                    <a:pt x="127" y="45"/>
                    <a:pt x="127" y="45"/>
                    <a:pt x="127" y="45"/>
                  </a:cubicBezTo>
                  <a:cubicBezTo>
                    <a:pt x="127" y="45"/>
                    <a:pt x="128" y="45"/>
                    <a:pt x="128" y="45"/>
                  </a:cubicBezTo>
                  <a:lnTo>
                    <a:pt x="128" y="47"/>
                  </a:lnTo>
                  <a:close/>
                  <a:moveTo>
                    <a:pt x="128" y="50"/>
                  </a:move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8" y="50"/>
                    <a:pt x="128" y="50"/>
                  </a:cubicBezTo>
                  <a:close/>
                  <a:moveTo>
                    <a:pt x="129" y="47"/>
                  </a:moveTo>
                  <a:cubicBezTo>
                    <a:pt x="129" y="47"/>
                    <a:pt x="129" y="47"/>
                    <a:pt x="129" y="47"/>
                  </a:cubicBezTo>
                  <a:cubicBezTo>
                    <a:pt x="129" y="48"/>
                    <a:pt x="129" y="48"/>
                    <a:pt x="129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7"/>
                    <a:pt x="128" y="47"/>
                    <a:pt x="128" y="47"/>
                  </a:cubicBezTo>
                  <a:lnTo>
                    <a:pt x="129" y="47"/>
                  </a:lnTo>
                  <a:close/>
                  <a:moveTo>
                    <a:pt x="128" y="47"/>
                  </a:moveTo>
                  <a:cubicBezTo>
                    <a:pt x="128" y="47"/>
                    <a:pt x="128" y="47"/>
                    <a:pt x="128" y="47"/>
                  </a:cubicBezTo>
                  <a:cubicBezTo>
                    <a:pt x="128" y="45"/>
                    <a:pt x="128" y="45"/>
                    <a:pt x="128" y="45"/>
                  </a:cubicBezTo>
                  <a:cubicBezTo>
                    <a:pt x="128" y="45"/>
                    <a:pt x="129" y="45"/>
                    <a:pt x="129" y="45"/>
                  </a:cubicBezTo>
                  <a:cubicBezTo>
                    <a:pt x="129" y="47"/>
                    <a:pt x="129" y="47"/>
                    <a:pt x="129" y="47"/>
                  </a:cubicBezTo>
                  <a:lnTo>
                    <a:pt x="128" y="47"/>
                  </a:lnTo>
                  <a:close/>
                  <a:moveTo>
                    <a:pt x="129" y="48"/>
                  </a:moveTo>
                  <a:cubicBezTo>
                    <a:pt x="129" y="48"/>
                    <a:pt x="129" y="48"/>
                    <a:pt x="129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8"/>
                    <a:pt x="128" y="48"/>
                    <a:pt x="128" y="48"/>
                  </a:cubicBezTo>
                  <a:lnTo>
                    <a:pt x="129" y="48"/>
                  </a:lnTo>
                  <a:close/>
                  <a:moveTo>
                    <a:pt x="129" y="48"/>
                  </a:moveTo>
                  <a:cubicBezTo>
                    <a:pt x="129" y="48"/>
                    <a:pt x="129" y="48"/>
                    <a:pt x="129" y="48"/>
                  </a:cubicBezTo>
                  <a:cubicBezTo>
                    <a:pt x="129" y="49"/>
                    <a:pt x="129" y="49"/>
                    <a:pt x="129" y="49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9" y="48"/>
                    <a:pt x="129" y="48"/>
                  </a:cubicBezTo>
                  <a:close/>
                  <a:moveTo>
                    <a:pt x="129" y="50"/>
                  </a:moveTo>
                  <a:cubicBezTo>
                    <a:pt x="129" y="50"/>
                    <a:pt x="129" y="50"/>
                    <a:pt x="129" y="50"/>
                  </a:cubicBezTo>
                  <a:cubicBezTo>
                    <a:pt x="129" y="48"/>
                    <a:pt x="129" y="48"/>
                    <a:pt x="129" y="48"/>
                  </a:cubicBezTo>
                  <a:cubicBezTo>
                    <a:pt x="129" y="48"/>
                    <a:pt x="129" y="48"/>
                    <a:pt x="130" y="47"/>
                  </a:cubicBezTo>
                  <a:cubicBezTo>
                    <a:pt x="130" y="49"/>
                    <a:pt x="130" y="49"/>
                    <a:pt x="130" y="49"/>
                  </a:cubicBezTo>
                  <a:cubicBezTo>
                    <a:pt x="129" y="49"/>
                    <a:pt x="129" y="49"/>
                    <a:pt x="129" y="50"/>
                  </a:cubicBezTo>
                  <a:close/>
                  <a:moveTo>
                    <a:pt x="129" y="45"/>
                  </a:moveTo>
                  <a:cubicBezTo>
                    <a:pt x="129" y="45"/>
                    <a:pt x="129" y="45"/>
                    <a:pt x="129" y="45"/>
                  </a:cubicBezTo>
                  <a:cubicBezTo>
                    <a:pt x="129" y="45"/>
                    <a:pt x="129" y="45"/>
                    <a:pt x="130" y="45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29" y="47"/>
                    <a:pt x="129" y="47"/>
                    <a:pt x="129" y="48"/>
                  </a:cubicBezTo>
                  <a:lnTo>
                    <a:pt x="129" y="45"/>
                  </a:lnTo>
                  <a:close/>
                  <a:moveTo>
                    <a:pt x="130" y="49"/>
                  </a:moveTo>
                  <a:cubicBezTo>
                    <a:pt x="130" y="49"/>
                    <a:pt x="130" y="49"/>
                    <a:pt x="130" y="49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8"/>
                    <a:pt x="130" y="48"/>
                    <a:pt x="130" y="48"/>
                  </a:cubicBezTo>
                  <a:cubicBezTo>
                    <a:pt x="130" y="49"/>
                    <a:pt x="130" y="49"/>
                    <a:pt x="130" y="49"/>
                  </a:cubicBezTo>
                  <a:close/>
                  <a:moveTo>
                    <a:pt x="130" y="45"/>
                  </a:moveTo>
                  <a:cubicBezTo>
                    <a:pt x="130" y="45"/>
                    <a:pt x="130" y="45"/>
                    <a:pt x="130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7"/>
                    <a:pt x="130" y="47"/>
                    <a:pt x="130" y="47"/>
                  </a:cubicBezTo>
                  <a:lnTo>
                    <a:pt x="130" y="45"/>
                  </a:lnTo>
                  <a:close/>
                  <a:moveTo>
                    <a:pt x="131" y="45"/>
                  </a:moveTo>
                  <a:cubicBezTo>
                    <a:pt x="131" y="45"/>
                    <a:pt x="131" y="45"/>
                    <a:pt x="131" y="45"/>
                  </a:cubicBezTo>
                  <a:cubicBezTo>
                    <a:pt x="131" y="45"/>
                    <a:pt x="131" y="45"/>
                    <a:pt x="131" y="45"/>
                  </a:cubicBezTo>
                  <a:cubicBezTo>
                    <a:pt x="131" y="46"/>
                    <a:pt x="131" y="46"/>
                    <a:pt x="131" y="46"/>
                  </a:cubicBezTo>
                  <a:cubicBezTo>
                    <a:pt x="131" y="46"/>
                    <a:pt x="131" y="46"/>
                    <a:pt x="131" y="46"/>
                  </a:cubicBezTo>
                  <a:lnTo>
                    <a:pt x="131" y="45"/>
                  </a:lnTo>
                  <a:close/>
                  <a:moveTo>
                    <a:pt x="131" y="48"/>
                  </a:move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7"/>
                    <a:pt x="131" y="47"/>
                    <a:pt x="131" y="47"/>
                  </a:cubicBezTo>
                  <a:cubicBezTo>
                    <a:pt x="131" y="47"/>
                    <a:pt x="131" y="46"/>
                    <a:pt x="131" y="46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lose/>
                  <a:moveTo>
                    <a:pt x="106" y="45"/>
                  </a:moveTo>
                  <a:cubicBezTo>
                    <a:pt x="106" y="45"/>
                    <a:pt x="106" y="45"/>
                    <a:pt x="106" y="45"/>
                  </a:cubicBezTo>
                  <a:cubicBezTo>
                    <a:pt x="101" y="46"/>
                    <a:pt x="76" y="50"/>
                    <a:pt x="74" y="50"/>
                  </a:cubicBezTo>
                  <a:cubicBezTo>
                    <a:pt x="74" y="50"/>
                    <a:pt x="74" y="50"/>
                    <a:pt x="74" y="50"/>
                  </a:cubicBezTo>
                  <a:cubicBezTo>
                    <a:pt x="79" y="49"/>
                    <a:pt x="86" y="47"/>
                    <a:pt x="91" y="47"/>
                  </a:cubicBezTo>
                  <a:cubicBezTo>
                    <a:pt x="94" y="46"/>
                    <a:pt x="98" y="46"/>
                    <a:pt x="102" y="45"/>
                  </a:cubicBezTo>
                  <a:cubicBezTo>
                    <a:pt x="108" y="44"/>
                    <a:pt x="115" y="43"/>
                    <a:pt x="118" y="43"/>
                  </a:cubicBezTo>
                  <a:cubicBezTo>
                    <a:pt x="134" y="43"/>
                    <a:pt x="134" y="43"/>
                    <a:pt x="134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2"/>
                    <a:pt x="119" y="42"/>
                  </a:cubicBezTo>
                  <a:cubicBezTo>
                    <a:pt x="124" y="42"/>
                    <a:pt x="128" y="41"/>
                    <a:pt x="129" y="41"/>
                  </a:cubicBezTo>
                  <a:cubicBezTo>
                    <a:pt x="133" y="41"/>
                    <a:pt x="136" y="41"/>
                    <a:pt x="138" y="42"/>
                  </a:cubicBezTo>
                  <a:cubicBezTo>
                    <a:pt x="138" y="42"/>
                    <a:pt x="137" y="42"/>
                    <a:pt x="136" y="43"/>
                  </a:cubicBezTo>
                  <a:cubicBezTo>
                    <a:pt x="134" y="43"/>
                    <a:pt x="134" y="43"/>
                    <a:pt x="134" y="43"/>
                  </a:cubicBezTo>
                  <a:cubicBezTo>
                    <a:pt x="134" y="43"/>
                    <a:pt x="111" y="45"/>
                    <a:pt x="106" y="45"/>
                  </a:cubicBezTo>
                  <a:close/>
                  <a:moveTo>
                    <a:pt x="132" y="45"/>
                  </a:moveTo>
                  <a:cubicBezTo>
                    <a:pt x="132" y="45"/>
                    <a:pt x="132" y="45"/>
                    <a:pt x="132" y="45"/>
                  </a:cubicBezTo>
                  <a:cubicBezTo>
                    <a:pt x="132" y="45"/>
                    <a:pt x="132" y="44"/>
                    <a:pt x="132" y="44"/>
                  </a:cubicBezTo>
                  <a:cubicBezTo>
                    <a:pt x="132" y="45"/>
                    <a:pt x="132" y="45"/>
                    <a:pt x="132" y="45"/>
                  </a:cubicBezTo>
                  <a:cubicBezTo>
                    <a:pt x="132" y="45"/>
                    <a:pt x="132" y="46"/>
                    <a:pt x="132" y="46"/>
                  </a:cubicBezTo>
                  <a:lnTo>
                    <a:pt x="132" y="45"/>
                  </a:lnTo>
                  <a:close/>
                  <a:moveTo>
                    <a:pt x="132" y="48"/>
                  </a:moveTo>
                  <a:cubicBezTo>
                    <a:pt x="132" y="48"/>
                    <a:pt x="132" y="48"/>
                    <a:pt x="132" y="48"/>
                  </a:cubicBezTo>
                  <a:cubicBezTo>
                    <a:pt x="132" y="46"/>
                    <a:pt x="132" y="46"/>
                    <a:pt x="132" y="46"/>
                  </a:cubicBezTo>
                  <a:cubicBezTo>
                    <a:pt x="132" y="46"/>
                    <a:pt x="132" y="46"/>
                    <a:pt x="132" y="46"/>
                  </a:cubicBezTo>
                  <a:cubicBezTo>
                    <a:pt x="132" y="47"/>
                    <a:pt x="132" y="47"/>
                    <a:pt x="132" y="47"/>
                  </a:cubicBezTo>
                  <a:cubicBezTo>
                    <a:pt x="132" y="47"/>
                    <a:pt x="132" y="48"/>
                    <a:pt x="132" y="48"/>
                  </a:cubicBezTo>
                  <a:close/>
                  <a:moveTo>
                    <a:pt x="132" y="44"/>
                  </a:moveTo>
                  <a:cubicBezTo>
                    <a:pt x="132" y="44"/>
                    <a:pt x="132" y="44"/>
                    <a:pt x="132" y="44"/>
                  </a:cubicBezTo>
                  <a:cubicBezTo>
                    <a:pt x="133" y="44"/>
                    <a:pt x="133" y="44"/>
                    <a:pt x="133" y="44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2" y="45"/>
                  </a:cubicBezTo>
                  <a:lnTo>
                    <a:pt x="132" y="44"/>
                  </a:lnTo>
                  <a:close/>
                  <a:moveTo>
                    <a:pt x="132" y="45"/>
                  </a:moveTo>
                  <a:cubicBezTo>
                    <a:pt x="132" y="45"/>
                    <a:pt x="132" y="45"/>
                    <a:pt x="132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2" y="47"/>
                  </a:cubicBezTo>
                  <a:lnTo>
                    <a:pt x="132" y="45"/>
                  </a:lnTo>
                  <a:close/>
                  <a:moveTo>
                    <a:pt x="133" y="47"/>
                  </a:move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lose/>
                  <a:moveTo>
                    <a:pt x="133" y="44"/>
                  </a:moveTo>
                  <a:cubicBezTo>
                    <a:pt x="133" y="44"/>
                    <a:pt x="133" y="44"/>
                    <a:pt x="133" y="44"/>
                  </a:cubicBezTo>
                  <a:cubicBezTo>
                    <a:pt x="133" y="44"/>
                    <a:pt x="134" y="44"/>
                    <a:pt x="134" y="44"/>
                  </a:cubicBezTo>
                  <a:cubicBezTo>
                    <a:pt x="134" y="44"/>
                    <a:pt x="133" y="45"/>
                    <a:pt x="133" y="45"/>
                  </a:cubicBezTo>
                  <a:lnTo>
                    <a:pt x="133" y="44"/>
                  </a:lnTo>
                  <a:close/>
                  <a:moveTo>
                    <a:pt x="133" y="45"/>
                  </a:moveTo>
                  <a:cubicBezTo>
                    <a:pt x="133" y="45"/>
                    <a:pt x="133" y="45"/>
                    <a:pt x="133" y="45"/>
                  </a:cubicBezTo>
                  <a:cubicBezTo>
                    <a:pt x="134" y="45"/>
                    <a:pt x="134" y="45"/>
                    <a:pt x="134" y="44"/>
                  </a:cubicBezTo>
                  <a:cubicBezTo>
                    <a:pt x="135" y="44"/>
                    <a:pt x="136" y="44"/>
                    <a:pt x="137" y="44"/>
                  </a:cubicBezTo>
                  <a:cubicBezTo>
                    <a:pt x="137" y="44"/>
                    <a:pt x="136" y="45"/>
                    <a:pt x="136" y="45"/>
                  </a:cubicBezTo>
                  <a:cubicBezTo>
                    <a:pt x="135" y="45"/>
                    <a:pt x="134" y="46"/>
                    <a:pt x="133" y="46"/>
                  </a:cubicBezTo>
                  <a:lnTo>
                    <a:pt x="133" y="45"/>
                  </a:lnTo>
                  <a:close/>
                  <a:moveTo>
                    <a:pt x="133" y="47"/>
                  </a:move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4" y="46"/>
                    <a:pt x="135" y="45"/>
                    <a:pt x="136" y="45"/>
                  </a:cubicBezTo>
                  <a:cubicBezTo>
                    <a:pt x="137" y="45"/>
                    <a:pt x="137" y="44"/>
                    <a:pt x="138" y="44"/>
                  </a:cubicBezTo>
                  <a:cubicBezTo>
                    <a:pt x="138" y="44"/>
                    <a:pt x="138" y="44"/>
                    <a:pt x="138" y="44"/>
                  </a:cubicBezTo>
                  <a:cubicBezTo>
                    <a:pt x="137" y="45"/>
                    <a:pt x="135" y="46"/>
                    <a:pt x="133" y="47"/>
                  </a:cubicBezTo>
                  <a:close/>
                  <a:moveTo>
                    <a:pt x="140" y="43"/>
                  </a:moveTo>
                  <a:cubicBezTo>
                    <a:pt x="140" y="43"/>
                    <a:pt x="140" y="43"/>
                    <a:pt x="140" y="43"/>
                  </a:cubicBezTo>
                  <a:cubicBezTo>
                    <a:pt x="139" y="43"/>
                    <a:pt x="139" y="43"/>
                    <a:pt x="139" y="43"/>
                  </a:cubicBezTo>
                  <a:cubicBezTo>
                    <a:pt x="139" y="43"/>
                    <a:pt x="139" y="43"/>
                    <a:pt x="140" y="43"/>
                  </a:cubicBezTo>
                  <a:close/>
                  <a:moveTo>
                    <a:pt x="139" y="43"/>
                  </a:moveTo>
                  <a:cubicBezTo>
                    <a:pt x="139" y="43"/>
                    <a:pt x="139" y="43"/>
                    <a:pt x="139" y="43"/>
                  </a:cubicBezTo>
                  <a:cubicBezTo>
                    <a:pt x="137" y="43"/>
                    <a:pt x="137" y="43"/>
                    <a:pt x="137" y="43"/>
                  </a:cubicBezTo>
                  <a:cubicBezTo>
                    <a:pt x="137" y="42"/>
                    <a:pt x="138" y="42"/>
                    <a:pt x="138" y="42"/>
                  </a:cubicBezTo>
                  <a:cubicBezTo>
                    <a:pt x="139" y="42"/>
                    <a:pt x="139" y="42"/>
                    <a:pt x="140" y="42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39" y="43"/>
                    <a:pt x="139" y="43"/>
                    <a:pt x="139" y="43"/>
                  </a:cubicBezTo>
                  <a:close/>
                  <a:moveTo>
                    <a:pt x="140" y="42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39" y="42"/>
                    <a:pt x="139" y="42"/>
                    <a:pt x="139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40" y="42"/>
                    <a:pt x="140" y="42"/>
                    <a:pt x="140" y="42"/>
                  </a:cubicBezTo>
                  <a:close/>
                  <a:moveTo>
                    <a:pt x="135" y="49"/>
                  </a:move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50"/>
                    <a:pt x="135" y="50"/>
                    <a:pt x="135" y="50"/>
                  </a:cubicBezTo>
                  <a:close/>
                  <a:moveTo>
                    <a:pt x="135" y="49"/>
                  </a:moveTo>
                  <a:cubicBezTo>
                    <a:pt x="135" y="49"/>
                    <a:pt x="135" y="49"/>
                    <a:pt x="135" y="49"/>
                  </a:cubicBezTo>
                  <a:cubicBezTo>
                    <a:pt x="136" y="49"/>
                    <a:pt x="136" y="49"/>
                    <a:pt x="136" y="48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5" y="49"/>
                    <a:pt x="135" y="49"/>
                    <a:pt x="135" y="49"/>
                  </a:cubicBez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50"/>
                    <a:pt x="136" y="50"/>
                    <a:pt x="136" y="50"/>
                  </a:cubicBezTo>
                  <a:lnTo>
                    <a:pt x="135" y="50"/>
                  </a:lnTo>
                  <a:close/>
                  <a:moveTo>
                    <a:pt x="136" y="50"/>
                  </a:moveTo>
                  <a:cubicBezTo>
                    <a:pt x="136" y="50"/>
                    <a:pt x="136" y="50"/>
                    <a:pt x="136" y="50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8"/>
                    <a:pt x="136" y="48"/>
                    <a:pt x="136" y="48"/>
                  </a:cubicBezTo>
                  <a:cubicBezTo>
                    <a:pt x="136" y="48"/>
                    <a:pt x="136" y="48"/>
                    <a:pt x="137" y="48"/>
                  </a:cubicBezTo>
                  <a:cubicBezTo>
                    <a:pt x="137" y="50"/>
                    <a:pt x="137" y="50"/>
                    <a:pt x="137" y="50"/>
                  </a:cubicBezTo>
                  <a:lnTo>
                    <a:pt x="136" y="50"/>
                  </a:ln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50"/>
                  </a:moveTo>
                  <a:cubicBezTo>
                    <a:pt x="137" y="50"/>
                    <a:pt x="137" y="50"/>
                    <a:pt x="137" y="50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7" y="50"/>
                    <a:pt x="137" y="50"/>
                    <a:pt x="137" y="50"/>
                  </a:cubicBezTo>
                  <a:close/>
                  <a:moveTo>
                    <a:pt x="137" y="47"/>
                  </a:moveTo>
                  <a:cubicBezTo>
                    <a:pt x="137" y="47"/>
                    <a:pt x="137" y="47"/>
                    <a:pt x="137" y="47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7" y="48"/>
                    <a:pt x="137" y="48"/>
                    <a:pt x="137" y="48"/>
                  </a:cubicBezTo>
                  <a:lnTo>
                    <a:pt x="137" y="47"/>
                  </a:ln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50"/>
                  </a:moveTo>
                  <a:cubicBezTo>
                    <a:pt x="137" y="50"/>
                    <a:pt x="137" y="50"/>
                    <a:pt x="137" y="50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50"/>
                    <a:pt x="138" y="50"/>
                    <a:pt x="138" y="50"/>
                  </a:cubicBezTo>
                  <a:lnTo>
                    <a:pt x="137" y="50"/>
                  </a:lnTo>
                  <a:close/>
                  <a:moveTo>
                    <a:pt x="138" y="47"/>
                  </a:moveTo>
                  <a:cubicBezTo>
                    <a:pt x="138" y="47"/>
                    <a:pt x="138" y="47"/>
                    <a:pt x="138" y="47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7"/>
                    <a:pt x="138" y="47"/>
                    <a:pt x="138" y="47"/>
                  </a:cubicBezTo>
                  <a:close/>
                  <a:moveTo>
                    <a:pt x="138" y="50"/>
                  </a:moveTo>
                  <a:cubicBezTo>
                    <a:pt x="138" y="50"/>
                    <a:pt x="138" y="50"/>
                    <a:pt x="138" y="50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50"/>
                    <a:pt x="138" y="50"/>
                    <a:pt x="138" y="50"/>
                  </a:cubicBez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9"/>
                    <a:pt x="139" y="49"/>
                    <a:pt x="139" y="49"/>
                  </a:cubicBezTo>
                  <a:cubicBezTo>
                    <a:pt x="139" y="49"/>
                    <a:pt x="139" y="49"/>
                    <a:pt x="139" y="49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50"/>
                    <a:pt x="139" y="50"/>
                    <a:pt x="139" y="50"/>
                  </a:cubicBezTo>
                  <a:close/>
                  <a:moveTo>
                    <a:pt x="139" y="46"/>
                  </a:move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39" y="46"/>
                    <a:pt x="139" y="46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lnTo>
                    <a:pt x="139" y="46"/>
                  </a:ln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50"/>
                    <a:pt x="139" y="50"/>
                    <a:pt x="139" y="50"/>
                  </a:cubicBezTo>
                  <a:close/>
                  <a:moveTo>
                    <a:pt x="139" y="46"/>
                  </a:move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40" y="46"/>
                    <a:pt x="140" y="46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39" y="48"/>
                    <a:pt x="139" y="48"/>
                    <a:pt x="139" y="48"/>
                  </a:cubicBezTo>
                  <a:lnTo>
                    <a:pt x="139" y="46"/>
                  </a:ln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50"/>
                    <a:pt x="140" y="50"/>
                    <a:pt x="140" y="50"/>
                  </a:cubicBezTo>
                  <a:lnTo>
                    <a:pt x="139" y="50"/>
                  </a:lnTo>
                  <a:close/>
                  <a:moveTo>
                    <a:pt x="140" y="46"/>
                  </a:moveTo>
                  <a:cubicBezTo>
                    <a:pt x="140" y="46"/>
                    <a:pt x="140" y="46"/>
                    <a:pt x="140" y="46"/>
                  </a:cubicBezTo>
                  <a:cubicBezTo>
                    <a:pt x="140" y="46"/>
                    <a:pt x="140" y="46"/>
                    <a:pt x="140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0" y="46"/>
                    <a:pt x="140" y="46"/>
                    <a:pt x="140" y="46"/>
                  </a:cubicBezTo>
                  <a:close/>
                  <a:moveTo>
                    <a:pt x="140" y="46"/>
                  </a:moveTo>
                  <a:cubicBezTo>
                    <a:pt x="140" y="46"/>
                    <a:pt x="140" y="46"/>
                    <a:pt x="140" y="46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6"/>
                    <a:pt x="140" y="46"/>
                    <a:pt x="140" y="46"/>
                  </a:cubicBezTo>
                  <a:close/>
                  <a:moveTo>
                    <a:pt x="140" y="50"/>
                  </a:moveTo>
                  <a:cubicBezTo>
                    <a:pt x="140" y="50"/>
                    <a:pt x="140" y="50"/>
                    <a:pt x="140" y="50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50"/>
                    <a:pt x="140" y="50"/>
                    <a:pt x="140" y="50"/>
                  </a:cubicBezTo>
                  <a:close/>
                  <a:moveTo>
                    <a:pt x="143" y="44"/>
                  </a:moveTo>
                  <a:cubicBezTo>
                    <a:pt x="143" y="44"/>
                    <a:pt x="143" y="44"/>
                    <a:pt x="143" y="44"/>
                  </a:cubicBezTo>
                  <a:cubicBezTo>
                    <a:pt x="143" y="45"/>
                    <a:pt x="144" y="45"/>
                    <a:pt x="144" y="45"/>
                  </a:cubicBezTo>
                  <a:cubicBezTo>
                    <a:pt x="144" y="45"/>
                    <a:pt x="144" y="45"/>
                    <a:pt x="144" y="45"/>
                  </a:cubicBezTo>
                  <a:cubicBezTo>
                    <a:pt x="143" y="45"/>
                    <a:pt x="143" y="45"/>
                    <a:pt x="143" y="45"/>
                  </a:cubicBezTo>
                  <a:lnTo>
                    <a:pt x="143" y="44"/>
                  </a:lnTo>
                  <a:close/>
                  <a:moveTo>
                    <a:pt x="144" y="45"/>
                  </a:moveTo>
                  <a:cubicBezTo>
                    <a:pt x="144" y="45"/>
                    <a:pt x="144" y="45"/>
                    <a:pt x="144" y="45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3" y="47"/>
                    <a:pt x="143" y="47"/>
                    <a:pt x="143" y="47"/>
                  </a:cubicBezTo>
                  <a:cubicBezTo>
                    <a:pt x="143" y="45"/>
                    <a:pt x="143" y="45"/>
                    <a:pt x="143" y="45"/>
                  </a:cubicBezTo>
                  <a:lnTo>
                    <a:pt x="144" y="45"/>
                  </a:lnTo>
                  <a:close/>
                  <a:moveTo>
                    <a:pt x="143" y="47"/>
                  </a:moveTo>
                  <a:cubicBezTo>
                    <a:pt x="143" y="47"/>
                    <a:pt x="143" y="47"/>
                    <a:pt x="143" y="47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3" y="49"/>
                    <a:pt x="143" y="49"/>
                    <a:pt x="143" y="49"/>
                  </a:cubicBezTo>
                  <a:lnTo>
                    <a:pt x="143" y="47"/>
                  </a:lnTo>
                  <a:close/>
                  <a:moveTo>
                    <a:pt x="143" y="49"/>
                  </a:moveTo>
                  <a:cubicBezTo>
                    <a:pt x="143" y="49"/>
                    <a:pt x="143" y="49"/>
                    <a:pt x="143" y="49"/>
                  </a:cubicBezTo>
                  <a:cubicBezTo>
                    <a:pt x="143" y="49"/>
                    <a:pt x="143" y="49"/>
                    <a:pt x="143" y="49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4" y="49"/>
                    <a:pt x="144" y="49"/>
                    <a:pt x="144" y="49"/>
                  </a:cubicBezTo>
                  <a:lnTo>
                    <a:pt x="143" y="49"/>
                  </a:lnTo>
                  <a:close/>
                  <a:moveTo>
                    <a:pt x="144" y="47"/>
                  </a:moveTo>
                  <a:cubicBezTo>
                    <a:pt x="144" y="47"/>
                    <a:pt x="144" y="47"/>
                    <a:pt x="144" y="47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4" y="45"/>
                    <a:pt x="144" y="45"/>
                    <a:pt x="144" y="45"/>
                  </a:cubicBezTo>
                  <a:cubicBezTo>
                    <a:pt x="146" y="45"/>
                    <a:pt x="146" y="45"/>
                    <a:pt x="146" y="45"/>
                  </a:cubicBezTo>
                  <a:cubicBezTo>
                    <a:pt x="146" y="46"/>
                    <a:pt x="146" y="46"/>
                    <a:pt x="146" y="46"/>
                  </a:cubicBezTo>
                  <a:cubicBezTo>
                    <a:pt x="145" y="46"/>
                    <a:pt x="145" y="46"/>
                    <a:pt x="145" y="46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6" y="47"/>
                    <a:pt x="146" y="47"/>
                    <a:pt x="146" y="47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4" y="49"/>
                    <a:pt x="144" y="49"/>
                    <a:pt x="144" y="49"/>
                  </a:cubicBezTo>
                  <a:lnTo>
                    <a:pt x="144" y="47"/>
                  </a:lnTo>
                  <a:close/>
                  <a:moveTo>
                    <a:pt x="144" y="45"/>
                  </a:moveTo>
                  <a:cubicBezTo>
                    <a:pt x="144" y="45"/>
                    <a:pt x="144" y="45"/>
                    <a:pt x="144" y="45"/>
                  </a:cubicBezTo>
                  <a:cubicBezTo>
                    <a:pt x="145" y="45"/>
                    <a:pt x="145" y="45"/>
                    <a:pt x="146" y="45"/>
                  </a:cubicBezTo>
                  <a:cubicBezTo>
                    <a:pt x="146" y="45"/>
                    <a:pt x="146" y="45"/>
                    <a:pt x="146" y="45"/>
                  </a:cubicBezTo>
                  <a:cubicBezTo>
                    <a:pt x="144" y="45"/>
                    <a:pt x="144" y="45"/>
                    <a:pt x="144" y="45"/>
                  </a:cubicBezTo>
                  <a:close/>
                  <a:moveTo>
                    <a:pt x="144" y="49"/>
                  </a:moveTo>
                  <a:cubicBezTo>
                    <a:pt x="144" y="49"/>
                    <a:pt x="144" y="49"/>
                    <a:pt x="144" y="49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lnTo>
                    <a:pt x="144" y="49"/>
                  </a:lnTo>
                  <a:close/>
                  <a:moveTo>
                    <a:pt x="146" y="45"/>
                  </a:moveTo>
                  <a:cubicBezTo>
                    <a:pt x="146" y="45"/>
                    <a:pt x="146" y="45"/>
                    <a:pt x="146" y="45"/>
                  </a:cubicBezTo>
                  <a:cubicBezTo>
                    <a:pt x="146" y="45"/>
                    <a:pt x="147" y="45"/>
                    <a:pt x="147" y="45"/>
                  </a:cubicBezTo>
                  <a:cubicBezTo>
                    <a:pt x="147" y="45"/>
                    <a:pt x="148" y="45"/>
                    <a:pt x="148" y="45"/>
                  </a:cubicBezTo>
                  <a:cubicBezTo>
                    <a:pt x="148" y="45"/>
                    <a:pt x="148" y="45"/>
                    <a:pt x="148" y="45"/>
                  </a:cubicBezTo>
                  <a:cubicBezTo>
                    <a:pt x="146" y="45"/>
                    <a:pt x="146" y="45"/>
                    <a:pt x="146" y="45"/>
                  </a:cubicBezTo>
                  <a:close/>
                  <a:moveTo>
                    <a:pt x="148" y="45"/>
                  </a:moveTo>
                  <a:cubicBezTo>
                    <a:pt x="148" y="45"/>
                    <a:pt x="148" y="45"/>
                    <a:pt x="148" y="45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6" y="46"/>
                    <a:pt x="146" y="46"/>
                    <a:pt x="146" y="46"/>
                  </a:cubicBezTo>
                  <a:cubicBezTo>
                    <a:pt x="146" y="45"/>
                    <a:pt x="146" y="45"/>
                    <a:pt x="146" y="45"/>
                  </a:cubicBezTo>
                  <a:lnTo>
                    <a:pt x="148" y="45"/>
                  </a:lnTo>
                  <a:close/>
                  <a:moveTo>
                    <a:pt x="146" y="49"/>
                  </a:move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7" y="49"/>
                    <a:pt x="147" y="49"/>
                    <a:pt x="147" y="49"/>
                  </a:cubicBezTo>
                  <a:cubicBezTo>
                    <a:pt x="147" y="49"/>
                    <a:pt x="147" y="49"/>
                    <a:pt x="147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7"/>
                    <a:pt x="146" y="47"/>
                    <a:pt x="146" y="47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48" y="49"/>
                    <a:pt x="148" y="49"/>
                    <a:pt x="148" y="49"/>
                  </a:cubicBezTo>
                  <a:lnTo>
                    <a:pt x="146" y="49"/>
                  </a:lnTo>
                  <a:close/>
                  <a:moveTo>
                    <a:pt x="148" y="45"/>
                  </a:moveTo>
                  <a:cubicBezTo>
                    <a:pt x="148" y="45"/>
                    <a:pt x="148" y="45"/>
                    <a:pt x="148" y="45"/>
                  </a:cubicBezTo>
                  <a:cubicBezTo>
                    <a:pt x="149" y="45"/>
                    <a:pt x="149" y="45"/>
                    <a:pt x="150" y="45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48" y="46"/>
                    <a:pt x="148" y="46"/>
                    <a:pt x="148" y="46"/>
                  </a:cubicBezTo>
                  <a:lnTo>
                    <a:pt x="148" y="45"/>
                  </a:lnTo>
                  <a:close/>
                  <a:moveTo>
                    <a:pt x="148" y="47"/>
                  </a:moveTo>
                  <a:cubicBezTo>
                    <a:pt x="148" y="47"/>
                    <a:pt x="148" y="47"/>
                    <a:pt x="148" y="47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48" y="47"/>
                    <a:pt x="148" y="47"/>
                    <a:pt x="148" y="47"/>
                  </a:cubicBezTo>
                  <a:close/>
                  <a:moveTo>
                    <a:pt x="148" y="49"/>
                  </a:moveTo>
                  <a:cubicBezTo>
                    <a:pt x="148" y="49"/>
                    <a:pt x="148" y="49"/>
                    <a:pt x="148" y="49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0" y="49"/>
                    <a:pt x="150" y="49"/>
                    <a:pt x="150" y="49"/>
                  </a:cubicBezTo>
                  <a:lnTo>
                    <a:pt x="148" y="49"/>
                  </a:lnTo>
                  <a:close/>
                  <a:moveTo>
                    <a:pt x="150" y="49"/>
                  </a:moveTo>
                  <a:cubicBezTo>
                    <a:pt x="150" y="49"/>
                    <a:pt x="150" y="49"/>
                    <a:pt x="150" y="49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0" y="45"/>
                    <a:pt x="150" y="45"/>
                    <a:pt x="150" y="45"/>
                  </a:cubicBezTo>
                  <a:cubicBezTo>
                    <a:pt x="151" y="45"/>
                    <a:pt x="151" y="45"/>
                    <a:pt x="152" y="45"/>
                  </a:cubicBezTo>
                  <a:cubicBezTo>
                    <a:pt x="152" y="46"/>
                    <a:pt x="152" y="46"/>
                    <a:pt x="152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2" y="47"/>
                    <a:pt x="152" y="47"/>
                    <a:pt x="152" y="47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2" y="49"/>
                    <a:pt x="152" y="49"/>
                    <a:pt x="152" y="49"/>
                  </a:cubicBezTo>
                  <a:lnTo>
                    <a:pt x="150" y="49"/>
                  </a:lnTo>
                  <a:close/>
                  <a:moveTo>
                    <a:pt x="152" y="45"/>
                  </a:moveTo>
                  <a:cubicBezTo>
                    <a:pt x="152" y="45"/>
                    <a:pt x="152" y="45"/>
                    <a:pt x="152" y="45"/>
                  </a:cubicBezTo>
                  <a:cubicBezTo>
                    <a:pt x="153" y="45"/>
                    <a:pt x="153" y="45"/>
                    <a:pt x="154" y="45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2" y="46"/>
                    <a:pt x="152" y="46"/>
                    <a:pt x="152" y="46"/>
                  </a:cubicBezTo>
                  <a:lnTo>
                    <a:pt x="152" y="45"/>
                  </a:lnTo>
                  <a:close/>
                  <a:moveTo>
                    <a:pt x="152" y="47"/>
                  </a:moveTo>
                  <a:cubicBezTo>
                    <a:pt x="152" y="47"/>
                    <a:pt x="152" y="47"/>
                    <a:pt x="152" y="47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2" y="49"/>
                    <a:pt x="152" y="49"/>
                    <a:pt x="152" y="49"/>
                  </a:cubicBezTo>
                  <a:lnTo>
                    <a:pt x="152" y="47"/>
                  </a:lnTo>
                  <a:close/>
                  <a:moveTo>
                    <a:pt x="152" y="49"/>
                  </a:moveTo>
                  <a:cubicBezTo>
                    <a:pt x="152" y="49"/>
                    <a:pt x="152" y="49"/>
                    <a:pt x="152" y="49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lnTo>
                    <a:pt x="152" y="49"/>
                  </a:lnTo>
                  <a:close/>
                  <a:moveTo>
                    <a:pt x="154" y="49"/>
                  </a:move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4" y="45"/>
                    <a:pt x="154" y="45"/>
                    <a:pt x="154" y="45"/>
                  </a:cubicBezTo>
                  <a:cubicBezTo>
                    <a:pt x="154" y="45"/>
                    <a:pt x="154" y="45"/>
                    <a:pt x="154" y="45"/>
                  </a:cubicBezTo>
                  <a:cubicBezTo>
                    <a:pt x="155" y="45"/>
                    <a:pt x="155" y="45"/>
                    <a:pt x="155" y="45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4" y="48"/>
                    <a:pt x="154" y="48"/>
                    <a:pt x="154" y="48"/>
                  </a:cubicBezTo>
                  <a:cubicBezTo>
                    <a:pt x="154" y="48"/>
                    <a:pt x="154" y="48"/>
                    <a:pt x="154" y="48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5" y="49"/>
                    <a:pt x="155" y="49"/>
                    <a:pt x="155" y="49"/>
                  </a:cubicBezTo>
                  <a:lnTo>
                    <a:pt x="154" y="49"/>
                  </a:lnTo>
                  <a:close/>
                  <a:moveTo>
                    <a:pt x="155" y="45"/>
                  </a:moveTo>
                  <a:cubicBezTo>
                    <a:pt x="155" y="45"/>
                    <a:pt x="155" y="45"/>
                    <a:pt x="155" y="45"/>
                  </a:cubicBezTo>
                  <a:cubicBezTo>
                    <a:pt x="156" y="46"/>
                    <a:pt x="156" y="46"/>
                    <a:pt x="156" y="46"/>
                  </a:cubicBezTo>
                  <a:cubicBezTo>
                    <a:pt x="156" y="48"/>
                    <a:pt x="156" y="48"/>
                    <a:pt x="156" y="48"/>
                  </a:cubicBezTo>
                  <a:cubicBezTo>
                    <a:pt x="155" y="48"/>
                    <a:pt x="155" y="48"/>
                    <a:pt x="155" y="48"/>
                  </a:cubicBezTo>
                  <a:lnTo>
                    <a:pt x="155" y="45"/>
                  </a:lnTo>
                  <a:close/>
                  <a:moveTo>
                    <a:pt x="155" y="49"/>
                  </a:moveTo>
                  <a:cubicBezTo>
                    <a:pt x="155" y="49"/>
                    <a:pt x="155" y="49"/>
                    <a:pt x="155" y="49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6" y="48"/>
                    <a:pt x="156" y="48"/>
                    <a:pt x="156" y="48"/>
                  </a:cubicBezTo>
                  <a:cubicBezTo>
                    <a:pt x="156" y="49"/>
                    <a:pt x="156" y="49"/>
                    <a:pt x="156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6"/>
                    <a:pt x="157" y="46"/>
                    <a:pt x="157" y="46"/>
                  </a:cubicBezTo>
                  <a:cubicBezTo>
                    <a:pt x="158" y="46"/>
                    <a:pt x="158" y="46"/>
                    <a:pt x="158" y="46"/>
                  </a:cubicBezTo>
                  <a:cubicBezTo>
                    <a:pt x="158" y="47"/>
                    <a:pt x="158" y="47"/>
                    <a:pt x="158" y="47"/>
                  </a:cubicBezTo>
                  <a:cubicBezTo>
                    <a:pt x="157" y="47"/>
                    <a:pt x="157" y="47"/>
                    <a:pt x="157" y="47"/>
                  </a:cubicBezTo>
                  <a:cubicBezTo>
                    <a:pt x="157" y="47"/>
                    <a:pt x="157" y="47"/>
                    <a:pt x="157" y="47"/>
                  </a:cubicBezTo>
                  <a:cubicBezTo>
                    <a:pt x="158" y="47"/>
                    <a:pt x="158" y="47"/>
                    <a:pt x="158" y="47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lnTo>
                    <a:pt x="155" y="49"/>
                  </a:lnTo>
                  <a:close/>
                  <a:moveTo>
                    <a:pt x="158" y="47"/>
                  </a:moveTo>
                  <a:cubicBezTo>
                    <a:pt x="158" y="47"/>
                    <a:pt x="158" y="47"/>
                    <a:pt x="158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8" y="47"/>
                    <a:pt x="158" y="47"/>
                    <a:pt x="158" y="47"/>
                  </a:cubicBezTo>
                  <a:close/>
                  <a:moveTo>
                    <a:pt x="158" y="47"/>
                  </a:moveTo>
                  <a:cubicBezTo>
                    <a:pt x="158" y="47"/>
                    <a:pt x="158" y="47"/>
                    <a:pt x="158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8" y="49"/>
                    <a:pt x="158" y="49"/>
                    <a:pt x="158" y="49"/>
                  </a:cubicBezTo>
                  <a:lnTo>
                    <a:pt x="158" y="47"/>
                  </a:lnTo>
                  <a:close/>
                  <a:moveTo>
                    <a:pt x="158" y="49"/>
                  </a:move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9" y="49"/>
                    <a:pt x="159" y="49"/>
                    <a:pt x="159" y="49"/>
                  </a:cubicBezTo>
                  <a:lnTo>
                    <a:pt x="158" y="49"/>
                  </a:lnTo>
                  <a:close/>
                  <a:moveTo>
                    <a:pt x="159" y="49"/>
                  </a:moveTo>
                  <a:cubicBezTo>
                    <a:pt x="159" y="49"/>
                    <a:pt x="159" y="49"/>
                    <a:pt x="159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60" y="47"/>
                    <a:pt x="160" y="47"/>
                    <a:pt x="160" y="47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9"/>
                    <a:pt x="160" y="49"/>
                    <a:pt x="160" y="49"/>
                  </a:cubicBezTo>
                  <a:lnTo>
                    <a:pt x="159" y="49"/>
                  </a:lnTo>
                  <a:close/>
                  <a:moveTo>
                    <a:pt x="161" y="49"/>
                  </a:moveTo>
                  <a:cubicBezTo>
                    <a:pt x="161" y="49"/>
                    <a:pt x="161" y="49"/>
                    <a:pt x="161" y="49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2" y="48"/>
                    <a:pt x="162" y="48"/>
                    <a:pt x="162" y="48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8"/>
                    <a:pt x="162" y="48"/>
                    <a:pt x="162" y="48"/>
                  </a:cubicBezTo>
                  <a:cubicBezTo>
                    <a:pt x="163" y="49"/>
                    <a:pt x="163" y="49"/>
                    <a:pt x="163" y="49"/>
                  </a:cubicBezTo>
                  <a:cubicBezTo>
                    <a:pt x="163" y="49"/>
                    <a:pt x="163" y="49"/>
                    <a:pt x="163" y="49"/>
                  </a:cubicBezTo>
                  <a:lnTo>
                    <a:pt x="161" y="49"/>
                  </a:lnTo>
                  <a:close/>
                  <a:moveTo>
                    <a:pt x="161" y="48"/>
                  </a:move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lose/>
                  <a:moveTo>
                    <a:pt x="163" y="49"/>
                  </a:moveTo>
                  <a:cubicBezTo>
                    <a:pt x="163" y="49"/>
                    <a:pt x="163" y="49"/>
                    <a:pt x="163" y="49"/>
                  </a:cubicBezTo>
                  <a:cubicBezTo>
                    <a:pt x="163" y="49"/>
                    <a:pt x="163" y="49"/>
                    <a:pt x="163" y="49"/>
                  </a:cubicBezTo>
                  <a:cubicBezTo>
                    <a:pt x="165" y="49"/>
                    <a:pt x="165" y="49"/>
                    <a:pt x="165" y="49"/>
                  </a:cubicBezTo>
                  <a:lnTo>
                    <a:pt x="163" y="49"/>
                  </a:lnTo>
                  <a:close/>
                  <a:moveTo>
                    <a:pt x="166" y="48"/>
                  </a:moveTo>
                  <a:cubicBezTo>
                    <a:pt x="166" y="48"/>
                    <a:pt x="166" y="48"/>
                    <a:pt x="166" y="48"/>
                  </a:cubicBezTo>
                  <a:cubicBezTo>
                    <a:pt x="156" y="44"/>
                    <a:pt x="156" y="44"/>
                    <a:pt x="156" y="44"/>
                  </a:cubicBezTo>
                  <a:cubicBezTo>
                    <a:pt x="156" y="44"/>
                    <a:pt x="146" y="44"/>
                    <a:pt x="145" y="44"/>
                  </a:cubicBezTo>
                  <a:cubicBezTo>
                    <a:pt x="144" y="43"/>
                    <a:pt x="143" y="43"/>
                    <a:pt x="143" y="43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2"/>
                    <a:pt x="143" y="42"/>
                    <a:pt x="143" y="42"/>
                  </a:cubicBezTo>
                  <a:cubicBezTo>
                    <a:pt x="143" y="42"/>
                    <a:pt x="144" y="42"/>
                    <a:pt x="145" y="42"/>
                  </a:cubicBezTo>
                  <a:cubicBezTo>
                    <a:pt x="146" y="43"/>
                    <a:pt x="153" y="43"/>
                    <a:pt x="154" y="43"/>
                  </a:cubicBezTo>
                  <a:cubicBezTo>
                    <a:pt x="166" y="48"/>
                    <a:pt x="166" y="48"/>
                    <a:pt x="166" y="48"/>
                  </a:cubicBezTo>
                  <a:close/>
                  <a:moveTo>
                    <a:pt x="88" y="40"/>
                  </a:moveTo>
                  <a:cubicBezTo>
                    <a:pt x="88" y="40"/>
                    <a:pt x="88" y="40"/>
                    <a:pt x="88" y="40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lose/>
                  <a:moveTo>
                    <a:pt x="92" y="40"/>
                  </a:moveTo>
                  <a:cubicBezTo>
                    <a:pt x="92" y="40"/>
                    <a:pt x="92" y="40"/>
                    <a:pt x="92" y="40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2" y="40"/>
                    <a:pt x="92" y="40"/>
                    <a:pt x="92" y="40"/>
                  </a:cubicBezTo>
                  <a:close/>
                  <a:moveTo>
                    <a:pt x="117" y="39"/>
                  </a:move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lose/>
                  <a:moveTo>
                    <a:pt x="20" y="37"/>
                  </a:moveTo>
                  <a:cubicBezTo>
                    <a:pt x="20" y="37"/>
                    <a:pt x="20" y="37"/>
                    <a:pt x="20" y="37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3" y="37"/>
                    <a:pt x="23" y="37"/>
                    <a:pt x="23" y="37"/>
                  </a:cubicBezTo>
                  <a:cubicBezTo>
                    <a:pt x="22" y="37"/>
                    <a:pt x="21" y="37"/>
                    <a:pt x="20" y="37"/>
                  </a:cubicBezTo>
                  <a:close/>
                  <a:moveTo>
                    <a:pt x="18" y="37"/>
                  </a:moveTo>
                  <a:cubicBezTo>
                    <a:pt x="18" y="37"/>
                    <a:pt x="18" y="37"/>
                    <a:pt x="18" y="37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2" y="51"/>
                    <a:pt x="22" y="51"/>
                    <a:pt x="22" y="51"/>
                  </a:cubicBezTo>
                  <a:cubicBezTo>
                    <a:pt x="20" y="37"/>
                    <a:pt x="20" y="37"/>
                    <a:pt x="20" y="37"/>
                  </a:cubicBezTo>
                  <a:cubicBezTo>
                    <a:pt x="19" y="37"/>
                    <a:pt x="18" y="37"/>
                    <a:pt x="18" y="37"/>
                  </a:cubicBezTo>
                  <a:close/>
                  <a:moveTo>
                    <a:pt x="44" y="37"/>
                  </a:moveTo>
                  <a:cubicBezTo>
                    <a:pt x="44" y="37"/>
                    <a:pt x="44" y="37"/>
                    <a:pt x="44" y="37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7" y="51"/>
                    <a:pt x="49" y="51"/>
                    <a:pt x="50" y="51"/>
                  </a:cubicBezTo>
                  <a:cubicBezTo>
                    <a:pt x="49" y="37"/>
                    <a:pt x="49" y="37"/>
                    <a:pt x="49" y="37"/>
                  </a:cubicBezTo>
                  <a:cubicBezTo>
                    <a:pt x="47" y="37"/>
                    <a:pt x="46" y="37"/>
                    <a:pt x="44" y="37"/>
                  </a:cubicBezTo>
                  <a:close/>
                  <a:moveTo>
                    <a:pt x="15" y="38"/>
                  </a:moveTo>
                  <a:cubicBezTo>
                    <a:pt x="15" y="38"/>
                    <a:pt x="15" y="38"/>
                    <a:pt x="15" y="38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5" y="37"/>
                    <a:pt x="15" y="38"/>
                  </a:cubicBezTo>
                  <a:close/>
                  <a:moveTo>
                    <a:pt x="24" y="37"/>
                  </a:moveTo>
                  <a:cubicBezTo>
                    <a:pt x="24" y="37"/>
                    <a:pt x="24" y="37"/>
                    <a:pt x="24" y="37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9" y="51"/>
                    <a:pt x="29" y="51"/>
                    <a:pt x="29" y="51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6" y="37"/>
                    <a:pt x="25" y="37"/>
                    <a:pt x="24" y="37"/>
                  </a:cubicBezTo>
                  <a:close/>
                  <a:moveTo>
                    <a:pt x="16" y="37"/>
                  </a:moveTo>
                  <a:cubicBezTo>
                    <a:pt x="16" y="37"/>
                    <a:pt x="16" y="37"/>
                    <a:pt x="16" y="37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9" y="51"/>
                    <a:pt x="19" y="51"/>
                    <a:pt x="19" y="51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6" y="37"/>
                    <a:pt x="16" y="37"/>
                    <a:pt x="16" y="37"/>
                  </a:cubicBezTo>
                  <a:close/>
                  <a:moveTo>
                    <a:pt x="38" y="36"/>
                  </a:moveTo>
                  <a:cubicBezTo>
                    <a:pt x="38" y="36"/>
                    <a:pt x="38" y="36"/>
                    <a:pt x="38" y="36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1" y="51"/>
                    <a:pt x="43" y="51"/>
                    <a:pt x="45" y="51"/>
                  </a:cubicBezTo>
                  <a:cubicBezTo>
                    <a:pt x="43" y="37"/>
                    <a:pt x="43" y="37"/>
                    <a:pt x="43" y="37"/>
                  </a:cubicBezTo>
                  <a:cubicBezTo>
                    <a:pt x="41" y="37"/>
                    <a:pt x="40" y="37"/>
                    <a:pt x="38" y="36"/>
                  </a:cubicBezTo>
                  <a:close/>
                  <a:moveTo>
                    <a:pt x="33" y="36"/>
                  </a:moveTo>
                  <a:cubicBezTo>
                    <a:pt x="33" y="36"/>
                    <a:pt x="33" y="36"/>
                    <a:pt x="33" y="36"/>
                  </a:cubicBezTo>
                  <a:cubicBezTo>
                    <a:pt x="33" y="36"/>
                    <a:pt x="33" y="36"/>
                    <a:pt x="33" y="36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6" y="51"/>
                    <a:pt x="38" y="51"/>
                    <a:pt x="39" y="51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36" y="36"/>
                    <a:pt x="34" y="36"/>
                    <a:pt x="33" y="36"/>
                  </a:cubicBezTo>
                  <a:close/>
                  <a:moveTo>
                    <a:pt x="28" y="37"/>
                  </a:moveTo>
                  <a:cubicBezTo>
                    <a:pt x="28" y="37"/>
                    <a:pt x="28" y="37"/>
                    <a:pt x="28" y="37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4" y="51"/>
                    <a:pt x="34" y="51"/>
                    <a:pt x="34" y="51"/>
                  </a:cubicBezTo>
                  <a:cubicBezTo>
                    <a:pt x="32" y="36"/>
                    <a:pt x="32" y="36"/>
                    <a:pt x="32" y="36"/>
                  </a:cubicBezTo>
                  <a:cubicBezTo>
                    <a:pt x="31" y="36"/>
                    <a:pt x="29" y="36"/>
                    <a:pt x="28" y="37"/>
                  </a:cubicBezTo>
                  <a:close/>
                  <a:moveTo>
                    <a:pt x="34" y="51"/>
                  </a:moveTo>
                  <a:cubicBezTo>
                    <a:pt x="34" y="51"/>
                    <a:pt x="34" y="51"/>
                    <a:pt x="34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4" y="51"/>
                    <a:pt x="34" y="51"/>
                    <a:pt x="34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Rectangle 10"/>
            <p:cNvSpPr>
              <a:spLocks noChangeArrowheads="1"/>
            </p:cNvSpPr>
            <p:nvPr/>
          </p:nvSpPr>
          <p:spPr bwMode="auto">
            <a:xfrm>
              <a:off x="0" y="4299"/>
              <a:ext cx="5775" cy="3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11"/>
            <p:cNvSpPr/>
            <p:nvPr/>
          </p:nvSpPr>
          <p:spPr bwMode="auto">
            <a:xfrm>
              <a:off x="4947" y="4133"/>
              <a:ext cx="122" cy="131"/>
            </a:xfrm>
            <a:custGeom>
              <a:avLst/>
              <a:gdLst>
                <a:gd name="T0" fmla="*/ 34 w 47"/>
                <a:gd name="T1" fmla="*/ 3 h 49"/>
                <a:gd name="T2" fmla="*/ 34 w 47"/>
                <a:gd name="T3" fmla="*/ 5 h 49"/>
                <a:gd name="T4" fmla="*/ 33 w 47"/>
                <a:gd name="T5" fmla="*/ 12 h 49"/>
                <a:gd name="T6" fmla="*/ 37 w 47"/>
                <a:gd name="T7" fmla="*/ 12 h 49"/>
                <a:gd name="T8" fmla="*/ 40 w 47"/>
                <a:gd name="T9" fmla="*/ 12 h 49"/>
                <a:gd name="T10" fmla="*/ 47 w 47"/>
                <a:gd name="T11" fmla="*/ 15 h 49"/>
                <a:gd name="T12" fmla="*/ 43 w 47"/>
                <a:gd name="T13" fmla="*/ 16 h 49"/>
                <a:gd name="T14" fmla="*/ 37 w 47"/>
                <a:gd name="T15" fmla="*/ 16 h 49"/>
                <a:gd name="T16" fmla="*/ 36 w 47"/>
                <a:gd name="T17" fmla="*/ 18 h 49"/>
                <a:gd name="T18" fmla="*/ 32 w 47"/>
                <a:gd name="T19" fmla="*/ 25 h 49"/>
                <a:gd name="T20" fmla="*/ 32 w 47"/>
                <a:gd name="T21" fmla="*/ 30 h 49"/>
                <a:gd name="T22" fmla="*/ 32 w 47"/>
                <a:gd name="T23" fmla="*/ 31 h 49"/>
                <a:gd name="T24" fmla="*/ 33 w 47"/>
                <a:gd name="T25" fmla="*/ 37 h 49"/>
                <a:gd name="T26" fmla="*/ 33 w 47"/>
                <a:gd name="T27" fmla="*/ 39 h 49"/>
                <a:gd name="T28" fmla="*/ 33 w 47"/>
                <a:gd name="T29" fmla="*/ 43 h 49"/>
                <a:gd name="T30" fmla="*/ 31 w 47"/>
                <a:gd name="T31" fmla="*/ 49 h 49"/>
                <a:gd name="T32" fmla="*/ 28 w 47"/>
                <a:gd name="T33" fmla="*/ 45 h 49"/>
                <a:gd name="T34" fmla="*/ 27 w 47"/>
                <a:gd name="T35" fmla="*/ 40 h 49"/>
                <a:gd name="T36" fmla="*/ 26 w 47"/>
                <a:gd name="T37" fmla="*/ 37 h 49"/>
                <a:gd name="T38" fmla="*/ 28 w 47"/>
                <a:gd name="T39" fmla="*/ 36 h 49"/>
                <a:gd name="T40" fmla="*/ 28 w 47"/>
                <a:gd name="T41" fmla="*/ 34 h 49"/>
                <a:gd name="T42" fmla="*/ 28 w 47"/>
                <a:gd name="T43" fmla="*/ 29 h 49"/>
                <a:gd name="T44" fmla="*/ 25 w 47"/>
                <a:gd name="T45" fmla="*/ 33 h 49"/>
                <a:gd name="T46" fmla="*/ 22 w 47"/>
                <a:gd name="T47" fmla="*/ 36 h 49"/>
                <a:gd name="T48" fmla="*/ 21 w 47"/>
                <a:gd name="T49" fmla="*/ 37 h 49"/>
                <a:gd name="T50" fmla="*/ 16 w 47"/>
                <a:gd name="T51" fmla="*/ 40 h 49"/>
                <a:gd name="T52" fmla="*/ 16 w 47"/>
                <a:gd name="T53" fmla="*/ 36 h 49"/>
                <a:gd name="T54" fmla="*/ 14 w 47"/>
                <a:gd name="T55" fmla="*/ 36 h 49"/>
                <a:gd name="T56" fmla="*/ 18 w 47"/>
                <a:gd name="T57" fmla="*/ 30 h 49"/>
                <a:gd name="T58" fmla="*/ 21 w 47"/>
                <a:gd name="T59" fmla="*/ 27 h 49"/>
                <a:gd name="T60" fmla="*/ 25 w 47"/>
                <a:gd name="T61" fmla="*/ 23 h 49"/>
                <a:gd name="T62" fmla="*/ 28 w 47"/>
                <a:gd name="T63" fmla="*/ 18 h 49"/>
                <a:gd name="T64" fmla="*/ 26 w 47"/>
                <a:gd name="T65" fmla="*/ 17 h 49"/>
                <a:gd name="T66" fmla="*/ 26 w 47"/>
                <a:gd name="T67" fmla="*/ 17 h 49"/>
                <a:gd name="T68" fmla="*/ 19 w 47"/>
                <a:gd name="T69" fmla="*/ 20 h 49"/>
                <a:gd name="T70" fmla="*/ 16 w 47"/>
                <a:gd name="T71" fmla="*/ 21 h 49"/>
                <a:gd name="T72" fmla="*/ 10 w 47"/>
                <a:gd name="T73" fmla="*/ 24 h 49"/>
                <a:gd name="T74" fmla="*/ 1 w 47"/>
                <a:gd name="T75" fmla="*/ 23 h 49"/>
                <a:gd name="T76" fmla="*/ 4 w 47"/>
                <a:gd name="T77" fmla="*/ 21 h 49"/>
                <a:gd name="T78" fmla="*/ 8 w 47"/>
                <a:gd name="T79" fmla="*/ 21 h 49"/>
                <a:gd name="T80" fmla="*/ 11 w 47"/>
                <a:gd name="T81" fmla="*/ 20 h 49"/>
                <a:gd name="T82" fmla="*/ 17 w 47"/>
                <a:gd name="T83" fmla="*/ 18 h 49"/>
                <a:gd name="T84" fmla="*/ 29 w 47"/>
                <a:gd name="T85" fmla="*/ 8 h 49"/>
                <a:gd name="T86" fmla="*/ 29 w 47"/>
                <a:gd name="T87" fmla="*/ 4 h 49"/>
                <a:gd name="T88" fmla="*/ 27 w 47"/>
                <a:gd name="T89" fmla="*/ 1 h 49"/>
                <a:gd name="T90" fmla="*/ 33 w 47"/>
                <a:gd name="T91" fmla="*/ 1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7" h="49">
                  <a:moveTo>
                    <a:pt x="33" y="1"/>
                  </a:moveTo>
                  <a:cubicBezTo>
                    <a:pt x="34" y="1"/>
                    <a:pt x="33" y="2"/>
                    <a:pt x="34" y="3"/>
                  </a:cubicBezTo>
                  <a:cubicBezTo>
                    <a:pt x="34" y="3"/>
                    <a:pt x="34" y="3"/>
                    <a:pt x="34" y="3"/>
                  </a:cubicBezTo>
                  <a:cubicBezTo>
                    <a:pt x="34" y="4"/>
                    <a:pt x="34" y="5"/>
                    <a:pt x="34" y="5"/>
                  </a:cubicBezTo>
                  <a:cubicBezTo>
                    <a:pt x="34" y="8"/>
                    <a:pt x="33" y="10"/>
                    <a:pt x="33" y="12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4" y="13"/>
                    <a:pt x="34" y="12"/>
                    <a:pt x="34" y="12"/>
                  </a:cubicBezTo>
                  <a:cubicBezTo>
                    <a:pt x="35" y="12"/>
                    <a:pt x="36" y="12"/>
                    <a:pt x="37" y="12"/>
                  </a:cubicBezTo>
                  <a:cubicBezTo>
                    <a:pt x="37" y="12"/>
                    <a:pt x="37" y="12"/>
                    <a:pt x="38" y="12"/>
                  </a:cubicBezTo>
                  <a:cubicBezTo>
                    <a:pt x="38" y="12"/>
                    <a:pt x="39" y="12"/>
                    <a:pt x="40" y="12"/>
                  </a:cubicBezTo>
                  <a:cubicBezTo>
                    <a:pt x="42" y="12"/>
                    <a:pt x="43" y="13"/>
                    <a:pt x="45" y="13"/>
                  </a:cubicBezTo>
                  <a:cubicBezTo>
                    <a:pt x="45" y="14"/>
                    <a:pt x="46" y="14"/>
                    <a:pt x="47" y="15"/>
                  </a:cubicBezTo>
                  <a:cubicBezTo>
                    <a:pt x="46" y="16"/>
                    <a:pt x="47" y="17"/>
                    <a:pt x="45" y="17"/>
                  </a:cubicBezTo>
                  <a:cubicBezTo>
                    <a:pt x="45" y="16"/>
                    <a:pt x="44" y="17"/>
                    <a:pt x="43" y="16"/>
                  </a:cubicBezTo>
                  <a:cubicBezTo>
                    <a:pt x="43" y="16"/>
                    <a:pt x="42" y="16"/>
                    <a:pt x="41" y="16"/>
                  </a:cubicBezTo>
                  <a:cubicBezTo>
                    <a:pt x="40" y="16"/>
                    <a:pt x="39" y="16"/>
                    <a:pt x="37" y="16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7" y="17"/>
                    <a:pt x="37" y="18"/>
                    <a:pt x="36" y="18"/>
                  </a:cubicBezTo>
                  <a:cubicBezTo>
                    <a:pt x="36" y="19"/>
                    <a:pt x="36" y="20"/>
                    <a:pt x="36" y="20"/>
                  </a:cubicBezTo>
                  <a:cubicBezTo>
                    <a:pt x="34" y="22"/>
                    <a:pt x="33" y="23"/>
                    <a:pt x="32" y="25"/>
                  </a:cubicBezTo>
                  <a:cubicBezTo>
                    <a:pt x="32" y="25"/>
                    <a:pt x="32" y="26"/>
                    <a:pt x="32" y="26"/>
                  </a:cubicBezTo>
                  <a:cubicBezTo>
                    <a:pt x="32" y="27"/>
                    <a:pt x="32" y="28"/>
                    <a:pt x="32" y="30"/>
                  </a:cubicBezTo>
                  <a:cubicBezTo>
                    <a:pt x="32" y="30"/>
                    <a:pt x="32" y="30"/>
                    <a:pt x="32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2" y="31"/>
                    <a:pt x="32" y="32"/>
                    <a:pt x="33" y="33"/>
                  </a:cubicBezTo>
                  <a:cubicBezTo>
                    <a:pt x="32" y="34"/>
                    <a:pt x="32" y="35"/>
                    <a:pt x="33" y="37"/>
                  </a:cubicBezTo>
                  <a:cubicBezTo>
                    <a:pt x="33" y="37"/>
                    <a:pt x="32" y="37"/>
                    <a:pt x="33" y="38"/>
                  </a:cubicBezTo>
                  <a:cubicBezTo>
                    <a:pt x="33" y="38"/>
                    <a:pt x="32" y="39"/>
                    <a:pt x="33" y="39"/>
                  </a:cubicBezTo>
                  <a:cubicBezTo>
                    <a:pt x="32" y="40"/>
                    <a:pt x="33" y="41"/>
                    <a:pt x="33" y="42"/>
                  </a:cubicBezTo>
                  <a:cubicBezTo>
                    <a:pt x="33" y="42"/>
                    <a:pt x="33" y="42"/>
                    <a:pt x="33" y="43"/>
                  </a:cubicBezTo>
                  <a:cubicBezTo>
                    <a:pt x="33" y="44"/>
                    <a:pt x="33" y="45"/>
                    <a:pt x="33" y="46"/>
                  </a:cubicBezTo>
                  <a:cubicBezTo>
                    <a:pt x="32" y="47"/>
                    <a:pt x="32" y="48"/>
                    <a:pt x="31" y="49"/>
                  </a:cubicBezTo>
                  <a:cubicBezTo>
                    <a:pt x="30" y="49"/>
                    <a:pt x="30" y="49"/>
                    <a:pt x="29" y="49"/>
                  </a:cubicBezTo>
                  <a:cubicBezTo>
                    <a:pt x="30" y="47"/>
                    <a:pt x="28" y="47"/>
                    <a:pt x="28" y="45"/>
                  </a:cubicBezTo>
                  <a:cubicBezTo>
                    <a:pt x="27" y="45"/>
                    <a:pt x="27" y="43"/>
                    <a:pt x="28" y="42"/>
                  </a:cubicBezTo>
                  <a:cubicBezTo>
                    <a:pt x="28" y="41"/>
                    <a:pt x="27" y="41"/>
                    <a:pt x="27" y="40"/>
                  </a:cubicBezTo>
                  <a:cubicBezTo>
                    <a:pt x="27" y="39"/>
                    <a:pt x="26" y="39"/>
                    <a:pt x="26" y="38"/>
                  </a:cubicBezTo>
                  <a:cubicBezTo>
                    <a:pt x="26" y="38"/>
                    <a:pt x="27" y="38"/>
                    <a:pt x="26" y="37"/>
                  </a:cubicBezTo>
                  <a:cubicBezTo>
                    <a:pt x="27" y="37"/>
                    <a:pt x="27" y="38"/>
                    <a:pt x="27" y="38"/>
                  </a:cubicBezTo>
                  <a:cubicBezTo>
                    <a:pt x="28" y="38"/>
                    <a:pt x="28" y="37"/>
                    <a:pt x="28" y="36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5"/>
                    <a:pt x="28" y="34"/>
                    <a:pt x="28" y="34"/>
                  </a:cubicBezTo>
                  <a:cubicBezTo>
                    <a:pt x="28" y="33"/>
                    <a:pt x="28" y="31"/>
                    <a:pt x="28" y="30"/>
                  </a:cubicBezTo>
                  <a:cubicBezTo>
                    <a:pt x="28" y="29"/>
                    <a:pt x="29" y="29"/>
                    <a:pt x="28" y="29"/>
                  </a:cubicBezTo>
                  <a:cubicBezTo>
                    <a:pt x="27" y="29"/>
                    <a:pt x="27" y="31"/>
                    <a:pt x="26" y="31"/>
                  </a:cubicBezTo>
                  <a:cubicBezTo>
                    <a:pt x="26" y="32"/>
                    <a:pt x="25" y="32"/>
                    <a:pt x="25" y="33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5"/>
                    <a:pt x="22" y="35"/>
                    <a:pt x="22" y="36"/>
                  </a:cubicBezTo>
                  <a:cubicBezTo>
                    <a:pt x="21" y="36"/>
                    <a:pt x="21" y="36"/>
                    <a:pt x="21" y="36"/>
                  </a:cubicBezTo>
                  <a:cubicBezTo>
                    <a:pt x="21" y="37"/>
                    <a:pt x="21" y="37"/>
                    <a:pt x="21" y="37"/>
                  </a:cubicBezTo>
                  <a:cubicBezTo>
                    <a:pt x="20" y="36"/>
                    <a:pt x="20" y="37"/>
                    <a:pt x="20" y="37"/>
                  </a:cubicBezTo>
                  <a:cubicBezTo>
                    <a:pt x="19" y="38"/>
                    <a:pt x="18" y="39"/>
                    <a:pt x="16" y="40"/>
                  </a:cubicBezTo>
                  <a:cubicBezTo>
                    <a:pt x="16" y="40"/>
                    <a:pt x="16" y="39"/>
                    <a:pt x="16" y="39"/>
                  </a:cubicBezTo>
                  <a:cubicBezTo>
                    <a:pt x="16" y="38"/>
                    <a:pt x="16" y="37"/>
                    <a:pt x="16" y="36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15" y="36"/>
                    <a:pt x="15" y="36"/>
                    <a:pt x="14" y="36"/>
                  </a:cubicBezTo>
                  <a:cubicBezTo>
                    <a:pt x="14" y="35"/>
                    <a:pt x="16" y="34"/>
                    <a:pt x="16" y="33"/>
                  </a:cubicBezTo>
                  <a:cubicBezTo>
                    <a:pt x="17" y="32"/>
                    <a:pt x="17" y="31"/>
                    <a:pt x="18" y="30"/>
                  </a:cubicBezTo>
                  <a:cubicBezTo>
                    <a:pt x="18" y="30"/>
                    <a:pt x="19" y="30"/>
                    <a:pt x="19" y="29"/>
                  </a:cubicBezTo>
                  <a:cubicBezTo>
                    <a:pt x="20" y="28"/>
                    <a:pt x="20" y="28"/>
                    <a:pt x="21" y="27"/>
                  </a:cubicBezTo>
                  <a:cubicBezTo>
                    <a:pt x="21" y="26"/>
                    <a:pt x="22" y="27"/>
                    <a:pt x="22" y="26"/>
                  </a:cubicBezTo>
                  <a:cubicBezTo>
                    <a:pt x="23" y="25"/>
                    <a:pt x="24" y="24"/>
                    <a:pt x="25" y="23"/>
                  </a:cubicBezTo>
                  <a:cubicBezTo>
                    <a:pt x="25" y="22"/>
                    <a:pt x="25" y="22"/>
                    <a:pt x="26" y="21"/>
                  </a:cubicBezTo>
                  <a:cubicBezTo>
                    <a:pt x="27" y="20"/>
                    <a:pt x="28" y="19"/>
                    <a:pt x="28" y="18"/>
                  </a:cubicBezTo>
                  <a:cubicBezTo>
                    <a:pt x="28" y="17"/>
                    <a:pt x="30" y="17"/>
                    <a:pt x="29" y="16"/>
                  </a:cubicBezTo>
                  <a:cubicBezTo>
                    <a:pt x="28" y="16"/>
                    <a:pt x="27" y="17"/>
                    <a:pt x="2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5" y="17"/>
                    <a:pt x="24" y="18"/>
                    <a:pt x="23" y="18"/>
                  </a:cubicBezTo>
                  <a:cubicBezTo>
                    <a:pt x="22" y="19"/>
                    <a:pt x="20" y="19"/>
                    <a:pt x="19" y="20"/>
                  </a:cubicBezTo>
                  <a:cubicBezTo>
                    <a:pt x="18" y="20"/>
                    <a:pt x="18" y="21"/>
                    <a:pt x="17" y="21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14" y="22"/>
                    <a:pt x="13" y="23"/>
                    <a:pt x="12" y="23"/>
                  </a:cubicBezTo>
                  <a:cubicBezTo>
                    <a:pt x="12" y="24"/>
                    <a:pt x="10" y="23"/>
                    <a:pt x="10" y="24"/>
                  </a:cubicBezTo>
                  <a:cubicBezTo>
                    <a:pt x="8" y="25"/>
                    <a:pt x="6" y="26"/>
                    <a:pt x="3" y="26"/>
                  </a:cubicBezTo>
                  <a:cubicBezTo>
                    <a:pt x="3" y="25"/>
                    <a:pt x="2" y="24"/>
                    <a:pt x="1" y="23"/>
                  </a:cubicBezTo>
                  <a:cubicBezTo>
                    <a:pt x="2" y="22"/>
                    <a:pt x="0" y="22"/>
                    <a:pt x="2" y="21"/>
                  </a:cubicBezTo>
                  <a:cubicBezTo>
                    <a:pt x="2" y="21"/>
                    <a:pt x="3" y="22"/>
                    <a:pt x="4" y="21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5" y="21"/>
                    <a:pt x="7" y="21"/>
                    <a:pt x="8" y="21"/>
                  </a:cubicBezTo>
                  <a:cubicBezTo>
                    <a:pt x="8" y="21"/>
                    <a:pt x="8" y="20"/>
                    <a:pt x="8" y="21"/>
                  </a:cubicBezTo>
                  <a:cubicBezTo>
                    <a:pt x="9" y="20"/>
                    <a:pt x="10" y="20"/>
                    <a:pt x="11" y="20"/>
                  </a:cubicBezTo>
                  <a:cubicBezTo>
                    <a:pt x="12" y="20"/>
                    <a:pt x="13" y="19"/>
                    <a:pt x="14" y="19"/>
                  </a:cubicBezTo>
                  <a:cubicBezTo>
                    <a:pt x="15" y="19"/>
                    <a:pt x="16" y="18"/>
                    <a:pt x="17" y="18"/>
                  </a:cubicBezTo>
                  <a:cubicBezTo>
                    <a:pt x="21" y="16"/>
                    <a:pt x="25" y="15"/>
                    <a:pt x="29" y="14"/>
                  </a:cubicBezTo>
                  <a:cubicBezTo>
                    <a:pt x="29" y="12"/>
                    <a:pt x="29" y="10"/>
                    <a:pt x="29" y="8"/>
                  </a:cubicBezTo>
                  <a:cubicBezTo>
                    <a:pt x="29" y="8"/>
                    <a:pt x="30" y="8"/>
                    <a:pt x="30" y="8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9" y="3"/>
                    <a:pt x="29" y="2"/>
                    <a:pt x="28" y="2"/>
                  </a:cubicBezTo>
                  <a:cubicBezTo>
                    <a:pt x="28" y="1"/>
                    <a:pt x="26" y="2"/>
                    <a:pt x="27" y="1"/>
                  </a:cubicBezTo>
                  <a:cubicBezTo>
                    <a:pt x="27" y="0"/>
                    <a:pt x="28" y="0"/>
                    <a:pt x="28" y="0"/>
                  </a:cubicBezTo>
                  <a:cubicBezTo>
                    <a:pt x="30" y="0"/>
                    <a:pt x="32" y="0"/>
                    <a:pt x="3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12"/>
            <p:cNvSpPr>
              <a:spLocks noEditPoints="1"/>
            </p:cNvSpPr>
            <p:nvPr/>
          </p:nvSpPr>
          <p:spPr bwMode="auto">
            <a:xfrm>
              <a:off x="4833" y="4128"/>
              <a:ext cx="140" cy="142"/>
            </a:xfrm>
            <a:custGeom>
              <a:avLst/>
              <a:gdLst>
                <a:gd name="T0" fmla="*/ 15 w 54"/>
                <a:gd name="T1" fmla="*/ 0 h 53"/>
                <a:gd name="T2" fmla="*/ 20 w 54"/>
                <a:gd name="T3" fmla="*/ 7 h 53"/>
                <a:gd name="T4" fmla="*/ 23 w 54"/>
                <a:gd name="T5" fmla="*/ 11 h 53"/>
                <a:gd name="T6" fmla="*/ 25 w 54"/>
                <a:gd name="T7" fmla="*/ 15 h 53"/>
                <a:gd name="T8" fmla="*/ 30 w 54"/>
                <a:gd name="T9" fmla="*/ 22 h 53"/>
                <a:gd name="T10" fmla="*/ 33 w 54"/>
                <a:gd name="T11" fmla="*/ 27 h 53"/>
                <a:gd name="T12" fmla="*/ 36 w 54"/>
                <a:gd name="T13" fmla="*/ 25 h 53"/>
                <a:gd name="T14" fmla="*/ 35 w 54"/>
                <a:gd name="T15" fmla="*/ 18 h 53"/>
                <a:gd name="T16" fmla="*/ 39 w 54"/>
                <a:gd name="T17" fmla="*/ 18 h 53"/>
                <a:gd name="T18" fmla="*/ 41 w 54"/>
                <a:gd name="T19" fmla="*/ 25 h 53"/>
                <a:gd name="T20" fmla="*/ 39 w 54"/>
                <a:gd name="T21" fmla="*/ 35 h 53"/>
                <a:gd name="T22" fmla="*/ 42 w 54"/>
                <a:gd name="T23" fmla="*/ 41 h 53"/>
                <a:gd name="T24" fmla="*/ 48 w 54"/>
                <a:gd name="T25" fmla="*/ 46 h 53"/>
                <a:gd name="T26" fmla="*/ 51 w 54"/>
                <a:gd name="T27" fmla="*/ 45 h 53"/>
                <a:gd name="T28" fmla="*/ 54 w 54"/>
                <a:gd name="T29" fmla="*/ 51 h 53"/>
                <a:gd name="T30" fmla="*/ 53 w 54"/>
                <a:gd name="T31" fmla="*/ 53 h 53"/>
                <a:gd name="T32" fmla="*/ 51 w 54"/>
                <a:gd name="T33" fmla="*/ 53 h 53"/>
                <a:gd name="T34" fmla="*/ 44 w 54"/>
                <a:gd name="T35" fmla="*/ 48 h 53"/>
                <a:gd name="T36" fmla="*/ 37 w 54"/>
                <a:gd name="T37" fmla="*/ 40 h 53"/>
                <a:gd name="T38" fmla="*/ 32 w 54"/>
                <a:gd name="T39" fmla="*/ 42 h 53"/>
                <a:gd name="T40" fmla="*/ 27 w 54"/>
                <a:gd name="T41" fmla="*/ 44 h 53"/>
                <a:gd name="T42" fmla="*/ 25 w 54"/>
                <a:gd name="T43" fmla="*/ 43 h 53"/>
                <a:gd name="T44" fmla="*/ 30 w 54"/>
                <a:gd name="T45" fmla="*/ 41 h 53"/>
                <a:gd name="T46" fmla="*/ 34 w 54"/>
                <a:gd name="T47" fmla="*/ 35 h 53"/>
                <a:gd name="T48" fmla="*/ 32 w 54"/>
                <a:gd name="T49" fmla="*/ 31 h 53"/>
                <a:gd name="T50" fmla="*/ 26 w 54"/>
                <a:gd name="T51" fmla="*/ 34 h 53"/>
                <a:gd name="T52" fmla="*/ 22 w 54"/>
                <a:gd name="T53" fmla="*/ 38 h 53"/>
                <a:gd name="T54" fmla="*/ 17 w 54"/>
                <a:gd name="T55" fmla="*/ 44 h 53"/>
                <a:gd name="T56" fmla="*/ 14 w 54"/>
                <a:gd name="T57" fmla="*/ 45 h 53"/>
                <a:gd name="T58" fmla="*/ 12 w 54"/>
                <a:gd name="T59" fmla="*/ 37 h 53"/>
                <a:gd name="T60" fmla="*/ 19 w 54"/>
                <a:gd name="T61" fmla="*/ 34 h 53"/>
                <a:gd name="T62" fmla="*/ 24 w 54"/>
                <a:gd name="T63" fmla="*/ 27 h 53"/>
                <a:gd name="T64" fmla="*/ 19 w 54"/>
                <a:gd name="T65" fmla="*/ 28 h 53"/>
                <a:gd name="T66" fmla="*/ 16 w 54"/>
                <a:gd name="T67" fmla="*/ 29 h 53"/>
                <a:gd name="T68" fmla="*/ 9 w 54"/>
                <a:gd name="T69" fmla="*/ 34 h 53"/>
                <a:gd name="T70" fmla="*/ 7 w 54"/>
                <a:gd name="T71" fmla="*/ 42 h 53"/>
                <a:gd name="T72" fmla="*/ 3 w 54"/>
                <a:gd name="T73" fmla="*/ 42 h 53"/>
                <a:gd name="T74" fmla="*/ 2 w 54"/>
                <a:gd name="T75" fmla="*/ 38 h 53"/>
                <a:gd name="T76" fmla="*/ 4 w 54"/>
                <a:gd name="T77" fmla="*/ 29 h 53"/>
                <a:gd name="T78" fmla="*/ 1 w 54"/>
                <a:gd name="T79" fmla="*/ 23 h 53"/>
                <a:gd name="T80" fmla="*/ 7 w 54"/>
                <a:gd name="T81" fmla="*/ 28 h 53"/>
                <a:gd name="T82" fmla="*/ 10 w 54"/>
                <a:gd name="T83" fmla="*/ 27 h 53"/>
                <a:gd name="T84" fmla="*/ 13 w 54"/>
                <a:gd name="T85" fmla="*/ 23 h 53"/>
                <a:gd name="T86" fmla="*/ 14 w 54"/>
                <a:gd name="T87" fmla="*/ 21 h 53"/>
                <a:gd name="T88" fmla="*/ 16 w 54"/>
                <a:gd name="T89" fmla="*/ 19 h 53"/>
                <a:gd name="T90" fmla="*/ 15 w 54"/>
                <a:gd name="T91" fmla="*/ 17 h 53"/>
                <a:gd name="T92" fmla="*/ 10 w 54"/>
                <a:gd name="T93" fmla="*/ 20 h 53"/>
                <a:gd name="T94" fmla="*/ 6 w 54"/>
                <a:gd name="T95" fmla="*/ 20 h 53"/>
                <a:gd name="T96" fmla="*/ 3 w 54"/>
                <a:gd name="T97" fmla="*/ 19 h 53"/>
                <a:gd name="T98" fmla="*/ 11 w 54"/>
                <a:gd name="T99" fmla="*/ 16 h 53"/>
                <a:gd name="T100" fmla="*/ 19 w 54"/>
                <a:gd name="T101" fmla="*/ 12 h 53"/>
                <a:gd name="T102" fmla="*/ 16 w 54"/>
                <a:gd name="T103" fmla="*/ 8 h 53"/>
                <a:gd name="T104" fmla="*/ 10 w 54"/>
                <a:gd name="T105" fmla="*/ 1 h 53"/>
                <a:gd name="T106" fmla="*/ 31 w 54"/>
                <a:gd name="T107" fmla="*/ 4 h 53"/>
                <a:gd name="T108" fmla="*/ 33 w 54"/>
                <a:gd name="T109" fmla="*/ 8 h 53"/>
                <a:gd name="T110" fmla="*/ 29 w 54"/>
                <a:gd name="T111" fmla="*/ 9 h 53"/>
                <a:gd name="T112" fmla="*/ 27 w 54"/>
                <a:gd name="T113" fmla="*/ 3 h 53"/>
                <a:gd name="T114" fmla="*/ 29 w 54"/>
                <a:gd name="T115" fmla="*/ 4 h 53"/>
                <a:gd name="T116" fmla="*/ 25 w 54"/>
                <a:gd name="T117" fmla="*/ 19 h 53"/>
                <a:gd name="T118" fmla="*/ 18 w 54"/>
                <a:gd name="T119" fmla="*/ 25 h 53"/>
                <a:gd name="T120" fmla="*/ 23 w 54"/>
                <a:gd name="T121" fmla="*/ 17 h 53"/>
                <a:gd name="T122" fmla="*/ 12 w 54"/>
                <a:gd name="T123" fmla="*/ 2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4" h="53">
                  <a:moveTo>
                    <a:pt x="12" y="0"/>
                  </a:moveTo>
                  <a:cubicBezTo>
                    <a:pt x="12" y="0"/>
                    <a:pt x="13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16" y="1"/>
                    <a:pt x="16" y="1"/>
                    <a:pt x="16" y="2"/>
                  </a:cubicBezTo>
                  <a:cubicBezTo>
                    <a:pt x="17" y="2"/>
                    <a:pt x="17" y="3"/>
                    <a:pt x="17" y="3"/>
                  </a:cubicBezTo>
                  <a:cubicBezTo>
                    <a:pt x="17" y="4"/>
                    <a:pt x="18" y="4"/>
                    <a:pt x="18" y="5"/>
                  </a:cubicBezTo>
                  <a:cubicBezTo>
                    <a:pt x="19" y="6"/>
                    <a:pt x="19" y="6"/>
                    <a:pt x="20" y="7"/>
                  </a:cubicBezTo>
                  <a:cubicBezTo>
                    <a:pt x="20" y="8"/>
                    <a:pt x="22" y="8"/>
                    <a:pt x="21" y="10"/>
                  </a:cubicBezTo>
                  <a:cubicBezTo>
                    <a:pt x="21" y="10"/>
                    <a:pt x="22" y="10"/>
                    <a:pt x="23" y="11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4" y="10"/>
                    <a:pt x="25" y="10"/>
                    <a:pt x="26" y="10"/>
                  </a:cubicBezTo>
                  <a:cubicBezTo>
                    <a:pt x="26" y="10"/>
                    <a:pt x="27" y="11"/>
                    <a:pt x="27" y="12"/>
                  </a:cubicBezTo>
                  <a:cubicBezTo>
                    <a:pt x="27" y="12"/>
                    <a:pt x="26" y="12"/>
                    <a:pt x="27" y="12"/>
                  </a:cubicBezTo>
                  <a:cubicBezTo>
                    <a:pt x="26" y="13"/>
                    <a:pt x="26" y="14"/>
                    <a:pt x="25" y="15"/>
                  </a:cubicBezTo>
                  <a:cubicBezTo>
                    <a:pt x="24" y="16"/>
                    <a:pt x="26" y="16"/>
                    <a:pt x="26" y="18"/>
                  </a:cubicBezTo>
                  <a:cubicBezTo>
                    <a:pt x="27" y="18"/>
                    <a:pt x="27" y="19"/>
                    <a:pt x="27" y="19"/>
                  </a:cubicBezTo>
                  <a:cubicBezTo>
                    <a:pt x="28" y="20"/>
                    <a:pt x="28" y="21"/>
                    <a:pt x="28" y="21"/>
                  </a:cubicBezTo>
                  <a:cubicBezTo>
                    <a:pt x="29" y="21"/>
                    <a:pt x="29" y="21"/>
                    <a:pt x="30" y="22"/>
                  </a:cubicBezTo>
                  <a:cubicBezTo>
                    <a:pt x="31" y="22"/>
                    <a:pt x="32" y="23"/>
                    <a:pt x="31" y="25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31" y="25"/>
                    <a:pt x="31" y="26"/>
                    <a:pt x="31" y="26"/>
                  </a:cubicBezTo>
                  <a:cubicBezTo>
                    <a:pt x="32" y="26"/>
                    <a:pt x="32" y="27"/>
                    <a:pt x="33" y="27"/>
                  </a:cubicBezTo>
                  <a:cubicBezTo>
                    <a:pt x="33" y="28"/>
                    <a:pt x="34" y="30"/>
                    <a:pt x="35" y="30"/>
                  </a:cubicBezTo>
                  <a:cubicBezTo>
                    <a:pt x="36" y="30"/>
                    <a:pt x="35" y="29"/>
                    <a:pt x="36" y="28"/>
                  </a:cubicBezTo>
                  <a:cubicBezTo>
                    <a:pt x="36" y="28"/>
                    <a:pt x="36" y="26"/>
                    <a:pt x="37" y="26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36" y="23"/>
                    <a:pt x="37" y="21"/>
                    <a:pt x="36" y="20"/>
                  </a:cubicBezTo>
                  <a:cubicBezTo>
                    <a:pt x="36" y="19"/>
                    <a:pt x="36" y="19"/>
                    <a:pt x="36" y="19"/>
                  </a:cubicBezTo>
                  <a:cubicBezTo>
                    <a:pt x="35" y="19"/>
                    <a:pt x="35" y="18"/>
                    <a:pt x="35" y="18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18"/>
                    <a:pt x="35" y="18"/>
                    <a:pt x="36" y="18"/>
                  </a:cubicBezTo>
                  <a:cubicBezTo>
                    <a:pt x="36" y="18"/>
                    <a:pt x="37" y="19"/>
                    <a:pt x="38" y="18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9" y="18"/>
                    <a:pt x="39" y="18"/>
                    <a:pt x="39" y="18"/>
                  </a:cubicBezTo>
                  <a:cubicBezTo>
                    <a:pt x="40" y="19"/>
                    <a:pt x="39" y="20"/>
                    <a:pt x="40" y="21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41" y="21"/>
                    <a:pt x="40" y="22"/>
                    <a:pt x="41" y="22"/>
                  </a:cubicBezTo>
                  <a:cubicBezTo>
                    <a:pt x="40" y="23"/>
                    <a:pt x="41" y="24"/>
                    <a:pt x="41" y="25"/>
                  </a:cubicBezTo>
                  <a:cubicBezTo>
                    <a:pt x="40" y="26"/>
                    <a:pt x="40" y="26"/>
                    <a:pt x="40" y="26"/>
                  </a:cubicBezTo>
                  <a:cubicBezTo>
                    <a:pt x="41" y="26"/>
                    <a:pt x="41" y="26"/>
                    <a:pt x="41" y="26"/>
                  </a:cubicBezTo>
                  <a:cubicBezTo>
                    <a:pt x="40" y="27"/>
                    <a:pt x="41" y="28"/>
                    <a:pt x="40" y="28"/>
                  </a:cubicBezTo>
                  <a:cubicBezTo>
                    <a:pt x="39" y="30"/>
                    <a:pt x="40" y="33"/>
                    <a:pt x="39" y="35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8" y="36"/>
                    <a:pt x="39" y="36"/>
                    <a:pt x="39" y="37"/>
                  </a:cubicBezTo>
                  <a:cubicBezTo>
                    <a:pt x="41" y="38"/>
                    <a:pt x="40" y="40"/>
                    <a:pt x="42" y="40"/>
                  </a:cubicBezTo>
                  <a:cubicBezTo>
                    <a:pt x="41" y="41"/>
                    <a:pt x="42" y="41"/>
                    <a:pt x="42" y="41"/>
                  </a:cubicBezTo>
                  <a:cubicBezTo>
                    <a:pt x="43" y="41"/>
                    <a:pt x="44" y="42"/>
                    <a:pt x="44" y="43"/>
                  </a:cubicBezTo>
                  <a:cubicBezTo>
                    <a:pt x="45" y="44"/>
                    <a:pt x="45" y="44"/>
                    <a:pt x="45" y="44"/>
                  </a:cubicBezTo>
                  <a:cubicBezTo>
                    <a:pt x="46" y="45"/>
                    <a:pt x="46" y="45"/>
                    <a:pt x="47" y="45"/>
                  </a:cubicBezTo>
                  <a:cubicBezTo>
                    <a:pt x="47" y="45"/>
                    <a:pt x="47" y="46"/>
                    <a:pt x="48" y="46"/>
                  </a:cubicBezTo>
                  <a:cubicBezTo>
                    <a:pt x="48" y="46"/>
                    <a:pt x="48" y="47"/>
                    <a:pt x="48" y="47"/>
                  </a:cubicBezTo>
                  <a:cubicBezTo>
                    <a:pt x="48" y="46"/>
                    <a:pt x="49" y="46"/>
                    <a:pt x="49" y="45"/>
                  </a:cubicBezTo>
                  <a:cubicBezTo>
                    <a:pt x="49" y="45"/>
                    <a:pt x="48" y="44"/>
                    <a:pt x="49" y="44"/>
                  </a:cubicBezTo>
                  <a:cubicBezTo>
                    <a:pt x="50" y="44"/>
                    <a:pt x="50" y="45"/>
                    <a:pt x="51" y="45"/>
                  </a:cubicBezTo>
                  <a:cubicBezTo>
                    <a:pt x="50" y="46"/>
                    <a:pt x="52" y="47"/>
                    <a:pt x="52" y="48"/>
                  </a:cubicBezTo>
                  <a:cubicBezTo>
                    <a:pt x="53" y="48"/>
                    <a:pt x="52" y="49"/>
                    <a:pt x="53" y="50"/>
                  </a:cubicBezTo>
                  <a:cubicBezTo>
                    <a:pt x="53" y="50"/>
                    <a:pt x="53" y="51"/>
                    <a:pt x="53" y="51"/>
                  </a:cubicBezTo>
                  <a:cubicBezTo>
                    <a:pt x="53" y="51"/>
                    <a:pt x="54" y="51"/>
                    <a:pt x="54" y="51"/>
                  </a:cubicBezTo>
                  <a:cubicBezTo>
                    <a:pt x="54" y="51"/>
                    <a:pt x="54" y="51"/>
                    <a:pt x="54" y="51"/>
                  </a:cubicBezTo>
                  <a:cubicBezTo>
                    <a:pt x="54" y="51"/>
                    <a:pt x="53" y="52"/>
                    <a:pt x="53" y="52"/>
                  </a:cubicBezTo>
                  <a:cubicBezTo>
                    <a:pt x="53" y="52"/>
                    <a:pt x="54" y="52"/>
                    <a:pt x="53" y="53"/>
                  </a:cubicBezTo>
                  <a:cubicBezTo>
                    <a:pt x="53" y="53"/>
                    <a:pt x="53" y="53"/>
                    <a:pt x="53" y="53"/>
                  </a:cubicBezTo>
                  <a:cubicBezTo>
                    <a:pt x="52" y="53"/>
                    <a:pt x="52" y="53"/>
                    <a:pt x="52" y="53"/>
                  </a:cubicBezTo>
                  <a:cubicBezTo>
                    <a:pt x="52" y="53"/>
                    <a:pt x="52" y="53"/>
                    <a:pt x="51" y="53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0" y="52"/>
                    <a:pt x="49" y="53"/>
                    <a:pt x="49" y="52"/>
                  </a:cubicBezTo>
                  <a:cubicBezTo>
                    <a:pt x="49" y="52"/>
                    <a:pt x="48" y="51"/>
                    <a:pt x="48" y="51"/>
                  </a:cubicBezTo>
                  <a:cubicBezTo>
                    <a:pt x="49" y="50"/>
                    <a:pt x="47" y="51"/>
                    <a:pt x="46" y="50"/>
                  </a:cubicBezTo>
                  <a:cubicBezTo>
                    <a:pt x="46" y="49"/>
                    <a:pt x="44" y="49"/>
                    <a:pt x="44" y="48"/>
                  </a:cubicBezTo>
                  <a:cubicBezTo>
                    <a:pt x="44" y="48"/>
                    <a:pt x="43" y="47"/>
                    <a:pt x="42" y="47"/>
                  </a:cubicBezTo>
                  <a:cubicBezTo>
                    <a:pt x="42" y="46"/>
                    <a:pt x="42" y="46"/>
                    <a:pt x="42" y="46"/>
                  </a:cubicBezTo>
                  <a:cubicBezTo>
                    <a:pt x="41" y="45"/>
                    <a:pt x="39" y="43"/>
                    <a:pt x="39" y="42"/>
                  </a:cubicBezTo>
                  <a:cubicBezTo>
                    <a:pt x="39" y="41"/>
                    <a:pt x="38" y="40"/>
                    <a:pt x="37" y="40"/>
                  </a:cubicBezTo>
                  <a:cubicBezTo>
                    <a:pt x="37" y="40"/>
                    <a:pt x="37" y="39"/>
                    <a:pt x="37" y="39"/>
                  </a:cubicBezTo>
                  <a:cubicBezTo>
                    <a:pt x="36" y="40"/>
                    <a:pt x="35" y="40"/>
                    <a:pt x="35" y="40"/>
                  </a:cubicBezTo>
                  <a:cubicBezTo>
                    <a:pt x="33" y="40"/>
                    <a:pt x="33" y="42"/>
                    <a:pt x="32" y="42"/>
                  </a:cubicBezTo>
                  <a:cubicBezTo>
                    <a:pt x="32" y="42"/>
                    <a:pt x="32" y="42"/>
                    <a:pt x="32" y="42"/>
                  </a:cubicBezTo>
                  <a:cubicBezTo>
                    <a:pt x="31" y="42"/>
                    <a:pt x="31" y="42"/>
                    <a:pt x="31" y="42"/>
                  </a:cubicBezTo>
                  <a:cubicBezTo>
                    <a:pt x="31" y="42"/>
                    <a:pt x="31" y="43"/>
                    <a:pt x="31" y="43"/>
                  </a:cubicBezTo>
                  <a:cubicBezTo>
                    <a:pt x="30" y="43"/>
                    <a:pt x="30" y="42"/>
                    <a:pt x="29" y="42"/>
                  </a:cubicBezTo>
                  <a:cubicBezTo>
                    <a:pt x="29" y="43"/>
                    <a:pt x="27" y="42"/>
                    <a:pt x="27" y="44"/>
                  </a:cubicBezTo>
                  <a:cubicBezTo>
                    <a:pt x="26" y="43"/>
                    <a:pt x="25" y="45"/>
                    <a:pt x="24" y="43"/>
                  </a:cubicBezTo>
                  <a:cubicBezTo>
                    <a:pt x="24" y="43"/>
                    <a:pt x="24" y="43"/>
                    <a:pt x="24" y="43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6" y="43"/>
                    <a:pt x="27" y="42"/>
                    <a:pt x="27" y="42"/>
                  </a:cubicBezTo>
                  <a:cubicBezTo>
                    <a:pt x="28" y="42"/>
                    <a:pt x="28" y="42"/>
                    <a:pt x="29" y="41"/>
                  </a:cubicBezTo>
                  <a:cubicBezTo>
                    <a:pt x="29" y="42"/>
                    <a:pt x="29" y="41"/>
                    <a:pt x="30" y="41"/>
                  </a:cubicBezTo>
                  <a:cubicBezTo>
                    <a:pt x="29" y="41"/>
                    <a:pt x="30" y="41"/>
                    <a:pt x="30" y="41"/>
                  </a:cubicBezTo>
                  <a:cubicBezTo>
                    <a:pt x="31" y="41"/>
                    <a:pt x="32" y="40"/>
                    <a:pt x="32" y="39"/>
                  </a:cubicBezTo>
                  <a:cubicBezTo>
                    <a:pt x="33" y="39"/>
                    <a:pt x="33" y="38"/>
                    <a:pt x="34" y="37"/>
                  </a:cubicBezTo>
                  <a:cubicBezTo>
                    <a:pt x="34" y="37"/>
                    <a:pt x="34" y="36"/>
                    <a:pt x="34" y="35"/>
                  </a:cubicBezTo>
                  <a:cubicBezTo>
                    <a:pt x="34" y="35"/>
                    <a:pt x="33" y="35"/>
                    <a:pt x="33" y="34"/>
                  </a:cubicBezTo>
                  <a:cubicBezTo>
                    <a:pt x="33" y="33"/>
                    <a:pt x="32" y="32"/>
                    <a:pt x="32" y="31"/>
                  </a:cubicBezTo>
                  <a:cubicBezTo>
                    <a:pt x="32" y="31"/>
                    <a:pt x="31" y="31"/>
                    <a:pt x="31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1" y="30"/>
                    <a:pt x="31" y="28"/>
                    <a:pt x="29" y="28"/>
                  </a:cubicBezTo>
                  <a:cubicBezTo>
                    <a:pt x="29" y="29"/>
                    <a:pt x="28" y="29"/>
                    <a:pt x="28" y="30"/>
                  </a:cubicBezTo>
                  <a:cubicBezTo>
                    <a:pt x="27" y="31"/>
                    <a:pt x="27" y="32"/>
                    <a:pt x="26" y="33"/>
                  </a:cubicBezTo>
                  <a:cubicBezTo>
                    <a:pt x="26" y="33"/>
                    <a:pt x="26" y="33"/>
                    <a:pt x="26" y="34"/>
                  </a:cubicBezTo>
                  <a:cubicBezTo>
                    <a:pt x="26" y="34"/>
                    <a:pt x="25" y="35"/>
                    <a:pt x="25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5"/>
                    <a:pt x="25" y="36"/>
                    <a:pt x="24" y="36"/>
                  </a:cubicBezTo>
                  <a:cubicBezTo>
                    <a:pt x="23" y="37"/>
                    <a:pt x="23" y="38"/>
                    <a:pt x="22" y="38"/>
                  </a:cubicBezTo>
                  <a:cubicBezTo>
                    <a:pt x="21" y="38"/>
                    <a:pt x="22" y="40"/>
                    <a:pt x="21" y="40"/>
                  </a:cubicBezTo>
                  <a:cubicBezTo>
                    <a:pt x="20" y="40"/>
                    <a:pt x="20" y="41"/>
                    <a:pt x="19" y="41"/>
                  </a:cubicBezTo>
                  <a:cubicBezTo>
                    <a:pt x="19" y="42"/>
                    <a:pt x="18" y="42"/>
                    <a:pt x="18" y="43"/>
                  </a:cubicBezTo>
                  <a:cubicBezTo>
                    <a:pt x="18" y="43"/>
                    <a:pt x="17" y="43"/>
                    <a:pt x="17" y="44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6" y="44"/>
                    <a:pt x="15" y="43"/>
                    <a:pt x="15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5" y="44"/>
                    <a:pt x="14" y="45"/>
                    <a:pt x="14" y="45"/>
                  </a:cubicBezTo>
                  <a:cubicBezTo>
                    <a:pt x="12" y="44"/>
                    <a:pt x="13" y="42"/>
                    <a:pt x="12" y="40"/>
                  </a:cubicBezTo>
                  <a:cubicBezTo>
                    <a:pt x="12" y="40"/>
                    <a:pt x="11" y="39"/>
                    <a:pt x="12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7"/>
                    <a:pt x="12" y="37"/>
                    <a:pt x="12" y="37"/>
                  </a:cubicBezTo>
                  <a:cubicBezTo>
                    <a:pt x="13" y="38"/>
                    <a:pt x="14" y="39"/>
                    <a:pt x="16" y="39"/>
                  </a:cubicBezTo>
                  <a:cubicBezTo>
                    <a:pt x="16" y="40"/>
                    <a:pt x="16" y="39"/>
                    <a:pt x="17" y="39"/>
                  </a:cubicBezTo>
                  <a:cubicBezTo>
                    <a:pt x="16" y="38"/>
                    <a:pt x="18" y="38"/>
                    <a:pt x="17" y="37"/>
                  </a:cubicBezTo>
                  <a:cubicBezTo>
                    <a:pt x="18" y="36"/>
                    <a:pt x="19" y="36"/>
                    <a:pt x="19" y="34"/>
                  </a:cubicBezTo>
                  <a:cubicBezTo>
                    <a:pt x="19" y="34"/>
                    <a:pt x="20" y="33"/>
                    <a:pt x="20" y="33"/>
                  </a:cubicBezTo>
                  <a:cubicBezTo>
                    <a:pt x="20" y="31"/>
                    <a:pt x="22" y="31"/>
                    <a:pt x="22" y="30"/>
                  </a:cubicBezTo>
                  <a:cubicBezTo>
                    <a:pt x="22" y="29"/>
                    <a:pt x="23" y="28"/>
                    <a:pt x="23" y="28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6"/>
                    <a:pt x="26" y="26"/>
                    <a:pt x="24" y="25"/>
                  </a:cubicBezTo>
                  <a:cubicBezTo>
                    <a:pt x="23" y="25"/>
                    <a:pt x="22" y="26"/>
                    <a:pt x="21" y="26"/>
                  </a:cubicBezTo>
                  <a:cubicBezTo>
                    <a:pt x="21" y="27"/>
                    <a:pt x="20" y="27"/>
                    <a:pt x="20" y="27"/>
                  </a:cubicBezTo>
                  <a:cubicBezTo>
                    <a:pt x="19" y="27"/>
                    <a:pt x="19" y="28"/>
                    <a:pt x="19" y="28"/>
                  </a:cubicBezTo>
                  <a:cubicBezTo>
                    <a:pt x="18" y="28"/>
                    <a:pt x="18" y="29"/>
                    <a:pt x="17" y="28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30"/>
                    <a:pt x="14" y="30"/>
                    <a:pt x="14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2" y="33"/>
                    <a:pt x="10" y="34"/>
                    <a:pt x="9" y="34"/>
                  </a:cubicBezTo>
                  <a:cubicBezTo>
                    <a:pt x="8" y="35"/>
                    <a:pt x="8" y="35"/>
                    <a:pt x="8" y="36"/>
                  </a:cubicBezTo>
                  <a:cubicBezTo>
                    <a:pt x="8" y="37"/>
                    <a:pt x="8" y="38"/>
                    <a:pt x="8" y="39"/>
                  </a:cubicBezTo>
                  <a:cubicBezTo>
                    <a:pt x="8" y="39"/>
                    <a:pt x="8" y="40"/>
                    <a:pt x="7" y="41"/>
                  </a:cubicBezTo>
                  <a:cubicBezTo>
                    <a:pt x="8" y="42"/>
                    <a:pt x="6" y="42"/>
                    <a:pt x="7" y="42"/>
                  </a:cubicBezTo>
                  <a:cubicBezTo>
                    <a:pt x="7" y="43"/>
                    <a:pt x="6" y="43"/>
                    <a:pt x="5" y="43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5" y="44"/>
                    <a:pt x="5" y="44"/>
                    <a:pt x="4" y="44"/>
                  </a:cubicBezTo>
                  <a:cubicBezTo>
                    <a:pt x="4" y="43"/>
                    <a:pt x="4" y="43"/>
                    <a:pt x="3" y="42"/>
                  </a:cubicBezTo>
                  <a:cubicBezTo>
                    <a:pt x="4" y="41"/>
                    <a:pt x="2" y="41"/>
                    <a:pt x="3" y="40"/>
                  </a:cubicBezTo>
                  <a:cubicBezTo>
                    <a:pt x="2" y="39"/>
                    <a:pt x="2" y="38"/>
                    <a:pt x="2" y="37"/>
                  </a:cubicBezTo>
                  <a:cubicBezTo>
                    <a:pt x="2" y="37"/>
                    <a:pt x="2" y="37"/>
                    <a:pt x="2" y="37"/>
                  </a:cubicBezTo>
                  <a:cubicBezTo>
                    <a:pt x="2" y="38"/>
                    <a:pt x="2" y="38"/>
                    <a:pt x="2" y="38"/>
                  </a:cubicBezTo>
                  <a:cubicBezTo>
                    <a:pt x="3" y="37"/>
                    <a:pt x="3" y="36"/>
                    <a:pt x="4" y="36"/>
                  </a:cubicBezTo>
                  <a:cubicBezTo>
                    <a:pt x="4" y="35"/>
                    <a:pt x="4" y="34"/>
                    <a:pt x="4" y="32"/>
                  </a:cubicBezTo>
                  <a:cubicBezTo>
                    <a:pt x="4" y="32"/>
                    <a:pt x="4" y="31"/>
                    <a:pt x="4" y="31"/>
                  </a:cubicBezTo>
                  <a:cubicBezTo>
                    <a:pt x="4" y="31"/>
                    <a:pt x="4" y="30"/>
                    <a:pt x="4" y="29"/>
                  </a:cubicBezTo>
                  <a:cubicBezTo>
                    <a:pt x="4" y="28"/>
                    <a:pt x="3" y="28"/>
                    <a:pt x="3" y="27"/>
                  </a:cubicBezTo>
                  <a:cubicBezTo>
                    <a:pt x="3" y="26"/>
                    <a:pt x="1" y="26"/>
                    <a:pt x="1" y="24"/>
                  </a:cubicBezTo>
                  <a:cubicBezTo>
                    <a:pt x="1" y="24"/>
                    <a:pt x="0" y="24"/>
                    <a:pt x="0" y="23"/>
                  </a:cubicBezTo>
                  <a:cubicBezTo>
                    <a:pt x="0" y="23"/>
                    <a:pt x="0" y="23"/>
                    <a:pt x="1" y="23"/>
                  </a:cubicBezTo>
                  <a:cubicBezTo>
                    <a:pt x="2" y="24"/>
                    <a:pt x="3" y="23"/>
                    <a:pt x="3" y="24"/>
                  </a:cubicBezTo>
                  <a:cubicBezTo>
                    <a:pt x="4" y="23"/>
                    <a:pt x="4" y="25"/>
                    <a:pt x="5" y="24"/>
                  </a:cubicBezTo>
                  <a:cubicBezTo>
                    <a:pt x="5" y="25"/>
                    <a:pt x="6" y="25"/>
                    <a:pt x="6" y="26"/>
                  </a:cubicBezTo>
                  <a:cubicBezTo>
                    <a:pt x="7" y="27"/>
                    <a:pt x="6" y="28"/>
                    <a:pt x="7" y="28"/>
                  </a:cubicBezTo>
                  <a:cubicBezTo>
                    <a:pt x="7" y="29"/>
                    <a:pt x="7" y="29"/>
                    <a:pt x="7" y="30"/>
                  </a:cubicBezTo>
                  <a:cubicBezTo>
                    <a:pt x="7" y="30"/>
                    <a:pt x="8" y="30"/>
                    <a:pt x="9" y="31"/>
                  </a:cubicBezTo>
                  <a:cubicBezTo>
                    <a:pt x="9" y="30"/>
                    <a:pt x="9" y="30"/>
                    <a:pt x="10" y="29"/>
                  </a:cubicBezTo>
                  <a:cubicBezTo>
                    <a:pt x="9" y="28"/>
                    <a:pt x="10" y="28"/>
                    <a:pt x="10" y="27"/>
                  </a:cubicBezTo>
                  <a:cubicBezTo>
                    <a:pt x="11" y="27"/>
                    <a:pt x="10" y="26"/>
                    <a:pt x="12" y="25"/>
                  </a:cubicBezTo>
                  <a:cubicBezTo>
                    <a:pt x="11" y="24"/>
                    <a:pt x="13" y="25"/>
                    <a:pt x="12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3"/>
                    <a:pt x="13" y="23"/>
                    <a:pt x="14" y="23"/>
                  </a:cubicBezTo>
                  <a:cubicBezTo>
                    <a:pt x="14" y="22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0"/>
                    <a:pt x="16" y="20"/>
                    <a:pt x="15" y="19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7" y="19"/>
                    <a:pt x="16" y="18"/>
                    <a:pt x="16" y="18"/>
                  </a:cubicBezTo>
                  <a:cubicBezTo>
                    <a:pt x="16" y="18"/>
                    <a:pt x="16" y="17"/>
                    <a:pt x="16" y="17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4" y="18"/>
                    <a:pt x="13" y="19"/>
                    <a:pt x="12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20"/>
                    <a:pt x="10" y="19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1"/>
                    <a:pt x="8" y="20"/>
                    <a:pt x="7" y="21"/>
                  </a:cubicBezTo>
                  <a:cubicBezTo>
                    <a:pt x="7" y="21"/>
                    <a:pt x="6" y="21"/>
                    <a:pt x="6" y="20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5" y="20"/>
                    <a:pt x="4" y="21"/>
                    <a:pt x="4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3" y="20"/>
                    <a:pt x="4" y="20"/>
                    <a:pt x="3" y="19"/>
                  </a:cubicBezTo>
                  <a:cubicBezTo>
                    <a:pt x="4" y="19"/>
                    <a:pt x="5" y="18"/>
                    <a:pt x="6" y="1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7" y="19"/>
                    <a:pt x="7" y="18"/>
                    <a:pt x="8" y="18"/>
                  </a:cubicBezTo>
                  <a:cubicBezTo>
                    <a:pt x="9" y="17"/>
                    <a:pt x="10" y="17"/>
                    <a:pt x="11" y="16"/>
                  </a:cubicBezTo>
                  <a:cubicBezTo>
                    <a:pt x="13" y="16"/>
                    <a:pt x="13" y="14"/>
                    <a:pt x="15" y="14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5" y="14"/>
                    <a:pt x="16" y="14"/>
                    <a:pt x="17" y="13"/>
                  </a:cubicBezTo>
                  <a:cubicBezTo>
                    <a:pt x="18" y="14"/>
                    <a:pt x="18" y="12"/>
                    <a:pt x="19" y="12"/>
                  </a:cubicBezTo>
                  <a:cubicBezTo>
                    <a:pt x="19" y="11"/>
                    <a:pt x="18" y="10"/>
                    <a:pt x="18" y="9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8"/>
                    <a:pt x="17" y="8"/>
                    <a:pt x="16" y="7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7"/>
                    <a:pt x="15" y="7"/>
                    <a:pt x="14" y="6"/>
                  </a:cubicBezTo>
                  <a:cubicBezTo>
                    <a:pt x="14" y="5"/>
                    <a:pt x="13" y="5"/>
                    <a:pt x="13" y="4"/>
                  </a:cubicBezTo>
                  <a:cubicBezTo>
                    <a:pt x="12" y="3"/>
                    <a:pt x="10" y="5"/>
                    <a:pt x="10" y="3"/>
                  </a:cubicBezTo>
                  <a:cubicBezTo>
                    <a:pt x="10" y="2"/>
                    <a:pt x="9" y="2"/>
                    <a:pt x="10" y="1"/>
                  </a:cubicBezTo>
                  <a:cubicBezTo>
                    <a:pt x="10" y="1"/>
                    <a:pt x="10" y="0"/>
                    <a:pt x="11" y="0"/>
                  </a:cubicBezTo>
                  <a:cubicBezTo>
                    <a:pt x="11" y="0"/>
                    <a:pt x="12" y="0"/>
                    <a:pt x="12" y="0"/>
                  </a:cubicBezTo>
                  <a:close/>
                  <a:moveTo>
                    <a:pt x="31" y="4"/>
                  </a:moveTo>
                  <a:cubicBezTo>
                    <a:pt x="31" y="4"/>
                    <a:pt x="31" y="4"/>
                    <a:pt x="31" y="4"/>
                  </a:cubicBezTo>
                  <a:cubicBezTo>
                    <a:pt x="31" y="5"/>
                    <a:pt x="32" y="4"/>
                    <a:pt x="33" y="6"/>
                  </a:cubicBezTo>
                  <a:cubicBezTo>
                    <a:pt x="33" y="6"/>
                    <a:pt x="32" y="6"/>
                    <a:pt x="32" y="7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2" y="8"/>
                    <a:pt x="33" y="10"/>
                    <a:pt x="32" y="9"/>
                  </a:cubicBezTo>
                  <a:cubicBezTo>
                    <a:pt x="31" y="9"/>
                    <a:pt x="30" y="9"/>
                    <a:pt x="30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8" y="8"/>
                    <a:pt x="29" y="7"/>
                    <a:pt x="28" y="6"/>
                  </a:cubicBezTo>
                  <a:cubicBezTo>
                    <a:pt x="28" y="5"/>
                    <a:pt x="27" y="5"/>
                    <a:pt x="27" y="4"/>
                  </a:cubicBezTo>
                  <a:cubicBezTo>
                    <a:pt x="26" y="4"/>
                    <a:pt x="25" y="4"/>
                    <a:pt x="25" y="4"/>
                  </a:cubicBezTo>
                  <a:cubicBezTo>
                    <a:pt x="26" y="4"/>
                    <a:pt x="26" y="3"/>
                    <a:pt x="27" y="3"/>
                  </a:cubicBezTo>
                  <a:cubicBezTo>
                    <a:pt x="28" y="4"/>
                    <a:pt x="27" y="3"/>
                    <a:pt x="28" y="3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4"/>
                    <a:pt x="29" y="4"/>
                    <a:pt x="29" y="4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30" y="3"/>
                    <a:pt x="30" y="4"/>
                    <a:pt x="31" y="4"/>
                  </a:cubicBezTo>
                  <a:close/>
                  <a:moveTo>
                    <a:pt x="25" y="19"/>
                  </a:moveTo>
                  <a:cubicBezTo>
                    <a:pt x="25" y="19"/>
                    <a:pt x="25" y="19"/>
                    <a:pt x="25" y="19"/>
                  </a:cubicBezTo>
                  <a:cubicBezTo>
                    <a:pt x="25" y="20"/>
                    <a:pt x="26" y="20"/>
                    <a:pt x="26" y="21"/>
                  </a:cubicBezTo>
                  <a:cubicBezTo>
                    <a:pt x="25" y="21"/>
                    <a:pt x="24" y="22"/>
                    <a:pt x="24" y="22"/>
                  </a:cubicBezTo>
                  <a:cubicBezTo>
                    <a:pt x="23" y="22"/>
                    <a:pt x="23" y="23"/>
                    <a:pt x="21" y="23"/>
                  </a:cubicBezTo>
                  <a:cubicBezTo>
                    <a:pt x="21" y="24"/>
                    <a:pt x="19" y="24"/>
                    <a:pt x="18" y="25"/>
                  </a:cubicBezTo>
                  <a:cubicBezTo>
                    <a:pt x="18" y="25"/>
                    <a:pt x="17" y="25"/>
                    <a:pt x="18" y="24"/>
                  </a:cubicBezTo>
                  <a:cubicBezTo>
                    <a:pt x="18" y="24"/>
                    <a:pt x="18" y="24"/>
                    <a:pt x="18" y="23"/>
                  </a:cubicBezTo>
                  <a:cubicBezTo>
                    <a:pt x="19" y="22"/>
                    <a:pt x="20" y="21"/>
                    <a:pt x="21" y="20"/>
                  </a:cubicBezTo>
                  <a:cubicBezTo>
                    <a:pt x="21" y="19"/>
                    <a:pt x="23" y="18"/>
                    <a:pt x="23" y="17"/>
                  </a:cubicBezTo>
                  <a:cubicBezTo>
                    <a:pt x="24" y="17"/>
                    <a:pt x="24" y="19"/>
                    <a:pt x="25" y="19"/>
                  </a:cubicBezTo>
                  <a:close/>
                  <a:moveTo>
                    <a:pt x="12" y="24"/>
                  </a:moveTo>
                  <a:cubicBezTo>
                    <a:pt x="12" y="24"/>
                    <a:pt x="12" y="24"/>
                    <a:pt x="12" y="24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4"/>
                    <a:pt x="12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13"/>
            <p:cNvSpPr>
              <a:spLocks noEditPoints="1"/>
            </p:cNvSpPr>
            <p:nvPr/>
          </p:nvSpPr>
          <p:spPr bwMode="auto">
            <a:xfrm>
              <a:off x="4541" y="4120"/>
              <a:ext cx="145" cy="158"/>
            </a:xfrm>
            <a:custGeom>
              <a:avLst/>
              <a:gdLst>
                <a:gd name="T0" fmla="*/ 35 w 56"/>
                <a:gd name="T1" fmla="*/ 2 h 59"/>
                <a:gd name="T2" fmla="*/ 37 w 56"/>
                <a:gd name="T3" fmla="*/ 6 h 59"/>
                <a:gd name="T4" fmla="*/ 35 w 56"/>
                <a:gd name="T5" fmla="*/ 10 h 59"/>
                <a:gd name="T6" fmla="*/ 28 w 56"/>
                <a:gd name="T7" fmla="*/ 12 h 59"/>
                <a:gd name="T8" fmla="*/ 25 w 56"/>
                <a:gd name="T9" fmla="*/ 8 h 59"/>
                <a:gd name="T10" fmla="*/ 19 w 56"/>
                <a:gd name="T11" fmla="*/ 3 h 59"/>
                <a:gd name="T12" fmla="*/ 20 w 56"/>
                <a:gd name="T13" fmla="*/ 0 h 59"/>
                <a:gd name="T14" fmla="*/ 27 w 56"/>
                <a:gd name="T15" fmla="*/ 1 h 59"/>
                <a:gd name="T16" fmla="*/ 43 w 56"/>
                <a:gd name="T17" fmla="*/ 18 h 59"/>
                <a:gd name="T18" fmla="*/ 48 w 56"/>
                <a:gd name="T19" fmla="*/ 21 h 59"/>
                <a:gd name="T20" fmla="*/ 47 w 56"/>
                <a:gd name="T21" fmla="*/ 25 h 59"/>
                <a:gd name="T22" fmla="*/ 43 w 56"/>
                <a:gd name="T23" fmla="*/ 26 h 59"/>
                <a:gd name="T24" fmla="*/ 39 w 56"/>
                <a:gd name="T25" fmla="*/ 25 h 59"/>
                <a:gd name="T26" fmla="*/ 34 w 56"/>
                <a:gd name="T27" fmla="*/ 26 h 59"/>
                <a:gd name="T28" fmla="*/ 28 w 56"/>
                <a:gd name="T29" fmla="*/ 27 h 59"/>
                <a:gd name="T30" fmla="*/ 23 w 56"/>
                <a:gd name="T31" fmla="*/ 28 h 59"/>
                <a:gd name="T32" fmla="*/ 15 w 56"/>
                <a:gd name="T33" fmla="*/ 27 h 59"/>
                <a:gd name="T34" fmla="*/ 8 w 56"/>
                <a:gd name="T35" fmla="*/ 23 h 59"/>
                <a:gd name="T36" fmla="*/ 20 w 56"/>
                <a:gd name="T37" fmla="*/ 21 h 59"/>
                <a:gd name="T38" fmla="*/ 29 w 56"/>
                <a:gd name="T39" fmla="*/ 20 h 59"/>
                <a:gd name="T40" fmla="*/ 32 w 56"/>
                <a:gd name="T41" fmla="*/ 20 h 59"/>
                <a:gd name="T42" fmla="*/ 39 w 56"/>
                <a:gd name="T43" fmla="*/ 19 h 59"/>
                <a:gd name="T44" fmla="*/ 42 w 56"/>
                <a:gd name="T45" fmla="*/ 18 h 59"/>
                <a:gd name="T46" fmla="*/ 44 w 56"/>
                <a:gd name="T47" fmla="*/ 33 h 59"/>
                <a:gd name="T48" fmla="*/ 39 w 56"/>
                <a:gd name="T49" fmla="*/ 39 h 59"/>
                <a:gd name="T50" fmla="*/ 34 w 56"/>
                <a:gd name="T51" fmla="*/ 43 h 59"/>
                <a:gd name="T52" fmla="*/ 34 w 56"/>
                <a:gd name="T53" fmla="*/ 44 h 59"/>
                <a:gd name="T54" fmla="*/ 30 w 56"/>
                <a:gd name="T55" fmla="*/ 44 h 59"/>
                <a:gd name="T56" fmla="*/ 35 w 56"/>
                <a:gd name="T57" fmla="*/ 36 h 59"/>
                <a:gd name="T58" fmla="*/ 38 w 56"/>
                <a:gd name="T59" fmla="*/ 30 h 59"/>
                <a:gd name="T60" fmla="*/ 23 w 56"/>
                <a:gd name="T61" fmla="*/ 36 h 59"/>
                <a:gd name="T62" fmla="*/ 28 w 56"/>
                <a:gd name="T63" fmla="*/ 35 h 59"/>
                <a:gd name="T64" fmla="*/ 25 w 56"/>
                <a:gd name="T65" fmla="*/ 40 h 59"/>
                <a:gd name="T66" fmla="*/ 22 w 56"/>
                <a:gd name="T67" fmla="*/ 45 h 59"/>
                <a:gd name="T68" fmla="*/ 21 w 56"/>
                <a:gd name="T69" fmla="*/ 45 h 59"/>
                <a:gd name="T70" fmla="*/ 17 w 56"/>
                <a:gd name="T71" fmla="*/ 43 h 59"/>
                <a:gd name="T72" fmla="*/ 14 w 56"/>
                <a:gd name="T73" fmla="*/ 42 h 59"/>
                <a:gd name="T74" fmla="*/ 19 w 56"/>
                <a:gd name="T75" fmla="*/ 35 h 59"/>
                <a:gd name="T76" fmla="*/ 24 w 56"/>
                <a:gd name="T77" fmla="*/ 31 h 59"/>
                <a:gd name="T78" fmla="*/ 34 w 56"/>
                <a:gd name="T79" fmla="*/ 42 h 59"/>
                <a:gd name="T80" fmla="*/ 54 w 56"/>
                <a:gd name="T81" fmla="*/ 48 h 59"/>
                <a:gd name="T82" fmla="*/ 56 w 56"/>
                <a:gd name="T83" fmla="*/ 50 h 59"/>
                <a:gd name="T84" fmla="*/ 55 w 56"/>
                <a:gd name="T85" fmla="*/ 52 h 59"/>
                <a:gd name="T86" fmla="*/ 51 w 56"/>
                <a:gd name="T87" fmla="*/ 52 h 59"/>
                <a:gd name="T88" fmla="*/ 48 w 56"/>
                <a:gd name="T89" fmla="*/ 52 h 59"/>
                <a:gd name="T90" fmla="*/ 45 w 56"/>
                <a:gd name="T91" fmla="*/ 53 h 59"/>
                <a:gd name="T92" fmla="*/ 35 w 56"/>
                <a:gd name="T93" fmla="*/ 53 h 59"/>
                <a:gd name="T94" fmla="*/ 26 w 56"/>
                <a:gd name="T95" fmla="*/ 54 h 59"/>
                <a:gd name="T96" fmla="*/ 24 w 56"/>
                <a:gd name="T97" fmla="*/ 55 h 59"/>
                <a:gd name="T98" fmla="*/ 17 w 56"/>
                <a:gd name="T99" fmla="*/ 56 h 59"/>
                <a:gd name="T100" fmla="*/ 11 w 56"/>
                <a:gd name="T101" fmla="*/ 58 h 59"/>
                <a:gd name="T102" fmla="*/ 6 w 56"/>
                <a:gd name="T103" fmla="*/ 57 h 59"/>
                <a:gd name="T104" fmla="*/ 1 w 56"/>
                <a:gd name="T105" fmla="*/ 55 h 59"/>
                <a:gd name="T106" fmla="*/ 4 w 56"/>
                <a:gd name="T107" fmla="*/ 52 h 59"/>
                <a:gd name="T108" fmla="*/ 10 w 56"/>
                <a:gd name="T109" fmla="*/ 52 h 59"/>
                <a:gd name="T110" fmla="*/ 16 w 56"/>
                <a:gd name="T111" fmla="*/ 50 h 59"/>
                <a:gd name="T112" fmla="*/ 23 w 56"/>
                <a:gd name="T113" fmla="*/ 49 h 59"/>
                <a:gd name="T114" fmla="*/ 30 w 56"/>
                <a:gd name="T115" fmla="*/ 48 h 59"/>
                <a:gd name="T116" fmla="*/ 39 w 56"/>
                <a:gd name="T117" fmla="*/ 47 h 59"/>
                <a:gd name="T118" fmla="*/ 47 w 56"/>
                <a:gd name="T119" fmla="*/ 46 h 59"/>
                <a:gd name="T120" fmla="*/ 11 w 56"/>
                <a:gd name="T121" fmla="*/ 5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6" h="59">
                  <a:moveTo>
                    <a:pt x="29" y="1"/>
                  </a:moveTo>
                  <a:cubicBezTo>
                    <a:pt x="30" y="0"/>
                    <a:pt x="32" y="0"/>
                    <a:pt x="32" y="1"/>
                  </a:cubicBezTo>
                  <a:cubicBezTo>
                    <a:pt x="33" y="1"/>
                    <a:pt x="33" y="0"/>
                    <a:pt x="33" y="1"/>
                  </a:cubicBezTo>
                  <a:cubicBezTo>
                    <a:pt x="34" y="1"/>
                    <a:pt x="34" y="2"/>
                    <a:pt x="35" y="2"/>
                  </a:cubicBezTo>
                  <a:cubicBezTo>
                    <a:pt x="35" y="3"/>
                    <a:pt x="35" y="3"/>
                    <a:pt x="36" y="4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36" y="5"/>
                    <a:pt x="37" y="6"/>
                    <a:pt x="37" y="7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36" y="7"/>
                    <a:pt x="38" y="8"/>
                    <a:pt x="36" y="8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5" y="8"/>
                    <a:pt x="36" y="10"/>
                    <a:pt x="35" y="10"/>
                  </a:cubicBezTo>
                  <a:cubicBezTo>
                    <a:pt x="34" y="11"/>
                    <a:pt x="33" y="11"/>
                    <a:pt x="32" y="11"/>
                  </a:cubicBezTo>
                  <a:cubicBezTo>
                    <a:pt x="31" y="12"/>
                    <a:pt x="31" y="13"/>
                    <a:pt x="30" y="13"/>
                  </a:cubicBezTo>
                  <a:cubicBezTo>
                    <a:pt x="29" y="13"/>
                    <a:pt x="29" y="14"/>
                    <a:pt x="28" y="13"/>
                  </a:cubicBezTo>
                  <a:cubicBezTo>
                    <a:pt x="27" y="13"/>
                    <a:pt x="28" y="12"/>
                    <a:pt x="28" y="12"/>
                  </a:cubicBezTo>
                  <a:cubicBezTo>
                    <a:pt x="28" y="11"/>
                    <a:pt x="30" y="10"/>
                    <a:pt x="28" y="9"/>
                  </a:cubicBezTo>
                  <a:cubicBezTo>
                    <a:pt x="28" y="9"/>
                    <a:pt x="28" y="7"/>
                    <a:pt x="27" y="8"/>
                  </a:cubicBezTo>
                  <a:cubicBezTo>
                    <a:pt x="27" y="8"/>
                    <a:pt x="26" y="8"/>
                    <a:pt x="25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8"/>
                    <a:pt x="24" y="7"/>
                    <a:pt x="23" y="7"/>
                  </a:cubicBezTo>
                  <a:cubicBezTo>
                    <a:pt x="22" y="7"/>
                    <a:pt x="22" y="7"/>
                    <a:pt x="21" y="7"/>
                  </a:cubicBezTo>
                  <a:cubicBezTo>
                    <a:pt x="21" y="6"/>
                    <a:pt x="20" y="6"/>
                    <a:pt x="20" y="6"/>
                  </a:cubicBezTo>
                  <a:cubicBezTo>
                    <a:pt x="19" y="5"/>
                    <a:pt x="20" y="4"/>
                    <a:pt x="19" y="3"/>
                  </a:cubicBezTo>
                  <a:cubicBezTo>
                    <a:pt x="19" y="3"/>
                    <a:pt x="19" y="3"/>
                    <a:pt x="18" y="3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9" y="1"/>
                    <a:pt x="20" y="1"/>
                    <a:pt x="20" y="0"/>
                  </a:cubicBezTo>
                  <a:cubicBezTo>
                    <a:pt x="21" y="0"/>
                    <a:pt x="21" y="1"/>
                    <a:pt x="22" y="0"/>
                  </a:cubicBezTo>
                  <a:cubicBezTo>
                    <a:pt x="23" y="0"/>
                    <a:pt x="24" y="0"/>
                    <a:pt x="25" y="1"/>
                  </a:cubicBezTo>
                  <a:cubicBezTo>
                    <a:pt x="25" y="1"/>
                    <a:pt x="25" y="0"/>
                    <a:pt x="25" y="0"/>
                  </a:cubicBezTo>
                  <a:cubicBezTo>
                    <a:pt x="26" y="1"/>
                    <a:pt x="26" y="1"/>
                    <a:pt x="27" y="1"/>
                  </a:cubicBezTo>
                  <a:cubicBezTo>
                    <a:pt x="28" y="1"/>
                    <a:pt x="28" y="1"/>
                    <a:pt x="29" y="0"/>
                  </a:cubicBezTo>
                  <a:lnTo>
                    <a:pt x="29" y="1"/>
                  </a:lnTo>
                  <a:close/>
                  <a:moveTo>
                    <a:pt x="43" y="18"/>
                  </a:moveTo>
                  <a:cubicBezTo>
                    <a:pt x="43" y="18"/>
                    <a:pt x="43" y="18"/>
                    <a:pt x="43" y="18"/>
                  </a:cubicBezTo>
                  <a:cubicBezTo>
                    <a:pt x="44" y="19"/>
                    <a:pt x="44" y="18"/>
                    <a:pt x="45" y="18"/>
                  </a:cubicBezTo>
                  <a:cubicBezTo>
                    <a:pt x="45" y="18"/>
                    <a:pt x="46" y="19"/>
                    <a:pt x="46" y="18"/>
                  </a:cubicBezTo>
                  <a:cubicBezTo>
                    <a:pt x="47" y="19"/>
                    <a:pt x="45" y="20"/>
                    <a:pt x="46" y="20"/>
                  </a:cubicBezTo>
                  <a:cubicBezTo>
                    <a:pt x="47" y="20"/>
                    <a:pt x="48" y="20"/>
                    <a:pt x="48" y="21"/>
                  </a:cubicBezTo>
                  <a:cubicBezTo>
                    <a:pt x="48" y="21"/>
                    <a:pt x="50" y="22"/>
                    <a:pt x="49" y="22"/>
                  </a:cubicBezTo>
                  <a:cubicBezTo>
                    <a:pt x="50" y="23"/>
                    <a:pt x="49" y="24"/>
                    <a:pt x="50" y="24"/>
                  </a:cubicBezTo>
                  <a:cubicBezTo>
                    <a:pt x="50" y="25"/>
                    <a:pt x="50" y="25"/>
                    <a:pt x="49" y="25"/>
                  </a:cubicBezTo>
                  <a:cubicBezTo>
                    <a:pt x="48" y="24"/>
                    <a:pt x="48" y="26"/>
                    <a:pt x="47" y="25"/>
                  </a:cubicBezTo>
                  <a:cubicBezTo>
                    <a:pt x="46" y="25"/>
                    <a:pt x="46" y="25"/>
                    <a:pt x="46" y="25"/>
                  </a:cubicBezTo>
                  <a:cubicBezTo>
                    <a:pt x="46" y="25"/>
                    <a:pt x="45" y="25"/>
                    <a:pt x="44" y="26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3" y="26"/>
                    <a:pt x="43" y="26"/>
                    <a:pt x="43" y="26"/>
                  </a:cubicBezTo>
                  <a:cubicBezTo>
                    <a:pt x="43" y="25"/>
                    <a:pt x="42" y="25"/>
                    <a:pt x="41" y="25"/>
                  </a:cubicBezTo>
                  <a:cubicBezTo>
                    <a:pt x="41" y="25"/>
                    <a:pt x="40" y="25"/>
                    <a:pt x="40" y="25"/>
                  </a:cubicBezTo>
                  <a:cubicBezTo>
                    <a:pt x="40" y="25"/>
                    <a:pt x="40" y="25"/>
                    <a:pt x="40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7" y="25"/>
                    <a:pt x="36" y="26"/>
                    <a:pt x="35" y="25"/>
                  </a:cubicBezTo>
                  <a:cubicBezTo>
                    <a:pt x="35" y="26"/>
                    <a:pt x="34" y="26"/>
                    <a:pt x="34" y="26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33" y="25"/>
                    <a:pt x="32" y="26"/>
                    <a:pt x="32" y="26"/>
                  </a:cubicBezTo>
                  <a:cubicBezTo>
                    <a:pt x="31" y="26"/>
                    <a:pt x="30" y="26"/>
                    <a:pt x="29" y="26"/>
                  </a:cubicBezTo>
                  <a:cubicBezTo>
                    <a:pt x="29" y="26"/>
                    <a:pt x="28" y="26"/>
                    <a:pt x="28" y="27"/>
                  </a:cubicBezTo>
                  <a:cubicBezTo>
                    <a:pt x="27" y="27"/>
                    <a:pt x="26" y="27"/>
                    <a:pt x="26" y="26"/>
                  </a:cubicBezTo>
                  <a:cubicBezTo>
                    <a:pt x="26" y="26"/>
                    <a:pt x="26" y="27"/>
                    <a:pt x="25" y="27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24" y="27"/>
                    <a:pt x="24" y="27"/>
                    <a:pt x="23" y="28"/>
                  </a:cubicBezTo>
                  <a:cubicBezTo>
                    <a:pt x="23" y="27"/>
                    <a:pt x="22" y="27"/>
                    <a:pt x="21" y="28"/>
                  </a:cubicBezTo>
                  <a:cubicBezTo>
                    <a:pt x="20" y="27"/>
                    <a:pt x="20" y="28"/>
                    <a:pt x="18" y="28"/>
                  </a:cubicBezTo>
                  <a:cubicBezTo>
                    <a:pt x="18" y="28"/>
                    <a:pt x="18" y="29"/>
                    <a:pt x="17" y="28"/>
                  </a:cubicBezTo>
                  <a:cubicBezTo>
                    <a:pt x="17" y="28"/>
                    <a:pt x="15" y="28"/>
                    <a:pt x="15" y="27"/>
                  </a:cubicBezTo>
                  <a:cubicBezTo>
                    <a:pt x="14" y="27"/>
                    <a:pt x="12" y="27"/>
                    <a:pt x="12" y="26"/>
                  </a:cubicBezTo>
                  <a:cubicBezTo>
                    <a:pt x="11" y="25"/>
                    <a:pt x="10" y="25"/>
                    <a:pt x="9" y="24"/>
                  </a:cubicBezTo>
                  <a:cubicBezTo>
                    <a:pt x="10" y="24"/>
                    <a:pt x="9" y="24"/>
                    <a:pt x="9" y="23"/>
                  </a:cubicBezTo>
                  <a:cubicBezTo>
                    <a:pt x="9" y="24"/>
                    <a:pt x="8" y="23"/>
                    <a:pt x="8" y="23"/>
                  </a:cubicBezTo>
                  <a:cubicBezTo>
                    <a:pt x="8" y="22"/>
                    <a:pt x="9" y="23"/>
                    <a:pt x="9" y="22"/>
                  </a:cubicBezTo>
                  <a:cubicBezTo>
                    <a:pt x="11" y="22"/>
                    <a:pt x="14" y="22"/>
                    <a:pt x="16" y="21"/>
                  </a:cubicBezTo>
                  <a:cubicBezTo>
                    <a:pt x="17" y="21"/>
                    <a:pt x="18" y="21"/>
                    <a:pt x="18" y="21"/>
                  </a:cubicBezTo>
                  <a:cubicBezTo>
                    <a:pt x="19" y="21"/>
                    <a:pt x="19" y="21"/>
                    <a:pt x="20" y="21"/>
                  </a:cubicBezTo>
                  <a:cubicBezTo>
                    <a:pt x="21" y="21"/>
                    <a:pt x="22" y="21"/>
                    <a:pt x="22" y="21"/>
                  </a:cubicBezTo>
                  <a:cubicBezTo>
                    <a:pt x="23" y="21"/>
                    <a:pt x="23" y="20"/>
                    <a:pt x="24" y="20"/>
                  </a:cubicBezTo>
                  <a:cubicBezTo>
                    <a:pt x="25" y="20"/>
                    <a:pt x="26" y="21"/>
                    <a:pt x="26" y="20"/>
                  </a:cubicBezTo>
                  <a:cubicBezTo>
                    <a:pt x="27" y="21"/>
                    <a:pt x="28" y="20"/>
                    <a:pt x="29" y="20"/>
                  </a:cubicBezTo>
                  <a:cubicBezTo>
                    <a:pt x="29" y="20"/>
                    <a:pt x="30" y="20"/>
                    <a:pt x="31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19"/>
                    <a:pt x="34" y="20"/>
                    <a:pt x="35" y="19"/>
                  </a:cubicBezTo>
                  <a:cubicBezTo>
                    <a:pt x="36" y="20"/>
                    <a:pt x="36" y="19"/>
                    <a:pt x="38" y="19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40" y="19"/>
                    <a:pt x="39" y="18"/>
                    <a:pt x="40" y="18"/>
                  </a:cubicBezTo>
                  <a:cubicBezTo>
                    <a:pt x="41" y="19"/>
                    <a:pt x="42" y="18"/>
                    <a:pt x="42" y="18"/>
                  </a:cubicBezTo>
                  <a:lnTo>
                    <a:pt x="43" y="18"/>
                  </a:lnTo>
                  <a:close/>
                  <a:moveTo>
                    <a:pt x="41" y="31"/>
                  </a:moveTo>
                  <a:cubicBezTo>
                    <a:pt x="41" y="31"/>
                    <a:pt x="41" y="31"/>
                    <a:pt x="42" y="31"/>
                  </a:cubicBezTo>
                  <a:cubicBezTo>
                    <a:pt x="42" y="32"/>
                    <a:pt x="43" y="32"/>
                    <a:pt x="44" y="33"/>
                  </a:cubicBezTo>
                  <a:cubicBezTo>
                    <a:pt x="44" y="33"/>
                    <a:pt x="44" y="33"/>
                    <a:pt x="44" y="33"/>
                  </a:cubicBezTo>
                  <a:cubicBezTo>
                    <a:pt x="44" y="33"/>
                    <a:pt x="44" y="34"/>
                    <a:pt x="44" y="34"/>
                  </a:cubicBezTo>
                  <a:cubicBezTo>
                    <a:pt x="43" y="35"/>
                    <a:pt x="43" y="36"/>
                    <a:pt x="42" y="37"/>
                  </a:cubicBezTo>
                  <a:cubicBezTo>
                    <a:pt x="41" y="38"/>
                    <a:pt x="40" y="39"/>
                    <a:pt x="39" y="39"/>
                  </a:cubicBezTo>
                  <a:cubicBezTo>
                    <a:pt x="38" y="40"/>
                    <a:pt x="37" y="41"/>
                    <a:pt x="37" y="42"/>
                  </a:cubicBezTo>
                  <a:cubicBezTo>
                    <a:pt x="36" y="42"/>
                    <a:pt x="36" y="43"/>
                    <a:pt x="35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4" y="43"/>
                    <a:pt x="34" y="44"/>
                  </a:cubicBezTo>
                  <a:cubicBezTo>
                    <a:pt x="33" y="44"/>
                    <a:pt x="32" y="45"/>
                    <a:pt x="31" y="45"/>
                  </a:cubicBezTo>
                  <a:cubicBezTo>
                    <a:pt x="31" y="46"/>
                    <a:pt x="30" y="46"/>
                    <a:pt x="29" y="47"/>
                  </a:cubicBezTo>
                  <a:cubicBezTo>
                    <a:pt x="29" y="47"/>
                    <a:pt x="28" y="46"/>
                    <a:pt x="29" y="46"/>
                  </a:cubicBezTo>
                  <a:cubicBezTo>
                    <a:pt x="28" y="45"/>
                    <a:pt x="30" y="45"/>
                    <a:pt x="30" y="44"/>
                  </a:cubicBezTo>
                  <a:cubicBezTo>
                    <a:pt x="31" y="44"/>
                    <a:pt x="30" y="43"/>
                    <a:pt x="32" y="42"/>
                  </a:cubicBezTo>
                  <a:cubicBezTo>
                    <a:pt x="32" y="42"/>
                    <a:pt x="33" y="41"/>
                    <a:pt x="33" y="40"/>
                  </a:cubicBezTo>
                  <a:cubicBezTo>
                    <a:pt x="33" y="40"/>
                    <a:pt x="33" y="39"/>
                    <a:pt x="34" y="38"/>
                  </a:cubicBezTo>
                  <a:cubicBezTo>
                    <a:pt x="34" y="37"/>
                    <a:pt x="35" y="37"/>
                    <a:pt x="35" y="36"/>
                  </a:cubicBezTo>
                  <a:cubicBezTo>
                    <a:pt x="36" y="36"/>
                    <a:pt x="37" y="35"/>
                    <a:pt x="36" y="34"/>
                  </a:cubicBezTo>
                  <a:cubicBezTo>
                    <a:pt x="37" y="34"/>
                    <a:pt x="37" y="33"/>
                    <a:pt x="37" y="33"/>
                  </a:cubicBezTo>
                  <a:cubicBezTo>
                    <a:pt x="37" y="32"/>
                    <a:pt x="39" y="31"/>
                    <a:pt x="38" y="31"/>
                  </a:cubicBezTo>
                  <a:cubicBezTo>
                    <a:pt x="38" y="31"/>
                    <a:pt x="38" y="30"/>
                    <a:pt x="38" y="30"/>
                  </a:cubicBezTo>
                  <a:cubicBezTo>
                    <a:pt x="39" y="30"/>
                    <a:pt x="40" y="30"/>
                    <a:pt x="41" y="31"/>
                  </a:cubicBezTo>
                  <a:close/>
                  <a:moveTo>
                    <a:pt x="26" y="30"/>
                  </a:moveTo>
                  <a:cubicBezTo>
                    <a:pt x="25" y="31"/>
                    <a:pt x="25" y="33"/>
                    <a:pt x="24" y="33"/>
                  </a:cubicBezTo>
                  <a:cubicBezTo>
                    <a:pt x="24" y="34"/>
                    <a:pt x="23" y="35"/>
                    <a:pt x="23" y="36"/>
                  </a:cubicBezTo>
                  <a:cubicBezTo>
                    <a:pt x="23" y="37"/>
                    <a:pt x="23" y="38"/>
                    <a:pt x="24" y="38"/>
                  </a:cubicBezTo>
                  <a:cubicBezTo>
                    <a:pt x="25" y="38"/>
                    <a:pt x="26" y="38"/>
                    <a:pt x="26" y="37"/>
                  </a:cubicBezTo>
                  <a:cubicBezTo>
                    <a:pt x="27" y="37"/>
                    <a:pt x="27" y="36"/>
                    <a:pt x="28" y="36"/>
                  </a:cubicBezTo>
                  <a:cubicBezTo>
                    <a:pt x="28" y="35"/>
                    <a:pt x="28" y="35"/>
                    <a:pt x="28" y="35"/>
                  </a:cubicBezTo>
                  <a:cubicBezTo>
                    <a:pt x="29" y="35"/>
                    <a:pt x="28" y="36"/>
                    <a:pt x="28" y="36"/>
                  </a:cubicBezTo>
                  <a:cubicBezTo>
                    <a:pt x="27" y="36"/>
                    <a:pt x="28" y="38"/>
                    <a:pt x="27" y="37"/>
                  </a:cubicBezTo>
                  <a:cubicBezTo>
                    <a:pt x="26" y="38"/>
                    <a:pt x="25" y="39"/>
                    <a:pt x="26" y="4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4" y="41"/>
                    <a:pt x="25" y="42"/>
                    <a:pt x="24" y="42"/>
                  </a:cubicBezTo>
                  <a:cubicBezTo>
                    <a:pt x="24" y="43"/>
                    <a:pt x="23" y="43"/>
                    <a:pt x="23" y="44"/>
                  </a:cubicBezTo>
                  <a:cubicBezTo>
                    <a:pt x="22" y="44"/>
                    <a:pt x="23" y="45"/>
                    <a:pt x="22" y="45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0" y="45"/>
                    <a:pt x="20" y="45"/>
                    <a:pt x="20" y="45"/>
                  </a:cubicBezTo>
                  <a:cubicBezTo>
                    <a:pt x="20" y="44"/>
                    <a:pt x="20" y="44"/>
                    <a:pt x="20" y="44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9" y="43"/>
                    <a:pt x="18" y="44"/>
                    <a:pt x="17" y="43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7" y="42"/>
                    <a:pt x="16" y="43"/>
                    <a:pt x="15" y="42"/>
                  </a:cubicBezTo>
                  <a:cubicBezTo>
                    <a:pt x="15" y="43"/>
                    <a:pt x="15" y="43"/>
                    <a:pt x="15" y="43"/>
                  </a:cubicBezTo>
                  <a:cubicBezTo>
                    <a:pt x="14" y="43"/>
                    <a:pt x="15" y="42"/>
                    <a:pt x="14" y="42"/>
                  </a:cubicBezTo>
                  <a:cubicBezTo>
                    <a:pt x="14" y="41"/>
                    <a:pt x="13" y="40"/>
                    <a:pt x="14" y="40"/>
                  </a:cubicBezTo>
                  <a:cubicBezTo>
                    <a:pt x="15" y="40"/>
                    <a:pt x="16" y="39"/>
                    <a:pt x="16" y="39"/>
                  </a:cubicBezTo>
                  <a:cubicBezTo>
                    <a:pt x="16" y="37"/>
                    <a:pt x="17" y="37"/>
                    <a:pt x="18" y="36"/>
                  </a:cubicBezTo>
                  <a:cubicBezTo>
                    <a:pt x="19" y="36"/>
                    <a:pt x="18" y="35"/>
                    <a:pt x="19" y="35"/>
                  </a:cubicBezTo>
                  <a:cubicBezTo>
                    <a:pt x="20" y="34"/>
                    <a:pt x="21" y="35"/>
                    <a:pt x="21" y="34"/>
                  </a:cubicBezTo>
                  <a:cubicBezTo>
                    <a:pt x="21" y="33"/>
                    <a:pt x="21" y="33"/>
                    <a:pt x="22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3" y="32"/>
                    <a:pt x="24" y="32"/>
                    <a:pt x="24" y="31"/>
                  </a:cubicBezTo>
                  <a:cubicBezTo>
                    <a:pt x="25" y="31"/>
                    <a:pt x="25" y="30"/>
                    <a:pt x="26" y="30"/>
                  </a:cubicBezTo>
                  <a:close/>
                  <a:moveTo>
                    <a:pt x="35" y="42"/>
                  </a:moveTo>
                  <a:cubicBezTo>
                    <a:pt x="34" y="42"/>
                    <a:pt x="34" y="42"/>
                    <a:pt x="34" y="42"/>
                  </a:cubicBezTo>
                  <a:cubicBezTo>
                    <a:pt x="34" y="42"/>
                    <a:pt x="34" y="42"/>
                    <a:pt x="34" y="42"/>
                  </a:cubicBezTo>
                  <a:cubicBezTo>
                    <a:pt x="34" y="42"/>
                    <a:pt x="35" y="42"/>
                    <a:pt x="35" y="42"/>
                  </a:cubicBezTo>
                  <a:close/>
                  <a:moveTo>
                    <a:pt x="51" y="47"/>
                  </a:moveTo>
                  <a:cubicBezTo>
                    <a:pt x="52" y="46"/>
                    <a:pt x="53" y="47"/>
                    <a:pt x="53" y="46"/>
                  </a:cubicBezTo>
                  <a:cubicBezTo>
                    <a:pt x="53" y="47"/>
                    <a:pt x="54" y="47"/>
                    <a:pt x="54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4" y="48"/>
                    <a:pt x="55" y="49"/>
                    <a:pt x="54" y="49"/>
                  </a:cubicBezTo>
                  <a:cubicBezTo>
                    <a:pt x="55" y="49"/>
                    <a:pt x="55" y="50"/>
                    <a:pt x="56" y="50"/>
                  </a:cubicBezTo>
                  <a:cubicBezTo>
                    <a:pt x="56" y="50"/>
                    <a:pt x="56" y="51"/>
                    <a:pt x="55" y="51"/>
                  </a:cubicBezTo>
                  <a:cubicBezTo>
                    <a:pt x="56" y="51"/>
                    <a:pt x="56" y="52"/>
                    <a:pt x="56" y="52"/>
                  </a:cubicBezTo>
                  <a:cubicBezTo>
                    <a:pt x="56" y="53"/>
                    <a:pt x="55" y="53"/>
                    <a:pt x="55" y="53"/>
                  </a:cubicBezTo>
                  <a:cubicBezTo>
                    <a:pt x="55" y="52"/>
                    <a:pt x="55" y="52"/>
                    <a:pt x="55" y="52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3" y="53"/>
                    <a:pt x="52" y="52"/>
                    <a:pt x="52" y="53"/>
                  </a:cubicBezTo>
                  <a:cubicBezTo>
                    <a:pt x="51" y="52"/>
                    <a:pt x="51" y="52"/>
                    <a:pt x="51" y="52"/>
                  </a:cubicBezTo>
                  <a:cubicBezTo>
                    <a:pt x="51" y="53"/>
                    <a:pt x="50" y="52"/>
                    <a:pt x="49" y="52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8" y="52"/>
                    <a:pt x="47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5" y="53"/>
                    <a:pt x="45" y="53"/>
                    <a:pt x="45" y="53"/>
                  </a:cubicBezTo>
                  <a:cubicBezTo>
                    <a:pt x="45" y="53"/>
                    <a:pt x="44" y="52"/>
                    <a:pt x="43" y="53"/>
                  </a:cubicBezTo>
                  <a:cubicBezTo>
                    <a:pt x="42" y="53"/>
                    <a:pt x="41" y="53"/>
                    <a:pt x="40" y="53"/>
                  </a:cubicBezTo>
                  <a:cubicBezTo>
                    <a:pt x="40" y="53"/>
                    <a:pt x="39" y="53"/>
                    <a:pt x="39" y="53"/>
                  </a:cubicBezTo>
                  <a:cubicBezTo>
                    <a:pt x="37" y="53"/>
                    <a:pt x="36" y="54"/>
                    <a:pt x="35" y="53"/>
                  </a:cubicBezTo>
                  <a:cubicBezTo>
                    <a:pt x="34" y="54"/>
                    <a:pt x="33" y="54"/>
                    <a:pt x="33" y="54"/>
                  </a:cubicBezTo>
                  <a:cubicBezTo>
                    <a:pt x="32" y="54"/>
                    <a:pt x="31" y="53"/>
                    <a:pt x="30" y="54"/>
                  </a:cubicBezTo>
                  <a:cubicBezTo>
                    <a:pt x="29" y="54"/>
                    <a:pt x="28" y="54"/>
                    <a:pt x="27" y="54"/>
                  </a:cubicBezTo>
                  <a:cubicBezTo>
                    <a:pt x="27" y="53"/>
                    <a:pt x="27" y="54"/>
                    <a:pt x="26" y="54"/>
                  </a:cubicBezTo>
                  <a:cubicBezTo>
                    <a:pt x="26" y="54"/>
                    <a:pt x="26" y="55"/>
                    <a:pt x="26" y="55"/>
                  </a:cubicBezTo>
                  <a:cubicBezTo>
                    <a:pt x="26" y="55"/>
                    <a:pt x="26" y="54"/>
                    <a:pt x="25" y="54"/>
                  </a:cubicBezTo>
                  <a:cubicBezTo>
                    <a:pt x="25" y="55"/>
                    <a:pt x="25" y="55"/>
                    <a:pt x="25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23" y="56"/>
                    <a:pt x="21" y="55"/>
                    <a:pt x="20" y="55"/>
                  </a:cubicBezTo>
                  <a:cubicBezTo>
                    <a:pt x="19" y="55"/>
                    <a:pt x="18" y="56"/>
                    <a:pt x="17" y="56"/>
                  </a:cubicBezTo>
                  <a:cubicBezTo>
                    <a:pt x="16" y="57"/>
                    <a:pt x="15" y="56"/>
                    <a:pt x="14" y="57"/>
                  </a:cubicBezTo>
                  <a:cubicBezTo>
                    <a:pt x="13" y="56"/>
                    <a:pt x="12" y="58"/>
                    <a:pt x="12" y="57"/>
                  </a:cubicBezTo>
                  <a:cubicBezTo>
                    <a:pt x="12" y="56"/>
                    <a:pt x="12" y="56"/>
                    <a:pt x="11" y="56"/>
                  </a:cubicBezTo>
                  <a:cubicBezTo>
                    <a:pt x="11" y="57"/>
                    <a:pt x="11" y="57"/>
                    <a:pt x="11" y="58"/>
                  </a:cubicBezTo>
                  <a:cubicBezTo>
                    <a:pt x="10" y="58"/>
                    <a:pt x="9" y="58"/>
                    <a:pt x="9" y="58"/>
                  </a:cubicBezTo>
                  <a:cubicBezTo>
                    <a:pt x="9" y="58"/>
                    <a:pt x="9" y="57"/>
                    <a:pt x="9" y="57"/>
                  </a:cubicBezTo>
                  <a:cubicBezTo>
                    <a:pt x="8" y="58"/>
                    <a:pt x="7" y="59"/>
                    <a:pt x="7" y="58"/>
                  </a:cubicBezTo>
                  <a:cubicBezTo>
                    <a:pt x="6" y="58"/>
                    <a:pt x="6" y="58"/>
                    <a:pt x="6" y="57"/>
                  </a:cubicBezTo>
                  <a:cubicBezTo>
                    <a:pt x="5" y="58"/>
                    <a:pt x="5" y="58"/>
                    <a:pt x="5" y="58"/>
                  </a:cubicBezTo>
                  <a:cubicBezTo>
                    <a:pt x="5" y="57"/>
                    <a:pt x="3" y="57"/>
                    <a:pt x="3" y="56"/>
                  </a:cubicBezTo>
                  <a:cubicBezTo>
                    <a:pt x="2" y="57"/>
                    <a:pt x="2" y="56"/>
                    <a:pt x="1" y="56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0" y="54"/>
                    <a:pt x="1" y="54"/>
                    <a:pt x="1" y="53"/>
                  </a:cubicBezTo>
                  <a:cubicBezTo>
                    <a:pt x="1" y="54"/>
                    <a:pt x="1" y="54"/>
                    <a:pt x="1" y="54"/>
                  </a:cubicBezTo>
                  <a:cubicBezTo>
                    <a:pt x="2" y="53"/>
                    <a:pt x="3" y="53"/>
                    <a:pt x="4" y="52"/>
                  </a:cubicBezTo>
                  <a:cubicBezTo>
                    <a:pt x="4" y="53"/>
                    <a:pt x="5" y="53"/>
                    <a:pt x="5" y="53"/>
                  </a:cubicBezTo>
                  <a:cubicBezTo>
                    <a:pt x="5" y="52"/>
                    <a:pt x="7" y="53"/>
                    <a:pt x="8" y="52"/>
                  </a:cubicBezTo>
                  <a:cubicBezTo>
                    <a:pt x="8" y="52"/>
                    <a:pt x="9" y="52"/>
                    <a:pt x="9" y="51"/>
                  </a:cubicBezTo>
                  <a:cubicBezTo>
                    <a:pt x="9" y="52"/>
                    <a:pt x="10" y="52"/>
                    <a:pt x="10" y="52"/>
                  </a:cubicBezTo>
                  <a:cubicBezTo>
                    <a:pt x="11" y="51"/>
                    <a:pt x="12" y="51"/>
                    <a:pt x="13" y="51"/>
                  </a:cubicBezTo>
                  <a:cubicBezTo>
                    <a:pt x="13" y="51"/>
                    <a:pt x="13" y="51"/>
                    <a:pt x="13" y="51"/>
                  </a:cubicBezTo>
                  <a:cubicBezTo>
                    <a:pt x="14" y="51"/>
                    <a:pt x="14" y="51"/>
                    <a:pt x="14" y="51"/>
                  </a:cubicBezTo>
                  <a:cubicBezTo>
                    <a:pt x="14" y="51"/>
                    <a:pt x="15" y="50"/>
                    <a:pt x="16" y="50"/>
                  </a:cubicBezTo>
                  <a:cubicBezTo>
                    <a:pt x="17" y="51"/>
                    <a:pt x="18" y="50"/>
                    <a:pt x="18" y="49"/>
                  </a:cubicBezTo>
                  <a:cubicBezTo>
                    <a:pt x="19" y="50"/>
                    <a:pt x="19" y="50"/>
                    <a:pt x="20" y="50"/>
                  </a:cubicBezTo>
                  <a:cubicBezTo>
                    <a:pt x="20" y="49"/>
                    <a:pt x="21" y="50"/>
                    <a:pt x="21" y="49"/>
                  </a:cubicBezTo>
                  <a:cubicBezTo>
                    <a:pt x="22" y="50"/>
                    <a:pt x="23" y="49"/>
                    <a:pt x="23" y="49"/>
                  </a:cubicBezTo>
                  <a:cubicBezTo>
                    <a:pt x="24" y="49"/>
                    <a:pt x="24" y="49"/>
                    <a:pt x="24" y="49"/>
                  </a:cubicBezTo>
                  <a:cubicBezTo>
                    <a:pt x="25" y="49"/>
                    <a:pt x="26" y="49"/>
                    <a:pt x="27" y="49"/>
                  </a:cubicBezTo>
                  <a:cubicBezTo>
                    <a:pt x="28" y="49"/>
                    <a:pt x="29" y="48"/>
                    <a:pt x="29" y="49"/>
                  </a:cubicBezTo>
                  <a:cubicBezTo>
                    <a:pt x="29" y="49"/>
                    <a:pt x="30" y="49"/>
                    <a:pt x="30" y="48"/>
                  </a:cubicBezTo>
                  <a:cubicBezTo>
                    <a:pt x="30" y="49"/>
                    <a:pt x="30" y="49"/>
                    <a:pt x="30" y="49"/>
                  </a:cubicBezTo>
                  <a:cubicBezTo>
                    <a:pt x="31" y="48"/>
                    <a:pt x="32" y="49"/>
                    <a:pt x="33" y="49"/>
                  </a:cubicBezTo>
                  <a:cubicBezTo>
                    <a:pt x="34" y="49"/>
                    <a:pt x="35" y="48"/>
                    <a:pt x="36" y="48"/>
                  </a:cubicBezTo>
                  <a:cubicBezTo>
                    <a:pt x="36" y="47"/>
                    <a:pt x="38" y="49"/>
                    <a:pt x="39" y="47"/>
                  </a:cubicBezTo>
                  <a:cubicBezTo>
                    <a:pt x="40" y="47"/>
                    <a:pt x="41" y="49"/>
                    <a:pt x="41" y="47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2" y="48"/>
                    <a:pt x="43" y="47"/>
                    <a:pt x="44" y="47"/>
                  </a:cubicBezTo>
                  <a:cubicBezTo>
                    <a:pt x="45" y="47"/>
                    <a:pt x="46" y="47"/>
                    <a:pt x="47" y="46"/>
                  </a:cubicBezTo>
                  <a:cubicBezTo>
                    <a:pt x="47" y="47"/>
                    <a:pt x="48" y="47"/>
                    <a:pt x="49" y="47"/>
                  </a:cubicBezTo>
                  <a:cubicBezTo>
                    <a:pt x="49" y="46"/>
                    <a:pt x="51" y="46"/>
                    <a:pt x="51" y="47"/>
                  </a:cubicBezTo>
                  <a:close/>
                  <a:moveTo>
                    <a:pt x="11" y="57"/>
                  </a:moveTo>
                  <a:cubicBezTo>
                    <a:pt x="11" y="57"/>
                    <a:pt x="11" y="57"/>
                    <a:pt x="11" y="57"/>
                  </a:cubicBezTo>
                  <a:cubicBezTo>
                    <a:pt x="10" y="57"/>
                    <a:pt x="10" y="57"/>
                    <a:pt x="10" y="57"/>
                  </a:cubicBezTo>
                  <a:lnTo>
                    <a:pt x="11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14"/>
            <p:cNvSpPr>
              <a:spLocks noEditPoints="1"/>
            </p:cNvSpPr>
            <p:nvPr/>
          </p:nvSpPr>
          <p:spPr bwMode="auto">
            <a:xfrm>
              <a:off x="4696" y="4155"/>
              <a:ext cx="101" cy="112"/>
            </a:xfrm>
            <a:custGeom>
              <a:avLst/>
              <a:gdLst>
                <a:gd name="T0" fmla="*/ 20 w 39"/>
                <a:gd name="T1" fmla="*/ 3 h 42"/>
                <a:gd name="T2" fmla="*/ 20 w 39"/>
                <a:gd name="T3" fmla="*/ 8 h 42"/>
                <a:gd name="T4" fmla="*/ 23 w 39"/>
                <a:gd name="T5" fmla="*/ 9 h 42"/>
                <a:gd name="T6" fmla="*/ 24 w 39"/>
                <a:gd name="T7" fmla="*/ 10 h 42"/>
                <a:gd name="T8" fmla="*/ 22 w 39"/>
                <a:gd name="T9" fmla="*/ 13 h 42"/>
                <a:gd name="T10" fmla="*/ 20 w 39"/>
                <a:gd name="T11" fmla="*/ 18 h 42"/>
                <a:gd name="T12" fmla="*/ 23 w 39"/>
                <a:gd name="T13" fmla="*/ 19 h 42"/>
                <a:gd name="T14" fmla="*/ 19 w 39"/>
                <a:gd name="T15" fmla="*/ 22 h 42"/>
                <a:gd name="T16" fmla="*/ 15 w 39"/>
                <a:gd name="T17" fmla="*/ 24 h 42"/>
                <a:gd name="T18" fmla="*/ 11 w 39"/>
                <a:gd name="T19" fmla="*/ 26 h 42"/>
                <a:gd name="T20" fmla="*/ 6 w 39"/>
                <a:gd name="T21" fmla="*/ 32 h 42"/>
                <a:gd name="T22" fmla="*/ 4 w 39"/>
                <a:gd name="T23" fmla="*/ 35 h 42"/>
                <a:gd name="T24" fmla="*/ 1 w 39"/>
                <a:gd name="T25" fmla="*/ 39 h 42"/>
                <a:gd name="T26" fmla="*/ 1 w 39"/>
                <a:gd name="T27" fmla="*/ 36 h 42"/>
                <a:gd name="T28" fmla="*/ 2 w 39"/>
                <a:gd name="T29" fmla="*/ 32 h 42"/>
                <a:gd name="T30" fmla="*/ 7 w 39"/>
                <a:gd name="T31" fmla="*/ 28 h 42"/>
                <a:gd name="T32" fmla="*/ 10 w 39"/>
                <a:gd name="T33" fmla="*/ 25 h 42"/>
                <a:gd name="T34" fmla="*/ 9 w 39"/>
                <a:gd name="T35" fmla="*/ 20 h 42"/>
                <a:gd name="T36" fmla="*/ 9 w 39"/>
                <a:gd name="T37" fmla="*/ 20 h 42"/>
                <a:gd name="T38" fmla="*/ 12 w 39"/>
                <a:gd name="T39" fmla="*/ 20 h 42"/>
                <a:gd name="T40" fmla="*/ 15 w 39"/>
                <a:gd name="T41" fmla="*/ 18 h 42"/>
                <a:gd name="T42" fmla="*/ 13 w 39"/>
                <a:gd name="T43" fmla="*/ 16 h 42"/>
                <a:gd name="T44" fmla="*/ 8 w 39"/>
                <a:gd name="T45" fmla="*/ 15 h 42"/>
                <a:gd name="T46" fmla="*/ 6 w 39"/>
                <a:gd name="T47" fmla="*/ 14 h 42"/>
                <a:gd name="T48" fmla="*/ 13 w 39"/>
                <a:gd name="T49" fmla="*/ 12 h 42"/>
                <a:gd name="T50" fmla="*/ 15 w 39"/>
                <a:gd name="T51" fmla="*/ 6 h 42"/>
                <a:gd name="T52" fmla="*/ 15 w 39"/>
                <a:gd name="T53" fmla="*/ 2 h 42"/>
                <a:gd name="T54" fmla="*/ 15 w 39"/>
                <a:gd name="T55" fmla="*/ 1 h 42"/>
                <a:gd name="T56" fmla="*/ 16 w 39"/>
                <a:gd name="T57" fmla="*/ 1 h 42"/>
                <a:gd name="T58" fmla="*/ 32 w 39"/>
                <a:gd name="T59" fmla="*/ 25 h 42"/>
                <a:gd name="T60" fmla="*/ 35 w 39"/>
                <a:gd name="T61" fmla="*/ 26 h 42"/>
                <a:gd name="T62" fmla="*/ 39 w 39"/>
                <a:gd name="T63" fmla="*/ 29 h 42"/>
                <a:gd name="T64" fmla="*/ 36 w 39"/>
                <a:gd name="T65" fmla="*/ 31 h 42"/>
                <a:gd name="T66" fmla="*/ 34 w 39"/>
                <a:gd name="T67" fmla="*/ 30 h 42"/>
                <a:gd name="T68" fmla="*/ 32 w 39"/>
                <a:gd name="T69" fmla="*/ 27 h 42"/>
                <a:gd name="T70" fmla="*/ 31 w 39"/>
                <a:gd name="T71" fmla="*/ 27 h 42"/>
                <a:gd name="T72" fmla="*/ 32 w 39"/>
                <a:gd name="T73" fmla="*/ 25 h 42"/>
                <a:gd name="T74" fmla="*/ 24 w 39"/>
                <a:gd name="T75" fmla="*/ 28 h 42"/>
                <a:gd name="T76" fmla="*/ 25 w 39"/>
                <a:gd name="T77" fmla="*/ 30 h 42"/>
                <a:gd name="T78" fmla="*/ 29 w 39"/>
                <a:gd name="T79" fmla="*/ 34 h 42"/>
                <a:gd name="T80" fmla="*/ 31 w 39"/>
                <a:gd name="T81" fmla="*/ 37 h 42"/>
                <a:gd name="T82" fmla="*/ 27 w 39"/>
                <a:gd name="T83" fmla="*/ 40 h 42"/>
                <a:gd name="T84" fmla="*/ 23 w 39"/>
                <a:gd name="T85" fmla="*/ 41 h 42"/>
                <a:gd name="T86" fmla="*/ 17 w 39"/>
                <a:gd name="T87" fmla="*/ 41 h 42"/>
                <a:gd name="T88" fmla="*/ 12 w 39"/>
                <a:gd name="T89" fmla="*/ 37 h 42"/>
                <a:gd name="T90" fmla="*/ 10 w 39"/>
                <a:gd name="T91" fmla="*/ 33 h 42"/>
                <a:gd name="T92" fmla="*/ 9 w 39"/>
                <a:gd name="T93" fmla="*/ 31 h 42"/>
                <a:gd name="T94" fmla="*/ 11 w 39"/>
                <a:gd name="T95" fmla="*/ 32 h 42"/>
                <a:gd name="T96" fmla="*/ 17 w 39"/>
                <a:gd name="T97" fmla="*/ 37 h 42"/>
                <a:gd name="T98" fmla="*/ 24 w 39"/>
                <a:gd name="T99" fmla="*/ 37 h 42"/>
                <a:gd name="T100" fmla="*/ 25 w 39"/>
                <a:gd name="T101" fmla="*/ 35 h 42"/>
                <a:gd name="T102" fmla="*/ 23 w 39"/>
                <a:gd name="T103" fmla="*/ 32 h 42"/>
                <a:gd name="T104" fmla="*/ 22 w 39"/>
                <a:gd name="T105" fmla="*/ 30 h 42"/>
                <a:gd name="T106" fmla="*/ 21 w 39"/>
                <a:gd name="T107" fmla="*/ 29 h 42"/>
                <a:gd name="T108" fmla="*/ 19 w 39"/>
                <a:gd name="T109" fmla="*/ 28 h 42"/>
                <a:gd name="T110" fmla="*/ 18 w 39"/>
                <a:gd name="T111" fmla="*/ 31 h 42"/>
                <a:gd name="T112" fmla="*/ 20 w 39"/>
                <a:gd name="T113" fmla="*/ 33 h 42"/>
                <a:gd name="T114" fmla="*/ 18 w 39"/>
                <a:gd name="T115" fmla="*/ 35 h 42"/>
                <a:gd name="T116" fmla="*/ 16 w 39"/>
                <a:gd name="T117" fmla="*/ 30 h 42"/>
                <a:gd name="T118" fmla="*/ 17 w 39"/>
                <a:gd name="T119" fmla="*/ 28 h 42"/>
                <a:gd name="T120" fmla="*/ 22 w 39"/>
                <a:gd name="T121" fmla="*/ 2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" h="42">
                  <a:moveTo>
                    <a:pt x="18" y="1"/>
                  </a:moveTo>
                  <a:cubicBezTo>
                    <a:pt x="19" y="1"/>
                    <a:pt x="19" y="2"/>
                    <a:pt x="19" y="2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20" y="3"/>
                    <a:pt x="20" y="4"/>
                    <a:pt x="20" y="4"/>
                  </a:cubicBezTo>
                  <a:cubicBezTo>
                    <a:pt x="20" y="5"/>
                    <a:pt x="20" y="7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2" y="8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3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1"/>
                    <a:pt x="25" y="11"/>
                    <a:pt x="24" y="11"/>
                  </a:cubicBezTo>
                  <a:cubicBezTo>
                    <a:pt x="23" y="11"/>
                    <a:pt x="24" y="12"/>
                    <a:pt x="24" y="12"/>
                  </a:cubicBezTo>
                  <a:cubicBezTo>
                    <a:pt x="23" y="13"/>
                    <a:pt x="22" y="12"/>
                    <a:pt x="22" y="13"/>
                  </a:cubicBezTo>
                  <a:cubicBezTo>
                    <a:pt x="21" y="13"/>
                    <a:pt x="20" y="14"/>
                    <a:pt x="20" y="15"/>
                  </a:cubicBezTo>
                  <a:cubicBezTo>
                    <a:pt x="19" y="15"/>
                    <a:pt x="20" y="15"/>
                    <a:pt x="19" y="15"/>
                  </a:cubicBezTo>
                  <a:cubicBezTo>
                    <a:pt x="20" y="16"/>
                    <a:pt x="18" y="18"/>
                    <a:pt x="20" y="18"/>
                  </a:cubicBezTo>
                  <a:cubicBezTo>
                    <a:pt x="20" y="18"/>
                    <a:pt x="21" y="18"/>
                    <a:pt x="21" y="18"/>
                  </a:cubicBezTo>
                  <a:cubicBezTo>
                    <a:pt x="22" y="18"/>
                    <a:pt x="22" y="19"/>
                    <a:pt x="22" y="19"/>
                  </a:cubicBezTo>
                  <a:cubicBezTo>
                    <a:pt x="22" y="19"/>
                    <a:pt x="23" y="19"/>
                    <a:pt x="23" y="19"/>
                  </a:cubicBezTo>
                  <a:cubicBezTo>
                    <a:pt x="23" y="20"/>
                    <a:pt x="23" y="20"/>
                    <a:pt x="22" y="21"/>
                  </a:cubicBezTo>
                  <a:cubicBezTo>
                    <a:pt x="23" y="21"/>
                    <a:pt x="22" y="21"/>
                    <a:pt x="22" y="22"/>
                  </a:cubicBezTo>
                  <a:cubicBezTo>
                    <a:pt x="21" y="22"/>
                    <a:pt x="20" y="22"/>
                    <a:pt x="19" y="22"/>
                  </a:cubicBezTo>
                  <a:cubicBezTo>
                    <a:pt x="19" y="22"/>
                    <a:pt x="18" y="22"/>
                    <a:pt x="18" y="22"/>
                  </a:cubicBezTo>
                  <a:cubicBezTo>
                    <a:pt x="18" y="23"/>
                    <a:pt x="17" y="23"/>
                    <a:pt x="17" y="23"/>
                  </a:cubicBezTo>
                  <a:cubicBezTo>
                    <a:pt x="16" y="23"/>
                    <a:pt x="16" y="25"/>
                    <a:pt x="15" y="24"/>
                  </a:cubicBezTo>
                  <a:cubicBezTo>
                    <a:pt x="14" y="24"/>
                    <a:pt x="14" y="24"/>
                    <a:pt x="13" y="24"/>
                  </a:cubicBezTo>
                  <a:cubicBezTo>
                    <a:pt x="13" y="24"/>
                    <a:pt x="13" y="24"/>
                    <a:pt x="12" y="24"/>
                  </a:cubicBezTo>
                  <a:cubicBezTo>
                    <a:pt x="12" y="25"/>
                    <a:pt x="11" y="25"/>
                    <a:pt x="11" y="26"/>
                  </a:cubicBezTo>
                  <a:cubicBezTo>
                    <a:pt x="9" y="28"/>
                    <a:pt x="8" y="30"/>
                    <a:pt x="6" y="31"/>
                  </a:cubicBezTo>
                  <a:cubicBezTo>
                    <a:pt x="6" y="31"/>
                    <a:pt x="5" y="31"/>
                    <a:pt x="5" y="32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6" y="32"/>
                    <a:pt x="5" y="32"/>
                    <a:pt x="5" y="33"/>
                  </a:cubicBezTo>
                  <a:cubicBezTo>
                    <a:pt x="4" y="33"/>
                    <a:pt x="5" y="34"/>
                    <a:pt x="4" y="34"/>
                  </a:cubicBezTo>
                  <a:cubicBezTo>
                    <a:pt x="5" y="34"/>
                    <a:pt x="4" y="35"/>
                    <a:pt x="4" y="35"/>
                  </a:cubicBezTo>
                  <a:cubicBezTo>
                    <a:pt x="4" y="35"/>
                    <a:pt x="4" y="35"/>
                    <a:pt x="4" y="36"/>
                  </a:cubicBezTo>
                  <a:cubicBezTo>
                    <a:pt x="4" y="36"/>
                    <a:pt x="4" y="36"/>
                    <a:pt x="4" y="37"/>
                  </a:cubicBezTo>
                  <a:cubicBezTo>
                    <a:pt x="3" y="38"/>
                    <a:pt x="3" y="39"/>
                    <a:pt x="1" y="39"/>
                  </a:cubicBezTo>
                  <a:cubicBezTo>
                    <a:pt x="1" y="39"/>
                    <a:pt x="1" y="38"/>
                    <a:pt x="0" y="37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1" y="37"/>
                    <a:pt x="1" y="37"/>
                    <a:pt x="1" y="36"/>
                  </a:cubicBezTo>
                  <a:cubicBezTo>
                    <a:pt x="1" y="36"/>
                    <a:pt x="1" y="35"/>
                    <a:pt x="1" y="35"/>
                  </a:cubicBezTo>
                  <a:cubicBezTo>
                    <a:pt x="1" y="34"/>
                    <a:pt x="1" y="33"/>
                    <a:pt x="2" y="33"/>
                  </a:cubicBezTo>
                  <a:cubicBezTo>
                    <a:pt x="2" y="33"/>
                    <a:pt x="2" y="33"/>
                    <a:pt x="2" y="32"/>
                  </a:cubicBezTo>
                  <a:cubicBezTo>
                    <a:pt x="3" y="32"/>
                    <a:pt x="3" y="31"/>
                    <a:pt x="3" y="31"/>
                  </a:cubicBezTo>
                  <a:cubicBezTo>
                    <a:pt x="3" y="31"/>
                    <a:pt x="4" y="31"/>
                    <a:pt x="4" y="30"/>
                  </a:cubicBezTo>
                  <a:cubicBezTo>
                    <a:pt x="5" y="29"/>
                    <a:pt x="6" y="29"/>
                    <a:pt x="7" y="28"/>
                  </a:cubicBezTo>
                  <a:cubicBezTo>
                    <a:pt x="7" y="28"/>
                    <a:pt x="8" y="27"/>
                    <a:pt x="8" y="27"/>
                  </a:cubicBezTo>
                  <a:cubicBezTo>
                    <a:pt x="8" y="27"/>
                    <a:pt x="9" y="26"/>
                    <a:pt x="9" y="26"/>
                  </a:cubicBezTo>
                  <a:cubicBezTo>
                    <a:pt x="9" y="26"/>
                    <a:pt x="10" y="26"/>
                    <a:pt x="10" y="25"/>
                  </a:cubicBezTo>
                  <a:cubicBezTo>
                    <a:pt x="10" y="25"/>
                    <a:pt x="11" y="24"/>
                    <a:pt x="12" y="24"/>
                  </a:cubicBezTo>
                  <a:cubicBezTo>
                    <a:pt x="12" y="23"/>
                    <a:pt x="10" y="23"/>
                    <a:pt x="10" y="22"/>
                  </a:cubicBezTo>
                  <a:cubicBezTo>
                    <a:pt x="10" y="22"/>
                    <a:pt x="9" y="21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19"/>
                    <a:pt x="9" y="20"/>
                    <a:pt x="9" y="19"/>
                  </a:cubicBezTo>
                  <a:cubicBezTo>
                    <a:pt x="10" y="20"/>
                    <a:pt x="10" y="19"/>
                    <a:pt x="11" y="20"/>
                  </a:cubicBezTo>
                  <a:cubicBezTo>
                    <a:pt x="11" y="20"/>
                    <a:pt x="12" y="19"/>
                    <a:pt x="12" y="20"/>
                  </a:cubicBezTo>
                  <a:cubicBezTo>
                    <a:pt x="12" y="20"/>
                    <a:pt x="13" y="20"/>
                    <a:pt x="13" y="20"/>
                  </a:cubicBezTo>
                  <a:cubicBezTo>
                    <a:pt x="14" y="20"/>
                    <a:pt x="14" y="19"/>
                    <a:pt x="14" y="19"/>
                  </a:cubicBezTo>
                  <a:cubicBezTo>
                    <a:pt x="14" y="19"/>
                    <a:pt x="15" y="19"/>
                    <a:pt x="15" y="18"/>
                  </a:cubicBezTo>
                  <a:cubicBezTo>
                    <a:pt x="15" y="18"/>
                    <a:pt x="16" y="17"/>
                    <a:pt x="16" y="17"/>
                  </a:cubicBezTo>
                  <a:cubicBezTo>
                    <a:pt x="15" y="16"/>
                    <a:pt x="14" y="17"/>
                    <a:pt x="14" y="17"/>
                  </a:cubicBezTo>
                  <a:cubicBezTo>
                    <a:pt x="14" y="16"/>
                    <a:pt x="13" y="16"/>
                    <a:pt x="13" y="16"/>
                  </a:cubicBezTo>
                  <a:cubicBezTo>
                    <a:pt x="12" y="16"/>
                    <a:pt x="11" y="16"/>
                    <a:pt x="10" y="16"/>
                  </a:cubicBezTo>
                  <a:cubicBezTo>
                    <a:pt x="9" y="15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6" y="14"/>
                    <a:pt x="6" y="14"/>
                  </a:cubicBezTo>
                  <a:cubicBezTo>
                    <a:pt x="6" y="14"/>
                    <a:pt x="6" y="14"/>
                    <a:pt x="6" y="13"/>
                  </a:cubicBezTo>
                  <a:cubicBezTo>
                    <a:pt x="6" y="14"/>
                    <a:pt x="6" y="14"/>
                    <a:pt x="7" y="13"/>
                  </a:cubicBezTo>
                  <a:cubicBezTo>
                    <a:pt x="9" y="13"/>
                    <a:pt x="11" y="13"/>
                    <a:pt x="13" y="12"/>
                  </a:cubicBezTo>
                  <a:cubicBezTo>
                    <a:pt x="14" y="11"/>
                    <a:pt x="15" y="11"/>
                    <a:pt x="15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8"/>
                    <a:pt x="15" y="7"/>
                    <a:pt x="15" y="6"/>
                  </a:cubicBezTo>
                  <a:cubicBezTo>
                    <a:pt x="15" y="6"/>
                    <a:pt x="15" y="5"/>
                    <a:pt x="14" y="5"/>
                  </a:cubicBezTo>
                  <a:cubicBezTo>
                    <a:pt x="14" y="4"/>
                    <a:pt x="15" y="4"/>
                    <a:pt x="15" y="4"/>
                  </a:cubicBezTo>
                  <a:cubicBezTo>
                    <a:pt x="15" y="3"/>
                    <a:pt x="15" y="2"/>
                    <a:pt x="15" y="2"/>
                  </a:cubicBezTo>
                  <a:cubicBezTo>
                    <a:pt x="16" y="2"/>
                    <a:pt x="16" y="2"/>
                    <a:pt x="16" y="1"/>
                  </a:cubicBezTo>
                  <a:cubicBezTo>
                    <a:pt x="16" y="1"/>
                    <a:pt x="16" y="1"/>
                    <a:pt x="15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5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7" y="0"/>
                    <a:pt x="18" y="1"/>
                  </a:cubicBezTo>
                  <a:close/>
                  <a:moveTo>
                    <a:pt x="32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33" y="25"/>
                    <a:pt x="34" y="26"/>
                    <a:pt x="35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6" y="26"/>
                    <a:pt x="36" y="26"/>
                    <a:pt x="37" y="27"/>
                  </a:cubicBezTo>
                  <a:cubicBezTo>
                    <a:pt x="38" y="27"/>
                    <a:pt x="39" y="28"/>
                    <a:pt x="39" y="29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39" y="30"/>
                    <a:pt x="39" y="30"/>
                    <a:pt x="39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31"/>
                    <a:pt x="37" y="31"/>
                    <a:pt x="36" y="31"/>
                  </a:cubicBezTo>
                  <a:cubicBezTo>
                    <a:pt x="36" y="31"/>
                    <a:pt x="35" y="31"/>
                    <a:pt x="36" y="30"/>
                  </a:cubicBezTo>
                  <a:cubicBezTo>
                    <a:pt x="35" y="30"/>
                    <a:pt x="35" y="30"/>
                    <a:pt x="34" y="29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4" y="29"/>
                    <a:pt x="34" y="29"/>
                    <a:pt x="33" y="28"/>
                  </a:cubicBezTo>
                  <a:cubicBezTo>
                    <a:pt x="33" y="28"/>
                    <a:pt x="33" y="28"/>
                    <a:pt x="33" y="28"/>
                  </a:cubicBezTo>
                  <a:cubicBezTo>
                    <a:pt x="33" y="28"/>
                    <a:pt x="33" y="27"/>
                    <a:pt x="32" y="27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1" y="26"/>
                    <a:pt x="31" y="27"/>
                    <a:pt x="31" y="27"/>
                  </a:cubicBezTo>
                  <a:cubicBezTo>
                    <a:pt x="31" y="26"/>
                    <a:pt x="30" y="26"/>
                    <a:pt x="31" y="26"/>
                  </a:cubicBezTo>
                  <a:cubicBezTo>
                    <a:pt x="31" y="26"/>
                    <a:pt x="31" y="25"/>
                    <a:pt x="30" y="26"/>
                  </a:cubicBezTo>
                  <a:cubicBezTo>
                    <a:pt x="31" y="25"/>
                    <a:pt x="31" y="26"/>
                    <a:pt x="32" y="25"/>
                  </a:cubicBezTo>
                  <a:close/>
                  <a:moveTo>
                    <a:pt x="22" y="27"/>
                  </a:moveTo>
                  <a:cubicBezTo>
                    <a:pt x="22" y="28"/>
                    <a:pt x="23" y="28"/>
                    <a:pt x="23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5" y="29"/>
                    <a:pt x="25" y="29"/>
                    <a:pt x="25" y="30"/>
                  </a:cubicBezTo>
                  <a:cubicBezTo>
                    <a:pt x="26" y="30"/>
                    <a:pt x="26" y="31"/>
                    <a:pt x="27" y="32"/>
                  </a:cubicBezTo>
                  <a:cubicBezTo>
                    <a:pt x="27" y="32"/>
                    <a:pt x="27" y="33"/>
                    <a:pt x="28" y="33"/>
                  </a:cubicBezTo>
                  <a:cubicBezTo>
                    <a:pt x="28" y="33"/>
                    <a:pt x="29" y="34"/>
                    <a:pt x="29" y="34"/>
                  </a:cubicBezTo>
                  <a:cubicBezTo>
                    <a:pt x="29" y="35"/>
                    <a:pt x="31" y="35"/>
                    <a:pt x="30" y="36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2" y="37"/>
                    <a:pt x="32" y="38"/>
                    <a:pt x="32" y="39"/>
                  </a:cubicBezTo>
                  <a:cubicBezTo>
                    <a:pt x="31" y="40"/>
                    <a:pt x="30" y="40"/>
                    <a:pt x="28" y="40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26" y="40"/>
                    <a:pt x="26" y="41"/>
                    <a:pt x="25" y="41"/>
                  </a:cubicBezTo>
                  <a:cubicBezTo>
                    <a:pt x="25" y="41"/>
                    <a:pt x="24" y="41"/>
                    <a:pt x="23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2" y="41"/>
                    <a:pt x="21" y="41"/>
                    <a:pt x="21" y="41"/>
                  </a:cubicBezTo>
                  <a:cubicBezTo>
                    <a:pt x="20" y="41"/>
                    <a:pt x="20" y="42"/>
                    <a:pt x="19" y="41"/>
                  </a:cubicBezTo>
                  <a:cubicBezTo>
                    <a:pt x="19" y="42"/>
                    <a:pt x="18" y="41"/>
                    <a:pt x="17" y="41"/>
                  </a:cubicBezTo>
                  <a:cubicBezTo>
                    <a:pt x="17" y="41"/>
                    <a:pt x="16" y="41"/>
                    <a:pt x="16" y="41"/>
                  </a:cubicBezTo>
                  <a:cubicBezTo>
                    <a:pt x="15" y="41"/>
                    <a:pt x="15" y="40"/>
                    <a:pt x="15" y="41"/>
                  </a:cubicBezTo>
                  <a:cubicBezTo>
                    <a:pt x="13" y="40"/>
                    <a:pt x="12" y="38"/>
                    <a:pt x="12" y="37"/>
                  </a:cubicBezTo>
                  <a:cubicBezTo>
                    <a:pt x="11" y="37"/>
                    <a:pt x="11" y="36"/>
                    <a:pt x="11" y="35"/>
                  </a:cubicBezTo>
                  <a:cubicBezTo>
                    <a:pt x="10" y="34"/>
                    <a:pt x="10" y="34"/>
                    <a:pt x="10" y="33"/>
                  </a:cubicBezTo>
                  <a:cubicBezTo>
                    <a:pt x="9" y="33"/>
                    <a:pt x="10" y="33"/>
                    <a:pt x="10" y="33"/>
                  </a:cubicBezTo>
                  <a:cubicBezTo>
                    <a:pt x="10" y="33"/>
                    <a:pt x="9" y="33"/>
                    <a:pt x="9" y="33"/>
                  </a:cubicBezTo>
                  <a:cubicBezTo>
                    <a:pt x="9" y="32"/>
                    <a:pt x="10" y="32"/>
                    <a:pt x="10" y="32"/>
                  </a:cubicBezTo>
                  <a:cubicBezTo>
                    <a:pt x="9" y="32"/>
                    <a:pt x="9" y="31"/>
                    <a:pt x="9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1" y="31"/>
                    <a:pt x="11" y="31"/>
                    <a:pt x="11" y="32"/>
                  </a:cubicBezTo>
                  <a:cubicBezTo>
                    <a:pt x="11" y="32"/>
                    <a:pt x="12" y="32"/>
                    <a:pt x="12" y="33"/>
                  </a:cubicBezTo>
                  <a:cubicBezTo>
                    <a:pt x="13" y="34"/>
                    <a:pt x="14" y="36"/>
                    <a:pt x="16" y="37"/>
                  </a:cubicBezTo>
                  <a:cubicBezTo>
                    <a:pt x="16" y="37"/>
                    <a:pt x="17" y="37"/>
                    <a:pt x="17" y="37"/>
                  </a:cubicBezTo>
                  <a:cubicBezTo>
                    <a:pt x="18" y="37"/>
                    <a:pt x="19" y="37"/>
                    <a:pt x="20" y="37"/>
                  </a:cubicBezTo>
                  <a:cubicBezTo>
                    <a:pt x="21" y="38"/>
                    <a:pt x="21" y="37"/>
                    <a:pt x="22" y="37"/>
                  </a:cubicBezTo>
                  <a:cubicBezTo>
                    <a:pt x="22" y="37"/>
                    <a:pt x="23" y="38"/>
                    <a:pt x="24" y="37"/>
                  </a:cubicBezTo>
                  <a:cubicBezTo>
                    <a:pt x="24" y="37"/>
                    <a:pt x="24" y="37"/>
                    <a:pt x="24" y="37"/>
                  </a:cubicBezTo>
                  <a:cubicBezTo>
                    <a:pt x="24" y="37"/>
                    <a:pt x="25" y="37"/>
                    <a:pt x="26" y="37"/>
                  </a:cubicBezTo>
                  <a:cubicBezTo>
                    <a:pt x="25" y="36"/>
                    <a:pt x="26" y="35"/>
                    <a:pt x="25" y="35"/>
                  </a:cubicBezTo>
                  <a:cubicBezTo>
                    <a:pt x="25" y="34"/>
                    <a:pt x="24" y="34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2"/>
                    <a:pt x="23" y="32"/>
                  </a:cubicBezTo>
                  <a:cubicBezTo>
                    <a:pt x="23" y="32"/>
                    <a:pt x="23" y="32"/>
                    <a:pt x="23" y="31"/>
                  </a:cubicBezTo>
                  <a:cubicBezTo>
                    <a:pt x="23" y="31"/>
                    <a:pt x="23" y="31"/>
                    <a:pt x="23" y="31"/>
                  </a:cubicBezTo>
                  <a:cubicBezTo>
                    <a:pt x="23" y="31"/>
                    <a:pt x="22" y="30"/>
                    <a:pt x="22" y="30"/>
                  </a:cubicBezTo>
                  <a:cubicBezTo>
                    <a:pt x="22" y="30"/>
                    <a:pt x="22" y="30"/>
                    <a:pt x="23" y="30"/>
                  </a:cubicBezTo>
                  <a:cubicBezTo>
                    <a:pt x="23" y="29"/>
                    <a:pt x="22" y="29"/>
                    <a:pt x="22" y="29"/>
                  </a:cubicBezTo>
                  <a:cubicBezTo>
                    <a:pt x="22" y="29"/>
                    <a:pt x="22" y="29"/>
                    <a:pt x="21" y="29"/>
                  </a:cubicBezTo>
                  <a:cubicBezTo>
                    <a:pt x="21" y="28"/>
                    <a:pt x="21" y="29"/>
                    <a:pt x="20" y="29"/>
                  </a:cubicBezTo>
                  <a:cubicBezTo>
                    <a:pt x="20" y="29"/>
                    <a:pt x="20" y="29"/>
                    <a:pt x="20" y="29"/>
                  </a:cubicBezTo>
                  <a:cubicBezTo>
                    <a:pt x="20" y="28"/>
                    <a:pt x="20" y="28"/>
                    <a:pt x="19" y="28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19" y="28"/>
                    <a:pt x="19" y="28"/>
                    <a:pt x="18" y="28"/>
                  </a:cubicBezTo>
                  <a:cubicBezTo>
                    <a:pt x="18" y="29"/>
                    <a:pt x="18" y="30"/>
                    <a:pt x="18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31"/>
                    <a:pt x="19" y="32"/>
                    <a:pt x="20" y="33"/>
                  </a:cubicBezTo>
                  <a:cubicBezTo>
                    <a:pt x="20" y="33"/>
                    <a:pt x="19" y="34"/>
                    <a:pt x="19" y="34"/>
                  </a:cubicBezTo>
                  <a:cubicBezTo>
                    <a:pt x="19" y="34"/>
                    <a:pt x="19" y="35"/>
                    <a:pt x="18" y="35"/>
                  </a:cubicBezTo>
                  <a:cubicBezTo>
                    <a:pt x="18" y="34"/>
                    <a:pt x="18" y="35"/>
                    <a:pt x="18" y="35"/>
                  </a:cubicBezTo>
                  <a:cubicBezTo>
                    <a:pt x="17" y="35"/>
                    <a:pt x="17" y="34"/>
                    <a:pt x="17" y="34"/>
                  </a:cubicBezTo>
                  <a:cubicBezTo>
                    <a:pt x="17" y="32"/>
                    <a:pt x="17" y="31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0"/>
                    <a:pt x="16" y="29"/>
                    <a:pt x="16" y="28"/>
                  </a:cubicBezTo>
                  <a:cubicBezTo>
                    <a:pt x="16" y="28"/>
                    <a:pt x="17" y="28"/>
                    <a:pt x="17" y="27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8" y="27"/>
                    <a:pt x="19" y="26"/>
                    <a:pt x="20" y="27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2" y="27"/>
                    <a:pt x="22" y="27"/>
                    <a:pt x="22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15"/>
            <p:cNvSpPr>
              <a:spLocks noEditPoints="1"/>
            </p:cNvSpPr>
            <p:nvPr/>
          </p:nvSpPr>
          <p:spPr bwMode="auto">
            <a:xfrm>
              <a:off x="5268" y="4115"/>
              <a:ext cx="98" cy="115"/>
            </a:xfrm>
            <a:custGeom>
              <a:avLst/>
              <a:gdLst>
                <a:gd name="T0" fmla="*/ 35 w 38"/>
                <a:gd name="T1" fmla="*/ 4 h 43"/>
                <a:gd name="T2" fmla="*/ 38 w 38"/>
                <a:gd name="T3" fmla="*/ 8 h 43"/>
                <a:gd name="T4" fmla="*/ 36 w 38"/>
                <a:gd name="T5" fmla="*/ 15 h 43"/>
                <a:gd name="T6" fmla="*/ 36 w 38"/>
                <a:gd name="T7" fmla="*/ 19 h 43"/>
                <a:gd name="T8" fmla="*/ 36 w 38"/>
                <a:gd name="T9" fmla="*/ 31 h 43"/>
                <a:gd name="T10" fmla="*/ 37 w 38"/>
                <a:gd name="T11" fmla="*/ 33 h 43"/>
                <a:gd name="T12" fmla="*/ 34 w 38"/>
                <a:gd name="T13" fmla="*/ 42 h 43"/>
                <a:gd name="T14" fmla="*/ 33 w 38"/>
                <a:gd name="T15" fmla="*/ 40 h 43"/>
                <a:gd name="T16" fmla="*/ 32 w 38"/>
                <a:gd name="T17" fmla="*/ 37 h 43"/>
                <a:gd name="T18" fmla="*/ 32 w 38"/>
                <a:gd name="T19" fmla="*/ 36 h 43"/>
                <a:gd name="T20" fmla="*/ 32 w 38"/>
                <a:gd name="T21" fmla="*/ 35 h 43"/>
                <a:gd name="T22" fmla="*/ 32 w 38"/>
                <a:gd name="T23" fmla="*/ 35 h 43"/>
                <a:gd name="T24" fmla="*/ 33 w 38"/>
                <a:gd name="T25" fmla="*/ 21 h 43"/>
                <a:gd name="T26" fmla="*/ 32 w 38"/>
                <a:gd name="T27" fmla="*/ 5 h 43"/>
                <a:gd name="T28" fmla="*/ 25 w 38"/>
                <a:gd name="T29" fmla="*/ 3 h 43"/>
                <a:gd name="T30" fmla="*/ 17 w 38"/>
                <a:gd name="T31" fmla="*/ 4 h 43"/>
                <a:gd name="T32" fmla="*/ 14 w 38"/>
                <a:gd name="T33" fmla="*/ 5 h 43"/>
                <a:gd name="T34" fmla="*/ 18 w 38"/>
                <a:gd name="T35" fmla="*/ 0 h 43"/>
                <a:gd name="T36" fmla="*/ 28 w 38"/>
                <a:gd name="T37" fmla="*/ 0 h 43"/>
                <a:gd name="T38" fmla="*/ 17 w 38"/>
                <a:gd name="T39" fmla="*/ 14 h 43"/>
                <a:gd name="T40" fmla="*/ 17 w 38"/>
                <a:gd name="T41" fmla="*/ 19 h 43"/>
                <a:gd name="T42" fmla="*/ 21 w 38"/>
                <a:gd name="T43" fmla="*/ 21 h 43"/>
                <a:gd name="T44" fmla="*/ 23 w 38"/>
                <a:gd name="T45" fmla="*/ 24 h 43"/>
                <a:gd name="T46" fmla="*/ 19 w 38"/>
                <a:gd name="T47" fmla="*/ 26 h 43"/>
                <a:gd name="T48" fmla="*/ 15 w 38"/>
                <a:gd name="T49" fmla="*/ 27 h 43"/>
                <a:gd name="T50" fmla="*/ 10 w 38"/>
                <a:gd name="T51" fmla="*/ 26 h 43"/>
                <a:gd name="T52" fmla="*/ 10 w 38"/>
                <a:gd name="T53" fmla="*/ 21 h 43"/>
                <a:gd name="T54" fmla="*/ 10 w 38"/>
                <a:gd name="T55" fmla="*/ 19 h 43"/>
                <a:gd name="T56" fmla="*/ 8 w 38"/>
                <a:gd name="T57" fmla="*/ 17 h 43"/>
                <a:gd name="T58" fmla="*/ 15 w 38"/>
                <a:gd name="T59" fmla="*/ 14 h 43"/>
                <a:gd name="T60" fmla="*/ 12 w 38"/>
                <a:gd name="T61" fmla="*/ 11 h 43"/>
                <a:gd name="T62" fmla="*/ 5 w 38"/>
                <a:gd name="T63" fmla="*/ 10 h 43"/>
                <a:gd name="T64" fmla="*/ 6 w 38"/>
                <a:gd name="T65" fmla="*/ 19 h 43"/>
                <a:gd name="T66" fmla="*/ 4 w 38"/>
                <a:gd name="T67" fmla="*/ 24 h 43"/>
                <a:gd name="T68" fmla="*/ 4 w 38"/>
                <a:gd name="T69" fmla="*/ 30 h 43"/>
                <a:gd name="T70" fmla="*/ 5 w 38"/>
                <a:gd name="T71" fmla="*/ 35 h 43"/>
                <a:gd name="T72" fmla="*/ 4 w 38"/>
                <a:gd name="T73" fmla="*/ 36 h 43"/>
                <a:gd name="T74" fmla="*/ 0 w 38"/>
                <a:gd name="T75" fmla="*/ 30 h 43"/>
                <a:gd name="T76" fmla="*/ 0 w 38"/>
                <a:gd name="T77" fmla="*/ 28 h 43"/>
                <a:gd name="T78" fmla="*/ 3 w 38"/>
                <a:gd name="T79" fmla="*/ 10 h 43"/>
                <a:gd name="T80" fmla="*/ 23 w 38"/>
                <a:gd name="T81" fmla="*/ 14 h 43"/>
                <a:gd name="T82" fmla="*/ 26 w 38"/>
                <a:gd name="T83" fmla="*/ 18 h 43"/>
                <a:gd name="T84" fmla="*/ 22 w 38"/>
                <a:gd name="T85" fmla="*/ 13 h 43"/>
                <a:gd name="T86" fmla="*/ 24 w 38"/>
                <a:gd name="T87" fmla="*/ 31 h 43"/>
                <a:gd name="T88" fmla="*/ 21 w 38"/>
                <a:gd name="T89" fmla="*/ 34 h 43"/>
                <a:gd name="T90" fmla="*/ 16 w 38"/>
                <a:gd name="T91" fmla="*/ 34 h 43"/>
                <a:gd name="T92" fmla="*/ 9 w 38"/>
                <a:gd name="T93" fmla="*/ 34 h 43"/>
                <a:gd name="T94" fmla="*/ 9 w 38"/>
                <a:gd name="T95" fmla="*/ 32 h 43"/>
                <a:gd name="T96" fmla="*/ 22 w 38"/>
                <a:gd name="T97" fmla="*/ 3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8" h="43">
                  <a:moveTo>
                    <a:pt x="28" y="0"/>
                  </a:moveTo>
                  <a:cubicBezTo>
                    <a:pt x="30" y="0"/>
                    <a:pt x="31" y="1"/>
                    <a:pt x="32" y="2"/>
                  </a:cubicBezTo>
                  <a:cubicBezTo>
                    <a:pt x="34" y="2"/>
                    <a:pt x="34" y="3"/>
                    <a:pt x="35" y="4"/>
                  </a:cubicBezTo>
                  <a:cubicBezTo>
                    <a:pt x="35" y="4"/>
                    <a:pt x="35" y="5"/>
                    <a:pt x="36" y="5"/>
                  </a:cubicBezTo>
                  <a:cubicBezTo>
                    <a:pt x="36" y="6"/>
                    <a:pt x="36" y="7"/>
                    <a:pt x="37" y="7"/>
                  </a:cubicBezTo>
                  <a:cubicBezTo>
                    <a:pt x="37" y="8"/>
                    <a:pt x="38" y="8"/>
                    <a:pt x="38" y="8"/>
                  </a:cubicBezTo>
                  <a:cubicBezTo>
                    <a:pt x="37" y="9"/>
                    <a:pt x="38" y="10"/>
                    <a:pt x="37" y="11"/>
                  </a:cubicBezTo>
                  <a:cubicBezTo>
                    <a:pt x="37" y="12"/>
                    <a:pt x="37" y="12"/>
                    <a:pt x="36" y="13"/>
                  </a:cubicBezTo>
                  <a:cubicBezTo>
                    <a:pt x="37" y="14"/>
                    <a:pt x="36" y="15"/>
                    <a:pt x="36" y="15"/>
                  </a:cubicBezTo>
                  <a:cubicBezTo>
                    <a:pt x="36" y="15"/>
                    <a:pt x="36" y="16"/>
                    <a:pt x="36" y="16"/>
                  </a:cubicBezTo>
                  <a:cubicBezTo>
                    <a:pt x="36" y="16"/>
                    <a:pt x="36" y="17"/>
                    <a:pt x="36" y="17"/>
                  </a:cubicBezTo>
                  <a:cubicBezTo>
                    <a:pt x="36" y="18"/>
                    <a:pt x="36" y="18"/>
                    <a:pt x="36" y="19"/>
                  </a:cubicBezTo>
                  <a:cubicBezTo>
                    <a:pt x="36" y="20"/>
                    <a:pt x="35" y="21"/>
                    <a:pt x="36" y="21"/>
                  </a:cubicBezTo>
                  <a:cubicBezTo>
                    <a:pt x="36" y="22"/>
                    <a:pt x="35" y="22"/>
                    <a:pt x="36" y="23"/>
                  </a:cubicBezTo>
                  <a:cubicBezTo>
                    <a:pt x="35" y="26"/>
                    <a:pt x="37" y="28"/>
                    <a:pt x="36" y="31"/>
                  </a:cubicBezTo>
                  <a:cubicBezTo>
                    <a:pt x="36" y="31"/>
                    <a:pt x="36" y="31"/>
                    <a:pt x="36" y="31"/>
                  </a:cubicBezTo>
                  <a:cubicBezTo>
                    <a:pt x="36" y="32"/>
                    <a:pt x="36" y="32"/>
                    <a:pt x="36" y="33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7" y="36"/>
                    <a:pt x="37" y="38"/>
                    <a:pt x="37" y="41"/>
                  </a:cubicBezTo>
                  <a:cubicBezTo>
                    <a:pt x="36" y="42"/>
                    <a:pt x="35" y="43"/>
                    <a:pt x="34" y="42"/>
                  </a:cubicBezTo>
                  <a:cubicBezTo>
                    <a:pt x="33" y="42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2" y="39"/>
                    <a:pt x="32" y="39"/>
                    <a:pt x="32" y="38"/>
                  </a:cubicBezTo>
                  <a:cubicBezTo>
                    <a:pt x="32" y="38"/>
                    <a:pt x="33" y="38"/>
                    <a:pt x="33" y="38"/>
                  </a:cubicBezTo>
                  <a:cubicBezTo>
                    <a:pt x="32" y="38"/>
                    <a:pt x="32" y="38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7"/>
                    <a:pt x="32" y="36"/>
                    <a:pt x="32" y="36"/>
                  </a:cubicBezTo>
                  <a:cubicBezTo>
                    <a:pt x="32" y="36"/>
                    <a:pt x="32" y="36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6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3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0"/>
                    <a:pt x="32" y="26"/>
                    <a:pt x="33" y="21"/>
                  </a:cubicBezTo>
                  <a:cubicBezTo>
                    <a:pt x="33" y="21"/>
                    <a:pt x="33" y="21"/>
                    <a:pt x="33" y="21"/>
                  </a:cubicBezTo>
                  <a:cubicBezTo>
                    <a:pt x="33" y="16"/>
                    <a:pt x="33" y="11"/>
                    <a:pt x="32" y="6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3" y="5"/>
                    <a:pt x="32" y="6"/>
                    <a:pt x="32" y="5"/>
                  </a:cubicBezTo>
                  <a:cubicBezTo>
                    <a:pt x="31" y="4"/>
                    <a:pt x="30" y="3"/>
                    <a:pt x="29" y="3"/>
                  </a:cubicBezTo>
                  <a:cubicBezTo>
                    <a:pt x="28" y="3"/>
                    <a:pt x="27" y="3"/>
                    <a:pt x="26" y="3"/>
                  </a:cubicBezTo>
                  <a:cubicBezTo>
                    <a:pt x="25" y="2"/>
                    <a:pt x="25" y="3"/>
                    <a:pt x="25" y="3"/>
                  </a:cubicBezTo>
                  <a:cubicBezTo>
                    <a:pt x="23" y="3"/>
                    <a:pt x="22" y="3"/>
                    <a:pt x="21" y="3"/>
                  </a:cubicBezTo>
                  <a:cubicBezTo>
                    <a:pt x="20" y="3"/>
                    <a:pt x="19" y="3"/>
                    <a:pt x="19" y="4"/>
                  </a:cubicBezTo>
                  <a:cubicBezTo>
                    <a:pt x="18" y="4"/>
                    <a:pt x="18" y="4"/>
                    <a:pt x="17" y="4"/>
                  </a:cubicBezTo>
                  <a:cubicBezTo>
                    <a:pt x="17" y="4"/>
                    <a:pt x="16" y="4"/>
                    <a:pt x="16" y="4"/>
                  </a:cubicBezTo>
                  <a:cubicBezTo>
                    <a:pt x="16" y="5"/>
                    <a:pt x="15" y="4"/>
                    <a:pt x="15" y="5"/>
                  </a:cubicBezTo>
                  <a:cubicBezTo>
                    <a:pt x="15" y="4"/>
                    <a:pt x="14" y="5"/>
                    <a:pt x="14" y="5"/>
                  </a:cubicBezTo>
                  <a:cubicBezTo>
                    <a:pt x="13" y="5"/>
                    <a:pt x="12" y="5"/>
                    <a:pt x="11" y="4"/>
                  </a:cubicBezTo>
                  <a:cubicBezTo>
                    <a:pt x="11" y="3"/>
                    <a:pt x="13" y="3"/>
                    <a:pt x="13" y="2"/>
                  </a:cubicBezTo>
                  <a:cubicBezTo>
                    <a:pt x="15" y="2"/>
                    <a:pt x="17" y="1"/>
                    <a:pt x="18" y="0"/>
                  </a:cubicBezTo>
                  <a:cubicBezTo>
                    <a:pt x="19" y="0"/>
                    <a:pt x="21" y="0"/>
                    <a:pt x="22" y="0"/>
                  </a:cubicBezTo>
                  <a:cubicBezTo>
                    <a:pt x="24" y="0"/>
                    <a:pt x="25" y="0"/>
                    <a:pt x="27" y="0"/>
                  </a:cubicBezTo>
                  <a:cubicBezTo>
                    <a:pt x="27" y="0"/>
                    <a:pt x="28" y="0"/>
                    <a:pt x="28" y="0"/>
                  </a:cubicBezTo>
                  <a:close/>
                  <a:moveTo>
                    <a:pt x="17" y="10"/>
                  </a:moveTo>
                  <a:cubicBezTo>
                    <a:pt x="18" y="11"/>
                    <a:pt x="17" y="13"/>
                    <a:pt x="17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8" y="15"/>
                    <a:pt x="18" y="15"/>
                    <a:pt x="19" y="15"/>
                  </a:cubicBezTo>
                  <a:cubicBezTo>
                    <a:pt x="19" y="16"/>
                    <a:pt x="21" y="16"/>
                    <a:pt x="20" y="17"/>
                  </a:cubicBezTo>
                  <a:cubicBezTo>
                    <a:pt x="20" y="18"/>
                    <a:pt x="18" y="19"/>
                    <a:pt x="17" y="19"/>
                  </a:cubicBezTo>
                  <a:cubicBezTo>
                    <a:pt x="17" y="20"/>
                    <a:pt x="16" y="20"/>
                    <a:pt x="17" y="21"/>
                  </a:cubicBezTo>
                  <a:cubicBezTo>
                    <a:pt x="18" y="21"/>
                    <a:pt x="19" y="21"/>
                    <a:pt x="20" y="21"/>
                  </a:cubicBezTo>
                  <a:cubicBezTo>
                    <a:pt x="20" y="21"/>
                    <a:pt x="21" y="20"/>
                    <a:pt x="21" y="21"/>
                  </a:cubicBezTo>
                  <a:cubicBezTo>
                    <a:pt x="22" y="21"/>
                    <a:pt x="22" y="21"/>
                    <a:pt x="22" y="22"/>
                  </a:cubicBezTo>
                  <a:cubicBezTo>
                    <a:pt x="22" y="22"/>
                    <a:pt x="23" y="22"/>
                    <a:pt x="22" y="23"/>
                  </a:cubicBezTo>
                  <a:cubicBezTo>
                    <a:pt x="22" y="23"/>
                    <a:pt x="23" y="23"/>
                    <a:pt x="23" y="24"/>
                  </a:cubicBezTo>
                  <a:cubicBezTo>
                    <a:pt x="23" y="25"/>
                    <a:pt x="22" y="25"/>
                    <a:pt x="21" y="25"/>
                  </a:cubicBezTo>
                  <a:cubicBezTo>
                    <a:pt x="21" y="25"/>
                    <a:pt x="20" y="25"/>
                    <a:pt x="20" y="25"/>
                  </a:cubicBezTo>
                  <a:cubicBezTo>
                    <a:pt x="20" y="26"/>
                    <a:pt x="19" y="25"/>
                    <a:pt x="19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7"/>
                    <a:pt x="18" y="26"/>
                    <a:pt x="17" y="26"/>
                  </a:cubicBezTo>
                  <a:cubicBezTo>
                    <a:pt x="17" y="27"/>
                    <a:pt x="16" y="26"/>
                    <a:pt x="15" y="27"/>
                  </a:cubicBezTo>
                  <a:cubicBezTo>
                    <a:pt x="15" y="26"/>
                    <a:pt x="15" y="27"/>
                    <a:pt x="14" y="27"/>
                  </a:cubicBezTo>
                  <a:cubicBezTo>
                    <a:pt x="14" y="27"/>
                    <a:pt x="13" y="27"/>
                    <a:pt x="13" y="27"/>
                  </a:cubicBezTo>
                  <a:cubicBezTo>
                    <a:pt x="12" y="27"/>
                    <a:pt x="11" y="27"/>
                    <a:pt x="10" y="26"/>
                  </a:cubicBezTo>
                  <a:cubicBezTo>
                    <a:pt x="10" y="26"/>
                    <a:pt x="10" y="25"/>
                    <a:pt x="10" y="24"/>
                  </a:cubicBezTo>
                  <a:cubicBezTo>
                    <a:pt x="9" y="24"/>
                    <a:pt x="10" y="23"/>
                    <a:pt x="10" y="23"/>
                  </a:cubicBezTo>
                  <a:cubicBezTo>
                    <a:pt x="10" y="22"/>
                    <a:pt x="9" y="21"/>
                    <a:pt x="10" y="21"/>
                  </a:cubicBezTo>
                  <a:cubicBezTo>
                    <a:pt x="9" y="20"/>
                    <a:pt x="11" y="20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9" y="19"/>
                    <a:pt x="9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16"/>
                    <a:pt x="9" y="16"/>
                    <a:pt x="9" y="16"/>
                  </a:cubicBezTo>
                  <a:cubicBezTo>
                    <a:pt x="10" y="16"/>
                    <a:pt x="11" y="16"/>
                    <a:pt x="12" y="15"/>
                  </a:cubicBezTo>
                  <a:cubicBezTo>
                    <a:pt x="13" y="15"/>
                    <a:pt x="15" y="15"/>
                    <a:pt x="15" y="14"/>
                  </a:cubicBezTo>
                  <a:cubicBezTo>
                    <a:pt x="15" y="13"/>
                    <a:pt x="15" y="12"/>
                    <a:pt x="15" y="12"/>
                  </a:cubicBezTo>
                  <a:cubicBezTo>
                    <a:pt x="14" y="13"/>
                    <a:pt x="13" y="12"/>
                    <a:pt x="12" y="12"/>
                  </a:cubicBezTo>
                  <a:cubicBezTo>
                    <a:pt x="13" y="11"/>
                    <a:pt x="12" y="11"/>
                    <a:pt x="12" y="11"/>
                  </a:cubicBezTo>
                  <a:cubicBezTo>
                    <a:pt x="13" y="10"/>
                    <a:pt x="15" y="9"/>
                    <a:pt x="16" y="10"/>
                  </a:cubicBezTo>
                  <a:lnTo>
                    <a:pt x="17" y="10"/>
                  </a:lnTo>
                  <a:close/>
                  <a:moveTo>
                    <a:pt x="5" y="10"/>
                  </a:moveTo>
                  <a:cubicBezTo>
                    <a:pt x="5" y="11"/>
                    <a:pt x="6" y="12"/>
                    <a:pt x="6" y="12"/>
                  </a:cubicBezTo>
                  <a:cubicBezTo>
                    <a:pt x="6" y="13"/>
                    <a:pt x="6" y="14"/>
                    <a:pt x="6" y="15"/>
                  </a:cubicBezTo>
                  <a:cubicBezTo>
                    <a:pt x="6" y="16"/>
                    <a:pt x="6" y="17"/>
                    <a:pt x="6" y="19"/>
                  </a:cubicBezTo>
                  <a:cubicBezTo>
                    <a:pt x="6" y="20"/>
                    <a:pt x="5" y="20"/>
                    <a:pt x="5" y="21"/>
                  </a:cubicBezTo>
                  <a:cubicBezTo>
                    <a:pt x="5" y="22"/>
                    <a:pt x="5" y="22"/>
                    <a:pt x="4" y="22"/>
                  </a:cubicBezTo>
                  <a:cubicBezTo>
                    <a:pt x="5" y="23"/>
                    <a:pt x="5" y="24"/>
                    <a:pt x="4" y="24"/>
                  </a:cubicBezTo>
                  <a:cubicBezTo>
                    <a:pt x="5" y="25"/>
                    <a:pt x="4" y="25"/>
                    <a:pt x="4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4" y="28"/>
                    <a:pt x="5" y="28"/>
                    <a:pt x="4" y="30"/>
                  </a:cubicBezTo>
                  <a:cubicBezTo>
                    <a:pt x="5" y="31"/>
                    <a:pt x="5" y="31"/>
                    <a:pt x="5" y="32"/>
                  </a:cubicBezTo>
                  <a:cubicBezTo>
                    <a:pt x="5" y="32"/>
                    <a:pt x="5" y="33"/>
                    <a:pt x="6" y="34"/>
                  </a:cubicBezTo>
                  <a:cubicBezTo>
                    <a:pt x="6" y="35"/>
                    <a:pt x="5" y="35"/>
                    <a:pt x="5" y="35"/>
                  </a:cubicBezTo>
                  <a:cubicBezTo>
                    <a:pt x="5" y="35"/>
                    <a:pt x="5" y="35"/>
                    <a:pt x="5" y="36"/>
                  </a:cubicBezTo>
                  <a:cubicBezTo>
                    <a:pt x="5" y="36"/>
                    <a:pt x="5" y="36"/>
                    <a:pt x="5" y="36"/>
                  </a:cubicBezTo>
                  <a:cubicBezTo>
                    <a:pt x="5" y="36"/>
                    <a:pt x="4" y="36"/>
                    <a:pt x="4" y="36"/>
                  </a:cubicBezTo>
                  <a:cubicBezTo>
                    <a:pt x="3" y="35"/>
                    <a:pt x="2" y="35"/>
                    <a:pt x="2" y="34"/>
                  </a:cubicBezTo>
                  <a:cubicBezTo>
                    <a:pt x="1" y="33"/>
                    <a:pt x="2" y="32"/>
                    <a:pt x="1" y="31"/>
                  </a:cubicBezTo>
                  <a:cubicBezTo>
                    <a:pt x="1" y="30"/>
                    <a:pt x="0" y="30"/>
                    <a:pt x="0" y="30"/>
                  </a:cubicBezTo>
                  <a:cubicBezTo>
                    <a:pt x="0" y="29"/>
                    <a:pt x="1" y="29"/>
                    <a:pt x="1" y="29"/>
                  </a:cubicBezTo>
                  <a:cubicBezTo>
                    <a:pt x="0" y="29"/>
                    <a:pt x="1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4"/>
                    <a:pt x="0" y="22"/>
                    <a:pt x="1" y="19"/>
                  </a:cubicBezTo>
                  <a:cubicBezTo>
                    <a:pt x="1" y="19"/>
                    <a:pt x="1" y="19"/>
                    <a:pt x="1" y="18"/>
                  </a:cubicBezTo>
                  <a:cubicBezTo>
                    <a:pt x="1" y="15"/>
                    <a:pt x="3" y="13"/>
                    <a:pt x="3" y="10"/>
                  </a:cubicBezTo>
                  <a:cubicBezTo>
                    <a:pt x="3" y="10"/>
                    <a:pt x="3" y="9"/>
                    <a:pt x="4" y="9"/>
                  </a:cubicBezTo>
                  <a:cubicBezTo>
                    <a:pt x="4" y="9"/>
                    <a:pt x="5" y="10"/>
                    <a:pt x="5" y="10"/>
                  </a:cubicBezTo>
                  <a:close/>
                  <a:moveTo>
                    <a:pt x="23" y="14"/>
                  </a:moveTo>
                  <a:cubicBezTo>
                    <a:pt x="23" y="13"/>
                    <a:pt x="23" y="14"/>
                    <a:pt x="23" y="14"/>
                  </a:cubicBezTo>
                  <a:cubicBezTo>
                    <a:pt x="25" y="14"/>
                    <a:pt x="27" y="15"/>
                    <a:pt x="27" y="16"/>
                  </a:cubicBezTo>
                  <a:cubicBezTo>
                    <a:pt x="27" y="17"/>
                    <a:pt x="26" y="17"/>
                    <a:pt x="26" y="18"/>
                  </a:cubicBezTo>
                  <a:cubicBezTo>
                    <a:pt x="25" y="18"/>
                    <a:pt x="25" y="18"/>
                    <a:pt x="24" y="18"/>
                  </a:cubicBezTo>
                  <a:cubicBezTo>
                    <a:pt x="23" y="16"/>
                    <a:pt x="22" y="15"/>
                    <a:pt x="21" y="14"/>
                  </a:cubicBezTo>
                  <a:cubicBezTo>
                    <a:pt x="21" y="13"/>
                    <a:pt x="22" y="13"/>
                    <a:pt x="22" y="13"/>
                  </a:cubicBezTo>
                  <a:lnTo>
                    <a:pt x="23" y="14"/>
                  </a:lnTo>
                  <a:close/>
                  <a:moveTo>
                    <a:pt x="22" y="31"/>
                  </a:moveTo>
                  <a:cubicBezTo>
                    <a:pt x="23" y="31"/>
                    <a:pt x="24" y="30"/>
                    <a:pt x="24" y="31"/>
                  </a:cubicBezTo>
                  <a:cubicBezTo>
                    <a:pt x="24" y="31"/>
                    <a:pt x="24" y="32"/>
                    <a:pt x="24" y="32"/>
                  </a:cubicBezTo>
                  <a:cubicBezTo>
                    <a:pt x="23" y="32"/>
                    <a:pt x="24" y="33"/>
                    <a:pt x="23" y="33"/>
                  </a:cubicBezTo>
                  <a:cubicBezTo>
                    <a:pt x="23" y="34"/>
                    <a:pt x="22" y="34"/>
                    <a:pt x="21" y="34"/>
                  </a:cubicBezTo>
                  <a:cubicBezTo>
                    <a:pt x="21" y="34"/>
                    <a:pt x="21" y="34"/>
                    <a:pt x="20" y="34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8" y="34"/>
                    <a:pt x="17" y="33"/>
                    <a:pt x="16" y="34"/>
                  </a:cubicBezTo>
                  <a:cubicBezTo>
                    <a:pt x="16" y="34"/>
                    <a:pt x="15" y="34"/>
                    <a:pt x="14" y="34"/>
                  </a:cubicBezTo>
                  <a:cubicBezTo>
                    <a:pt x="13" y="35"/>
                    <a:pt x="12" y="35"/>
                    <a:pt x="11" y="34"/>
                  </a:cubicBezTo>
                  <a:cubicBezTo>
                    <a:pt x="10" y="34"/>
                    <a:pt x="10" y="34"/>
                    <a:pt x="9" y="34"/>
                  </a:cubicBezTo>
                  <a:cubicBezTo>
                    <a:pt x="9" y="34"/>
                    <a:pt x="9" y="33"/>
                    <a:pt x="8" y="33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8" y="32"/>
                    <a:pt x="9" y="32"/>
                    <a:pt x="9" y="32"/>
                  </a:cubicBezTo>
                  <a:cubicBezTo>
                    <a:pt x="10" y="31"/>
                    <a:pt x="11" y="31"/>
                    <a:pt x="12" y="31"/>
                  </a:cubicBezTo>
                  <a:cubicBezTo>
                    <a:pt x="15" y="31"/>
                    <a:pt x="17" y="30"/>
                    <a:pt x="20" y="30"/>
                  </a:cubicBezTo>
                  <a:cubicBezTo>
                    <a:pt x="20" y="31"/>
                    <a:pt x="22" y="31"/>
                    <a:pt x="22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Freeform 16"/>
            <p:cNvSpPr>
              <a:spLocks noEditPoints="1"/>
            </p:cNvSpPr>
            <p:nvPr/>
          </p:nvSpPr>
          <p:spPr bwMode="auto">
            <a:xfrm>
              <a:off x="5537" y="4091"/>
              <a:ext cx="202" cy="222"/>
            </a:xfrm>
            <a:custGeom>
              <a:avLst/>
              <a:gdLst>
                <a:gd name="T0" fmla="*/ 43 w 78"/>
                <a:gd name="T1" fmla="*/ 32 h 83"/>
                <a:gd name="T2" fmla="*/ 45 w 78"/>
                <a:gd name="T3" fmla="*/ 40 h 83"/>
                <a:gd name="T4" fmla="*/ 62 w 78"/>
                <a:gd name="T5" fmla="*/ 67 h 83"/>
                <a:gd name="T6" fmla="*/ 69 w 78"/>
                <a:gd name="T7" fmla="*/ 67 h 83"/>
                <a:gd name="T8" fmla="*/ 71 w 78"/>
                <a:gd name="T9" fmla="*/ 66 h 83"/>
                <a:gd name="T10" fmla="*/ 73 w 78"/>
                <a:gd name="T11" fmla="*/ 62 h 83"/>
                <a:gd name="T12" fmla="*/ 75 w 78"/>
                <a:gd name="T13" fmla="*/ 66 h 83"/>
                <a:gd name="T14" fmla="*/ 76 w 78"/>
                <a:gd name="T15" fmla="*/ 68 h 83"/>
                <a:gd name="T16" fmla="*/ 77 w 78"/>
                <a:gd name="T17" fmla="*/ 72 h 83"/>
                <a:gd name="T18" fmla="*/ 78 w 78"/>
                <a:gd name="T19" fmla="*/ 74 h 83"/>
                <a:gd name="T20" fmla="*/ 78 w 78"/>
                <a:gd name="T21" fmla="*/ 79 h 83"/>
                <a:gd name="T22" fmla="*/ 59 w 78"/>
                <a:gd name="T23" fmla="*/ 76 h 83"/>
                <a:gd name="T24" fmla="*/ 35 w 78"/>
                <a:gd name="T25" fmla="*/ 53 h 83"/>
                <a:gd name="T26" fmla="*/ 19 w 78"/>
                <a:gd name="T27" fmla="*/ 66 h 83"/>
                <a:gd name="T28" fmla="*/ 5 w 78"/>
                <a:gd name="T29" fmla="*/ 73 h 83"/>
                <a:gd name="T30" fmla="*/ 0 w 78"/>
                <a:gd name="T31" fmla="*/ 63 h 83"/>
                <a:gd name="T32" fmla="*/ 2 w 78"/>
                <a:gd name="T33" fmla="*/ 53 h 83"/>
                <a:gd name="T34" fmla="*/ 3 w 78"/>
                <a:gd name="T35" fmla="*/ 38 h 83"/>
                <a:gd name="T36" fmla="*/ 2 w 78"/>
                <a:gd name="T37" fmla="*/ 33 h 83"/>
                <a:gd name="T38" fmla="*/ 5 w 78"/>
                <a:gd name="T39" fmla="*/ 17 h 83"/>
                <a:gd name="T40" fmla="*/ 10 w 78"/>
                <a:gd name="T41" fmla="*/ 14 h 83"/>
                <a:gd name="T42" fmla="*/ 11 w 78"/>
                <a:gd name="T43" fmla="*/ 35 h 83"/>
                <a:gd name="T44" fmla="*/ 24 w 78"/>
                <a:gd name="T45" fmla="*/ 31 h 83"/>
                <a:gd name="T46" fmla="*/ 18 w 78"/>
                <a:gd name="T47" fmla="*/ 22 h 83"/>
                <a:gd name="T48" fmla="*/ 29 w 78"/>
                <a:gd name="T49" fmla="*/ 15 h 83"/>
                <a:gd name="T50" fmla="*/ 26 w 78"/>
                <a:gd name="T51" fmla="*/ 12 h 83"/>
                <a:gd name="T52" fmla="*/ 15 w 78"/>
                <a:gd name="T53" fmla="*/ 12 h 83"/>
                <a:gd name="T54" fmla="*/ 26 w 78"/>
                <a:gd name="T55" fmla="*/ 4 h 83"/>
                <a:gd name="T56" fmla="*/ 45 w 78"/>
                <a:gd name="T57" fmla="*/ 0 h 83"/>
                <a:gd name="T58" fmla="*/ 50 w 78"/>
                <a:gd name="T59" fmla="*/ 7 h 83"/>
                <a:gd name="T60" fmla="*/ 47 w 78"/>
                <a:gd name="T61" fmla="*/ 18 h 83"/>
                <a:gd name="T62" fmla="*/ 52 w 78"/>
                <a:gd name="T63" fmla="*/ 23 h 83"/>
                <a:gd name="T64" fmla="*/ 35 w 78"/>
                <a:gd name="T65" fmla="*/ 24 h 83"/>
                <a:gd name="T66" fmla="*/ 74 w 78"/>
                <a:gd name="T67" fmla="*/ 39 h 83"/>
                <a:gd name="T68" fmla="*/ 72 w 78"/>
                <a:gd name="T69" fmla="*/ 33 h 83"/>
                <a:gd name="T70" fmla="*/ 72 w 78"/>
                <a:gd name="T71" fmla="*/ 31 h 83"/>
                <a:gd name="T72" fmla="*/ 71 w 78"/>
                <a:gd name="T73" fmla="*/ 35 h 83"/>
                <a:gd name="T74" fmla="*/ 70 w 78"/>
                <a:gd name="T75" fmla="*/ 46 h 83"/>
                <a:gd name="T76" fmla="*/ 71 w 78"/>
                <a:gd name="T77" fmla="*/ 50 h 83"/>
                <a:gd name="T78" fmla="*/ 69 w 78"/>
                <a:gd name="T79" fmla="*/ 57 h 83"/>
                <a:gd name="T80" fmla="*/ 68 w 78"/>
                <a:gd name="T81" fmla="*/ 50 h 83"/>
                <a:gd name="T82" fmla="*/ 69 w 78"/>
                <a:gd name="T83" fmla="*/ 43 h 83"/>
                <a:gd name="T84" fmla="*/ 70 w 78"/>
                <a:gd name="T85" fmla="*/ 32 h 83"/>
                <a:gd name="T86" fmla="*/ 33 w 78"/>
                <a:gd name="T87" fmla="*/ 42 h 83"/>
                <a:gd name="T88" fmla="*/ 12 w 78"/>
                <a:gd name="T89" fmla="*/ 60 h 83"/>
                <a:gd name="T90" fmla="*/ 9 w 78"/>
                <a:gd name="T91" fmla="*/ 52 h 83"/>
                <a:gd name="T92" fmla="*/ 23 w 78"/>
                <a:gd name="T93" fmla="*/ 43 h 83"/>
                <a:gd name="T94" fmla="*/ 34 w 78"/>
                <a:gd name="T95" fmla="*/ 41 h 83"/>
                <a:gd name="T96" fmla="*/ 74 w 78"/>
                <a:gd name="T97" fmla="*/ 48 h 83"/>
                <a:gd name="T98" fmla="*/ 72 w 78"/>
                <a:gd name="T99" fmla="*/ 53 h 83"/>
                <a:gd name="T100" fmla="*/ 72 w 78"/>
                <a:gd name="T101" fmla="*/ 48 h 83"/>
                <a:gd name="T102" fmla="*/ 73 w 78"/>
                <a:gd name="T103" fmla="*/ 45 h 83"/>
                <a:gd name="T104" fmla="*/ 70 w 78"/>
                <a:gd name="T105" fmla="*/ 54 h 83"/>
                <a:gd name="T106" fmla="*/ 70 w 78"/>
                <a:gd name="T107" fmla="*/ 66 h 83"/>
                <a:gd name="T108" fmla="*/ 72 w 78"/>
                <a:gd name="T109" fmla="*/ 67 h 83"/>
                <a:gd name="T110" fmla="*/ 74 w 78"/>
                <a:gd name="T111" fmla="*/ 69 h 83"/>
                <a:gd name="T112" fmla="*/ 76 w 78"/>
                <a:gd name="T113" fmla="*/ 76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" h="83">
                  <a:moveTo>
                    <a:pt x="52" y="23"/>
                  </a:moveTo>
                  <a:cubicBezTo>
                    <a:pt x="53" y="26"/>
                    <a:pt x="52" y="27"/>
                    <a:pt x="51" y="28"/>
                  </a:cubicBezTo>
                  <a:cubicBezTo>
                    <a:pt x="51" y="31"/>
                    <a:pt x="48" y="30"/>
                    <a:pt x="46" y="31"/>
                  </a:cubicBezTo>
                  <a:cubicBezTo>
                    <a:pt x="45" y="31"/>
                    <a:pt x="44" y="33"/>
                    <a:pt x="43" y="32"/>
                  </a:cubicBezTo>
                  <a:cubicBezTo>
                    <a:pt x="42" y="32"/>
                    <a:pt x="42" y="32"/>
                    <a:pt x="42" y="32"/>
                  </a:cubicBezTo>
                  <a:cubicBezTo>
                    <a:pt x="40" y="31"/>
                    <a:pt x="40" y="34"/>
                    <a:pt x="39" y="34"/>
                  </a:cubicBezTo>
                  <a:cubicBezTo>
                    <a:pt x="40" y="36"/>
                    <a:pt x="40" y="38"/>
                    <a:pt x="42" y="39"/>
                  </a:cubicBezTo>
                  <a:cubicBezTo>
                    <a:pt x="43" y="39"/>
                    <a:pt x="44" y="40"/>
                    <a:pt x="45" y="40"/>
                  </a:cubicBezTo>
                  <a:cubicBezTo>
                    <a:pt x="44" y="41"/>
                    <a:pt x="45" y="42"/>
                    <a:pt x="44" y="43"/>
                  </a:cubicBezTo>
                  <a:cubicBezTo>
                    <a:pt x="45" y="45"/>
                    <a:pt x="47" y="47"/>
                    <a:pt x="49" y="49"/>
                  </a:cubicBezTo>
                  <a:cubicBezTo>
                    <a:pt x="50" y="50"/>
                    <a:pt x="49" y="53"/>
                    <a:pt x="51" y="53"/>
                  </a:cubicBezTo>
                  <a:cubicBezTo>
                    <a:pt x="54" y="58"/>
                    <a:pt x="58" y="62"/>
                    <a:pt x="62" y="67"/>
                  </a:cubicBezTo>
                  <a:cubicBezTo>
                    <a:pt x="64" y="69"/>
                    <a:pt x="66" y="71"/>
                    <a:pt x="68" y="72"/>
                  </a:cubicBezTo>
                  <a:cubicBezTo>
                    <a:pt x="69" y="71"/>
                    <a:pt x="69" y="71"/>
                    <a:pt x="69" y="71"/>
                  </a:cubicBezTo>
                  <a:cubicBezTo>
                    <a:pt x="68" y="70"/>
                    <a:pt x="69" y="69"/>
                    <a:pt x="68" y="67"/>
                  </a:cubicBezTo>
                  <a:cubicBezTo>
                    <a:pt x="69" y="67"/>
                    <a:pt x="69" y="67"/>
                    <a:pt x="69" y="67"/>
                  </a:cubicBezTo>
                  <a:cubicBezTo>
                    <a:pt x="68" y="66"/>
                    <a:pt x="69" y="64"/>
                    <a:pt x="68" y="63"/>
                  </a:cubicBezTo>
                  <a:cubicBezTo>
                    <a:pt x="69" y="60"/>
                    <a:pt x="69" y="60"/>
                    <a:pt x="69" y="60"/>
                  </a:cubicBezTo>
                  <a:cubicBezTo>
                    <a:pt x="69" y="61"/>
                    <a:pt x="70" y="62"/>
                    <a:pt x="71" y="62"/>
                  </a:cubicBezTo>
                  <a:cubicBezTo>
                    <a:pt x="71" y="63"/>
                    <a:pt x="71" y="65"/>
                    <a:pt x="71" y="66"/>
                  </a:cubicBezTo>
                  <a:cubicBezTo>
                    <a:pt x="73" y="66"/>
                    <a:pt x="71" y="64"/>
                    <a:pt x="72" y="63"/>
                  </a:cubicBezTo>
                  <a:cubicBezTo>
                    <a:pt x="72" y="62"/>
                    <a:pt x="70" y="60"/>
                    <a:pt x="72" y="59"/>
                  </a:cubicBezTo>
                  <a:cubicBezTo>
                    <a:pt x="73" y="60"/>
                    <a:pt x="72" y="61"/>
                    <a:pt x="73" y="61"/>
                  </a:cubicBezTo>
                  <a:cubicBezTo>
                    <a:pt x="73" y="62"/>
                    <a:pt x="73" y="62"/>
                    <a:pt x="73" y="62"/>
                  </a:cubicBezTo>
                  <a:cubicBezTo>
                    <a:pt x="73" y="63"/>
                    <a:pt x="73" y="63"/>
                    <a:pt x="73" y="63"/>
                  </a:cubicBezTo>
                  <a:cubicBezTo>
                    <a:pt x="73" y="64"/>
                    <a:pt x="74" y="65"/>
                    <a:pt x="73" y="67"/>
                  </a:cubicBezTo>
                  <a:cubicBezTo>
                    <a:pt x="73" y="67"/>
                    <a:pt x="74" y="67"/>
                    <a:pt x="74" y="68"/>
                  </a:cubicBezTo>
                  <a:cubicBezTo>
                    <a:pt x="75" y="67"/>
                    <a:pt x="75" y="67"/>
                    <a:pt x="75" y="66"/>
                  </a:cubicBezTo>
                  <a:cubicBezTo>
                    <a:pt x="75" y="67"/>
                    <a:pt x="75" y="69"/>
                    <a:pt x="77" y="68"/>
                  </a:cubicBezTo>
                  <a:cubicBezTo>
                    <a:pt x="78" y="68"/>
                    <a:pt x="77" y="69"/>
                    <a:pt x="78" y="69"/>
                  </a:cubicBezTo>
                  <a:cubicBezTo>
                    <a:pt x="78" y="70"/>
                    <a:pt x="77" y="70"/>
                    <a:pt x="77" y="70"/>
                  </a:cubicBezTo>
                  <a:cubicBezTo>
                    <a:pt x="76" y="69"/>
                    <a:pt x="77" y="69"/>
                    <a:pt x="76" y="68"/>
                  </a:cubicBezTo>
                  <a:cubicBezTo>
                    <a:pt x="75" y="69"/>
                    <a:pt x="75" y="70"/>
                    <a:pt x="76" y="71"/>
                  </a:cubicBezTo>
                  <a:cubicBezTo>
                    <a:pt x="76" y="71"/>
                    <a:pt x="76" y="71"/>
                    <a:pt x="76" y="71"/>
                  </a:cubicBezTo>
                  <a:cubicBezTo>
                    <a:pt x="76" y="71"/>
                    <a:pt x="77" y="71"/>
                    <a:pt x="77" y="71"/>
                  </a:cubicBezTo>
                  <a:cubicBezTo>
                    <a:pt x="77" y="71"/>
                    <a:pt x="77" y="72"/>
                    <a:pt x="77" y="72"/>
                  </a:cubicBezTo>
                  <a:cubicBezTo>
                    <a:pt x="78" y="72"/>
                    <a:pt x="78" y="72"/>
                    <a:pt x="78" y="72"/>
                  </a:cubicBezTo>
                  <a:cubicBezTo>
                    <a:pt x="78" y="73"/>
                    <a:pt x="78" y="73"/>
                    <a:pt x="78" y="73"/>
                  </a:cubicBezTo>
                  <a:cubicBezTo>
                    <a:pt x="77" y="73"/>
                    <a:pt x="77" y="73"/>
                    <a:pt x="77" y="73"/>
                  </a:cubicBezTo>
                  <a:cubicBezTo>
                    <a:pt x="76" y="73"/>
                    <a:pt x="77" y="74"/>
                    <a:pt x="78" y="74"/>
                  </a:cubicBezTo>
                  <a:cubicBezTo>
                    <a:pt x="78" y="74"/>
                    <a:pt x="78" y="74"/>
                    <a:pt x="78" y="74"/>
                  </a:cubicBezTo>
                  <a:cubicBezTo>
                    <a:pt x="78" y="75"/>
                    <a:pt x="77" y="75"/>
                    <a:pt x="77" y="77"/>
                  </a:cubicBezTo>
                  <a:cubicBezTo>
                    <a:pt x="77" y="77"/>
                    <a:pt x="77" y="77"/>
                    <a:pt x="77" y="77"/>
                  </a:cubicBezTo>
                  <a:cubicBezTo>
                    <a:pt x="78" y="77"/>
                    <a:pt x="77" y="78"/>
                    <a:pt x="78" y="79"/>
                  </a:cubicBezTo>
                  <a:cubicBezTo>
                    <a:pt x="78" y="80"/>
                    <a:pt x="77" y="80"/>
                    <a:pt x="78" y="80"/>
                  </a:cubicBezTo>
                  <a:cubicBezTo>
                    <a:pt x="77" y="81"/>
                    <a:pt x="77" y="83"/>
                    <a:pt x="75" y="82"/>
                  </a:cubicBezTo>
                  <a:cubicBezTo>
                    <a:pt x="74" y="83"/>
                    <a:pt x="72" y="82"/>
                    <a:pt x="70" y="82"/>
                  </a:cubicBezTo>
                  <a:cubicBezTo>
                    <a:pt x="66" y="81"/>
                    <a:pt x="63" y="78"/>
                    <a:pt x="59" y="76"/>
                  </a:cubicBezTo>
                  <a:cubicBezTo>
                    <a:pt x="59" y="75"/>
                    <a:pt x="58" y="75"/>
                    <a:pt x="57" y="74"/>
                  </a:cubicBezTo>
                  <a:cubicBezTo>
                    <a:pt x="50" y="67"/>
                    <a:pt x="45" y="59"/>
                    <a:pt x="40" y="50"/>
                  </a:cubicBezTo>
                  <a:cubicBezTo>
                    <a:pt x="40" y="50"/>
                    <a:pt x="39" y="49"/>
                    <a:pt x="39" y="50"/>
                  </a:cubicBezTo>
                  <a:cubicBezTo>
                    <a:pt x="37" y="51"/>
                    <a:pt x="36" y="52"/>
                    <a:pt x="35" y="53"/>
                  </a:cubicBezTo>
                  <a:cubicBezTo>
                    <a:pt x="34" y="54"/>
                    <a:pt x="32" y="55"/>
                    <a:pt x="32" y="56"/>
                  </a:cubicBezTo>
                  <a:cubicBezTo>
                    <a:pt x="29" y="58"/>
                    <a:pt x="27" y="61"/>
                    <a:pt x="24" y="62"/>
                  </a:cubicBezTo>
                  <a:cubicBezTo>
                    <a:pt x="22" y="63"/>
                    <a:pt x="21" y="65"/>
                    <a:pt x="18" y="65"/>
                  </a:cubicBezTo>
                  <a:cubicBezTo>
                    <a:pt x="18" y="66"/>
                    <a:pt x="19" y="66"/>
                    <a:pt x="19" y="66"/>
                  </a:cubicBezTo>
                  <a:cubicBezTo>
                    <a:pt x="18" y="67"/>
                    <a:pt x="16" y="67"/>
                    <a:pt x="15" y="68"/>
                  </a:cubicBezTo>
                  <a:cubicBezTo>
                    <a:pt x="14" y="68"/>
                    <a:pt x="14" y="69"/>
                    <a:pt x="12" y="69"/>
                  </a:cubicBezTo>
                  <a:cubicBezTo>
                    <a:pt x="12" y="70"/>
                    <a:pt x="10" y="71"/>
                    <a:pt x="9" y="73"/>
                  </a:cubicBezTo>
                  <a:cubicBezTo>
                    <a:pt x="8" y="73"/>
                    <a:pt x="7" y="72"/>
                    <a:pt x="5" y="73"/>
                  </a:cubicBezTo>
                  <a:cubicBezTo>
                    <a:pt x="5" y="71"/>
                    <a:pt x="3" y="71"/>
                    <a:pt x="3" y="70"/>
                  </a:cubicBezTo>
                  <a:cubicBezTo>
                    <a:pt x="2" y="69"/>
                    <a:pt x="1" y="68"/>
                    <a:pt x="0" y="67"/>
                  </a:cubicBezTo>
                  <a:cubicBezTo>
                    <a:pt x="0" y="66"/>
                    <a:pt x="0" y="65"/>
                    <a:pt x="0" y="65"/>
                  </a:cubicBezTo>
                  <a:cubicBezTo>
                    <a:pt x="0" y="64"/>
                    <a:pt x="1" y="64"/>
                    <a:pt x="0" y="63"/>
                  </a:cubicBezTo>
                  <a:cubicBezTo>
                    <a:pt x="1" y="61"/>
                    <a:pt x="1" y="59"/>
                    <a:pt x="1" y="56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4"/>
                    <a:pt x="2" y="53"/>
                    <a:pt x="2" y="53"/>
                  </a:cubicBezTo>
                  <a:cubicBezTo>
                    <a:pt x="3" y="49"/>
                    <a:pt x="2" y="46"/>
                    <a:pt x="3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3" y="42"/>
                    <a:pt x="2" y="42"/>
                    <a:pt x="2" y="42"/>
                  </a:cubicBezTo>
                  <a:cubicBezTo>
                    <a:pt x="3" y="41"/>
                    <a:pt x="2" y="40"/>
                    <a:pt x="3" y="38"/>
                  </a:cubicBezTo>
                  <a:cubicBezTo>
                    <a:pt x="2" y="38"/>
                    <a:pt x="2" y="38"/>
                    <a:pt x="2" y="37"/>
                  </a:cubicBezTo>
                  <a:cubicBezTo>
                    <a:pt x="3" y="37"/>
                    <a:pt x="3" y="36"/>
                    <a:pt x="3" y="35"/>
                  </a:cubicBezTo>
                  <a:cubicBezTo>
                    <a:pt x="3" y="35"/>
                    <a:pt x="3" y="34"/>
                    <a:pt x="3" y="34"/>
                  </a:cubicBezTo>
                  <a:cubicBezTo>
                    <a:pt x="2" y="33"/>
                    <a:pt x="2" y="33"/>
                    <a:pt x="2" y="33"/>
                  </a:cubicBezTo>
                  <a:cubicBezTo>
                    <a:pt x="3" y="33"/>
                    <a:pt x="3" y="33"/>
                    <a:pt x="3" y="33"/>
                  </a:cubicBezTo>
                  <a:cubicBezTo>
                    <a:pt x="4" y="30"/>
                    <a:pt x="2" y="27"/>
                    <a:pt x="4" y="24"/>
                  </a:cubicBezTo>
                  <a:cubicBezTo>
                    <a:pt x="3" y="23"/>
                    <a:pt x="4" y="22"/>
                    <a:pt x="4" y="21"/>
                  </a:cubicBezTo>
                  <a:cubicBezTo>
                    <a:pt x="4" y="20"/>
                    <a:pt x="4" y="18"/>
                    <a:pt x="5" y="17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5"/>
                    <a:pt x="6" y="15"/>
                    <a:pt x="7" y="15"/>
                  </a:cubicBezTo>
                  <a:cubicBezTo>
                    <a:pt x="8" y="14"/>
                    <a:pt x="9" y="14"/>
                    <a:pt x="10" y="14"/>
                  </a:cubicBezTo>
                  <a:cubicBezTo>
                    <a:pt x="13" y="16"/>
                    <a:pt x="14" y="19"/>
                    <a:pt x="15" y="21"/>
                  </a:cubicBezTo>
                  <a:cubicBezTo>
                    <a:pt x="14" y="22"/>
                    <a:pt x="16" y="23"/>
                    <a:pt x="15" y="24"/>
                  </a:cubicBezTo>
                  <a:cubicBezTo>
                    <a:pt x="15" y="26"/>
                    <a:pt x="15" y="29"/>
                    <a:pt x="13" y="30"/>
                  </a:cubicBezTo>
                  <a:cubicBezTo>
                    <a:pt x="12" y="32"/>
                    <a:pt x="14" y="34"/>
                    <a:pt x="11" y="35"/>
                  </a:cubicBezTo>
                  <a:cubicBezTo>
                    <a:pt x="11" y="36"/>
                    <a:pt x="11" y="37"/>
                    <a:pt x="11" y="38"/>
                  </a:cubicBezTo>
                  <a:cubicBezTo>
                    <a:pt x="12" y="39"/>
                    <a:pt x="12" y="37"/>
                    <a:pt x="14" y="36"/>
                  </a:cubicBezTo>
                  <a:cubicBezTo>
                    <a:pt x="16" y="35"/>
                    <a:pt x="19" y="34"/>
                    <a:pt x="21" y="33"/>
                  </a:cubicBezTo>
                  <a:cubicBezTo>
                    <a:pt x="22" y="33"/>
                    <a:pt x="24" y="32"/>
                    <a:pt x="24" y="31"/>
                  </a:cubicBezTo>
                  <a:cubicBezTo>
                    <a:pt x="26" y="31"/>
                    <a:pt x="28" y="30"/>
                    <a:pt x="28" y="29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3" y="25"/>
                    <a:pt x="21" y="31"/>
                    <a:pt x="18" y="27"/>
                  </a:cubicBezTo>
                  <a:cubicBezTo>
                    <a:pt x="16" y="26"/>
                    <a:pt x="18" y="24"/>
                    <a:pt x="18" y="22"/>
                  </a:cubicBezTo>
                  <a:cubicBezTo>
                    <a:pt x="19" y="21"/>
                    <a:pt x="20" y="20"/>
                    <a:pt x="21" y="19"/>
                  </a:cubicBezTo>
                  <a:cubicBezTo>
                    <a:pt x="22" y="19"/>
                    <a:pt x="22" y="18"/>
                    <a:pt x="23" y="18"/>
                  </a:cubicBezTo>
                  <a:cubicBezTo>
                    <a:pt x="25" y="18"/>
                    <a:pt x="23" y="14"/>
                    <a:pt x="26" y="15"/>
                  </a:cubicBezTo>
                  <a:cubicBezTo>
                    <a:pt x="27" y="15"/>
                    <a:pt x="28" y="16"/>
                    <a:pt x="29" y="15"/>
                  </a:cubicBezTo>
                  <a:cubicBezTo>
                    <a:pt x="31" y="14"/>
                    <a:pt x="32" y="13"/>
                    <a:pt x="33" y="12"/>
                  </a:cubicBezTo>
                  <a:cubicBezTo>
                    <a:pt x="33" y="11"/>
                    <a:pt x="34" y="11"/>
                    <a:pt x="34" y="10"/>
                  </a:cubicBezTo>
                  <a:cubicBezTo>
                    <a:pt x="32" y="10"/>
                    <a:pt x="31" y="11"/>
                    <a:pt x="29" y="11"/>
                  </a:cubicBezTo>
                  <a:cubicBezTo>
                    <a:pt x="29" y="12"/>
                    <a:pt x="27" y="12"/>
                    <a:pt x="26" y="12"/>
                  </a:cubicBezTo>
                  <a:cubicBezTo>
                    <a:pt x="26" y="13"/>
                    <a:pt x="25" y="12"/>
                    <a:pt x="24" y="13"/>
                  </a:cubicBezTo>
                  <a:cubicBezTo>
                    <a:pt x="24" y="13"/>
                    <a:pt x="23" y="14"/>
                    <a:pt x="23" y="13"/>
                  </a:cubicBezTo>
                  <a:cubicBezTo>
                    <a:pt x="22" y="14"/>
                    <a:pt x="21" y="13"/>
                    <a:pt x="20" y="14"/>
                  </a:cubicBezTo>
                  <a:cubicBezTo>
                    <a:pt x="19" y="12"/>
                    <a:pt x="16" y="13"/>
                    <a:pt x="15" y="1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5" y="10"/>
                    <a:pt x="12" y="11"/>
                    <a:pt x="13" y="9"/>
                  </a:cubicBezTo>
                  <a:cubicBezTo>
                    <a:pt x="13" y="8"/>
                    <a:pt x="14" y="6"/>
                    <a:pt x="15" y="6"/>
                  </a:cubicBezTo>
                  <a:cubicBezTo>
                    <a:pt x="19" y="5"/>
                    <a:pt x="22" y="4"/>
                    <a:pt x="26" y="4"/>
                  </a:cubicBezTo>
                  <a:cubicBezTo>
                    <a:pt x="27" y="4"/>
                    <a:pt x="29" y="3"/>
                    <a:pt x="31" y="3"/>
                  </a:cubicBezTo>
                  <a:cubicBezTo>
                    <a:pt x="32" y="2"/>
                    <a:pt x="34" y="3"/>
                    <a:pt x="35" y="2"/>
                  </a:cubicBezTo>
                  <a:cubicBezTo>
                    <a:pt x="38" y="2"/>
                    <a:pt x="40" y="1"/>
                    <a:pt x="42" y="0"/>
                  </a:cubicBezTo>
                  <a:cubicBezTo>
                    <a:pt x="42" y="0"/>
                    <a:pt x="44" y="0"/>
                    <a:pt x="45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7" y="1"/>
                    <a:pt x="50" y="1"/>
                    <a:pt x="51" y="3"/>
                  </a:cubicBezTo>
                  <a:cubicBezTo>
                    <a:pt x="50" y="4"/>
                    <a:pt x="52" y="4"/>
                    <a:pt x="52" y="5"/>
                  </a:cubicBezTo>
                  <a:cubicBezTo>
                    <a:pt x="52" y="6"/>
                    <a:pt x="50" y="5"/>
                    <a:pt x="50" y="7"/>
                  </a:cubicBezTo>
                  <a:cubicBezTo>
                    <a:pt x="47" y="8"/>
                    <a:pt x="45" y="11"/>
                    <a:pt x="43" y="13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44" y="15"/>
                    <a:pt x="45" y="14"/>
                    <a:pt x="46" y="15"/>
                  </a:cubicBezTo>
                  <a:cubicBezTo>
                    <a:pt x="46" y="16"/>
                    <a:pt x="46" y="17"/>
                    <a:pt x="47" y="18"/>
                  </a:cubicBezTo>
                  <a:cubicBezTo>
                    <a:pt x="46" y="19"/>
                    <a:pt x="45" y="20"/>
                    <a:pt x="43" y="20"/>
                  </a:cubicBezTo>
                  <a:cubicBezTo>
                    <a:pt x="43" y="21"/>
                    <a:pt x="42" y="21"/>
                    <a:pt x="42" y="21"/>
                  </a:cubicBezTo>
                  <a:cubicBezTo>
                    <a:pt x="45" y="22"/>
                    <a:pt x="47" y="21"/>
                    <a:pt x="49" y="22"/>
                  </a:cubicBezTo>
                  <a:cubicBezTo>
                    <a:pt x="50" y="23"/>
                    <a:pt x="51" y="22"/>
                    <a:pt x="52" y="23"/>
                  </a:cubicBezTo>
                  <a:close/>
                  <a:moveTo>
                    <a:pt x="40" y="24"/>
                  </a:moveTo>
                  <a:cubicBezTo>
                    <a:pt x="40" y="25"/>
                    <a:pt x="38" y="25"/>
                    <a:pt x="37" y="26"/>
                  </a:cubicBezTo>
                  <a:cubicBezTo>
                    <a:pt x="36" y="26"/>
                    <a:pt x="36" y="26"/>
                    <a:pt x="35" y="26"/>
                  </a:cubicBezTo>
                  <a:cubicBezTo>
                    <a:pt x="34" y="26"/>
                    <a:pt x="36" y="25"/>
                    <a:pt x="35" y="24"/>
                  </a:cubicBezTo>
                  <a:cubicBezTo>
                    <a:pt x="36" y="24"/>
                    <a:pt x="37" y="22"/>
                    <a:pt x="38" y="23"/>
                  </a:cubicBezTo>
                  <a:cubicBezTo>
                    <a:pt x="39" y="23"/>
                    <a:pt x="39" y="25"/>
                    <a:pt x="40" y="24"/>
                  </a:cubicBezTo>
                  <a:close/>
                  <a:moveTo>
                    <a:pt x="73" y="36"/>
                  </a:moveTo>
                  <a:cubicBezTo>
                    <a:pt x="73" y="37"/>
                    <a:pt x="73" y="38"/>
                    <a:pt x="74" y="39"/>
                  </a:cubicBezTo>
                  <a:cubicBezTo>
                    <a:pt x="73" y="40"/>
                    <a:pt x="73" y="42"/>
                    <a:pt x="74" y="44"/>
                  </a:cubicBezTo>
                  <a:cubicBezTo>
                    <a:pt x="74" y="44"/>
                    <a:pt x="72" y="44"/>
                    <a:pt x="72" y="44"/>
                  </a:cubicBezTo>
                  <a:cubicBezTo>
                    <a:pt x="72" y="41"/>
                    <a:pt x="72" y="37"/>
                    <a:pt x="72" y="33"/>
                  </a:cubicBezTo>
                  <a:cubicBezTo>
                    <a:pt x="72" y="33"/>
                    <a:pt x="72" y="33"/>
                    <a:pt x="72" y="33"/>
                  </a:cubicBezTo>
                  <a:cubicBezTo>
                    <a:pt x="73" y="33"/>
                    <a:pt x="72" y="33"/>
                    <a:pt x="73" y="32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2" y="32"/>
                    <a:pt x="72" y="32"/>
                    <a:pt x="72" y="31"/>
                  </a:cubicBezTo>
                  <a:cubicBezTo>
                    <a:pt x="72" y="31"/>
                    <a:pt x="73" y="30"/>
                    <a:pt x="73" y="30"/>
                  </a:cubicBezTo>
                  <a:cubicBezTo>
                    <a:pt x="72" y="29"/>
                    <a:pt x="73" y="28"/>
                    <a:pt x="73" y="27"/>
                  </a:cubicBezTo>
                  <a:cubicBezTo>
                    <a:pt x="73" y="29"/>
                    <a:pt x="73" y="33"/>
                    <a:pt x="73" y="36"/>
                  </a:cubicBezTo>
                  <a:close/>
                  <a:moveTo>
                    <a:pt x="71" y="35"/>
                  </a:moveTo>
                  <a:cubicBezTo>
                    <a:pt x="71" y="35"/>
                    <a:pt x="70" y="36"/>
                    <a:pt x="71" y="37"/>
                  </a:cubicBezTo>
                  <a:cubicBezTo>
                    <a:pt x="70" y="37"/>
                    <a:pt x="71" y="38"/>
                    <a:pt x="71" y="39"/>
                  </a:cubicBezTo>
                  <a:cubicBezTo>
                    <a:pt x="70" y="40"/>
                    <a:pt x="71" y="43"/>
                    <a:pt x="70" y="44"/>
                  </a:cubicBezTo>
                  <a:cubicBezTo>
                    <a:pt x="70" y="44"/>
                    <a:pt x="71" y="45"/>
                    <a:pt x="70" y="46"/>
                  </a:cubicBezTo>
                  <a:cubicBezTo>
                    <a:pt x="71" y="46"/>
                    <a:pt x="70" y="47"/>
                    <a:pt x="70" y="48"/>
                  </a:cubicBezTo>
                  <a:cubicBezTo>
                    <a:pt x="69" y="49"/>
                    <a:pt x="70" y="50"/>
                    <a:pt x="70" y="51"/>
                  </a:cubicBezTo>
                  <a:cubicBezTo>
                    <a:pt x="70" y="51"/>
                    <a:pt x="70" y="51"/>
                    <a:pt x="70" y="51"/>
                  </a:cubicBezTo>
                  <a:cubicBezTo>
                    <a:pt x="71" y="51"/>
                    <a:pt x="70" y="50"/>
                    <a:pt x="71" y="50"/>
                  </a:cubicBezTo>
                  <a:cubicBezTo>
                    <a:pt x="70" y="51"/>
                    <a:pt x="71" y="52"/>
                    <a:pt x="70" y="53"/>
                  </a:cubicBezTo>
                  <a:cubicBezTo>
                    <a:pt x="71" y="54"/>
                    <a:pt x="71" y="56"/>
                    <a:pt x="71" y="57"/>
                  </a:cubicBezTo>
                  <a:cubicBezTo>
                    <a:pt x="70" y="57"/>
                    <a:pt x="70" y="56"/>
                    <a:pt x="70" y="56"/>
                  </a:cubicBezTo>
                  <a:cubicBezTo>
                    <a:pt x="70" y="57"/>
                    <a:pt x="69" y="57"/>
                    <a:pt x="69" y="57"/>
                  </a:cubicBezTo>
                  <a:cubicBezTo>
                    <a:pt x="70" y="58"/>
                    <a:pt x="69" y="59"/>
                    <a:pt x="69" y="60"/>
                  </a:cubicBezTo>
                  <a:cubicBezTo>
                    <a:pt x="68" y="60"/>
                    <a:pt x="69" y="59"/>
                    <a:pt x="68" y="59"/>
                  </a:cubicBezTo>
                  <a:cubicBezTo>
                    <a:pt x="69" y="57"/>
                    <a:pt x="69" y="56"/>
                    <a:pt x="68" y="55"/>
                  </a:cubicBezTo>
                  <a:cubicBezTo>
                    <a:pt x="67" y="53"/>
                    <a:pt x="69" y="52"/>
                    <a:pt x="68" y="50"/>
                  </a:cubicBezTo>
                  <a:cubicBezTo>
                    <a:pt x="69" y="50"/>
                    <a:pt x="68" y="49"/>
                    <a:pt x="69" y="49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68" y="47"/>
                    <a:pt x="69" y="46"/>
                    <a:pt x="69" y="44"/>
                  </a:cubicBezTo>
                  <a:cubicBezTo>
                    <a:pt x="69" y="44"/>
                    <a:pt x="69" y="44"/>
                    <a:pt x="69" y="43"/>
                  </a:cubicBezTo>
                  <a:cubicBezTo>
                    <a:pt x="69" y="43"/>
                    <a:pt x="68" y="43"/>
                    <a:pt x="68" y="43"/>
                  </a:cubicBezTo>
                  <a:cubicBezTo>
                    <a:pt x="71" y="43"/>
                    <a:pt x="68" y="40"/>
                    <a:pt x="69" y="39"/>
                  </a:cubicBezTo>
                  <a:cubicBezTo>
                    <a:pt x="68" y="38"/>
                    <a:pt x="71" y="37"/>
                    <a:pt x="69" y="36"/>
                  </a:cubicBezTo>
                  <a:cubicBezTo>
                    <a:pt x="70" y="35"/>
                    <a:pt x="70" y="33"/>
                    <a:pt x="70" y="32"/>
                  </a:cubicBezTo>
                  <a:cubicBezTo>
                    <a:pt x="71" y="35"/>
                    <a:pt x="71" y="35"/>
                    <a:pt x="71" y="35"/>
                  </a:cubicBezTo>
                  <a:close/>
                  <a:moveTo>
                    <a:pt x="34" y="41"/>
                  </a:moveTo>
                  <a:cubicBezTo>
                    <a:pt x="33" y="40"/>
                    <a:pt x="33" y="40"/>
                    <a:pt x="33" y="40"/>
                  </a:cubicBezTo>
                  <a:cubicBezTo>
                    <a:pt x="33" y="40"/>
                    <a:pt x="33" y="41"/>
                    <a:pt x="33" y="42"/>
                  </a:cubicBezTo>
                  <a:cubicBezTo>
                    <a:pt x="33" y="42"/>
                    <a:pt x="34" y="43"/>
                    <a:pt x="34" y="44"/>
                  </a:cubicBezTo>
                  <a:cubicBezTo>
                    <a:pt x="32" y="46"/>
                    <a:pt x="29" y="47"/>
                    <a:pt x="28" y="49"/>
                  </a:cubicBezTo>
                  <a:cubicBezTo>
                    <a:pt x="27" y="49"/>
                    <a:pt x="27" y="50"/>
                    <a:pt x="26" y="50"/>
                  </a:cubicBezTo>
                  <a:cubicBezTo>
                    <a:pt x="21" y="53"/>
                    <a:pt x="17" y="57"/>
                    <a:pt x="12" y="60"/>
                  </a:cubicBezTo>
                  <a:cubicBezTo>
                    <a:pt x="12" y="60"/>
                    <a:pt x="12" y="60"/>
                    <a:pt x="11" y="60"/>
                  </a:cubicBezTo>
                  <a:cubicBezTo>
                    <a:pt x="11" y="60"/>
                    <a:pt x="11" y="59"/>
                    <a:pt x="10" y="59"/>
                  </a:cubicBezTo>
                  <a:cubicBezTo>
                    <a:pt x="11" y="57"/>
                    <a:pt x="10" y="56"/>
                    <a:pt x="10" y="56"/>
                  </a:cubicBezTo>
                  <a:cubicBezTo>
                    <a:pt x="10" y="54"/>
                    <a:pt x="11" y="53"/>
                    <a:pt x="9" y="52"/>
                  </a:cubicBezTo>
                  <a:cubicBezTo>
                    <a:pt x="11" y="50"/>
                    <a:pt x="10" y="47"/>
                    <a:pt x="10" y="45"/>
                  </a:cubicBezTo>
                  <a:cubicBezTo>
                    <a:pt x="12" y="47"/>
                    <a:pt x="14" y="45"/>
                    <a:pt x="17" y="46"/>
                  </a:cubicBezTo>
                  <a:cubicBezTo>
                    <a:pt x="17" y="45"/>
                    <a:pt x="18" y="45"/>
                    <a:pt x="18" y="45"/>
                  </a:cubicBezTo>
                  <a:cubicBezTo>
                    <a:pt x="20" y="44"/>
                    <a:pt x="21" y="43"/>
                    <a:pt x="23" y="43"/>
                  </a:cubicBezTo>
                  <a:cubicBezTo>
                    <a:pt x="24" y="43"/>
                    <a:pt x="24" y="41"/>
                    <a:pt x="26" y="42"/>
                  </a:cubicBezTo>
                  <a:cubicBezTo>
                    <a:pt x="27" y="41"/>
                    <a:pt x="28" y="39"/>
                    <a:pt x="30" y="39"/>
                  </a:cubicBezTo>
                  <a:cubicBezTo>
                    <a:pt x="30" y="38"/>
                    <a:pt x="31" y="38"/>
                    <a:pt x="32" y="37"/>
                  </a:cubicBezTo>
                  <a:cubicBezTo>
                    <a:pt x="33" y="38"/>
                    <a:pt x="34" y="40"/>
                    <a:pt x="34" y="41"/>
                  </a:cubicBezTo>
                  <a:close/>
                  <a:moveTo>
                    <a:pt x="74" y="46"/>
                  </a:moveTo>
                  <a:cubicBezTo>
                    <a:pt x="73" y="46"/>
                    <a:pt x="73" y="47"/>
                    <a:pt x="73" y="48"/>
                  </a:cubicBezTo>
                  <a:cubicBezTo>
                    <a:pt x="73" y="48"/>
                    <a:pt x="73" y="48"/>
                    <a:pt x="73" y="48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4" y="49"/>
                    <a:pt x="74" y="50"/>
                    <a:pt x="73" y="51"/>
                  </a:cubicBezTo>
                  <a:cubicBezTo>
                    <a:pt x="74" y="52"/>
                    <a:pt x="74" y="54"/>
                    <a:pt x="73" y="55"/>
                  </a:cubicBezTo>
                  <a:cubicBezTo>
                    <a:pt x="73" y="55"/>
                    <a:pt x="73" y="56"/>
                    <a:pt x="73" y="56"/>
                  </a:cubicBezTo>
                  <a:cubicBezTo>
                    <a:pt x="73" y="56"/>
                    <a:pt x="71" y="54"/>
                    <a:pt x="72" y="53"/>
                  </a:cubicBezTo>
                  <a:cubicBezTo>
                    <a:pt x="72" y="54"/>
                    <a:pt x="72" y="54"/>
                    <a:pt x="72" y="54"/>
                  </a:cubicBezTo>
                  <a:cubicBezTo>
                    <a:pt x="73" y="54"/>
                    <a:pt x="73" y="52"/>
                    <a:pt x="73" y="51"/>
                  </a:cubicBezTo>
                  <a:cubicBezTo>
                    <a:pt x="72" y="50"/>
                    <a:pt x="73" y="49"/>
                    <a:pt x="72" y="49"/>
                  </a:cubicBezTo>
                  <a:cubicBezTo>
                    <a:pt x="73" y="49"/>
                    <a:pt x="72" y="48"/>
                    <a:pt x="72" y="48"/>
                  </a:cubicBezTo>
                  <a:cubicBezTo>
                    <a:pt x="72" y="48"/>
                    <a:pt x="72" y="48"/>
                    <a:pt x="72" y="48"/>
                  </a:cubicBezTo>
                  <a:cubicBezTo>
                    <a:pt x="72" y="47"/>
                    <a:pt x="72" y="47"/>
                    <a:pt x="72" y="47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3" y="46"/>
                    <a:pt x="71" y="45"/>
                    <a:pt x="73" y="45"/>
                  </a:cubicBezTo>
                  <a:cubicBezTo>
                    <a:pt x="74" y="45"/>
                    <a:pt x="74" y="45"/>
                    <a:pt x="74" y="45"/>
                  </a:cubicBezTo>
                  <a:lnTo>
                    <a:pt x="74" y="46"/>
                  </a:lnTo>
                  <a:close/>
                  <a:moveTo>
                    <a:pt x="70" y="55"/>
                  </a:moveTo>
                  <a:cubicBezTo>
                    <a:pt x="70" y="54"/>
                    <a:pt x="70" y="54"/>
                    <a:pt x="70" y="54"/>
                  </a:cubicBezTo>
                  <a:cubicBezTo>
                    <a:pt x="70" y="54"/>
                    <a:pt x="70" y="54"/>
                    <a:pt x="70" y="54"/>
                  </a:cubicBezTo>
                  <a:lnTo>
                    <a:pt x="70" y="55"/>
                  </a:lnTo>
                  <a:close/>
                  <a:moveTo>
                    <a:pt x="70" y="68"/>
                  </a:moveTo>
                  <a:cubicBezTo>
                    <a:pt x="70" y="67"/>
                    <a:pt x="69" y="67"/>
                    <a:pt x="70" y="66"/>
                  </a:cubicBezTo>
                  <a:cubicBezTo>
                    <a:pt x="70" y="68"/>
                    <a:pt x="70" y="68"/>
                    <a:pt x="70" y="68"/>
                  </a:cubicBezTo>
                  <a:close/>
                  <a:moveTo>
                    <a:pt x="72" y="68"/>
                  </a:moveTo>
                  <a:cubicBezTo>
                    <a:pt x="72" y="67"/>
                    <a:pt x="71" y="68"/>
                    <a:pt x="71" y="67"/>
                  </a:cubicBezTo>
                  <a:cubicBezTo>
                    <a:pt x="72" y="67"/>
                    <a:pt x="72" y="67"/>
                    <a:pt x="72" y="67"/>
                  </a:cubicBezTo>
                  <a:lnTo>
                    <a:pt x="72" y="68"/>
                  </a:lnTo>
                  <a:close/>
                  <a:moveTo>
                    <a:pt x="74" y="70"/>
                  </a:moveTo>
                  <a:cubicBezTo>
                    <a:pt x="74" y="70"/>
                    <a:pt x="74" y="70"/>
                    <a:pt x="74" y="70"/>
                  </a:cubicBezTo>
                  <a:cubicBezTo>
                    <a:pt x="74" y="69"/>
                    <a:pt x="74" y="69"/>
                    <a:pt x="74" y="69"/>
                  </a:cubicBezTo>
                  <a:cubicBezTo>
                    <a:pt x="74" y="69"/>
                    <a:pt x="74" y="69"/>
                    <a:pt x="74" y="70"/>
                  </a:cubicBezTo>
                  <a:close/>
                  <a:moveTo>
                    <a:pt x="76" y="76"/>
                  </a:moveTo>
                  <a:cubicBezTo>
                    <a:pt x="76" y="76"/>
                    <a:pt x="76" y="77"/>
                    <a:pt x="76" y="77"/>
                  </a:cubicBezTo>
                  <a:cubicBezTo>
                    <a:pt x="75" y="76"/>
                    <a:pt x="76" y="76"/>
                    <a:pt x="76" y="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Freeform 17"/>
            <p:cNvSpPr>
              <a:spLocks noEditPoints="1"/>
            </p:cNvSpPr>
            <p:nvPr/>
          </p:nvSpPr>
          <p:spPr bwMode="auto">
            <a:xfrm>
              <a:off x="5416" y="4133"/>
              <a:ext cx="121" cy="110"/>
            </a:xfrm>
            <a:custGeom>
              <a:avLst/>
              <a:gdLst>
                <a:gd name="T0" fmla="*/ 18 w 47"/>
                <a:gd name="T1" fmla="*/ 5 h 41"/>
                <a:gd name="T2" fmla="*/ 14 w 47"/>
                <a:gd name="T3" fmla="*/ 9 h 41"/>
                <a:gd name="T4" fmla="*/ 11 w 47"/>
                <a:gd name="T5" fmla="*/ 9 h 41"/>
                <a:gd name="T6" fmla="*/ 11 w 47"/>
                <a:gd name="T7" fmla="*/ 0 h 41"/>
                <a:gd name="T8" fmla="*/ 34 w 47"/>
                <a:gd name="T9" fmla="*/ 7 h 41"/>
                <a:gd name="T10" fmla="*/ 33 w 47"/>
                <a:gd name="T11" fmla="*/ 11 h 41"/>
                <a:gd name="T12" fmla="*/ 26 w 47"/>
                <a:gd name="T13" fmla="*/ 17 h 41"/>
                <a:gd name="T14" fmla="*/ 36 w 47"/>
                <a:gd name="T15" fmla="*/ 23 h 41"/>
                <a:gd name="T16" fmla="*/ 40 w 47"/>
                <a:gd name="T17" fmla="*/ 24 h 41"/>
                <a:gd name="T18" fmla="*/ 45 w 47"/>
                <a:gd name="T19" fmla="*/ 24 h 41"/>
                <a:gd name="T20" fmla="*/ 47 w 47"/>
                <a:gd name="T21" fmla="*/ 26 h 41"/>
                <a:gd name="T22" fmla="*/ 45 w 47"/>
                <a:gd name="T23" fmla="*/ 28 h 41"/>
                <a:gd name="T24" fmla="*/ 36 w 47"/>
                <a:gd name="T25" fmla="*/ 27 h 41"/>
                <a:gd name="T26" fmla="*/ 25 w 47"/>
                <a:gd name="T27" fmla="*/ 19 h 41"/>
                <a:gd name="T28" fmla="*/ 20 w 47"/>
                <a:gd name="T29" fmla="*/ 29 h 41"/>
                <a:gd name="T30" fmla="*/ 16 w 47"/>
                <a:gd name="T31" fmla="*/ 32 h 41"/>
                <a:gd name="T32" fmla="*/ 16 w 47"/>
                <a:gd name="T33" fmla="*/ 28 h 41"/>
                <a:gd name="T34" fmla="*/ 24 w 47"/>
                <a:gd name="T35" fmla="*/ 17 h 41"/>
                <a:gd name="T36" fmla="*/ 24 w 47"/>
                <a:gd name="T37" fmla="*/ 17 h 41"/>
                <a:gd name="T38" fmla="*/ 26 w 47"/>
                <a:gd name="T39" fmla="*/ 15 h 41"/>
                <a:gd name="T40" fmla="*/ 34 w 47"/>
                <a:gd name="T41" fmla="*/ 7 h 41"/>
                <a:gd name="T42" fmla="*/ 23 w 47"/>
                <a:gd name="T43" fmla="*/ 11 h 41"/>
                <a:gd name="T44" fmla="*/ 19 w 47"/>
                <a:gd name="T45" fmla="*/ 14 h 41"/>
                <a:gd name="T46" fmla="*/ 22 w 47"/>
                <a:gd name="T47" fmla="*/ 9 h 41"/>
                <a:gd name="T48" fmla="*/ 13 w 47"/>
                <a:gd name="T49" fmla="*/ 20 h 41"/>
                <a:gd name="T50" fmla="*/ 17 w 47"/>
                <a:gd name="T51" fmla="*/ 21 h 41"/>
                <a:gd name="T52" fmla="*/ 12 w 47"/>
                <a:gd name="T53" fmla="*/ 35 h 41"/>
                <a:gd name="T54" fmla="*/ 9 w 47"/>
                <a:gd name="T55" fmla="*/ 39 h 41"/>
                <a:gd name="T56" fmla="*/ 7 w 47"/>
                <a:gd name="T57" fmla="*/ 33 h 41"/>
                <a:gd name="T58" fmla="*/ 4 w 47"/>
                <a:gd name="T59" fmla="*/ 37 h 41"/>
                <a:gd name="T60" fmla="*/ 2 w 47"/>
                <a:gd name="T61" fmla="*/ 32 h 41"/>
                <a:gd name="T62" fmla="*/ 5 w 47"/>
                <a:gd name="T63" fmla="*/ 26 h 41"/>
                <a:gd name="T64" fmla="*/ 0 w 47"/>
                <a:gd name="T65" fmla="*/ 22 h 41"/>
                <a:gd name="T66" fmla="*/ 3 w 47"/>
                <a:gd name="T67" fmla="*/ 21 h 41"/>
                <a:gd name="T68" fmla="*/ 11 w 47"/>
                <a:gd name="T69" fmla="*/ 19 h 41"/>
                <a:gd name="T70" fmla="*/ 31 w 47"/>
                <a:gd name="T71" fmla="*/ 26 h 41"/>
                <a:gd name="T72" fmla="*/ 33 w 47"/>
                <a:gd name="T73" fmla="*/ 37 h 41"/>
                <a:gd name="T74" fmla="*/ 27 w 47"/>
                <a:gd name="T75" fmla="*/ 38 h 41"/>
                <a:gd name="T76" fmla="*/ 27 w 47"/>
                <a:gd name="T77" fmla="*/ 30 h 41"/>
                <a:gd name="T78" fmla="*/ 21 w 47"/>
                <a:gd name="T79" fmla="*/ 31 h 41"/>
                <a:gd name="T80" fmla="*/ 24 w 47"/>
                <a:gd name="T81" fmla="*/ 40 h 41"/>
                <a:gd name="T82" fmla="*/ 23 w 47"/>
                <a:gd name="T83" fmla="*/ 40 h 41"/>
                <a:gd name="T84" fmla="*/ 20 w 47"/>
                <a:gd name="T85" fmla="*/ 34 h 41"/>
                <a:gd name="T86" fmla="*/ 22 w 47"/>
                <a:gd name="T87" fmla="*/ 2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7" h="41">
                  <a:moveTo>
                    <a:pt x="14" y="3"/>
                  </a:moveTo>
                  <a:cubicBezTo>
                    <a:pt x="15" y="3"/>
                    <a:pt x="15" y="4"/>
                    <a:pt x="15" y="3"/>
                  </a:cubicBezTo>
                  <a:cubicBezTo>
                    <a:pt x="16" y="4"/>
                    <a:pt x="17" y="4"/>
                    <a:pt x="18" y="5"/>
                  </a:cubicBezTo>
                  <a:cubicBezTo>
                    <a:pt x="18" y="6"/>
                    <a:pt x="17" y="6"/>
                    <a:pt x="17" y="7"/>
                  </a:cubicBezTo>
                  <a:cubicBezTo>
                    <a:pt x="16" y="8"/>
                    <a:pt x="16" y="7"/>
                    <a:pt x="16" y="8"/>
                  </a:cubicBezTo>
                  <a:cubicBezTo>
                    <a:pt x="15" y="8"/>
                    <a:pt x="15" y="9"/>
                    <a:pt x="14" y="9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2" y="10"/>
                    <a:pt x="11" y="11"/>
                    <a:pt x="10" y="11"/>
                  </a:cubicBezTo>
                  <a:cubicBezTo>
                    <a:pt x="10" y="11"/>
                    <a:pt x="11" y="10"/>
                    <a:pt x="11" y="9"/>
                  </a:cubicBezTo>
                  <a:cubicBezTo>
                    <a:pt x="11" y="8"/>
                    <a:pt x="12" y="7"/>
                    <a:pt x="12" y="6"/>
                  </a:cubicBezTo>
                  <a:cubicBezTo>
                    <a:pt x="11" y="4"/>
                    <a:pt x="10" y="3"/>
                    <a:pt x="10" y="2"/>
                  </a:cubicBezTo>
                  <a:cubicBezTo>
                    <a:pt x="11" y="1"/>
                    <a:pt x="11" y="1"/>
                    <a:pt x="11" y="0"/>
                  </a:cubicBezTo>
                  <a:cubicBezTo>
                    <a:pt x="12" y="0"/>
                    <a:pt x="12" y="0"/>
                    <a:pt x="12" y="0"/>
                  </a:cubicBezTo>
                  <a:lnTo>
                    <a:pt x="14" y="3"/>
                  </a:lnTo>
                  <a:close/>
                  <a:moveTo>
                    <a:pt x="34" y="7"/>
                  </a:moveTo>
                  <a:cubicBezTo>
                    <a:pt x="35" y="8"/>
                    <a:pt x="36" y="9"/>
                    <a:pt x="36" y="10"/>
                  </a:cubicBezTo>
                  <a:cubicBezTo>
                    <a:pt x="35" y="11"/>
                    <a:pt x="34" y="11"/>
                    <a:pt x="33" y="11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2" y="12"/>
                    <a:pt x="31" y="12"/>
                    <a:pt x="30" y="13"/>
                  </a:cubicBezTo>
                  <a:cubicBezTo>
                    <a:pt x="30" y="13"/>
                    <a:pt x="29" y="13"/>
                    <a:pt x="29" y="13"/>
                  </a:cubicBezTo>
                  <a:cubicBezTo>
                    <a:pt x="28" y="15"/>
                    <a:pt x="27" y="16"/>
                    <a:pt x="26" y="17"/>
                  </a:cubicBezTo>
                  <a:cubicBezTo>
                    <a:pt x="27" y="18"/>
                    <a:pt x="28" y="19"/>
                    <a:pt x="29" y="19"/>
                  </a:cubicBezTo>
                  <a:cubicBezTo>
                    <a:pt x="30" y="20"/>
                    <a:pt x="31" y="21"/>
                    <a:pt x="33" y="22"/>
                  </a:cubicBezTo>
                  <a:cubicBezTo>
                    <a:pt x="34" y="22"/>
                    <a:pt x="35" y="23"/>
                    <a:pt x="36" y="23"/>
                  </a:cubicBezTo>
                  <a:cubicBezTo>
                    <a:pt x="37" y="23"/>
                    <a:pt x="38" y="23"/>
                    <a:pt x="39" y="24"/>
                  </a:cubicBezTo>
                  <a:cubicBezTo>
                    <a:pt x="39" y="24"/>
                    <a:pt x="39" y="24"/>
                    <a:pt x="39" y="24"/>
                  </a:cubicBezTo>
                  <a:cubicBezTo>
                    <a:pt x="39" y="24"/>
                    <a:pt x="39" y="24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45" y="25"/>
                    <a:pt x="46" y="24"/>
                    <a:pt x="46" y="25"/>
                  </a:cubicBezTo>
                  <a:cubicBezTo>
                    <a:pt x="46" y="26"/>
                    <a:pt x="47" y="26"/>
                    <a:pt x="47" y="26"/>
                  </a:cubicBezTo>
                  <a:cubicBezTo>
                    <a:pt x="47" y="26"/>
                    <a:pt x="47" y="26"/>
                    <a:pt x="47" y="26"/>
                  </a:cubicBezTo>
                  <a:cubicBezTo>
                    <a:pt x="47" y="27"/>
                    <a:pt x="47" y="27"/>
                    <a:pt x="47" y="27"/>
                  </a:cubicBezTo>
                  <a:cubicBezTo>
                    <a:pt x="47" y="27"/>
                    <a:pt x="47" y="27"/>
                    <a:pt x="46" y="27"/>
                  </a:cubicBezTo>
                  <a:cubicBezTo>
                    <a:pt x="46" y="27"/>
                    <a:pt x="45" y="27"/>
                    <a:pt x="45" y="28"/>
                  </a:cubicBezTo>
                  <a:cubicBezTo>
                    <a:pt x="43" y="28"/>
                    <a:pt x="41" y="28"/>
                    <a:pt x="39" y="27"/>
                  </a:cubicBezTo>
                  <a:cubicBezTo>
                    <a:pt x="38" y="27"/>
                    <a:pt x="37" y="27"/>
                    <a:pt x="36" y="27"/>
                  </a:cubicBezTo>
                  <a:cubicBezTo>
                    <a:pt x="36" y="27"/>
                    <a:pt x="36" y="27"/>
                    <a:pt x="36" y="27"/>
                  </a:cubicBezTo>
                  <a:cubicBezTo>
                    <a:pt x="35" y="26"/>
                    <a:pt x="33" y="26"/>
                    <a:pt x="32" y="25"/>
                  </a:cubicBezTo>
                  <a:cubicBezTo>
                    <a:pt x="30" y="24"/>
                    <a:pt x="29" y="22"/>
                    <a:pt x="27" y="21"/>
                  </a:cubicBezTo>
                  <a:cubicBezTo>
                    <a:pt x="27" y="20"/>
                    <a:pt x="26" y="20"/>
                    <a:pt x="25" y="19"/>
                  </a:cubicBezTo>
                  <a:cubicBezTo>
                    <a:pt x="25" y="20"/>
                    <a:pt x="24" y="21"/>
                    <a:pt x="24" y="22"/>
                  </a:cubicBezTo>
                  <a:cubicBezTo>
                    <a:pt x="23" y="23"/>
                    <a:pt x="23" y="24"/>
                    <a:pt x="22" y="25"/>
                  </a:cubicBezTo>
                  <a:cubicBezTo>
                    <a:pt x="21" y="26"/>
                    <a:pt x="21" y="28"/>
                    <a:pt x="20" y="29"/>
                  </a:cubicBezTo>
                  <a:cubicBezTo>
                    <a:pt x="18" y="30"/>
                    <a:pt x="18" y="32"/>
                    <a:pt x="17" y="33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1"/>
                    <a:pt x="16" y="31"/>
                  </a:cubicBezTo>
                  <a:cubicBezTo>
                    <a:pt x="15" y="30"/>
                    <a:pt x="15" y="29"/>
                    <a:pt x="16" y="28"/>
                  </a:cubicBezTo>
                  <a:cubicBezTo>
                    <a:pt x="18" y="25"/>
                    <a:pt x="21" y="21"/>
                    <a:pt x="23" y="18"/>
                  </a:cubicBezTo>
                  <a:cubicBezTo>
                    <a:pt x="23" y="17"/>
                    <a:pt x="24" y="18"/>
                    <a:pt x="24" y="18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5" y="16"/>
                    <a:pt x="25" y="16"/>
                  </a:cubicBezTo>
                  <a:cubicBezTo>
                    <a:pt x="25" y="15"/>
                    <a:pt x="25" y="15"/>
                    <a:pt x="26" y="15"/>
                  </a:cubicBezTo>
                  <a:cubicBezTo>
                    <a:pt x="26" y="13"/>
                    <a:pt x="28" y="13"/>
                    <a:pt x="29" y="11"/>
                  </a:cubicBezTo>
                  <a:cubicBezTo>
                    <a:pt x="30" y="10"/>
                    <a:pt x="32" y="9"/>
                    <a:pt x="32" y="8"/>
                  </a:cubicBezTo>
                  <a:cubicBezTo>
                    <a:pt x="33" y="7"/>
                    <a:pt x="34" y="8"/>
                    <a:pt x="34" y="7"/>
                  </a:cubicBezTo>
                  <a:close/>
                  <a:moveTo>
                    <a:pt x="28" y="8"/>
                  </a:moveTo>
                  <a:cubicBezTo>
                    <a:pt x="27" y="9"/>
                    <a:pt x="26" y="9"/>
                    <a:pt x="25" y="9"/>
                  </a:cubicBezTo>
                  <a:cubicBezTo>
                    <a:pt x="24" y="10"/>
                    <a:pt x="23" y="10"/>
                    <a:pt x="23" y="11"/>
                  </a:cubicBezTo>
                  <a:cubicBezTo>
                    <a:pt x="22" y="11"/>
                    <a:pt x="23" y="12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1" y="13"/>
                    <a:pt x="21" y="15"/>
                    <a:pt x="19" y="14"/>
                  </a:cubicBezTo>
                  <a:cubicBezTo>
                    <a:pt x="18" y="14"/>
                    <a:pt x="18" y="13"/>
                    <a:pt x="17" y="12"/>
                  </a:cubicBezTo>
                  <a:cubicBezTo>
                    <a:pt x="17" y="11"/>
                    <a:pt x="18" y="11"/>
                    <a:pt x="18" y="11"/>
                  </a:cubicBezTo>
                  <a:cubicBezTo>
                    <a:pt x="19" y="10"/>
                    <a:pt x="21" y="10"/>
                    <a:pt x="22" y="9"/>
                  </a:cubicBezTo>
                  <a:cubicBezTo>
                    <a:pt x="24" y="8"/>
                    <a:pt x="25" y="8"/>
                    <a:pt x="27" y="8"/>
                  </a:cubicBezTo>
                  <a:cubicBezTo>
                    <a:pt x="27" y="8"/>
                    <a:pt x="28" y="7"/>
                    <a:pt x="28" y="8"/>
                  </a:cubicBezTo>
                  <a:close/>
                  <a:moveTo>
                    <a:pt x="13" y="20"/>
                  </a:moveTo>
                  <a:cubicBezTo>
                    <a:pt x="14" y="21"/>
                    <a:pt x="13" y="22"/>
                    <a:pt x="13" y="23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8" y="20"/>
                    <a:pt x="18" y="21"/>
                    <a:pt x="17" y="21"/>
                  </a:cubicBezTo>
                  <a:cubicBezTo>
                    <a:pt x="16" y="23"/>
                    <a:pt x="14" y="24"/>
                    <a:pt x="14" y="26"/>
                  </a:cubicBezTo>
                  <a:cubicBezTo>
                    <a:pt x="13" y="27"/>
                    <a:pt x="13" y="28"/>
                    <a:pt x="13" y="29"/>
                  </a:cubicBezTo>
                  <a:cubicBezTo>
                    <a:pt x="13" y="31"/>
                    <a:pt x="12" y="33"/>
                    <a:pt x="12" y="35"/>
                  </a:cubicBezTo>
                  <a:cubicBezTo>
                    <a:pt x="12" y="36"/>
                    <a:pt x="11" y="38"/>
                    <a:pt x="11" y="40"/>
                  </a:cubicBezTo>
                  <a:cubicBezTo>
                    <a:pt x="10" y="40"/>
                    <a:pt x="10" y="39"/>
                    <a:pt x="10" y="40"/>
                  </a:cubicBezTo>
                  <a:cubicBezTo>
                    <a:pt x="9" y="40"/>
                    <a:pt x="9" y="39"/>
                    <a:pt x="9" y="39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8" y="38"/>
                    <a:pt x="8" y="37"/>
                    <a:pt x="7" y="36"/>
                  </a:cubicBezTo>
                  <a:cubicBezTo>
                    <a:pt x="7" y="35"/>
                    <a:pt x="7" y="34"/>
                    <a:pt x="7" y="33"/>
                  </a:cubicBezTo>
                  <a:cubicBezTo>
                    <a:pt x="7" y="33"/>
                    <a:pt x="7" y="34"/>
                    <a:pt x="6" y="34"/>
                  </a:cubicBezTo>
                  <a:cubicBezTo>
                    <a:pt x="6" y="35"/>
                    <a:pt x="5" y="34"/>
                    <a:pt x="5" y="35"/>
                  </a:cubicBezTo>
                  <a:cubicBezTo>
                    <a:pt x="5" y="36"/>
                    <a:pt x="4" y="36"/>
                    <a:pt x="4" y="37"/>
                  </a:cubicBezTo>
                  <a:cubicBezTo>
                    <a:pt x="4" y="36"/>
                    <a:pt x="2" y="35"/>
                    <a:pt x="3" y="34"/>
                  </a:cubicBezTo>
                  <a:cubicBezTo>
                    <a:pt x="2" y="34"/>
                    <a:pt x="2" y="33"/>
                    <a:pt x="2" y="33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2" y="32"/>
                    <a:pt x="2" y="31"/>
                    <a:pt x="3" y="31"/>
                  </a:cubicBezTo>
                  <a:cubicBezTo>
                    <a:pt x="4" y="29"/>
                    <a:pt x="6" y="28"/>
                    <a:pt x="7" y="26"/>
                  </a:cubicBezTo>
                  <a:cubicBezTo>
                    <a:pt x="6" y="26"/>
                    <a:pt x="6" y="26"/>
                    <a:pt x="5" y="26"/>
                  </a:cubicBezTo>
                  <a:cubicBezTo>
                    <a:pt x="5" y="26"/>
                    <a:pt x="4" y="26"/>
                    <a:pt x="4" y="26"/>
                  </a:cubicBezTo>
                  <a:cubicBezTo>
                    <a:pt x="4" y="26"/>
                    <a:pt x="3" y="26"/>
                    <a:pt x="3" y="25"/>
                  </a:cubicBezTo>
                  <a:cubicBezTo>
                    <a:pt x="2" y="24"/>
                    <a:pt x="1" y="23"/>
                    <a:pt x="0" y="22"/>
                  </a:cubicBezTo>
                  <a:cubicBezTo>
                    <a:pt x="0" y="22"/>
                    <a:pt x="1" y="21"/>
                    <a:pt x="0" y="21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1" y="20"/>
                    <a:pt x="2" y="21"/>
                    <a:pt x="3" y="21"/>
                  </a:cubicBezTo>
                  <a:cubicBezTo>
                    <a:pt x="5" y="22"/>
                    <a:pt x="6" y="21"/>
                    <a:pt x="8" y="21"/>
                  </a:cubicBezTo>
                  <a:cubicBezTo>
                    <a:pt x="9" y="20"/>
                    <a:pt x="10" y="19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2" y="19"/>
                    <a:pt x="12" y="20"/>
                    <a:pt x="13" y="20"/>
                  </a:cubicBezTo>
                  <a:close/>
                  <a:moveTo>
                    <a:pt x="31" y="26"/>
                  </a:moveTo>
                  <a:cubicBezTo>
                    <a:pt x="32" y="27"/>
                    <a:pt x="34" y="28"/>
                    <a:pt x="34" y="29"/>
                  </a:cubicBezTo>
                  <a:cubicBezTo>
                    <a:pt x="34" y="32"/>
                    <a:pt x="32" y="33"/>
                    <a:pt x="31" y="34"/>
                  </a:cubicBezTo>
                  <a:cubicBezTo>
                    <a:pt x="32" y="35"/>
                    <a:pt x="33" y="35"/>
                    <a:pt x="33" y="37"/>
                  </a:cubicBezTo>
                  <a:cubicBezTo>
                    <a:pt x="33" y="37"/>
                    <a:pt x="32" y="37"/>
                    <a:pt x="33" y="38"/>
                  </a:cubicBezTo>
                  <a:cubicBezTo>
                    <a:pt x="32" y="38"/>
                    <a:pt x="31" y="40"/>
                    <a:pt x="30" y="40"/>
                  </a:cubicBezTo>
                  <a:cubicBezTo>
                    <a:pt x="29" y="39"/>
                    <a:pt x="28" y="39"/>
                    <a:pt x="27" y="38"/>
                  </a:cubicBezTo>
                  <a:cubicBezTo>
                    <a:pt x="26" y="38"/>
                    <a:pt x="26" y="37"/>
                    <a:pt x="25" y="36"/>
                  </a:cubicBezTo>
                  <a:cubicBezTo>
                    <a:pt x="25" y="35"/>
                    <a:pt x="24" y="34"/>
                    <a:pt x="25" y="33"/>
                  </a:cubicBezTo>
                  <a:cubicBezTo>
                    <a:pt x="26" y="31"/>
                    <a:pt x="27" y="31"/>
                    <a:pt x="27" y="30"/>
                  </a:cubicBezTo>
                  <a:cubicBezTo>
                    <a:pt x="27" y="30"/>
                    <a:pt x="26" y="30"/>
                    <a:pt x="26" y="30"/>
                  </a:cubicBezTo>
                  <a:cubicBezTo>
                    <a:pt x="25" y="30"/>
                    <a:pt x="24" y="31"/>
                    <a:pt x="23" y="30"/>
                  </a:cubicBezTo>
                  <a:cubicBezTo>
                    <a:pt x="22" y="30"/>
                    <a:pt x="22" y="31"/>
                    <a:pt x="21" y="31"/>
                  </a:cubicBezTo>
                  <a:cubicBezTo>
                    <a:pt x="22" y="33"/>
                    <a:pt x="22" y="36"/>
                    <a:pt x="24" y="38"/>
                  </a:cubicBezTo>
                  <a:cubicBezTo>
                    <a:pt x="24" y="38"/>
                    <a:pt x="24" y="39"/>
                    <a:pt x="24" y="40"/>
                  </a:cubicBezTo>
                  <a:cubicBezTo>
                    <a:pt x="24" y="40"/>
                    <a:pt x="24" y="40"/>
                    <a:pt x="24" y="40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4" y="40"/>
                    <a:pt x="24" y="40"/>
                    <a:pt x="23" y="40"/>
                  </a:cubicBezTo>
                  <a:cubicBezTo>
                    <a:pt x="23" y="40"/>
                    <a:pt x="23" y="40"/>
                    <a:pt x="23" y="40"/>
                  </a:cubicBezTo>
                  <a:cubicBezTo>
                    <a:pt x="23" y="40"/>
                    <a:pt x="23" y="40"/>
                    <a:pt x="23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1" y="38"/>
                    <a:pt x="20" y="37"/>
                    <a:pt x="20" y="34"/>
                  </a:cubicBezTo>
                  <a:cubicBezTo>
                    <a:pt x="19" y="32"/>
                    <a:pt x="20" y="31"/>
                    <a:pt x="20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1" y="30"/>
                    <a:pt x="22" y="29"/>
                    <a:pt x="22" y="29"/>
                  </a:cubicBezTo>
                  <a:cubicBezTo>
                    <a:pt x="24" y="27"/>
                    <a:pt x="27" y="27"/>
                    <a:pt x="29" y="26"/>
                  </a:cubicBezTo>
                  <a:cubicBezTo>
                    <a:pt x="30" y="27"/>
                    <a:pt x="30" y="26"/>
                    <a:pt x="31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Freeform 18"/>
            <p:cNvSpPr>
              <a:spLocks noEditPoints="1"/>
            </p:cNvSpPr>
            <p:nvPr/>
          </p:nvSpPr>
          <p:spPr bwMode="auto">
            <a:xfrm>
              <a:off x="5110" y="4136"/>
              <a:ext cx="158" cy="147"/>
            </a:xfrm>
            <a:custGeom>
              <a:avLst/>
              <a:gdLst>
                <a:gd name="T0" fmla="*/ 22 w 61"/>
                <a:gd name="T1" fmla="*/ 5 h 55"/>
                <a:gd name="T2" fmla="*/ 23 w 61"/>
                <a:gd name="T3" fmla="*/ 5 h 55"/>
                <a:gd name="T4" fmla="*/ 27 w 61"/>
                <a:gd name="T5" fmla="*/ 8 h 55"/>
                <a:gd name="T6" fmla="*/ 35 w 61"/>
                <a:gd name="T7" fmla="*/ 5 h 55"/>
                <a:gd name="T8" fmla="*/ 41 w 61"/>
                <a:gd name="T9" fmla="*/ 3 h 55"/>
                <a:gd name="T10" fmla="*/ 50 w 61"/>
                <a:gd name="T11" fmla="*/ 6 h 55"/>
                <a:gd name="T12" fmla="*/ 52 w 61"/>
                <a:gd name="T13" fmla="*/ 11 h 55"/>
                <a:gd name="T14" fmla="*/ 51 w 61"/>
                <a:gd name="T15" fmla="*/ 13 h 55"/>
                <a:gd name="T16" fmla="*/ 48 w 61"/>
                <a:gd name="T17" fmla="*/ 17 h 55"/>
                <a:gd name="T18" fmla="*/ 43 w 61"/>
                <a:gd name="T19" fmla="*/ 21 h 55"/>
                <a:gd name="T20" fmla="*/ 41 w 61"/>
                <a:gd name="T21" fmla="*/ 21 h 55"/>
                <a:gd name="T22" fmla="*/ 45 w 61"/>
                <a:gd name="T23" fmla="*/ 5 h 55"/>
                <a:gd name="T24" fmla="*/ 38 w 61"/>
                <a:gd name="T25" fmla="*/ 6 h 55"/>
                <a:gd name="T26" fmla="*/ 32 w 61"/>
                <a:gd name="T27" fmla="*/ 8 h 55"/>
                <a:gd name="T28" fmla="*/ 22 w 61"/>
                <a:gd name="T29" fmla="*/ 14 h 55"/>
                <a:gd name="T30" fmla="*/ 21 w 61"/>
                <a:gd name="T31" fmla="*/ 19 h 55"/>
                <a:gd name="T32" fmla="*/ 21 w 61"/>
                <a:gd name="T33" fmla="*/ 32 h 55"/>
                <a:gd name="T34" fmla="*/ 20 w 61"/>
                <a:gd name="T35" fmla="*/ 46 h 55"/>
                <a:gd name="T36" fmla="*/ 17 w 61"/>
                <a:gd name="T37" fmla="*/ 54 h 55"/>
                <a:gd name="T38" fmla="*/ 13 w 61"/>
                <a:gd name="T39" fmla="*/ 50 h 55"/>
                <a:gd name="T40" fmla="*/ 4 w 61"/>
                <a:gd name="T41" fmla="*/ 35 h 55"/>
                <a:gd name="T42" fmla="*/ 5 w 61"/>
                <a:gd name="T43" fmla="*/ 32 h 55"/>
                <a:gd name="T44" fmla="*/ 6 w 61"/>
                <a:gd name="T45" fmla="*/ 26 h 55"/>
                <a:gd name="T46" fmla="*/ 13 w 61"/>
                <a:gd name="T47" fmla="*/ 18 h 55"/>
                <a:gd name="T48" fmla="*/ 3 w 61"/>
                <a:gd name="T49" fmla="*/ 18 h 55"/>
                <a:gd name="T50" fmla="*/ 0 w 61"/>
                <a:gd name="T51" fmla="*/ 14 h 55"/>
                <a:gd name="T52" fmla="*/ 0 w 61"/>
                <a:gd name="T53" fmla="*/ 13 h 55"/>
                <a:gd name="T54" fmla="*/ 6 w 61"/>
                <a:gd name="T55" fmla="*/ 13 h 55"/>
                <a:gd name="T56" fmla="*/ 15 w 61"/>
                <a:gd name="T57" fmla="*/ 11 h 55"/>
                <a:gd name="T58" fmla="*/ 20 w 61"/>
                <a:gd name="T59" fmla="*/ 3 h 55"/>
                <a:gd name="T60" fmla="*/ 22 w 61"/>
                <a:gd name="T61" fmla="*/ 1 h 55"/>
                <a:gd name="T62" fmla="*/ 36 w 61"/>
                <a:gd name="T63" fmla="*/ 21 h 55"/>
                <a:gd name="T64" fmla="*/ 36 w 61"/>
                <a:gd name="T65" fmla="*/ 30 h 55"/>
                <a:gd name="T66" fmla="*/ 47 w 61"/>
                <a:gd name="T67" fmla="*/ 23 h 55"/>
                <a:gd name="T68" fmla="*/ 52 w 61"/>
                <a:gd name="T69" fmla="*/ 24 h 55"/>
                <a:gd name="T70" fmla="*/ 55 w 61"/>
                <a:gd name="T71" fmla="*/ 30 h 55"/>
                <a:gd name="T72" fmla="*/ 52 w 61"/>
                <a:gd name="T73" fmla="*/ 40 h 55"/>
                <a:gd name="T74" fmla="*/ 58 w 61"/>
                <a:gd name="T75" fmla="*/ 46 h 55"/>
                <a:gd name="T76" fmla="*/ 60 w 61"/>
                <a:gd name="T77" fmla="*/ 52 h 55"/>
                <a:gd name="T78" fmla="*/ 52 w 61"/>
                <a:gd name="T79" fmla="*/ 48 h 55"/>
                <a:gd name="T80" fmla="*/ 45 w 61"/>
                <a:gd name="T81" fmla="*/ 48 h 55"/>
                <a:gd name="T82" fmla="*/ 41 w 61"/>
                <a:gd name="T83" fmla="*/ 49 h 55"/>
                <a:gd name="T84" fmla="*/ 33 w 61"/>
                <a:gd name="T85" fmla="*/ 48 h 55"/>
                <a:gd name="T86" fmla="*/ 29 w 61"/>
                <a:gd name="T87" fmla="*/ 44 h 55"/>
                <a:gd name="T88" fmla="*/ 29 w 61"/>
                <a:gd name="T89" fmla="*/ 38 h 55"/>
                <a:gd name="T90" fmla="*/ 30 w 61"/>
                <a:gd name="T91" fmla="*/ 34 h 55"/>
                <a:gd name="T92" fmla="*/ 32 w 61"/>
                <a:gd name="T93" fmla="*/ 26 h 55"/>
                <a:gd name="T94" fmla="*/ 34 w 61"/>
                <a:gd name="T95" fmla="*/ 21 h 55"/>
                <a:gd name="T96" fmla="*/ 35 w 61"/>
                <a:gd name="T97" fmla="*/ 17 h 55"/>
                <a:gd name="T98" fmla="*/ 16 w 61"/>
                <a:gd name="T99" fmla="*/ 27 h 55"/>
                <a:gd name="T100" fmla="*/ 16 w 61"/>
                <a:gd name="T101" fmla="*/ 30 h 55"/>
                <a:gd name="T102" fmla="*/ 15 w 61"/>
                <a:gd name="T103" fmla="*/ 42 h 55"/>
                <a:gd name="T104" fmla="*/ 11 w 61"/>
                <a:gd name="T105" fmla="*/ 42 h 55"/>
                <a:gd name="T106" fmla="*/ 9 w 61"/>
                <a:gd name="T107" fmla="*/ 34 h 55"/>
                <a:gd name="T108" fmla="*/ 14 w 61"/>
                <a:gd name="T109" fmla="*/ 24 h 55"/>
                <a:gd name="T110" fmla="*/ 46 w 61"/>
                <a:gd name="T111" fmla="*/ 27 h 55"/>
                <a:gd name="T112" fmla="*/ 48 w 61"/>
                <a:gd name="T113" fmla="*/ 32 h 55"/>
                <a:gd name="T114" fmla="*/ 46 w 61"/>
                <a:gd name="T115" fmla="*/ 37 h 55"/>
                <a:gd name="T116" fmla="*/ 44 w 61"/>
                <a:gd name="T117" fmla="*/ 27 h 55"/>
                <a:gd name="T118" fmla="*/ 40 w 61"/>
                <a:gd name="T119" fmla="*/ 38 h 55"/>
                <a:gd name="T120" fmla="*/ 40 w 61"/>
                <a:gd name="T121" fmla="*/ 43 h 55"/>
                <a:gd name="T122" fmla="*/ 35 w 61"/>
                <a:gd name="T123" fmla="*/ 41 h 55"/>
                <a:gd name="T124" fmla="*/ 39 w 61"/>
                <a:gd name="T125" fmla="*/ 37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1" h="55">
                  <a:moveTo>
                    <a:pt x="22" y="1"/>
                  </a:moveTo>
                  <a:cubicBezTo>
                    <a:pt x="24" y="2"/>
                    <a:pt x="21" y="3"/>
                    <a:pt x="22" y="4"/>
                  </a:cubicBezTo>
                  <a:cubicBezTo>
                    <a:pt x="22" y="4"/>
                    <a:pt x="21" y="5"/>
                    <a:pt x="22" y="5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2" y="6"/>
                    <a:pt x="22" y="6"/>
                    <a:pt x="23" y="6"/>
                  </a:cubicBezTo>
                  <a:cubicBezTo>
                    <a:pt x="23" y="6"/>
                    <a:pt x="23" y="5"/>
                    <a:pt x="23" y="5"/>
                  </a:cubicBezTo>
                  <a:cubicBezTo>
                    <a:pt x="24" y="5"/>
                    <a:pt x="24" y="6"/>
                    <a:pt x="24" y="6"/>
                  </a:cubicBezTo>
                  <a:cubicBezTo>
                    <a:pt x="25" y="6"/>
                    <a:pt x="25" y="7"/>
                    <a:pt x="25" y="7"/>
                  </a:cubicBezTo>
                  <a:cubicBezTo>
                    <a:pt x="26" y="7"/>
                    <a:pt x="26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9" y="7"/>
                    <a:pt x="32" y="6"/>
                    <a:pt x="35" y="5"/>
                  </a:cubicBezTo>
                  <a:cubicBezTo>
                    <a:pt x="35" y="5"/>
                    <a:pt x="36" y="4"/>
                    <a:pt x="37" y="4"/>
                  </a:cubicBezTo>
                  <a:cubicBezTo>
                    <a:pt x="38" y="4"/>
                    <a:pt x="39" y="4"/>
                    <a:pt x="39" y="4"/>
                  </a:cubicBezTo>
                  <a:cubicBezTo>
                    <a:pt x="40" y="4"/>
                    <a:pt x="40" y="3"/>
                    <a:pt x="41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3" y="3"/>
                    <a:pt x="45" y="3"/>
                    <a:pt x="47" y="4"/>
                  </a:cubicBezTo>
                  <a:cubicBezTo>
                    <a:pt x="48" y="4"/>
                    <a:pt x="49" y="5"/>
                    <a:pt x="50" y="6"/>
                  </a:cubicBezTo>
                  <a:cubicBezTo>
                    <a:pt x="52" y="6"/>
                    <a:pt x="52" y="8"/>
                    <a:pt x="53" y="9"/>
                  </a:cubicBezTo>
                  <a:cubicBezTo>
                    <a:pt x="52" y="9"/>
                    <a:pt x="52" y="10"/>
                    <a:pt x="52" y="10"/>
                  </a:cubicBezTo>
                  <a:cubicBezTo>
                    <a:pt x="52" y="10"/>
                    <a:pt x="52" y="10"/>
                    <a:pt x="52" y="11"/>
                  </a:cubicBezTo>
                  <a:cubicBezTo>
                    <a:pt x="52" y="11"/>
                    <a:pt x="52" y="11"/>
                    <a:pt x="52" y="11"/>
                  </a:cubicBezTo>
                  <a:cubicBezTo>
                    <a:pt x="52" y="11"/>
                    <a:pt x="51" y="11"/>
                    <a:pt x="52" y="12"/>
                  </a:cubicBezTo>
                  <a:cubicBezTo>
                    <a:pt x="51" y="12"/>
                    <a:pt x="51" y="13"/>
                    <a:pt x="51" y="13"/>
                  </a:cubicBezTo>
                  <a:cubicBezTo>
                    <a:pt x="51" y="13"/>
                    <a:pt x="51" y="13"/>
                    <a:pt x="51" y="13"/>
                  </a:cubicBezTo>
                  <a:cubicBezTo>
                    <a:pt x="51" y="14"/>
                    <a:pt x="51" y="15"/>
                    <a:pt x="50" y="15"/>
                  </a:cubicBezTo>
                  <a:cubicBezTo>
                    <a:pt x="50" y="16"/>
                    <a:pt x="49" y="16"/>
                    <a:pt x="48" y="17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6" y="18"/>
                    <a:pt x="45" y="20"/>
                    <a:pt x="43" y="21"/>
                  </a:cubicBezTo>
                  <a:cubicBezTo>
                    <a:pt x="43" y="21"/>
                    <a:pt x="43" y="20"/>
                    <a:pt x="43" y="21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3" y="20"/>
                    <a:pt x="43" y="20"/>
                    <a:pt x="43" y="20"/>
                  </a:cubicBezTo>
                  <a:cubicBezTo>
                    <a:pt x="42" y="20"/>
                    <a:pt x="41" y="21"/>
                    <a:pt x="41" y="21"/>
                  </a:cubicBezTo>
                  <a:cubicBezTo>
                    <a:pt x="40" y="21"/>
                    <a:pt x="40" y="22"/>
                    <a:pt x="39" y="22"/>
                  </a:cubicBezTo>
                  <a:cubicBezTo>
                    <a:pt x="42" y="17"/>
                    <a:pt x="47" y="15"/>
                    <a:pt x="48" y="10"/>
                  </a:cubicBezTo>
                  <a:cubicBezTo>
                    <a:pt x="48" y="8"/>
                    <a:pt x="47" y="6"/>
                    <a:pt x="45" y="5"/>
                  </a:cubicBezTo>
                  <a:cubicBezTo>
                    <a:pt x="44" y="6"/>
                    <a:pt x="43" y="5"/>
                    <a:pt x="42" y="6"/>
                  </a:cubicBezTo>
                  <a:cubicBezTo>
                    <a:pt x="42" y="6"/>
                    <a:pt x="41" y="5"/>
                    <a:pt x="40" y="5"/>
                  </a:cubicBezTo>
                  <a:cubicBezTo>
                    <a:pt x="39" y="6"/>
                    <a:pt x="38" y="6"/>
                    <a:pt x="38" y="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6"/>
                    <a:pt x="36" y="7"/>
                    <a:pt x="36" y="7"/>
                  </a:cubicBezTo>
                  <a:cubicBezTo>
                    <a:pt x="34" y="6"/>
                    <a:pt x="33" y="8"/>
                    <a:pt x="32" y="8"/>
                  </a:cubicBezTo>
                  <a:cubicBezTo>
                    <a:pt x="31" y="8"/>
                    <a:pt x="30" y="9"/>
                    <a:pt x="29" y="9"/>
                  </a:cubicBezTo>
                  <a:cubicBezTo>
                    <a:pt x="28" y="10"/>
                    <a:pt x="26" y="11"/>
                    <a:pt x="25" y="11"/>
                  </a:cubicBezTo>
                  <a:cubicBezTo>
                    <a:pt x="24" y="13"/>
                    <a:pt x="23" y="13"/>
                    <a:pt x="22" y="14"/>
                  </a:cubicBezTo>
                  <a:cubicBezTo>
                    <a:pt x="21" y="14"/>
                    <a:pt x="22" y="15"/>
                    <a:pt x="21" y="16"/>
                  </a:cubicBezTo>
                  <a:cubicBezTo>
                    <a:pt x="22" y="17"/>
                    <a:pt x="21" y="17"/>
                    <a:pt x="21" y="18"/>
                  </a:cubicBezTo>
                  <a:cubicBezTo>
                    <a:pt x="21" y="18"/>
                    <a:pt x="22" y="19"/>
                    <a:pt x="21" y="19"/>
                  </a:cubicBezTo>
                  <a:cubicBezTo>
                    <a:pt x="21" y="20"/>
                    <a:pt x="21" y="21"/>
                    <a:pt x="21" y="22"/>
                  </a:cubicBezTo>
                  <a:cubicBezTo>
                    <a:pt x="21" y="24"/>
                    <a:pt x="21" y="27"/>
                    <a:pt x="21" y="29"/>
                  </a:cubicBezTo>
                  <a:cubicBezTo>
                    <a:pt x="21" y="30"/>
                    <a:pt x="21" y="31"/>
                    <a:pt x="21" y="32"/>
                  </a:cubicBezTo>
                  <a:cubicBezTo>
                    <a:pt x="21" y="34"/>
                    <a:pt x="21" y="36"/>
                    <a:pt x="21" y="38"/>
                  </a:cubicBezTo>
                  <a:cubicBezTo>
                    <a:pt x="21" y="40"/>
                    <a:pt x="20" y="41"/>
                    <a:pt x="20" y="42"/>
                  </a:cubicBezTo>
                  <a:cubicBezTo>
                    <a:pt x="20" y="43"/>
                    <a:pt x="21" y="45"/>
                    <a:pt x="20" y="46"/>
                  </a:cubicBezTo>
                  <a:cubicBezTo>
                    <a:pt x="20" y="47"/>
                    <a:pt x="19" y="48"/>
                    <a:pt x="20" y="49"/>
                  </a:cubicBezTo>
                  <a:cubicBezTo>
                    <a:pt x="18" y="50"/>
                    <a:pt x="19" y="51"/>
                    <a:pt x="19" y="52"/>
                  </a:cubicBezTo>
                  <a:cubicBezTo>
                    <a:pt x="19" y="53"/>
                    <a:pt x="18" y="54"/>
                    <a:pt x="17" y="54"/>
                  </a:cubicBezTo>
                  <a:cubicBezTo>
                    <a:pt x="17" y="54"/>
                    <a:pt x="16" y="55"/>
                    <a:pt x="16" y="54"/>
                  </a:cubicBezTo>
                  <a:cubicBezTo>
                    <a:pt x="16" y="53"/>
                    <a:pt x="16" y="53"/>
                    <a:pt x="15" y="52"/>
                  </a:cubicBezTo>
                  <a:cubicBezTo>
                    <a:pt x="14" y="52"/>
                    <a:pt x="13" y="51"/>
                    <a:pt x="13" y="50"/>
                  </a:cubicBezTo>
                  <a:cubicBezTo>
                    <a:pt x="10" y="47"/>
                    <a:pt x="7" y="45"/>
                    <a:pt x="6" y="41"/>
                  </a:cubicBezTo>
                  <a:cubicBezTo>
                    <a:pt x="5" y="40"/>
                    <a:pt x="5" y="39"/>
                    <a:pt x="4" y="38"/>
                  </a:cubicBezTo>
                  <a:cubicBezTo>
                    <a:pt x="5" y="37"/>
                    <a:pt x="4" y="37"/>
                    <a:pt x="4" y="35"/>
                  </a:cubicBezTo>
                  <a:cubicBezTo>
                    <a:pt x="4" y="35"/>
                    <a:pt x="5" y="35"/>
                    <a:pt x="4" y="34"/>
                  </a:cubicBezTo>
                  <a:cubicBezTo>
                    <a:pt x="4" y="34"/>
                    <a:pt x="4" y="34"/>
                    <a:pt x="4" y="34"/>
                  </a:cubicBezTo>
                  <a:cubicBezTo>
                    <a:pt x="4" y="33"/>
                    <a:pt x="5" y="33"/>
                    <a:pt x="5" y="32"/>
                  </a:cubicBezTo>
                  <a:cubicBezTo>
                    <a:pt x="5" y="32"/>
                    <a:pt x="5" y="32"/>
                    <a:pt x="5" y="31"/>
                  </a:cubicBezTo>
                  <a:cubicBezTo>
                    <a:pt x="4" y="31"/>
                    <a:pt x="5" y="31"/>
                    <a:pt x="4" y="30"/>
                  </a:cubicBezTo>
                  <a:cubicBezTo>
                    <a:pt x="5" y="29"/>
                    <a:pt x="6" y="27"/>
                    <a:pt x="6" y="26"/>
                  </a:cubicBezTo>
                  <a:cubicBezTo>
                    <a:pt x="7" y="26"/>
                    <a:pt x="7" y="25"/>
                    <a:pt x="8" y="24"/>
                  </a:cubicBezTo>
                  <a:cubicBezTo>
                    <a:pt x="10" y="22"/>
                    <a:pt x="11" y="20"/>
                    <a:pt x="13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3" y="19"/>
                    <a:pt x="12" y="19"/>
                    <a:pt x="12" y="19"/>
                  </a:cubicBezTo>
                  <a:cubicBezTo>
                    <a:pt x="10" y="20"/>
                    <a:pt x="9" y="21"/>
                    <a:pt x="7" y="20"/>
                  </a:cubicBezTo>
                  <a:cubicBezTo>
                    <a:pt x="5" y="19"/>
                    <a:pt x="4" y="20"/>
                    <a:pt x="3" y="18"/>
                  </a:cubicBezTo>
                  <a:cubicBezTo>
                    <a:pt x="2" y="18"/>
                    <a:pt x="2" y="17"/>
                    <a:pt x="1" y="16"/>
                  </a:cubicBezTo>
                  <a:cubicBezTo>
                    <a:pt x="0" y="16"/>
                    <a:pt x="0" y="15"/>
                    <a:pt x="0" y="1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5"/>
                    <a:pt x="1" y="15"/>
                    <a:pt x="1" y="15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0" y="14"/>
                    <a:pt x="0" y="13"/>
                  </a:cubicBezTo>
                  <a:cubicBezTo>
                    <a:pt x="1" y="12"/>
                    <a:pt x="2" y="14"/>
                    <a:pt x="2" y="14"/>
                  </a:cubicBezTo>
                  <a:cubicBezTo>
                    <a:pt x="3" y="13"/>
                    <a:pt x="4" y="14"/>
                    <a:pt x="5" y="14"/>
                  </a:cubicBezTo>
                  <a:cubicBezTo>
                    <a:pt x="5" y="14"/>
                    <a:pt x="6" y="13"/>
                    <a:pt x="6" y="13"/>
                  </a:cubicBezTo>
                  <a:cubicBezTo>
                    <a:pt x="7" y="13"/>
                    <a:pt x="8" y="13"/>
                    <a:pt x="9" y="13"/>
                  </a:cubicBezTo>
                  <a:cubicBezTo>
                    <a:pt x="10" y="12"/>
                    <a:pt x="11" y="11"/>
                    <a:pt x="12" y="12"/>
                  </a:cubicBezTo>
                  <a:cubicBezTo>
                    <a:pt x="13" y="11"/>
                    <a:pt x="14" y="11"/>
                    <a:pt x="15" y="11"/>
                  </a:cubicBezTo>
                  <a:cubicBezTo>
                    <a:pt x="16" y="11"/>
                    <a:pt x="16" y="9"/>
                    <a:pt x="17" y="10"/>
                  </a:cubicBezTo>
                  <a:cubicBezTo>
                    <a:pt x="19" y="9"/>
                    <a:pt x="18" y="7"/>
                    <a:pt x="19" y="6"/>
                  </a:cubicBezTo>
                  <a:cubicBezTo>
                    <a:pt x="19" y="5"/>
                    <a:pt x="19" y="4"/>
                    <a:pt x="20" y="3"/>
                  </a:cubicBezTo>
                  <a:cubicBezTo>
                    <a:pt x="19" y="3"/>
                    <a:pt x="20" y="3"/>
                    <a:pt x="19" y="2"/>
                  </a:cubicBezTo>
                  <a:cubicBezTo>
                    <a:pt x="21" y="2"/>
                    <a:pt x="19" y="0"/>
                    <a:pt x="21" y="0"/>
                  </a:cubicBezTo>
                  <a:cubicBezTo>
                    <a:pt x="21" y="0"/>
                    <a:pt x="21" y="1"/>
                    <a:pt x="22" y="1"/>
                  </a:cubicBezTo>
                  <a:close/>
                  <a:moveTo>
                    <a:pt x="36" y="19"/>
                  </a:moveTo>
                  <a:cubicBezTo>
                    <a:pt x="37" y="19"/>
                    <a:pt x="37" y="20"/>
                    <a:pt x="37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7" y="21"/>
                    <a:pt x="36" y="22"/>
                    <a:pt x="36" y="23"/>
                  </a:cubicBezTo>
                  <a:cubicBezTo>
                    <a:pt x="37" y="26"/>
                    <a:pt x="35" y="28"/>
                    <a:pt x="36" y="30"/>
                  </a:cubicBezTo>
                  <a:cubicBezTo>
                    <a:pt x="37" y="28"/>
                    <a:pt x="39" y="26"/>
                    <a:pt x="41" y="25"/>
                  </a:cubicBezTo>
                  <a:cubicBezTo>
                    <a:pt x="43" y="24"/>
                    <a:pt x="44" y="23"/>
                    <a:pt x="46" y="23"/>
                  </a:cubicBezTo>
                  <a:cubicBezTo>
                    <a:pt x="46" y="23"/>
                    <a:pt x="47" y="23"/>
                    <a:pt x="47" y="23"/>
                  </a:cubicBezTo>
                  <a:cubicBezTo>
                    <a:pt x="47" y="22"/>
                    <a:pt x="47" y="22"/>
                    <a:pt x="47" y="22"/>
                  </a:cubicBezTo>
                  <a:cubicBezTo>
                    <a:pt x="48" y="23"/>
                    <a:pt x="49" y="22"/>
                    <a:pt x="50" y="23"/>
                  </a:cubicBezTo>
                  <a:cubicBezTo>
                    <a:pt x="51" y="22"/>
                    <a:pt x="51" y="24"/>
                    <a:pt x="52" y="24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53" y="26"/>
                    <a:pt x="54" y="27"/>
                    <a:pt x="54" y="28"/>
                  </a:cubicBezTo>
                  <a:cubicBezTo>
                    <a:pt x="55" y="29"/>
                    <a:pt x="55" y="29"/>
                    <a:pt x="55" y="30"/>
                  </a:cubicBezTo>
                  <a:cubicBezTo>
                    <a:pt x="55" y="31"/>
                    <a:pt x="55" y="32"/>
                    <a:pt x="55" y="32"/>
                  </a:cubicBezTo>
                  <a:cubicBezTo>
                    <a:pt x="56" y="33"/>
                    <a:pt x="55" y="33"/>
                    <a:pt x="55" y="33"/>
                  </a:cubicBezTo>
                  <a:cubicBezTo>
                    <a:pt x="54" y="36"/>
                    <a:pt x="53" y="38"/>
                    <a:pt x="52" y="40"/>
                  </a:cubicBezTo>
                  <a:cubicBezTo>
                    <a:pt x="52" y="41"/>
                    <a:pt x="53" y="42"/>
                    <a:pt x="53" y="42"/>
                  </a:cubicBezTo>
                  <a:cubicBezTo>
                    <a:pt x="55" y="43"/>
                    <a:pt x="55" y="44"/>
                    <a:pt x="57" y="45"/>
                  </a:cubicBezTo>
                  <a:cubicBezTo>
                    <a:pt x="57" y="45"/>
                    <a:pt x="57" y="46"/>
                    <a:pt x="58" y="46"/>
                  </a:cubicBezTo>
                  <a:cubicBezTo>
                    <a:pt x="59" y="47"/>
                    <a:pt x="60" y="48"/>
                    <a:pt x="60" y="49"/>
                  </a:cubicBezTo>
                  <a:cubicBezTo>
                    <a:pt x="60" y="50"/>
                    <a:pt x="61" y="50"/>
                    <a:pt x="60" y="51"/>
                  </a:cubicBezTo>
                  <a:cubicBezTo>
                    <a:pt x="61" y="51"/>
                    <a:pt x="60" y="52"/>
                    <a:pt x="60" y="52"/>
                  </a:cubicBezTo>
                  <a:cubicBezTo>
                    <a:pt x="59" y="52"/>
                    <a:pt x="57" y="52"/>
                    <a:pt x="56" y="52"/>
                  </a:cubicBezTo>
                  <a:cubicBezTo>
                    <a:pt x="55" y="51"/>
                    <a:pt x="55" y="50"/>
                    <a:pt x="54" y="50"/>
                  </a:cubicBezTo>
                  <a:cubicBezTo>
                    <a:pt x="54" y="48"/>
                    <a:pt x="52" y="49"/>
                    <a:pt x="52" y="48"/>
                  </a:cubicBezTo>
                  <a:cubicBezTo>
                    <a:pt x="51" y="48"/>
                    <a:pt x="50" y="47"/>
                    <a:pt x="49" y="46"/>
                  </a:cubicBezTo>
                  <a:cubicBezTo>
                    <a:pt x="48" y="46"/>
                    <a:pt x="48" y="47"/>
                    <a:pt x="47" y="47"/>
                  </a:cubicBezTo>
                  <a:cubicBezTo>
                    <a:pt x="47" y="48"/>
                    <a:pt x="45" y="48"/>
                    <a:pt x="45" y="48"/>
                  </a:cubicBezTo>
                  <a:cubicBezTo>
                    <a:pt x="43" y="49"/>
                    <a:pt x="42" y="50"/>
                    <a:pt x="41" y="50"/>
                  </a:cubicBezTo>
                  <a:cubicBezTo>
                    <a:pt x="40" y="50"/>
                    <a:pt x="40" y="50"/>
                    <a:pt x="40" y="50"/>
                  </a:cubicBezTo>
                  <a:cubicBezTo>
                    <a:pt x="41" y="50"/>
                    <a:pt x="41" y="50"/>
                    <a:pt x="41" y="49"/>
                  </a:cubicBezTo>
                  <a:cubicBezTo>
                    <a:pt x="40" y="49"/>
                    <a:pt x="40" y="49"/>
                    <a:pt x="39" y="49"/>
                  </a:cubicBezTo>
                  <a:cubicBezTo>
                    <a:pt x="38" y="50"/>
                    <a:pt x="37" y="49"/>
                    <a:pt x="36" y="49"/>
                  </a:cubicBezTo>
                  <a:cubicBezTo>
                    <a:pt x="35" y="49"/>
                    <a:pt x="34" y="48"/>
                    <a:pt x="33" y="48"/>
                  </a:cubicBezTo>
                  <a:cubicBezTo>
                    <a:pt x="33" y="49"/>
                    <a:pt x="33" y="49"/>
                    <a:pt x="33" y="49"/>
                  </a:cubicBezTo>
                  <a:cubicBezTo>
                    <a:pt x="32" y="48"/>
                    <a:pt x="31" y="47"/>
                    <a:pt x="30" y="46"/>
                  </a:cubicBezTo>
                  <a:cubicBezTo>
                    <a:pt x="29" y="46"/>
                    <a:pt x="30" y="45"/>
                    <a:pt x="29" y="44"/>
                  </a:cubicBezTo>
                  <a:cubicBezTo>
                    <a:pt x="29" y="43"/>
                    <a:pt x="29" y="42"/>
                    <a:pt x="28" y="42"/>
                  </a:cubicBezTo>
                  <a:cubicBezTo>
                    <a:pt x="29" y="41"/>
                    <a:pt x="29" y="39"/>
                    <a:pt x="30" y="38"/>
                  </a:cubicBezTo>
                  <a:cubicBezTo>
                    <a:pt x="30" y="38"/>
                    <a:pt x="30" y="38"/>
                    <a:pt x="29" y="38"/>
                  </a:cubicBezTo>
                  <a:cubicBezTo>
                    <a:pt x="29" y="37"/>
                    <a:pt x="30" y="36"/>
                    <a:pt x="30" y="36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30" y="35"/>
                    <a:pt x="30" y="34"/>
                    <a:pt x="30" y="34"/>
                  </a:cubicBezTo>
                  <a:cubicBezTo>
                    <a:pt x="30" y="33"/>
                    <a:pt x="30" y="32"/>
                    <a:pt x="31" y="30"/>
                  </a:cubicBezTo>
                  <a:cubicBezTo>
                    <a:pt x="32" y="30"/>
                    <a:pt x="31" y="29"/>
                    <a:pt x="31" y="29"/>
                  </a:cubicBezTo>
                  <a:cubicBezTo>
                    <a:pt x="31" y="27"/>
                    <a:pt x="33" y="27"/>
                    <a:pt x="32" y="26"/>
                  </a:cubicBezTo>
                  <a:cubicBezTo>
                    <a:pt x="32" y="26"/>
                    <a:pt x="33" y="25"/>
                    <a:pt x="32" y="25"/>
                  </a:cubicBezTo>
                  <a:cubicBezTo>
                    <a:pt x="33" y="24"/>
                    <a:pt x="33" y="23"/>
                    <a:pt x="33" y="21"/>
                  </a:cubicBezTo>
                  <a:cubicBezTo>
                    <a:pt x="33" y="22"/>
                    <a:pt x="34" y="22"/>
                    <a:pt x="34" y="21"/>
                  </a:cubicBezTo>
                  <a:cubicBezTo>
                    <a:pt x="34" y="20"/>
                    <a:pt x="33" y="20"/>
                    <a:pt x="33" y="19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4" y="18"/>
                    <a:pt x="34" y="17"/>
                    <a:pt x="35" y="17"/>
                  </a:cubicBezTo>
                  <a:lnTo>
                    <a:pt x="36" y="19"/>
                  </a:lnTo>
                  <a:close/>
                  <a:moveTo>
                    <a:pt x="16" y="23"/>
                  </a:moveTo>
                  <a:cubicBezTo>
                    <a:pt x="17" y="25"/>
                    <a:pt x="16" y="26"/>
                    <a:pt x="16" y="27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29"/>
                    <a:pt x="15" y="30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3"/>
                    <a:pt x="16" y="34"/>
                    <a:pt x="15" y="37"/>
                  </a:cubicBezTo>
                  <a:cubicBezTo>
                    <a:pt x="16" y="37"/>
                    <a:pt x="16" y="38"/>
                    <a:pt x="16" y="39"/>
                  </a:cubicBezTo>
                  <a:cubicBezTo>
                    <a:pt x="16" y="40"/>
                    <a:pt x="16" y="41"/>
                    <a:pt x="15" y="42"/>
                  </a:cubicBezTo>
                  <a:cubicBezTo>
                    <a:pt x="15" y="43"/>
                    <a:pt x="15" y="43"/>
                    <a:pt x="15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4" y="43"/>
                    <a:pt x="12" y="43"/>
                    <a:pt x="11" y="42"/>
                  </a:cubicBezTo>
                  <a:cubicBezTo>
                    <a:pt x="11" y="41"/>
                    <a:pt x="10" y="41"/>
                    <a:pt x="10" y="40"/>
                  </a:cubicBezTo>
                  <a:cubicBezTo>
                    <a:pt x="9" y="38"/>
                    <a:pt x="9" y="37"/>
                    <a:pt x="9" y="35"/>
                  </a:cubicBezTo>
                  <a:cubicBezTo>
                    <a:pt x="9" y="35"/>
                    <a:pt x="10" y="34"/>
                    <a:pt x="9" y="34"/>
                  </a:cubicBezTo>
                  <a:cubicBezTo>
                    <a:pt x="10" y="33"/>
                    <a:pt x="9" y="33"/>
                    <a:pt x="9" y="33"/>
                  </a:cubicBezTo>
                  <a:cubicBezTo>
                    <a:pt x="10" y="31"/>
                    <a:pt x="10" y="28"/>
                    <a:pt x="12" y="27"/>
                  </a:cubicBezTo>
                  <a:cubicBezTo>
                    <a:pt x="12" y="26"/>
                    <a:pt x="13" y="25"/>
                    <a:pt x="14" y="24"/>
                  </a:cubicBezTo>
                  <a:cubicBezTo>
                    <a:pt x="14" y="23"/>
                    <a:pt x="15" y="22"/>
                    <a:pt x="16" y="20"/>
                  </a:cubicBezTo>
                  <a:cubicBezTo>
                    <a:pt x="16" y="22"/>
                    <a:pt x="17" y="23"/>
                    <a:pt x="16" y="23"/>
                  </a:cubicBezTo>
                  <a:close/>
                  <a:moveTo>
                    <a:pt x="46" y="27"/>
                  </a:moveTo>
                  <a:cubicBezTo>
                    <a:pt x="46" y="26"/>
                    <a:pt x="46" y="27"/>
                    <a:pt x="47" y="27"/>
                  </a:cubicBezTo>
                  <a:cubicBezTo>
                    <a:pt x="47" y="27"/>
                    <a:pt x="48" y="27"/>
                    <a:pt x="48" y="28"/>
                  </a:cubicBezTo>
                  <a:cubicBezTo>
                    <a:pt x="48" y="29"/>
                    <a:pt x="48" y="31"/>
                    <a:pt x="48" y="32"/>
                  </a:cubicBezTo>
                  <a:cubicBezTo>
                    <a:pt x="49" y="33"/>
                    <a:pt x="48" y="33"/>
                    <a:pt x="48" y="34"/>
                  </a:cubicBezTo>
                  <a:cubicBezTo>
                    <a:pt x="48" y="35"/>
                    <a:pt x="47" y="35"/>
                    <a:pt x="47" y="36"/>
                  </a:cubicBezTo>
                  <a:cubicBezTo>
                    <a:pt x="47" y="37"/>
                    <a:pt x="46" y="37"/>
                    <a:pt x="46" y="37"/>
                  </a:cubicBezTo>
                  <a:cubicBezTo>
                    <a:pt x="44" y="36"/>
                    <a:pt x="41" y="36"/>
                    <a:pt x="39" y="33"/>
                  </a:cubicBezTo>
                  <a:cubicBezTo>
                    <a:pt x="39" y="33"/>
                    <a:pt x="40" y="32"/>
                    <a:pt x="40" y="32"/>
                  </a:cubicBezTo>
                  <a:cubicBezTo>
                    <a:pt x="41" y="30"/>
                    <a:pt x="42" y="28"/>
                    <a:pt x="44" y="27"/>
                  </a:cubicBezTo>
                  <a:cubicBezTo>
                    <a:pt x="45" y="27"/>
                    <a:pt x="45" y="26"/>
                    <a:pt x="46" y="27"/>
                  </a:cubicBezTo>
                  <a:close/>
                  <a:moveTo>
                    <a:pt x="39" y="37"/>
                  </a:moveTo>
                  <a:cubicBezTo>
                    <a:pt x="39" y="38"/>
                    <a:pt x="39" y="38"/>
                    <a:pt x="40" y="38"/>
                  </a:cubicBezTo>
                  <a:cubicBezTo>
                    <a:pt x="41" y="39"/>
                    <a:pt x="41" y="39"/>
                    <a:pt x="42" y="39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2" y="42"/>
                    <a:pt x="42" y="44"/>
                    <a:pt x="40" y="43"/>
                  </a:cubicBezTo>
                  <a:cubicBezTo>
                    <a:pt x="40" y="44"/>
                    <a:pt x="39" y="43"/>
                    <a:pt x="38" y="43"/>
                  </a:cubicBezTo>
                  <a:cubicBezTo>
                    <a:pt x="37" y="44"/>
                    <a:pt x="36" y="43"/>
                    <a:pt x="35" y="44"/>
                  </a:cubicBezTo>
                  <a:cubicBezTo>
                    <a:pt x="35" y="43"/>
                    <a:pt x="35" y="42"/>
                    <a:pt x="35" y="41"/>
                  </a:cubicBezTo>
                  <a:cubicBezTo>
                    <a:pt x="35" y="40"/>
                    <a:pt x="37" y="39"/>
                    <a:pt x="37" y="37"/>
                  </a:cubicBezTo>
                  <a:cubicBezTo>
                    <a:pt x="37" y="37"/>
                    <a:pt x="37" y="35"/>
                    <a:pt x="38" y="36"/>
                  </a:cubicBezTo>
                  <a:lnTo>
                    <a:pt x="39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4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863600" y="1579654"/>
            <a:ext cx="10309225" cy="4646612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D4B51F-5022-4B9A-B1DC-58E2D82F8E58}" type="datetimeFigureOut">
              <a:rPr lang="zh-CN" altLang="en-US" smtClean="0"/>
              <a:t>2023/1/6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CBB207-5EAB-47C3-B719-5632B4BE83B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dirty="0"/>
              <a:t>Remove Handwritten Struck-Out Text from Mathematical Answer Sheets via Deep Learning</a:t>
            </a:r>
            <a:endParaRPr lang="zh-CN" altLang="en-US" sz="4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6F04A94-BF49-399E-1EDB-8D56B6AE4D8D}"/>
              </a:ext>
            </a:extLst>
          </p:cNvPr>
          <p:cNvSpPr txBox="1"/>
          <p:nvPr/>
        </p:nvSpPr>
        <p:spPr>
          <a:xfrm>
            <a:off x="8364306" y="5098942"/>
            <a:ext cx="1694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rgbClr val="FFFFFF"/>
                </a:solidFill>
              </a:rPr>
              <a:t>Group 20</a:t>
            </a:r>
            <a:endParaRPr lang="zh-CN" altLang="en-US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Problem: Struck-out Text in OCR</a:t>
            </a:r>
            <a:endParaRPr lang="zh-CN" altLang="en-US" dirty="0"/>
          </a:p>
        </p:txBody>
      </p:sp>
      <p:sp>
        <p:nvSpPr>
          <p:cNvPr id="2" name="内容占位符 2">
            <a:extLst>
              <a:ext uri="{FF2B5EF4-FFF2-40B4-BE49-F238E27FC236}">
                <a16:creationId xmlns:a16="http://schemas.microsoft.com/office/drawing/2014/main" id="{E10F78FA-6898-64B9-B173-9B104A5D512B}"/>
              </a:ext>
            </a:extLst>
          </p:cNvPr>
          <p:cNvSpPr txBox="1">
            <a:spLocks/>
          </p:cNvSpPr>
          <p:nvPr/>
        </p:nvSpPr>
        <p:spPr>
          <a:xfrm>
            <a:off x="433633" y="1338606"/>
            <a:ext cx="11283885" cy="453048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In auto-grading system, the accuracy of OCR affect matters.</a:t>
            </a:r>
          </a:p>
          <a:p>
            <a:r>
              <a:rPr lang="en-US" altLang="zh-CN" dirty="0"/>
              <a:t>In practice, struck-out text severely disturb the recognition of text and formulas.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3B1691-6A10-15C9-8725-68E5D129DD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3015" y="3981848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4A36CFC-80DE-F88C-05EA-8B98D7DE64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5983" y="4465457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FA915FF4-61B9-A350-2D80-46D14E2B13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5859" y="3981848"/>
            <a:ext cx="894375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F9CC76A-7A44-1ADA-7B25-A8668F5551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15545" y="5266683"/>
            <a:ext cx="4061812" cy="64775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2BF60D4-1CB1-8704-40A7-078DC5A1A7C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7098" y="3247225"/>
            <a:ext cx="3078747" cy="60203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839AF95-2686-5782-193A-D90B9D3E501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77357" y="3222222"/>
            <a:ext cx="3064679" cy="652150"/>
          </a:xfrm>
          <a:prstGeom prst="rect">
            <a:avLst/>
          </a:prstGeom>
        </p:spPr>
      </p:pic>
      <p:sp>
        <p:nvSpPr>
          <p:cNvPr id="10" name="箭头: 下 9">
            <a:extLst>
              <a:ext uri="{FF2B5EF4-FFF2-40B4-BE49-F238E27FC236}">
                <a16:creationId xmlns:a16="http://schemas.microsoft.com/office/drawing/2014/main" id="{15E05BBF-4E04-91CB-3397-3A434923408A}"/>
              </a:ext>
            </a:extLst>
          </p:cNvPr>
          <p:cNvSpPr/>
          <p:nvPr/>
        </p:nvSpPr>
        <p:spPr>
          <a:xfrm rot="19361972">
            <a:off x="3179055" y="4049090"/>
            <a:ext cx="437745" cy="1290377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箭头: 下 10">
            <a:extLst>
              <a:ext uri="{FF2B5EF4-FFF2-40B4-BE49-F238E27FC236}">
                <a16:creationId xmlns:a16="http://schemas.microsoft.com/office/drawing/2014/main" id="{7A7C38BB-08BA-CB7E-4C8C-599ED9403449}"/>
              </a:ext>
            </a:extLst>
          </p:cNvPr>
          <p:cNvSpPr/>
          <p:nvPr/>
        </p:nvSpPr>
        <p:spPr>
          <a:xfrm rot="13228149">
            <a:off x="7833617" y="4049089"/>
            <a:ext cx="437745" cy="1290377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箭头: 下 11">
            <a:extLst>
              <a:ext uri="{FF2B5EF4-FFF2-40B4-BE49-F238E27FC236}">
                <a16:creationId xmlns:a16="http://schemas.microsoft.com/office/drawing/2014/main" id="{F9D19297-D184-637B-0804-8E965CA0ADAB}"/>
              </a:ext>
            </a:extLst>
          </p:cNvPr>
          <p:cNvSpPr/>
          <p:nvPr/>
        </p:nvSpPr>
        <p:spPr>
          <a:xfrm>
            <a:off x="10183532" y="3974825"/>
            <a:ext cx="437745" cy="465959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内容占位符 2">
            <a:extLst>
              <a:ext uri="{FF2B5EF4-FFF2-40B4-BE49-F238E27FC236}">
                <a16:creationId xmlns:a16="http://schemas.microsoft.com/office/drawing/2014/main" id="{581247B4-31E2-07AE-EEE6-EAAA2615545B}"/>
              </a:ext>
            </a:extLst>
          </p:cNvPr>
          <p:cNvSpPr txBox="1">
            <a:spLocks/>
          </p:cNvSpPr>
          <p:nvPr/>
        </p:nvSpPr>
        <p:spPr>
          <a:xfrm>
            <a:off x="9832853" y="5031869"/>
            <a:ext cx="725538" cy="108408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200"/>
              </a:lnSpc>
            </a:pPr>
            <a:r>
              <a:rPr lang="en-US" altLang="zh-CN" sz="1400" dirty="0"/>
              <a:t>Wrong </a:t>
            </a:r>
          </a:p>
          <a:p>
            <a:pPr algn="ctr">
              <a:lnSpc>
                <a:spcPts val="200"/>
              </a:lnSpc>
            </a:pPr>
            <a:r>
              <a:rPr lang="en-US" altLang="zh-CN" sz="1400" dirty="0"/>
              <a:t>Answer</a:t>
            </a:r>
          </a:p>
          <a:p>
            <a:pPr algn="ctr">
              <a:lnSpc>
                <a:spcPts val="200"/>
              </a:lnSpc>
            </a:pPr>
            <a:r>
              <a:rPr lang="en-US" altLang="zh-CN" sz="1400" dirty="0"/>
              <a:t>? ? ?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Difficulties</a:t>
            </a:r>
            <a:endParaRPr lang="zh-CN" altLang="en-US" dirty="0"/>
          </a:p>
        </p:txBody>
      </p:sp>
      <p:sp>
        <p:nvSpPr>
          <p:cNvPr id="2" name="内容占位符 2">
            <a:extLst>
              <a:ext uri="{FF2B5EF4-FFF2-40B4-BE49-F238E27FC236}">
                <a16:creationId xmlns:a16="http://schemas.microsoft.com/office/drawing/2014/main" id="{E10F78FA-6898-64B9-B173-9B104A5D512B}"/>
              </a:ext>
            </a:extLst>
          </p:cNvPr>
          <p:cNvSpPr txBox="1">
            <a:spLocks/>
          </p:cNvSpPr>
          <p:nvPr/>
        </p:nvSpPr>
        <p:spPr>
          <a:xfrm>
            <a:off x="891035" y="1428813"/>
            <a:ext cx="4119763" cy="474338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dirty="0"/>
              <a:t>We regard the removal of struck-out text as object detection problem. Use rectangle bounding box to bound struck-out area.</a:t>
            </a:r>
          </a:p>
          <a:p>
            <a:pPr marL="0" indent="0">
              <a:buNone/>
            </a:pPr>
            <a:endParaRPr lang="en-US" altLang="zh-CN" sz="2000" dirty="0"/>
          </a:p>
          <a:p>
            <a:r>
              <a:rPr lang="en-US" altLang="zh-CN" sz="2000" dirty="0"/>
              <a:t>There is a big gap between main stream datasets (COCO, VOC) and our expected dataset;</a:t>
            </a:r>
          </a:p>
          <a:p>
            <a:r>
              <a:rPr lang="en-US" altLang="zh-CN" sz="2000" dirty="0"/>
              <a:t>The detection target are mostly small objects;</a:t>
            </a:r>
          </a:p>
          <a:p>
            <a:r>
              <a:rPr lang="en-US" altLang="zh-CN" sz="2000" dirty="0"/>
              <a:t>Few deep learning methods applied before.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93470129-FE14-3FED-095D-3D787E8BDB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9692" y="1030637"/>
            <a:ext cx="2582070" cy="532763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7F2D9076-7A2E-9CD5-C328-6B962A206A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0220" y="1030637"/>
            <a:ext cx="2610325" cy="5328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672987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Previous Work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19D32A1-814F-EA47-1F0B-F973FE97EB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2597" y="2162286"/>
            <a:ext cx="3843885" cy="3458983"/>
          </a:xfrm>
          <a:prstGeom prst="rect">
            <a:avLst/>
          </a:prstGeom>
        </p:spPr>
      </p:pic>
      <p:sp>
        <p:nvSpPr>
          <p:cNvPr id="7" name="内容占位符 2">
            <a:extLst>
              <a:ext uri="{FF2B5EF4-FFF2-40B4-BE49-F238E27FC236}">
                <a16:creationId xmlns:a16="http://schemas.microsoft.com/office/drawing/2014/main" id="{E4EA46B5-F69D-A7B8-07FF-01A4DE10F241}"/>
              </a:ext>
            </a:extLst>
          </p:cNvPr>
          <p:cNvSpPr txBox="1">
            <a:spLocks/>
          </p:cNvSpPr>
          <p:nvPr/>
        </p:nvSpPr>
        <p:spPr>
          <a:xfrm>
            <a:off x="1004814" y="1236730"/>
            <a:ext cx="4888799" cy="515331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dirty="0"/>
              <a:t>Connected Component + Classification</a:t>
            </a: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Average Classification Rate = 0.85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747376F-5E1F-E7FF-9F25-44B32F3265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5729" y="2628771"/>
            <a:ext cx="5544769" cy="126300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57EE8F8B-2370-5183-B187-B921368A95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9688" y="4333119"/>
            <a:ext cx="3116850" cy="807790"/>
          </a:xfrm>
          <a:prstGeom prst="rect">
            <a:avLst/>
          </a:prstGeom>
        </p:spPr>
      </p:pic>
      <p:sp>
        <p:nvSpPr>
          <p:cNvPr id="12" name="内容占位符 2">
            <a:extLst>
              <a:ext uri="{FF2B5EF4-FFF2-40B4-BE49-F238E27FC236}">
                <a16:creationId xmlns:a16="http://schemas.microsoft.com/office/drawing/2014/main" id="{97A2C378-7745-94CC-3C89-C560C9976B7C}"/>
              </a:ext>
            </a:extLst>
          </p:cNvPr>
          <p:cNvSpPr txBox="1">
            <a:spLocks/>
          </p:cNvSpPr>
          <p:nvPr/>
        </p:nvSpPr>
        <p:spPr>
          <a:xfrm>
            <a:off x="6298388" y="1236730"/>
            <a:ext cx="4399453" cy="515331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dirty="0"/>
              <a:t>   OCR pipeline</a:t>
            </a: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9% Character Error Rate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3A8EA8C-C2F5-AB44-895C-979F0175D7F4}"/>
              </a:ext>
            </a:extLst>
          </p:cNvPr>
          <p:cNvSpPr txBox="1"/>
          <p:nvPr/>
        </p:nvSpPr>
        <p:spPr>
          <a:xfrm>
            <a:off x="4217096" y="6333713"/>
            <a:ext cx="37578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Palaiahnakote</a:t>
            </a:r>
            <a:r>
              <a:rPr lang="en-US" altLang="zh-CN" sz="1200" b="1" dirty="0">
                <a:latin typeface="Arial" panose="020B0604020202020204" pitchFamily="34" charset="0"/>
                <a:cs typeface="Arial" panose="020B0604020202020204" pitchFamily="34" charset="0"/>
              </a:rPr>
              <a:t> et al, ICDAR 2021; </a:t>
            </a:r>
          </a:p>
          <a:p>
            <a:pPr algn="ctr"/>
            <a:r>
              <a:rPr lang="en-US" altLang="zh-C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Hiqmat</a:t>
            </a:r>
            <a:r>
              <a:rPr lang="en-US" altLang="zh-CN" sz="1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Nisa</a:t>
            </a:r>
            <a:r>
              <a:rPr lang="en-US" altLang="zh-CN" sz="1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" altLang="zh-CN" sz="1200" b="1" dirty="0">
                <a:latin typeface="Arial" panose="020B0604020202020204" pitchFamily="34" charset="0"/>
                <a:cs typeface="Arial" panose="020B0604020202020204" pitchFamily="34" charset="0"/>
              </a:rPr>
              <a:t>et al</a:t>
            </a:r>
            <a:r>
              <a:rPr lang="en-US" altLang="zh-CN" sz="1200" b="1" dirty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en" altLang="zh-CN" sz="1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b="1" dirty="0">
                <a:latin typeface="Arial" panose="020B0604020202020204" pitchFamily="34" charset="0"/>
                <a:cs typeface="Arial" panose="020B0604020202020204" pitchFamily="34" charset="0"/>
              </a:rPr>
              <a:t>ADCS</a:t>
            </a:r>
            <a:r>
              <a:rPr lang="zh-CN" alt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b="1" dirty="0">
                <a:latin typeface="Arial" panose="020B0604020202020204" pitchFamily="34" charset="0"/>
                <a:cs typeface="Arial" panose="020B0604020202020204" pitchFamily="34" charset="0"/>
              </a:rPr>
              <a:t>2021</a:t>
            </a:r>
            <a:r>
              <a:rPr lang="en" altLang="zh-CN" sz="1200" b="1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kumimoji="1" lang="zh-CN" altLang="en-US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13259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980D42-458C-2D45-11C7-0C93883F7A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Our Main Work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D816A1C-B93B-C6BB-D568-B35EE7CE7B83}"/>
              </a:ext>
            </a:extLst>
          </p:cNvPr>
          <p:cNvSpPr txBox="1">
            <a:spLocks/>
          </p:cNvSpPr>
          <p:nvPr/>
        </p:nvSpPr>
        <p:spPr>
          <a:xfrm>
            <a:off x="891035" y="1840230"/>
            <a:ext cx="10516105" cy="433197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200" dirty="0"/>
              <a:t>1. Create benchmark. We tested several classic, deep learning based object detection models.</a:t>
            </a:r>
          </a:p>
          <a:p>
            <a:endParaRPr lang="en-US" altLang="zh-CN" sz="3200" dirty="0"/>
          </a:p>
          <a:p>
            <a:r>
              <a:rPr lang="en-US" altLang="zh-CN" sz="3200" dirty="0"/>
              <a:t>2. We purposed several possible improvements based on existing methods and tested them with some models.</a:t>
            </a:r>
          </a:p>
        </p:txBody>
      </p:sp>
    </p:spTree>
    <p:extLst>
      <p:ext uri="{BB962C8B-B14F-4D97-AF65-F5344CB8AC3E}">
        <p14:creationId xmlns:p14="http://schemas.microsoft.com/office/powerpoint/2010/main" val="30876540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9CF5144-FC52-02C9-B3B5-54F3736E4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Augmentation: Method</a:t>
            </a:r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EC9802D9-EEC8-BCDA-8873-E4F848E08C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5898" y="2178235"/>
            <a:ext cx="758701" cy="82410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97B4E81E-2D16-4DDA-6D5C-457DC6F253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6649" y="1256422"/>
            <a:ext cx="2647950" cy="5905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9C2DA3B6-9A8C-9587-9011-61EAD0CCB8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91399" y="2213543"/>
            <a:ext cx="1946774" cy="126186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924BDA86-1E0F-C47F-4C67-542678E2A3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83831" y="5132337"/>
            <a:ext cx="3053585" cy="48667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CC6F841F-F070-7FCD-3B8B-75DE0A3141B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89384" y="3747239"/>
            <a:ext cx="1292387" cy="109314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A009D866-2A1B-2B2F-0B8A-6B0D904BDFA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8094" y="1256422"/>
            <a:ext cx="1592366" cy="3240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C6AB7211-73DE-199A-B60A-16EEF078901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1042" y="1815154"/>
            <a:ext cx="1577143" cy="3240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C392E250-2E33-F5C8-B0A2-A34DCF359F7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22023" y="2347198"/>
            <a:ext cx="1589110" cy="3240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9" name="箭头: 下 28">
            <a:extLst>
              <a:ext uri="{FF2B5EF4-FFF2-40B4-BE49-F238E27FC236}">
                <a16:creationId xmlns:a16="http://schemas.microsoft.com/office/drawing/2014/main" id="{40B36277-8611-5F5D-6C8D-7EE0E88687A8}"/>
              </a:ext>
            </a:extLst>
          </p:cNvPr>
          <p:cNvSpPr/>
          <p:nvPr/>
        </p:nvSpPr>
        <p:spPr>
          <a:xfrm rot="16200000">
            <a:off x="3469607" y="3301653"/>
            <a:ext cx="437745" cy="704746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箭头: 下 29">
            <a:extLst>
              <a:ext uri="{FF2B5EF4-FFF2-40B4-BE49-F238E27FC236}">
                <a16:creationId xmlns:a16="http://schemas.microsoft.com/office/drawing/2014/main" id="{046B6AE5-2205-2F4C-9197-3E0C79B5DDE2}"/>
              </a:ext>
            </a:extLst>
          </p:cNvPr>
          <p:cNvSpPr/>
          <p:nvPr/>
        </p:nvSpPr>
        <p:spPr>
          <a:xfrm rot="16200000">
            <a:off x="8018562" y="3317014"/>
            <a:ext cx="437745" cy="704746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6" name="图片 35">
            <a:extLst>
              <a:ext uri="{FF2B5EF4-FFF2-40B4-BE49-F238E27FC236}">
                <a16:creationId xmlns:a16="http://schemas.microsoft.com/office/drawing/2014/main" id="{EE1937C7-5001-1AFF-D006-A4E86FA264A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113937" y="1226950"/>
            <a:ext cx="2403460" cy="485415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8" name="文本框 37">
            <a:extLst>
              <a:ext uri="{FF2B5EF4-FFF2-40B4-BE49-F238E27FC236}">
                <a16:creationId xmlns:a16="http://schemas.microsoft.com/office/drawing/2014/main" id="{4F87C776-8518-1640-95E5-3046E0637290}"/>
              </a:ext>
            </a:extLst>
          </p:cNvPr>
          <p:cNvSpPr txBox="1"/>
          <p:nvPr/>
        </p:nvSpPr>
        <p:spPr>
          <a:xfrm>
            <a:off x="7259902" y="4032077"/>
            <a:ext cx="202873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/>
              <a:t>Transform,</a:t>
            </a:r>
          </a:p>
          <a:p>
            <a:pPr algn="ctr"/>
            <a:r>
              <a:rPr lang="en-US" altLang="zh-CN" dirty="0"/>
              <a:t>Stick</a:t>
            </a:r>
            <a:endParaRPr lang="zh-CN" altLang="en-US" dirty="0"/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E849FD4B-29DA-2316-4003-42F2761AE420}"/>
              </a:ext>
            </a:extLst>
          </p:cNvPr>
          <p:cNvSpPr txBox="1"/>
          <p:nvPr/>
        </p:nvSpPr>
        <p:spPr>
          <a:xfrm>
            <a:off x="2636900" y="4007454"/>
            <a:ext cx="20287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/>
              <a:t>Cut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551362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D9E6CE-E00E-4A0B-A798-0AE0922C8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Augmentation: Results and Analysis</a:t>
            </a:r>
            <a:endParaRPr lang="zh-CN" altLang="en-US" dirty="0"/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9B3BB322-3720-4FDD-253A-61EBBF292C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9776659"/>
              </p:ext>
            </p:extLst>
          </p:nvPr>
        </p:nvGraphicFramePr>
        <p:xfrm>
          <a:off x="899453" y="1605795"/>
          <a:ext cx="10393093" cy="24702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3039763">
                  <a:extLst>
                    <a:ext uri="{9D8B030D-6E8A-4147-A177-3AD203B41FA5}">
                      <a16:colId xmlns:a16="http://schemas.microsoft.com/office/drawing/2014/main" val="2874121328"/>
                    </a:ext>
                  </a:extLst>
                </a:gridCol>
                <a:gridCol w="1225555">
                  <a:extLst>
                    <a:ext uri="{9D8B030D-6E8A-4147-A177-3AD203B41FA5}">
                      <a16:colId xmlns:a16="http://schemas.microsoft.com/office/drawing/2014/main" val="3013999717"/>
                    </a:ext>
                  </a:extLst>
                </a:gridCol>
                <a:gridCol w="1225555">
                  <a:extLst>
                    <a:ext uri="{9D8B030D-6E8A-4147-A177-3AD203B41FA5}">
                      <a16:colId xmlns:a16="http://schemas.microsoft.com/office/drawing/2014/main" val="2413380166"/>
                    </a:ext>
                  </a:extLst>
                </a:gridCol>
                <a:gridCol w="1225555">
                  <a:extLst>
                    <a:ext uri="{9D8B030D-6E8A-4147-A177-3AD203B41FA5}">
                      <a16:colId xmlns:a16="http://schemas.microsoft.com/office/drawing/2014/main" val="1219569828"/>
                    </a:ext>
                  </a:extLst>
                </a:gridCol>
                <a:gridCol w="1225555">
                  <a:extLst>
                    <a:ext uri="{9D8B030D-6E8A-4147-A177-3AD203B41FA5}">
                      <a16:colId xmlns:a16="http://schemas.microsoft.com/office/drawing/2014/main" val="640851295"/>
                    </a:ext>
                  </a:extLst>
                </a:gridCol>
                <a:gridCol w="1225555">
                  <a:extLst>
                    <a:ext uri="{9D8B030D-6E8A-4147-A177-3AD203B41FA5}">
                      <a16:colId xmlns:a16="http://schemas.microsoft.com/office/drawing/2014/main" val="778510877"/>
                    </a:ext>
                  </a:extLst>
                </a:gridCol>
                <a:gridCol w="1225555">
                  <a:extLst>
                    <a:ext uri="{9D8B030D-6E8A-4147-A177-3AD203B41FA5}">
                      <a16:colId xmlns:a16="http://schemas.microsoft.com/office/drawing/2014/main" val="3127090729"/>
                    </a:ext>
                  </a:extLst>
                </a:gridCol>
              </a:tblGrid>
              <a:tr h="494217">
                <a:tc>
                  <a:txBody>
                    <a:bodyPr/>
                    <a:lstStyle/>
                    <a:p>
                      <a:r>
                        <a:rPr lang="en-US" altLang="zh-CN" dirty="0"/>
                        <a:t>Model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AP50:95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AP50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AP75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APs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APm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APl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6424180"/>
                  </a:ext>
                </a:extLst>
              </a:tr>
              <a:tr h="494217">
                <a:tc>
                  <a:txBody>
                    <a:bodyPr/>
                    <a:lstStyle/>
                    <a:p>
                      <a:r>
                        <a:rPr lang="en-US" altLang="zh-CN" dirty="0"/>
                        <a:t>Cascade </a:t>
                      </a:r>
                      <a:r>
                        <a:rPr lang="en-US" altLang="zh-CN" dirty="0" err="1"/>
                        <a:t>Swin</a:t>
                      </a:r>
                      <a:r>
                        <a:rPr lang="en-US" altLang="zh-CN" dirty="0"/>
                        <a:t> 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rgbClr val="0070C0"/>
                          </a:solidFill>
                        </a:rPr>
                        <a:t>0.658</a:t>
                      </a:r>
                      <a:endParaRPr lang="zh-CN" altLang="en-US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rgbClr val="0070C0"/>
                          </a:solidFill>
                        </a:rPr>
                        <a:t>0.915</a:t>
                      </a:r>
                      <a:endParaRPr lang="zh-CN" altLang="en-US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0.780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0.536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0.737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0.798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746239"/>
                  </a:ext>
                </a:extLst>
              </a:tr>
              <a:tr h="49421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Cascade </a:t>
                      </a:r>
                      <a:r>
                        <a:rPr lang="en-US" altLang="zh-CN" dirty="0" err="1"/>
                        <a:t>Swin</a:t>
                      </a:r>
                      <a:r>
                        <a:rPr lang="en-US" altLang="zh-CN" dirty="0"/>
                        <a:t> + </a:t>
                      </a:r>
                      <a:r>
                        <a:rPr lang="en-US" altLang="zh-CN" dirty="0" err="1"/>
                        <a:t>aug</a:t>
                      </a:r>
                      <a:r>
                        <a:rPr lang="en-US" altLang="zh-CN" dirty="0"/>
                        <a:t> data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0.596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0.888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0.692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0.507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0.694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0.677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924576"/>
                  </a:ext>
                </a:extLst>
              </a:tr>
              <a:tr h="494217">
                <a:tc>
                  <a:txBody>
                    <a:bodyPr/>
                    <a:lstStyle/>
                    <a:p>
                      <a:r>
                        <a:rPr lang="en-US" altLang="zh-CN" dirty="0"/>
                        <a:t>Yolov5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rgbClr val="0070C0"/>
                          </a:solidFill>
                        </a:rPr>
                        <a:t>0.525</a:t>
                      </a:r>
                      <a:endParaRPr lang="zh-CN" altLang="en-US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rgbClr val="0070C0"/>
                          </a:solidFill>
                        </a:rPr>
                        <a:t>0.826</a:t>
                      </a:r>
                      <a:endParaRPr lang="zh-CN" altLang="en-US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3480841"/>
                  </a:ext>
                </a:extLst>
              </a:tr>
              <a:tr h="49339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Yolov5 + </a:t>
                      </a:r>
                      <a:r>
                        <a:rPr lang="en-US" altLang="zh-CN" dirty="0" err="1"/>
                        <a:t>aug</a:t>
                      </a:r>
                      <a:r>
                        <a:rPr lang="en-US" altLang="zh-CN" dirty="0"/>
                        <a:t> data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80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0.469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80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0.838</a:t>
                      </a:r>
                      <a:endParaRPr lang="zh-CN" altLang="en-US" sz="1800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8413843"/>
                  </a:ext>
                </a:extLst>
              </a:tr>
            </a:tbl>
          </a:graphicData>
        </a:graphic>
      </p:graphicFrame>
      <p:sp>
        <p:nvSpPr>
          <p:cNvPr id="7" name="内容占位符 2">
            <a:extLst>
              <a:ext uri="{FF2B5EF4-FFF2-40B4-BE49-F238E27FC236}">
                <a16:creationId xmlns:a16="http://schemas.microsoft.com/office/drawing/2014/main" id="{FB732688-FA44-B099-5E12-A23FBAB8270E}"/>
              </a:ext>
            </a:extLst>
          </p:cNvPr>
          <p:cNvSpPr txBox="1">
            <a:spLocks/>
          </p:cNvSpPr>
          <p:nvPr/>
        </p:nvSpPr>
        <p:spPr>
          <a:xfrm>
            <a:off x="1330553" y="4403891"/>
            <a:ext cx="10157622" cy="169662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Possible reasons:</a:t>
            </a:r>
          </a:p>
          <a:p>
            <a:pPr lvl="1"/>
            <a:r>
              <a:rPr lang="en-US" altLang="zh-CN" dirty="0"/>
              <a:t>Augmentation includes too much noise.</a:t>
            </a:r>
          </a:p>
          <a:p>
            <a:pPr lvl="1"/>
            <a:r>
              <a:rPr lang="en-US" altLang="zh-CN" dirty="0"/>
              <a:t>Original data is enough in variance.</a:t>
            </a:r>
          </a:p>
          <a:p>
            <a:pPr lvl="1"/>
            <a:r>
              <a:rPr lang="en-US" altLang="zh-CN" dirty="0"/>
              <a:t>Hyper-parameter not tuned for augmentation data.</a:t>
            </a:r>
          </a:p>
          <a:p>
            <a:pPr lvl="1"/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9962621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CC4426-9EE8-8F42-9E05-6D19F52B80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604" y="2780992"/>
            <a:ext cx="10515600" cy="1296015"/>
          </a:xfrm>
        </p:spPr>
        <p:txBody>
          <a:bodyPr/>
          <a:lstStyle/>
          <a:p>
            <a:pPr algn="ctr"/>
            <a:r>
              <a:rPr lang="en-US" altLang="zh-CN" dirty="0"/>
              <a:t>Thank You!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554912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ShanghaiTech">
      <a:dk1>
        <a:sysClr val="windowText" lastClr="000000"/>
      </a:dk1>
      <a:lt1>
        <a:sysClr val="window" lastClr="FFFFFF"/>
      </a:lt1>
      <a:dk2>
        <a:srgbClr val="A40006"/>
      </a:dk2>
      <a:lt2>
        <a:srgbClr val="E7E6E6"/>
      </a:lt2>
      <a:accent1>
        <a:srgbClr val="004098"/>
      </a:accent1>
      <a:accent2>
        <a:srgbClr val="009944"/>
      </a:accent2>
      <a:accent3>
        <a:srgbClr val="F39800"/>
      </a:accent3>
      <a:accent4>
        <a:srgbClr val="7E3C93"/>
      </a:accent4>
      <a:accent5>
        <a:srgbClr val="269BC1"/>
      </a:accent5>
      <a:accent6>
        <a:srgbClr val="A40006"/>
      </a:accent6>
      <a:hlink>
        <a:srgbClr val="A40006"/>
      </a:hlink>
      <a:folHlink>
        <a:srgbClr val="A40006"/>
      </a:folHlink>
    </a:clrScheme>
    <a:fontScheme name="微软雅黑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744</TotalTime>
  <Words>839</Words>
  <Application>Microsoft Office PowerPoint</Application>
  <PresentationFormat>宽屏</PresentationFormat>
  <Paragraphs>114</Paragraphs>
  <Slides>8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3" baseType="lpstr">
      <vt:lpstr>等线</vt:lpstr>
      <vt:lpstr>微软雅黑</vt:lpstr>
      <vt:lpstr>Arial</vt:lpstr>
      <vt:lpstr>Calibri</vt:lpstr>
      <vt:lpstr>Office 主题​​</vt:lpstr>
      <vt:lpstr>Remove Handwritten Struck-Out Text from Mathematical Answer Sheets via Deep Learning</vt:lpstr>
      <vt:lpstr>Problem: Struck-out Text in OCR</vt:lpstr>
      <vt:lpstr>Difficulties</vt:lpstr>
      <vt:lpstr>Previous Work</vt:lpstr>
      <vt:lpstr>Our Main Work</vt:lpstr>
      <vt:lpstr>Augmentation: Method</vt:lpstr>
      <vt:lpstr>Augmentation: Results and Analysis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George Yao;Jiahe Shi</dc:creator>
  <cp:lastModifiedBy>Herz Pilatus</cp:lastModifiedBy>
  <cp:revision>256</cp:revision>
  <dcterms:created xsi:type="dcterms:W3CDTF">2019-02-23T16:09:00Z</dcterms:created>
  <dcterms:modified xsi:type="dcterms:W3CDTF">2023-01-06T13:04:24Z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2052-11.1.0.10495</vt:lpwstr>
  </property>
  <property fmtid="{D5CDD505-2E9C-101B-9397-08002B2CF9AE}" pid="3" name="ICV">
    <vt:lpwstr>80B76266CAF048D0B180BD7250798C20</vt:lpwstr>
  </property>
</Properties>
</file>